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1"/>
            <a:ext cx="10464800" cy="60977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4" name="Drawing"/>
          <p:cNvGrpSpPr/>
          <p:nvPr/>
        </p:nvGrpSpPr>
        <p:grpSpPr>
          <a:xfrm>
            <a:off x="2173816" y="1461449"/>
            <a:ext cx="6119285" cy="3478852"/>
            <a:chOff x="0" y="0"/>
            <a:chExt cx="6119283" cy="3478850"/>
          </a:xfrm>
        </p:grpSpPr>
        <p:sp>
          <p:nvSpPr>
            <p:cNvPr id="119" name="Line"/>
            <p:cNvSpPr/>
            <p:nvPr/>
          </p:nvSpPr>
          <p:spPr>
            <a:xfrm>
              <a:off x="259291" y="1021894"/>
              <a:ext cx="316443" cy="249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079" fill="norm" stroke="1" extrusionOk="0">
                  <a:moveTo>
                    <a:pt x="16344" y="7991"/>
                  </a:moveTo>
                  <a:cubicBezTo>
                    <a:pt x="14904" y="5313"/>
                    <a:pt x="13464" y="2636"/>
                    <a:pt x="12024" y="1208"/>
                  </a:cubicBezTo>
                  <a:cubicBezTo>
                    <a:pt x="10584" y="-220"/>
                    <a:pt x="9144" y="-399"/>
                    <a:pt x="7416" y="761"/>
                  </a:cubicBezTo>
                  <a:cubicBezTo>
                    <a:pt x="5688" y="1922"/>
                    <a:pt x="3672" y="4421"/>
                    <a:pt x="2376" y="6920"/>
                  </a:cubicBezTo>
                  <a:cubicBezTo>
                    <a:pt x="1080" y="9419"/>
                    <a:pt x="504" y="11918"/>
                    <a:pt x="216" y="14061"/>
                  </a:cubicBezTo>
                  <a:cubicBezTo>
                    <a:pt x="-72" y="16203"/>
                    <a:pt x="-72" y="17988"/>
                    <a:pt x="216" y="19148"/>
                  </a:cubicBezTo>
                  <a:cubicBezTo>
                    <a:pt x="504" y="20308"/>
                    <a:pt x="1080" y="20844"/>
                    <a:pt x="2088" y="21022"/>
                  </a:cubicBezTo>
                  <a:cubicBezTo>
                    <a:pt x="3096" y="21201"/>
                    <a:pt x="4536" y="21022"/>
                    <a:pt x="6192" y="19416"/>
                  </a:cubicBezTo>
                  <a:cubicBezTo>
                    <a:pt x="7848" y="17809"/>
                    <a:pt x="9720" y="14775"/>
                    <a:pt x="10800" y="12632"/>
                  </a:cubicBezTo>
                  <a:cubicBezTo>
                    <a:pt x="11880" y="10490"/>
                    <a:pt x="12168" y="9241"/>
                    <a:pt x="12744" y="10133"/>
                  </a:cubicBezTo>
                  <a:cubicBezTo>
                    <a:pt x="13320" y="11026"/>
                    <a:pt x="14184" y="14061"/>
                    <a:pt x="15696" y="15756"/>
                  </a:cubicBezTo>
                  <a:cubicBezTo>
                    <a:pt x="17208" y="17452"/>
                    <a:pt x="19368" y="17809"/>
                    <a:pt x="21528" y="181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" name="Line"/>
            <p:cNvSpPr/>
            <p:nvPr/>
          </p:nvSpPr>
          <p:spPr>
            <a:xfrm>
              <a:off x="590549" y="990878"/>
              <a:ext cx="80988" cy="341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1" h="21391" fill="norm" stroke="1" extrusionOk="0">
                  <a:moveTo>
                    <a:pt x="1080" y="2706"/>
                  </a:moveTo>
                  <a:cubicBezTo>
                    <a:pt x="540" y="1514"/>
                    <a:pt x="0" y="321"/>
                    <a:pt x="0" y="56"/>
                  </a:cubicBezTo>
                  <a:cubicBezTo>
                    <a:pt x="0" y="-209"/>
                    <a:pt x="540" y="454"/>
                    <a:pt x="4050" y="2441"/>
                  </a:cubicBezTo>
                  <a:cubicBezTo>
                    <a:pt x="7560" y="4429"/>
                    <a:pt x="14040" y="7742"/>
                    <a:pt x="17550" y="10591"/>
                  </a:cubicBezTo>
                  <a:cubicBezTo>
                    <a:pt x="21060" y="13440"/>
                    <a:pt x="21600" y="15825"/>
                    <a:pt x="19170" y="17548"/>
                  </a:cubicBezTo>
                  <a:cubicBezTo>
                    <a:pt x="16740" y="19271"/>
                    <a:pt x="11340" y="20331"/>
                    <a:pt x="5940" y="213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" name="Line"/>
            <p:cNvSpPr/>
            <p:nvPr/>
          </p:nvSpPr>
          <p:spPr>
            <a:xfrm>
              <a:off x="81717" y="975097"/>
              <a:ext cx="138417" cy="414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2" h="21477" fill="norm" stroke="1" extrusionOk="0">
                  <a:moveTo>
                    <a:pt x="21082" y="1412"/>
                  </a:moveTo>
                  <a:cubicBezTo>
                    <a:pt x="20760" y="864"/>
                    <a:pt x="20437" y="316"/>
                    <a:pt x="19470" y="96"/>
                  </a:cubicBezTo>
                  <a:cubicBezTo>
                    <a:pt x="18503" y="-123"/>
                    <a:pt x="16891" y="-13"/>
                    <a:pt x="14634" y="919"/>
                  </a:cubicBezTo>
                  <a:cubicBezTo>
                    <a:pt x="12378" y="1851"/>
                    <a:pt x="9476" y="3605"/>
                    <a:pt x="6736" y="6291"/>
                  </a:cubicBezTo>
                  <a:cubicBezTo>
                    <a:pt x="3995" y="8978"/>
                    <a:pt x="1416" y="12596"/>
                    <a:pt x="449" y="15118"/>
                  </a:cubicBezTo>
                  <a:cubicBezTo>
                    <a:pt x="-518" y="17639"/>
                    <a:pt x="127" y="19065"/>
                    <a:pt x="1900" y="19942"/>
                  </a:cubicBezTo>
                  <a:cubicBezTo>
                    <a:pt x="3673" y="20819"/>
                    <a:pt x="6575" y="21148"/>
                    <a:pt x="9476" y="21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" name="Line"/>
            <p:cNvSpPr/>
            <p:nvPr/>
          </p:nvSpPr>
          <p:spPr>
            <a:xfrm>
              <a:off x="2089933" y="0"/>
              <a:ext cx="352701" cy="487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373" fill="norm" stroke="1" extrusionOk="0">
                  <a:moveTo>
                    <a:pt x="599" y="7467"/>
                  </a:moveTo>
                  <a:cubicBezTo>
                    <a:pt x="728" y="9599"/>
                    <a:pt x="857" y="11731"/>
                    <a:pt x="987" y="13864"/>
                  </a:cubicBezTo>
                  <a:cubicBezTo>
                    <a:pt x="1116" y="15996"/>
                    <a:pt x="1245" y="18128"/>
                    <a:pt x="1245" y="19519"/>
                  </a:cubicBezTo>
                  <a:cubicBezTo>
                    <a:pt x="1245" y="20909"/>
                    <a:pt x="1116" y="21558"/>
                    <a:pt x="922" y="21326"/>
                  </a:cubicBezTo>
                  <a:cubicBezTo>
                    <a:pt x="728" y="21094"/>
                    <a:pt x="469" y="19982"/>
                    <a:pt x="275" y="17896"/>
                  </a:cubicBezTo>
                  <a:cubicBezTo>
                    <a:pt x="81" y="15810"/>
                    <a:pt x="-48" y="12751"/>
                    <a:pt x="17" y="10109"/>
                  </a:cubicBezTo>
                  <a:cubicBezTo>
                    <a:pt x="81" y="7467"/>
                    <a:pt x="340" y="5242"/>
                    <a:pt x="663" y="3759"/>
                  </a:cubicBezTo>
                  <a:cubicBezTo>
                    <a:pt x="987" y="2276"/>
                    <a:pt x="1375" y="1534"/>
                    <a:pt x="1827" y="978"/>
                  </a:cubicBezTo>
                  <a:cubicBezTo>
                    <a:pt x="2280" y="422"/>
                    <a:pt x="2798" y="51"/>
                    <a:pt x="3315" y="4"/>
                  </a:cubicBezTo>
                  <a:cubicBezTo>
                    <a:pt x="3832" y="-42"/>
                    <a:pt x="4350" y="236"/>
                    <a:pt x="5126" y="1395"/>
                  </a:cubicBezTo>
                  <a:cubicBezTo>
                    <a:pt x="5902" y="2554"/>
                    <a:pt x="6936" y="4593"/>
                    <a:pt x="7712" y="5984"/>
                  </a:cubicBezTo>
                  <a:cubicBezTo>
                    <a:pt x="8489" y="7374"/>
                    <a:pt x="9006" y="8116"/>
                    <a:pt x="9588" y="8533"/>
                  </a:cubicBezTo>
                  <a:cubicBezTo>
                    <a:pt x="10170" y="8950"/>
                    <a:pt x="10817" y="9043"/>
                    <a:pt x="11463" y="8811"/>
                  </a:cubicBezTo>
                  <a:cubicBezTo>
                    <a:pt x="12110" y="8579"/>
                    <a:pt x="12757" y="8023"/>
                    <a:pt x="13533" y="7143"/>
                  </a:cubicBezTo>
                  <a:cubicBezTo>
                    <a:pt x="14309" y="6262"/>
                    <a:pt x="15214" y="5057"/>
                    <a:pt x="15926" y="4315"/>
                  </a:cubicBezTo>
                  <a:cubicBezTo>
                    <a:pt x="16637" y="3573"/>
                    <a:pt x="17154" y="3295"/>
                    <a:pt x="17542" y="3388"/>
                  </a:cubicBezTo>
                  <a:cubicBezTo>
                    <a:pt x="17930" y="3481"/>
                    <a:pt x="18189" y="3944"/>
                    <a:pt x="18383" y="5428"/>
                  </a:cubicBezTo>
                  <a:cubicBezTo>
                    <a:pt x="18577" y="6911"/>
                    <a:pt x="18706" y="9414"/>
                    <a:pt x="18771" y="11268"/>
                  </a:cubicBezTo>
                  <a:cubicBezTo>
                    <a:pt x="18836" y="13122"/>
                    <a:pt x="18836" y="14327"/>
                    <a:pt x="19030" y="15115"/>
                  </a:cubicBezTo>
                  <a:cubicBezTo>
                    <a:pt x="19224" y="15903"/>
                    <a:pt x="19612" y="16274"/>
                    <a:pt x="20065" y="16181"/>
                  </a:cubicBezTo>
                  <a:cubicBezTo>
                    <a:pt x="20517" y="16088"/>
                    <a:pt x="21035" y="15532"/>
                    <a:pt x="21552" y="149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" name="Line"/>
            <p:cNvSpPr/>
            <p:nvPr/>
          </p:nvSpPr>
          <p:spPr>
            <a:xfrm>
              <a:off x="2525183" y="2520"/>
              <a:ext cx="311151" cy="345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6" fill="norm" stroke="1" extrusionOk="0">
                  <a:moveTo>
                    <a:pt x="0" y="2945"/>
                  </a:moveTo>
                  <a:cubicBezTo>
                    <a:pt x="0" y="2023"/>
                    <a:pt x="0" y="1101"/>
                    <a:pt x="367" y="575"/>
                  </a:cubicBezTo>
                  <a:cubicBezTo>
                    <a:pt x="735" y="48"/>
                    <a:pt x="1469" y="-84"/>
                    <a:pt x="2571" y="48"/>
                  </a:cubicBezTo>
                  <a:cubicBezTo>
                    <a:pt x="3673" y="179"/>
                    <a:pt x="5143" y="575"/>
                    <a:pt x="6539" y="1562"/>
                  </a:cubicBezTo>
                  <a:cubicBezTo>
                    <a:pt x="7935" y="2550"/>
                    <a:pt x="9257" y="4131"/>
                    <a:pt x="9404" y="6106"/>
                  </a:cubicBezTo>
                  <a:cubicBezTo>
                    <a:pt x="9551" y="8082"/>
                    <a:pt x="8522" y="10453"/>
                    <a:pt x="7347" y="12692"/>
                  </a:cubicBezTo>
                  <a:cubicBezTo>
                    <a:pt x="6171" y="14931"/>
                    <a:pt x="4849" y="17038"/>
                    <a:pt x="4188" y="18421"/>
                  </a:cubicBezTo>
                  <a:cubicBezTo>
                    <a:pt x="3527" y="19804"/>
                    <a:pt x="3527" y="20462"/>
                    <a:pt x="4114" y="20792"/>
                  </a:cubicBezTo>
                  <a:cubicBezTo>
                    <a:pt x="4702" y="21121"/>
                    <a:pt x="5878" y="21121"/>
                    <a:pt x="8302" y="20923"/>
                  </a:cubicBezTo>
                  <a:cubicBezTo>
                    <a:pt x="10727" y="20726"/>
                    <a:pt x="14400" y="20331"/>
                    <a:pt x="16604" y="20133"/>
                  </a:cubicBezTo>
                  <a:cubicBezTo>
                    <a:pt x="18808" y="19936"/>
                    <a:pt x="19543" y="19936"/>
                    <a:pt x="20131" y="20199"/>
                  </a:cubicBezTo>
                  <a:cubicBezTo>
                    <a:pt x="20718" y="20462"/>
                    <a:pt x="21159" y="20989"/>
                    <a:pt x="21600" y="21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" name="Line"/>
            <p:cNvSpPr/>
            <p:nvPr/>
          </p:nvSpPr>
          <p:spPr>
            <a:xfrm>
              <a:off x="2093383" y="481650"/>
              <a:ext cx="5651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70" y="17673"/>
                    <a:pt x="5339" y="13745"/>
                    <a:pt x="8171" y="10473"/>
                  </a:cubicBezTo>
                  <a:cubicBezTo>
                    <a:pt x="11002" y="7200"/>
                    <a:pt x="13996" y="4582"/>
                    <a:pt x="16261" y="2945"/>
                  </a:cubicBezTo>
                  <a:cubicBezTo>
                    <a:pt x="18526" y="1309"/>
                    <a:pt x="20063" y="6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" name="Line"/>
            <p:cNvSpPr/>
            <p:nvPr/>
          </p:nvSpPr>
          <p:spPr>
            <a:xfrm>
              <a:off x="2226733" y="545150"/>
              <a:ext cx="4254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76" y="17280"/>
                    <a:pt x="7952" y="12960"/>
                    <a:pt x="11552" y="9360"/>
                  </a:cubicBezTo>
                  <a:cubicBezTo>
                    <a:pt x="15152" y="5760"/>
                    <a:pt x="18376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" name="Line"/>
            <p:cNvSpPr/>
            <p:nvPr/>
          </p:nvSpPr>
          <p:spPr>
            <a:xfrm>
              <a:off x="1097677" y="1135700"/>
              <a:ext cx="49557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8" h="21600" fill="norm" stroke="1" extrusionOk="0">
                  <a:moveTo>
                    <a:pt x="2084" y="0"/>
                  </a:moveTo>
                  <a:cubicBezTo>
                    <a:pt x="356" y="3014"/>
                    <a:pt x="-1372" y="6028"/>
                    <a:pt x="1652" y="9628"/>
                  </a:cubicBezTo>
                  <a:cubicBezTo>
                    <a:pt x="4676" y="13228"/>
                    <a:pt x="12452" y="17414"/>
                    <a:pt x="2022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" name="Line"/>
            <p:cNvSpPr/>
            <p:nvPr/>
          </p:nvSpPr>
          <p:spPr>
            <a:xfrm>
              <a:off x="1079998" y="996357"/>
              <a:ext cx="235540" cy="3961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279" fill="norm" stroke="1" extrusionOk="0">
                  <a:moveTo>
                    <a:pt x="2631" y="8507"/>
                  </a:moveTo>
                  <a:cubicBezTo>
                    <a:pt x="1676" y="6347"/>
                    <a:pt x="720" y="4187"/>
                    <a:pt x="242" y="2766"/>
                  </a:cubicBezTo>
                  <a:cubicBezTo>
                    <a:pt x="-236" y="1345"/>
                    <a:pt x="-236" y="662"/>
                    <a:pt x="2440" y="265"/>
                  </a:cubicBezTo>
                  <a:cubicBezTo>
                    <a:pt x="5116" y="-133"/>
                    <a:pt x="10468" y="-247"/>
                    <a:pt x="14483" y="1117"/>
                  </a:cubicBezTo>
                  <a:cubicBezTo>
                    <a:pt x="18497" y="2481"/>
                    <a:pt x="21173" y="5324"/>
                    <a:pt x="21268" y="8393"/>
                  </a:cubicBezTo>
                  <a:cubicBezTo>
                    <a:pt x="21364" y="11462"/>
                    <a:pt x="18879" y="14759"/>
                    <a:pt x="16681" y="16919"/>
                  </a:cubicBezTo>
                  <a:cubicBezTo>
                    <a:pt x="14483" y="19079"/>
                    <a:pt x="12571" y="20102"/>
                    <a:pt x="11137" y="20671"/>
                  </a:cubicBezTo>
                  <a:cubicBezTo>
                    <a:pt x="9704" y="21239"/>
                    <a:pt x="8748" y="21353"/>
                    <a:pt x="7888" y="21239"/>
                  </a:cubicBezTo>
                  <a:cubicBezTo>
                    <a:pt x="7028" y="21126"/>
                    <a:pt x="6263" y="20785"/>
                    <a:pt x="5976" y="20330"/>
                  </a:cubicBezTo>
                  <a:cubicBezTo>
                    <a:pt x="5690" y="19875"/>
                    <a:pt x="5881" y="19307"/>
                    <a:pt x="6932" y="18625"/>
                  </a:cubicBezTo>
                  <a:cubicBezTo>
                    <a:pt x="7983" y="17942"/>
                    <a:pt x="9895" y="17147"/>
                    <a:pt x="11806" y="163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" name="Line"/>
            <p:cNvSpPr/>
            <p:nvPr/>
          </p:nvSpPr>
          <p:spPr>
            <a:xfrm>
              <a:off x="1347932" y="1187154"/>
              <a:ext cx="110452" cy="196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3" h="21299" fill="norm" stroke="1" extrusionOk="0">
                  <a:moveTo>
                    <a:pt x="1673" y="10269"/>
                  </a:moveTo>
                  <a:cubicBezTo>
                    <a:pt x="7273" y="7971"/>
                    <a:pt x="12873" y="5673"/>
                    <a:pt x="16073" y="3835"/>
                  </a:cubicBezTo>
                  <a:cubicBezTo>
                    <a:pt x="19273" y="1997"/>
                    <a:pt x="20073" y="618"/>
                    <a:pt x="19273" y="159"/>
                  </a:cubicBezTo>
                  <a:cubicBezTo>
                    <a:pt x="18473" y="-301"/>
                    <a:pt x="16073" y="159"/>
                    <a:pt x="12473" y="2571"/>
                  </a:cubicBezTo>
                  <a:cubicBezTo>
                    <a:pt x="8873" y="4984"/>
                    <a:pt x="4073" y="9350"/>
                    <a:pt x="1673" y="12682"/>
                  </a:cubicBezTo>
                  <a:cubicBezTo>
                    <a:pt x="-727" y="16014"/>
                    <a:pt x="-727" y="18312"/>
                    <a:pt x="2873" y="19576"/>
                  </a:cubicBezTo>
                  <a:cubicBezTo>
                    <a:pt x="6473" y="20839"/>
                    <a:pt x="13673" y="21069"/>
                    <a:pt x="20873" y="212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" name="Line"/>
            <p:cNvSpPr/>
            <p:nvPr/>
          </p:nvSpPr>
          <p:spPr>
            <a:xfrm>
              <a:off x="1555449" y="1184955"/>
              <a:ext cx="175985" cy="159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0845" fill="norm" stroke="1" extrusionOk="0">
                  <a:moveTo>
                    <a:pt x="15979" y="202"/>
                  </a:moveTo>
                  <a:cubicBezTo>
                    <a:pt x="13150" y="-75"/>
                    <a:pt x="10322" y="-352"/>
                    <a:pt x="7622" y="1448"/>
                  </a:cubicBezTo>
                  <a:cubicBezTo>
                    <a:pt x="4922" y="3248"/>
                    <a:pt x="2350" y="7125"/>
                    <a:pt x="1065" y="10586"/>
                  </a:cubicBezTo>
                  <a:cubicBezTo>
                    <a:pt x="-221" y="14048"/>
                    <a:pt x="-221" y="17094"/>
                    <a:pt x="422" y="18894"/>
                  </a:cubicBezTo>
                  <a:cubicBezTo>
                    <a:pt x="1065" y="20694"/>
                    <a:pt x="2350" y="21248"/>
                    <a:pt x="5950" y="20556"/>
                  </a:cubicBezTo>
                  <a:cubicBezTo>
                    <a:pt x="9550" y="19863"/>
                    <a:pt x="15465" y="17925"/>
                    <a:pt x="21379" y="159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" name="Line"/>
            <p:cNvSpPr/>
            <p:nvPr/>
          </p:nvSpPr>
          <p:spPr>
            <a:xfrm>
              <a:off x="2151003" y="990121"/>
              <a:ext cx="209081" cy="378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480" fill="norm" stroke="1" extrusionOk="0">
                  <a:moveTo>
                    <a:pt x="21552" y="333"/>
                  </a:moveTo>
                  <a:cubicBezTo>
                    <a:pt x="17188" y="213"/>
                    <a:pt x="12825" y="93"/>
                    <a:pt x="9770" y="33"/>
                  </a:cubicBezTo>
                  <a:cubicBezTo>
                    <a:pt x="6716" y="-27"/>
                    <a:pt x="4970" y="-27"/>
                    <a:pt x="3661" y="213"/>
                  </a:cubicBezTo>
                  <a:cubicBezTo>
                    <a:pt x="2352" y="453"/>
                    <a:pt x="1479" y="933"/>
                    <a:pt x="1043" y="2193"/>
                  </a:cubicBezTo>
                  <a:cubicBezTo>
                    <a:pt x="607" y="3453"/>
                    <a:pt x="607" y="5493"/>
                    <a:pt x="497" y="6813"/>
                  </a:cubicBezTo>
                  <a:cubicBezTo>
                    <a:pt x="388" y="8133"/>
                    <a:pt x="170" y="8733"/>
                    <a:pt x="61" y="9453"/>
                  </a:cubicBezTo>
                  <a:cubicBezTo>
                    <a:pt x="-48" y="10173"/>
                    <a:pt x="-48" y="11013"/>
                    <a:pt x="388" y="11253"/>
                  </a:cubicBezTo>
                  <a:cubicBezTo>
                    <a:pt x="825" y="11493"/>
                    <a:pt x="1697" y="11133"/>
                    <a:pt x="3225" y="10833"/>
                  </a:cubicBezTo>
                  <a:cubicBezTo>
                    <a:pt x="4752" y="10533"/>
                    <a:pt x="6934" y="10293"/>
                    <a:pt x="9334" y="10653"/>
                  </a:cubicBezTo>
                  <a:cubicBezTo>
                    <a:pt x="11734" y="11013"/>
                    <a:pt x="14352" y="11973"/>
                    <a:pt x="15661" y="13413"/>
                  </a:cubicBezTo>
                  <a:cubicBezTo>
                    <a:pt x="16970" y="14853"/>
                    <a:pt x="16970" y="16773"/>
                    <a:pt x="15552" y="18213"/>
                  </a:cubicBezTo>
                  <a:cubicBezTo>
                    <a:pt x="14134" y="19653"/>
                    <a:pt x="11297" y="20613"/>
                    <a:pt x="9334" y="21093"/>
                  </a:cubicBezTo>
                  <a:cubicBezTo>
                    <a:pt x="7370" y="21573"/>
                    <a:pt x="6279" y="21573"/>
                    <a:pt x="5516" y="21273"/>
                  </a:cubicBezTo>
                  <a:cubicBezTo>
                    <a:pt x="4752" y="20973"/>
                    <a:pt x="4316" y="20373"/>
                    <a:pt x="4207" y="19653"/>
                  </a:cubicBezTo>
                  <a:cubicBezTo>
                    <a:pt x="4097" y="18933"/>
                    <a:pt x="4316" y="18093"/>
                    <a:pt x="4534" y="172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" name="Line"/>
            <p:cNvSpPr/>
            <p:nvPr/>
          </p:nvSpPr>
          <p:spPr>
            <a:xfrm>
              <a:off x="2495837" y="811850"/>
              <a:ext cx="302397" cy="275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600" fill="norm" stroke="1" extrusionOk="0">
                  <a:moveTo>
                    <a:pt x="5230" y="0"/>
                  </a:moveTo>
                  <a:cubicBezTo>
                    <a:pt x="4630" y="498"/>
                    <a:pt x="4030" y="997"/>
                    <a:pt x="3430" y="3157"/>
                  </a:cubicBezTo>
                  <a:cubicBezTo>
                    <a:pt x="2830" y="5317"/>
                    <a:pt x="2230" y="9138"/>
                    <a:pt x="1930" y="12212"/>
                  </a:cubicBezTo>
                  <a:cubicBezTo>
                    <a:pt x="1630" y="15286"/>
                    <a:pt x="1630" y="17612"/>
                    <a:pt x="1780" y="19191"/>
                  </a:cubicBezTo>
                  <a:cubicBezTo>
                    <a:pt x="1930" y="20769"/>
                    <a:pt x="2230" y="21600"/>
                    <a:pt x="2530" y="21600"/>
                  </a:cubicBezTo>
                  <a:cubicBezTo>
                    <a:pt x="2830" y="21600"/>
                    <a:pt x="3130" y="20769"/>
                    <a:pt x="3055" y="19274"/>
                  </a:cubicBezTo>
                  <a:cubicBezTo>
                    <a:pt x="2980" y="17778"/>
                    <a:pt x="2530" y="15618"/>
                    <a:pt x="1855" y="14040"/>
                  </a:cubicBezTo>
                  <a:cubicBezTo>
                    <a:pt x="1180" y="12462"/>
                    <a:pt x="280" y="11465"/>
                    <a:pt x="55" y="10634"/>
                  </a:cubicBezTo>
                  <a:cubicBezTo>
                    <a:pt x="-170" y="9803"/>
                    <a:pt x="280" y="9138"/>
                    <a:pt x="1780" y="7809"/>
                  </a:cubicBezTo>
                  <a:cubicBezTo>
                    <a:pt x="3280" y="6480"/>
                    <a:pt x="5830" y="4486"/>
                    <a:pt x="7555" y="3157"/>
                  </a:cubicBezTo>
                  <a:cubicBezTo>
                    <a:pt x="9280" y="1828"/>
                    <a:pt x="10180" y="1163"/>
                    <a:pt x="11005" y="748"/>
                  </a:cubicBezTo>
                  <a:cubicBezTo>
                    <a:pt x="11830" y="332"/>
                    <a:pt x="12580" y="166"/>
                    <a:pt x="12955" y="665"/>
                  </a:cubicBezTo>
                  <a:cubicBezTo>
                    <a:pt x="13330" y="1163"/>
                    <a:pt x="13330" y="2326"/>
                    <a:pt x="13030" y="4569"/>
                  </a:cubicBezTo>
                  <a:cubicBezTo>
                    <a:pt x="12730" y="6812"/>
                    <a:pt x="12130" y="10135"/>
                    <a:pt x="11680" y="12378"/>
                  </a:cubicBezTo>
                  <a:cubicBezTo>
                    <a:pt x="11230" y="14622"/>
                    <a:pt x="10930" y="15785"/>
                    <a:pt x="10855" y="15868"/>
                  </a:cubicBezTo>
                  <a:cubicBezTo>
                    <a:pt x="10780" y="15951"/>
                    <a:pt x="10930" y="14954"/>
                    <a:pt x="11605" y="13791"/>
                  </a:cubicBezTo>
                  <a:cubicBezTo>
                    <a:pt x="12280" y="12628"/>
                    <a:pt x="13480" y="11298"/>
                    <a:pt x="14530" y="10551"/>
                  </a:cubicBezTo>
                  <a:cubicBezTo>
                    <a:pt x="15580" y="9803"/>
                    <a:pt x="16480" y="9637"/>
                    <a:pt x="17305" y="9720"/>
                  </a:cubicBezTo>
                  <a:cubicBezTo>
                    <a:pt x="18130" y="9803"/>
                    <a:pt x="18880" y="10135"/>
                    <a:pt x="19555" y="11880"/>
                  </a:cubicBezTo>
                  <a:cubicBezTo>
                    <a:pt x="20230" y="13625"/>
                    <a:pt x="20830" y="16782"/>
                    <a:pt x="21430" y="19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" name="Line"/>
            <p:cNvSpPr/>
            <p:nvPr/>
          </p:nvSpPr>
          <p:spPr>
            <a:xfrm>
              <a:off x="4265508" y="1256350"/>
              <a:ext cx="18626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600" fill="norm" stroke="1" extrusionOk="0">
                  <a:moveTo>
                    <a:pt x="21118" y="0"/>
                  </a:moveTo>
                  <a:cubicBezTo>
                    <a:pt x="13918" y="1286"/>
                    <a:pt x="6718" y="2571"/>
                    <a:pt x="3118" y="5850"/>
                  </a:cubicBezTo>
                  <a:cubicBezTo>
                    <a:pt x="-482" y="9129"/>
                    <a:pt x="-482" y="14400"/>
                    <a:pt x="718" y="17357"/>
                  </a:cubicBezTo>
                  <a:cubicBezTo>
                    <a:pt x="1918" y="20314"/>
                    <a:pt x="4318" y="20957"/>
                    <a:pt x="67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" name="Line"/>
            <p:cNvSpPr/>
            <p:nvPr/>
          </p:nvSpPr>
          <p:spPr>
            <a:xfrm>
              <a:off x="4398433" y="1228433"/>
              <a:ext cx="196851" cy="341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2" fill="norm" stroke="1" extrusionOk="0">
                  <a:moveTo>
                    <a:pt x="0" y="2146"/>
                  </a:moveTo>
                  <a:cubicBezTo>
                    <a:pt x="0" y="1483"/>
                    <a:pt x="0" y="821"/>
                    <a:pt x="697" y="423"/>
                  </a:cubicBezTo>
                  <a:cubicBezTo>
                    <a:pt x="1394" y="26"/>
                    <a:pt x="2787" y="-107"/>
                    <a:pt x="4877" y="92"/>
                  </a:cubicBezTo>
                  <a:cubicBezTo>
                    <a:pt x="6968" y="291"/>
                    <a:pt x="9755" y="821"/>
                    <a:pt x="11497" y="2146"/>
                  </a:cubicBezTo>
                  <a:cubicBezTo>
                    <a:pt x="13239" y="3471"/>
                    <a:pt x="13935" y="5591"/>
                    <a:pt x="12310" y="8241"/>
                  </a:cubicBezTo>
                  <a:cubicBezTo>
                    <a:pt x="10684" y="10892"/>
                    <a:pt x="6735" y="14072"/>
                    <a:pt x="4297" y="16060"/>
                  </a:cubicBezTo>
                  <a:cubicBezTo>
                    <a:pt x="1858" y="18048"/>
                    <a:pt x="929" y="18843"/>
                    <a:pt x="465" y="19572"/>
                  </a:cubicBezTo>
                  <a:cubicBezTo>
                    <a:pt x="0" y="20300"/>
                    <a:pt x="0" y="20963"/>
                    <a:pt x="697" y="21228"/>
                  </a:cubicBezTo>
                  <a:cubicBezTo>
                    <a:pt x="1394" y="21493"/>
                    <a:pt x="2787" y="21360"/>
                    <a:pt x="6387" y="20565"/>
                  </a:cubicBezTo>
                  <a:cubicBezTo>
                    <a:pt x="9987" y="19770"/>
                    <a:pt x="15794" y="18313"/>
                    <a:pt x="21600" y="168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" name="Line"/>
            <p:cNvSpPr/>
            <p:nvPr/>
          </p:nvSpPr>
          <p:spPr>
            <a:xfrm>
              <a:off x="4728633" y="1262700"/>
              <a:ext cx="63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" name="Line"/>
            <p:cNvSpPr/>
            <p:nvPr/>
          </p:nvSpPr>
          <p:spPr>
            <a:xfrm>
              <a:off x="4741333" y="1484950"/>
              <a:ext cx="25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" name="Line"/>
            <p:cNvSpPr/>
            <p:nvPr/>
          </p:nvSpPr>
          <p:spPr>
            <a:xfrm>
              <a:off x="4947889" y="1220367"/>
              <a:ext cx="205247" cy="343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390" fill="norm" stroke="1" extrusionOk="0">
                  <a:moveTo>
                    <a:pt x="312" y="3029"/>
                  </a:moveTo>
                  <a:cubicBezTo>
                    <a:pt x="91" y="2371"/>
                    <a:pt x="-129" y="1712"/>
                    <a:pt x="91" y="1120"/>
                  </a:cubicBezTo>
                  <a:cubicBezTo>
                    <a:pt x="312" y="527"/>
                    <a:pt x="973" y="0"/>
                    <a:pt x="2847" y="0"/>
                  </a:cubicBezTo>
                  <a:cubicBezTo>
                    <a:pt x="4720" y="0"/>
                    <a:pt x="7806" y="527"/>
                    <a:pt x="9789" y="1580"/>
                  </a:cubicBezTo>
                  <a:cubicBezTo>
                    <a:pt x="11773" y="2634"/>
                    <a:pt x="12655" y="4215"/>
                    <a:pt x="12214" y="5598"/>
                  </a:cubicBezTo>
                  <a:cubicBezTo>
                    <a:pt x="11773" y="6980"/>
                    <a:pt x="10010" y="8166"/>
                    <a:pt x="8687" y="8956"/>
                  </a:cubicBezTo>
                  <a:cubicBezTo>
                    <a:pt x="7365" y="9746"/>
                    <a:pt x="6483" y="10141"/>
                    <a:pt x="6924" y="10537"/>
                  </a:cubicBezTo>
                  <a:cubicBezTo>
                    <a:pt x="7365" y="10932"/>
                    <a:pt x="9128" y="11327"/>
                    <a:pt x="11442" y="12051"/>
                  </a:cubicBezTo>
                  <a:cubicBezTo>
                    <a:pt x="13757" y="12776"/>
                    <a:pt x="16622" y="13829"/>
                    <a:pt x="18495" y="14949"/>
                  </a:cubicBezTo>
                  <a:cubicBezTo>
                    <a:pt x="20369" y="16068"/>
                    <a:pt x="21251" y="17254"/>
                    <a:pt x="21361" y="18241"/>
                  </a:cubicBezTo>
                  <a:cubicBezTo>
                    <a:pt x="21471" y="19229"/>
                    <a:pt x="20810" y="20020"/>
                    <a:pt x="18495" y="20612"/>
                  </a:cubicBezTo>
                  <a:cubicBezTo>
                    <a:pt x="16181" y="21205"/>
                    <a:pt x="12214" y="21600"/>
                    <a:pt x="9128" y="21271"/>
                  </a:cubicBezTo>
                  <a:cubicBezTo>
                    <a:pt x="6042" y="20941"/>
                    <a:pt x="3838" y="19888"/>
                    <a:pt x="3398" y="18439"/>
                  </a:cubicBezTo>
                  <a:cubicBezTo>
                    <a:pt x="2957" y="16990"/>
                    <a:pt x="4279" y="15146"/>
                    <a:pt x="5602" y="13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" name="Line"/>
            <p:cNvSpPr/>
            <p:nvPr/>
          </p:nvSpPr>
          <p:spPr>
            <a:xfrm>
              <a:off x="5163940" y="1238298"/>
              <a:ext cx="269026" cy="316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272" fill="norm" stroke="1" extrusionOk="0">
                  <a:moveTo>
                    <a:pt x="17304" y="2065"/>
                  </a:moveTo>
                  <a:cubicBezTo>
                    <a:pt x="13285" y="4054"/>
                    <a:pt x="9267" y="6044"/>
                    <a:pt x="6420" y="8388"/>
                  </a:cubicBezTo>
                  <a:cubicBezTo>
                    <a:pt x="3574" y="10733"/>
                    <a:pt x="1899" y="13433"/>
                    <a:pt x="978" y="15280"/>
                  </a:cubicBezTo>
                  <a:cubicBezTo>
                    <a:pt x="57" y="17128"/>
                    <a:pt x="-110" y="18122"/>
                    <a:pt x="57" y="18975"/>
                  </a:cubicBezTo>
                  <a:cubicBezTo>
                    <a:pt x="225" y="19828"/>
                    <a:pt x="727" y="20538"/>
                    <a:pt x="2067" y="20965"/>
                  </a:cubicBezTo>
                  <a:cubicBezTo>
                    <a:pt x="3406" y="21391"/>
                    <a:pt x="5583" y="21533"/>
                    <a:pt x="8681" y="20325"/>
                  </a:cubicBezTo>
                  <a:cubicBezTo>
                    <a:pt x="11778" y="19117"/>
                    <a:pt x="15797" y="16559"/>
                    <a:pt x="18225" y="13220"/>
                  </a:cubicBezTo>
                  <a:cubicBezTo>
                    <a:pt x="20653" y="9880"/>
                    <a:pt x="21490" y="5759"/>
                    <a:pt x="21239" y="3272"/>
                  </a:cubicBezTo>
                  <a:cubicBezTo>
                    <a:pt x="20988" y="786"/>
                    <a:pt x="19648" y="-67"/>
                    <a:pt x="18225" y="4"/>
                  </a:cubicBezTo>
                  <a:cubicBezTo>
                    <a:pt x="16802" y="75"/>
                    <a:pt x="15295" y="1070"/>
                    <a:pt x="13788" y="20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" name="Line"/>
            <p:cNvSpPr/>
            <p:nvPr/>
          </p:nvSpPr>
          <p:spPr>
            <a:xfrm>
              <a:off x="5441109" y="1340273"/>
              <a:ext cx="240891" cy="489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1540" fill="norm" stroke="1" extrusionOk="0">
                  <a:moveTo>
                    <a:pt x="1564" y="20050"/>
                  </a:moveTo>
                  <a:cubicBezTo>
                    <a:pt x="1005" y="20795"/>
                    <a:pt x="447" y="21540"/>
                    <a:pt x="167" y="21540"/>
                  </a:cubicBezTo>
                  <a:cubicBezTo>
                    <a:pt x="-112" y="21540"/>
                    <a:pt x="-112" y="20795"/>
                    <a:pt x="726" y="18840"/>
                  </a:cubicBezTo>
                  <a:cubicBezTo>
                    <a:pt x="1564" y="16885"/>
                    <a:pt x="3240" y="13719"/>
                    <a:pt x="5195" y="10693"/>
                  </a:cubicBezTo>
                  <a:cubicBezTo>
                    <a:pt x="7150" y="7668"/>
                    <a:pt x="9385" y="4781"/>
                    <a:pt x="11340" y="3012"/>
                  </a:cubicBezTo>
                  <a:cubicBezTo>
                    <a:pt x="13295" y="1243"/>
                    <a:pt x="14971" y="592"/>
                    <a:pt x="16274" y="266"/>
                  </a:cubicBezTo>
                  <a:cubicBezTo>
                    <a:pt x="17578" y="-60"/>
                    <a:pt x="18509" y="-60"/>
                    <a:pt x="19254" y="126"/>
                  </a:cubicBezTo>
                  <a:cubicBezTo>
                    <a:pt x="19998" y="312"/>
                    <a:pt x="20557" y="685"/>
                    <a:pt x="20929" y="1337"/>
                  </a:cubicBezTo>
                  <a:cubicBezTo>
                    <a:pt x="21302" y="1988"/>
                    <a:pt x="21488" y="2919"/>
                    <a:pt x="19998" y="3897"/>
                  </a:cubicBezTo>
                  <a:cubicBezTo>
                    <a:pt x="18509" y="4874"/>
                    <a:pt x="15343" y="5899"/>
                    <a:pt x="12829" y="6504"/>
                  </a:cubicBezTo>
                  <a:cubicBezTo>
                    <a:pt x="10316" y="7109"/>
                    <a:pt x="8454" y="7295"/>
                    <a:pt x="7336" y="7435"/>
                  </a:cubicBezTo>
                  <a:cubicBezTo>
                    <a:pt x="6219" y="7574"/>
                    <a:pt x="5847" y="7668"/>
                    <a:pt x="5474" y="77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" name="Line"/>
            <p:cNvSpPr/>
            <p:nvPr/>
          </p:nvSpPr>
          <p:spPr>
            <a:xfrm>
              <a:off x="5744633" y="1357950"/>
              <a:ext cx="3746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10" y="0"/>
                    <a:pt x="1220" y="0"/>
                    <a:pt x="1525" y="643"/>
                  </a:cubicBezTo>
                  <a:cubicBezTo>
                    <a:pt x="1831" y="1286"/>
                    <a:pt x="1831" y="2571"/>
                    <a:pt x="1708" y="5143"/>
                  </a:cubicBezTo>
                  <a:cubicBezTo>
                    <a:pt x="1586" y="7714"/>
                    <a:pt x="1342" y="11571"/>
                    <a:pt x="1037" y="14271"/>
                  </a:cubicBezTo>
                  <a:cubicBezTo>
                    <a:pt x="732" y="16971"/>
                    <a:pt x="366" y="18514"/>
                    <a:pt x="427" y="18514"/>
                  </a:cubicBezTo>
                  <a:cubicBezTo>
                    <a:pt x="488" y="18514"/>
                    <a:pt x="976" y="16971"/>
                    <a:pt x="1831" y="14400"/>
                  </a:cubicBezTo>
                  <a:cubicBezTo>
                    <a:pt x="2685" y="11829"/>
                    <a:pt x="3905" y="8229"/>
                    <a:pt x="4881" y="6043"/>
                  </a:cubicBezTo>
                  <a:cubicBezTo>
                    <a:pt x="5858" y="3857"/>
                    <a:pt x="6590" y="3086"/>
                    <a:pt x="7261" y="2829"/>
                  </a:cubicBezTo>
                  <a:cubicBezTo>
                    <a:pt x="7932" y="2571"/>
                    <a:pt x="8542" y="2829"/>
                    <a:pt x="8908" y="3857"/>
                  </a:cubicBezTo>
                  <a:cubicBezTo>
                    <a:pt x="9275" y="4886"/>
                    <a:pt x="9397" y="6686"/>
                    <a:pt x="9336" y="8229"/>
                  </a:cubicBezTo>
                  <a:cubicBezTo>
                    <a:pt x="9275" y="9771"/>
                    <a:pt x="9031" y="11057"/>
                    <a:pt x="8847" y="12471"/>
                  </a:cubicBezTo>
                  <a:cubicBezTo>
                    <a:pt x="8664" y="13886"/>
                    <a:pt x="8542" y="15429"/>
                    <a:pt x="8664" y="15557"/>
                  </a:cubicBezTo>
                  <a:cubicBezTo>
                    <a:pt x="8786" y="15686"/>
                    <a:pt x="9153" y="14400"/>
                    <a:pt x="9885" y="12986"/>
                  </a:cubicBezTo>
                  <a:cubicBezTo>
                    <a:pt x="10617" y="11571"/>
                    <a:pt x="11715" y="10029"/>
                    <a:pt x="12997" y="9257"/>
                  </a:cubicBezTo>
                  <a:cubicBezTo>
                    <a:pt x="14278" y="8486"/>
                    <a:pt x="15742" y="8486"/>
                    <a:pt x="16963" y="9386"/>
                  </a:cubicBezTo>
                  <a:cubicBezTo>
                    <a:pt x="18183" y="10286"/>
                    <a:pt x="19159" y="12086"/>
                    <a:pt x="19892" y="14271"/>
                  </a:cubicBezTo>
                  <a:cubicBezTo>
                    <a:pt x="20624" y="16457"/>
                    <a:pt x="21112" y="190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" name="Line"/>
            <p:cNvSpPr/>
            <p:nvPr/>
          </p:nvSpPr>
          <p:spPr>
            <a:xfrm>
              <a:off x="196850" y="2942503"/>
              <a:ext cx="169878" cy="495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1" h="21324" fill="norm" stroke="1" extrusionOk="0">
                  <a:moveTo>
                    <a:pt x="3688" y="947"/>
                  </a:moveTo>
                  <a:cubicBezTo>
                    <a:pt x="2634" y="400"/>
                    <a:pt x="1580" y="-147"/>
                    <a:pt x="1054" y="35"/>
                  </a:cubicBezTo>
                  <a:cubicBezTo>
                    <a:pt x="527" y="218"/>
                    <a:pt x="527" y="1129"/>
                    <a:pt x="1054" y="3043"/>
                  </a:cubicBezTo>
                  <a:cubicBezTo>
                    <a:pt x="1580" y="4957"/>
                    <a:pt x="2634" y="7873"/>
                    <a:pt x="3556" y="10926"/>
                  </a:cubicBezTo>
                  <a:cubicBezTo>
                    <a:pt x="4478" y="13980"/>
                    <a:pt x="5268" y="17169"/>
                    <a:pt x="5795" y="18992"/>
                  </a:cubicBezTo>
                  <a:cubicBezTo>
                    <a:pt x="6322" y="20815"/>
                    <a:pt x="6585" y="21271"/>
                    <a:pt x="6585" y="21225"/>
                  </a:cubicBezTo>
                  <a:cubicBezTo>
                    <a:pt x="6585" y="21180"/>
                    <a:pt x="6322" y="20633"/>
                    <a:pt x="6059" y="19494"/>
                  </a:cubicBezTo>
                  <a:cubicBezTo>
                    <a:pt x="5795" y="18354"/>
                    <a:pt x="5532" y="16623"/>
                    <a:pt x="5532" y="15529"/>
                  </a:cubicBezTo>
                  <a:cubicBezTo>
                    <a:pt x="5532" y="14435"/>
                    <a:pt x="5795" y="13980"/>
                    <a:pt x="6454" y="13569"/>
                  </a:cubicBezTo>
                  <a:cubicBezTo>
                    <a:pt x="7112" y="13159"/>
                    <a:pt x="8166" y="12795"/>
                    <a:pt x="9351" y="12612"/>
                  </a:cubicBezTo>
                  <a:cubicBezTo>
                    <a:pt x="10537" y="12430"/>
                    <a:pt x="11854" y="12430"/>
                    <a:pt x="13566" y="12795"/>
                  </a:cubicBezTo>
                  <a:cubicBezTo>
                    <a:pt x="15278" y="13159"/>
                    <a:pt x="17385" y="13888"/>
                    <a:pt x="18966" y="15119"/>
                  </a:cubicBezTo>
                  <a:cubicBezTo>
                    <a:pt x="20546" y="16349"/>
                    <a:pt x="21600" y="18081"/>
                    <a:pt x="20941" y="19266"/>
                  </a:cubicBezTo>
                  <a:cubicBezTo>
                    <a:pt x="20283" y="20450"/>
                    <a:pt x="17912" y="21088"/>
                    <a:pt x="14488" y="21271"/>
                  </a:cubicBezTo>
                  <a:cubicBezTo>
                    <a:pt x="11063" y="21453"/>
                    <a:pt x="6585" y="21180"/>
                    <a:pt x="3820" y="20177"/>
                  </a:cubicBezTo>
                  <a:cubicBezTo>
                    <a:pt x="1054" y="19175"/>
                    <a:pt x="0" y="17443"/>
                    <a:pt x="0" y="16304"/>
                  </a:cubicBezTo>
                  <a:cubicBezTo>
                    <a:pt x="0" y="15164"/>
                    <a:pt x="1054" y="14618"/>
                    <a:pt x="2107" y="140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" name="Line"/>
            <p:cNvSpPr/>
            <p:nvPr/>
          </p:nvSpPr>
          <p:spPr>
            <a:xfrm>
              <a:off x="372533" y="3016855"/>
              <a:ext cx="137452" cy="385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7" h="21513" fill="norm" stroke="1" extrusionOk="0">
                  <a:moveTo>
                    <a:pt x="0" y="2392"/>
                  </a:moveTo>
                  <a:cubicBezTo>
                    <a:pt x="3494" y="1565"/>
                    <a:pt x="6988" y="739"/>
                    <a:pt x="9529" y="326"/>
                  </a:cubicBezTo>
                  <a:cubicBezTo>
                    <a:pt x="12071" y="-87"/>
                    <a:pt x="13659" y="-87"/>
                    <a:pt x="15088" y="208"/>
                  </a:cubicBezTo>
                  <a:cubicBezTo>
                    <a:pt x="16518" y="503"/>
                    <a:pt x="17788" y="1093"/>
                    <a:pt x="19059" y="3218"/>
                  </a:cubicBezTo>
                  <a:cubicBezTo>
                    <a:pt x="20329" y="5343"/>
                    <a:pt x="21600" y="9002"/>
                    <a:pt x="19535" y="12129"/>
                  </a:cubicBezTo>
                  <a:cubicBezTo>
                    <a:pt x="17471" y="15257"/>
                    <a:pt x="12071" y="17854"/>
                    <a:pt x="8259" y="19329"/>
                  </a:cubicBezTo>
                  <a:cubicBezTo>
                    <a:pt x="4447" y="20805"/>
                    <a:pt x="2224" y="21159"/>
                    <a:pt x="0" y="21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" name="Line"/>
            <p:cNvSpPr/>
            <p:nvPr/>
          </p:nvSpPr>
          <p:spPr>
            <a:xfrm>
              <a:off x="-1" y="3045774"/>
              <a:ext cx="162985" cy="407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444" fill="norm" stroke="1" extrusionOk="0">
                  <a:moveTo>
                    <a:pt x="10523" y="67"/>
                  </a:moveTo>
                  <a:cubicBezTo>
                    <a:pt x="9138" y="-45"/>
                    <a:pt x="7754" y="-156"/>
                    <a:pt x="5954" y="957"/>
                  </a:cubicBezTo>
                  <a:cubicBezTo>
                    <a:pt x="4154" y="2071"/>
                    <a:pt x="1938" y="4409"/>
                    <a:pt x="831" y="6970"/>
                  </a:cubicBezTo>
                  <a:cubicBezTo>
                    <a:pt x="-277" y="9531"/>
                    <a:pt x="-277" y="12314"/>
                    <a:pt x="831" y="14541"/>
                  </a:cubicBezTo>
                  <a:cubicBezTo>
                    <a:pt x="1938" y="16768"/>
                    <a:pt x="4154" y="18438"/>
                    <a:pt x="7754" y="19496"/>
                  </a:cubicBezTo>
                  <a:cubicBezTo>
                    <a:pt x="11354" y="20553"/>
                    <a:pt x="16338" y="20999"/>
                    <a:pt x="21323" y="21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" name="Line"/>
            <p:cNvSpPr/>
            <p:nvPr/>
          </p:nvSpPr>
          <p:spPr>
            <a:xfrm>
              <a:off x="1223433" y="3078800"/>
              <a:ext cx="635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844"/>
                    <a:pt x="7200" y="9687"/>
                    <a:pt x="3600" y="13287"/>
                  </a:cubicBezTo>
                  <a:cubicBezTo>
                    <a:pt x="0" y="16887"/>
                    <a:pt x="0" y="1924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" name="Line"/>
            <p:cNvSpPr/>
            <p:nvPr/>
          </p:nvSpPr>
          <p:spPr>
            <a:xfrm>
              <a:off x="1216520" y="3007074"/>
              <a:ext cx="192761" cy="400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1403" fill="norm" stroke="1" extrusionOk="0">
                  <a:moveTo>
                    <a:pt x="1456" y="6886"/>
                  </a:moveTo>
                  <a:cubicBezTo>
                    <a:pt x="1456" y="5076"/>
                    <a:pt x="1456" y="3267"/>
                    <a:pt x="1456" y="2079"/>
                  </a:cubicBezTo>
                  <a:cubicBezTo>
                    <a:pt x="1456" y="892"/>
                    <a:pt x="1456" y="326"/>
                    <a:pt x="2036" y="100"/>
                  </a:cubicBezTo>
                  <a:cubicBezTo>
                    <a:pt x="2617" y="-126"/>
                    <a:pt x="3778" y="-13"/>
                    <a:pt x="6449" y="892"/>
                  </a:cubicBezTo>
                  <a:cubicBezTo>
                    <a:pt x="9120" y="1797"/>
                    <a:pt x="13301" y="3493"/>
                    <a:pt x="16204" y="5472"/>
                  </a:cubicBezTo>
                  <a:cubicBezTo>
                    <a:pt x="19107" y="7451"/>
                    <a:pt x="20733" y="9713"/>
                    <a:pt x="21082" y="11861"/>
                  </a:cubicBezTo>
                  <a:cubicBezTo>
                    <a:pt x="21430" y="14010"/>
                    <a:pt x="20501" y="16046"/>
                    <a:pt x="17830" y="17629"/>
                  </a:cubicBezTo>
                  <a:cubicBezTo>
                    <a:pt x="15159" y="19212"/>
                    <a:pt x="10746" y="20343"/>
                    <a:pt x="7843" y="20909"/>
                  </a:cubicBezTo>
                  <a:cubicBezTo>
                    <a:pt x="4940" y="21474"/>
                    <a:pt x="3546" y="21474"/>
                    <a:pt x="2385" y="21304"/>
                  </a:cubicBezTo>
                  <a:cubicBezTo>
                    <a:pt x="1224" y="21135"/>
                    <a:pt x="295" y="20795"/>
                    <a:pt x="62" y="20343"/>
                  </a:cubicBezTo>
                  <a:cubicBezTo>
                    <a:pt x="-170" y="19891"/>
                    <a:pt x="295" y="19325"/>
                    <a:pt x="759" y="187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" name="Line"/>
            <p:cNvSpPr/>
            <p:nvPr/>
          </p:nvSpPr>
          <p:spPr>
            <a:xfrm>
              <a:off x="1413933" y="3204551"/>
              <a:ext cx="114301" cy="173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9" fill="norm" stroke="1" extrusionOk="0">
                  <a:moveTo>
                    <a:pt x="0" y="13267"/>
                  </a:moveTo>
                  <a:cubicBezTo>
                    <a:pt x="5200" y="10438"/>
                    <a:pt x="10400" y="7609"/>
                    <a:pt x="13200" y="5424"/>
                  </a:cubicBezTo>
                  <a:cubicBezTo>
                    <a:pt x="16000" y="3238"/>
                    <a:pt x="16400" y="1695"/>
                    <a:pt x="15600" y="795"/>
                  </a:cubicBezTo>
                  <a:cubicBezTo>
                    <a:pt x="14800" y="-105"/>
                    <a:pt x="12800" y="-362"/>
                    <a:pt x="10400" y="667"/>
                  </a:cubicBezTo>
                  <a:cubicBezTo>
                    <a:pt x="8000" y="1695"/>
                    <a:pt x="5200" y="4009"/>
                    <a:pt x="3200" y="7224"/>
                  </a:cubicBezTo>
                  <a:cubicBezTo>
                    <a:pt x="1200" y="10438"/>
                    <a:pt x="0" y="14552"/>
                    <a:pt x="2200" y="17124"/>
                  </a:cubicBezTo>
                  <a:cubicBezTo>
                    <a:pt x="4400" y="19695"/>
                    <a:pt x="10000" y="20724"/>
                    <a:pt x="13800" y="20981"/>
                  </a:cubicBezTo>
                  <a:cubicBezTo>
                    <a:pt x="17600" y="21238"/>
                    <a:pt x="19600" y="20724"/>
                    <a:pt x="21600" y="202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" name="Line"/>
            <p:cNvSpPr/>
            <p:nvPr/>
          </p:nvSpPr>
          <p:spPr>
            <a:xfrm>
              <a:off x="1575066" y="3180400"/>
              <a:ext cx="137318" cy="208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1503" fill="norm" stroke="1" extrusionOk="0">
                  <a:moveTo>
                    <a:pt x="20250" y="0"/>
                  </a:moveTo>
                  <a:cubicBezTo>
                    <a:pt x="15341" y="873"/>
                    <a:pt x="10432" y="1745"/>
                    <a:pt x="6996" y="4582"/>
                  </a:cubicBezTo>
                  <a:cubicBezTo>
                    <a:pt x="3559" y="7418"/>
                    <a:pt x="1596" y="12218"/>
                    <a:pt x="614" y="15164"/>
                  </a:cubicBezTo>
                  <a:cubicBezTo>
                    <a:pt x="-368" y="18109"/>
                    <a:pt x="-368" y="19200"/>
                    <a:pt x="2087" y="20073"/>
                  </a:cubicBezTo>
                  <a:cubicBezTo>
                    <a:pt x="4541" y="20945"/>
                    <a:pt x="9450" y="21600"/>
                    <a:pt x="13050" y="21491"/>
                  </a:cubicBezTo>
                  <a:cubicBezTo>
                    <a:pt x="16650" y="21382"/>
                    <a:pt x="18941" y="20509"/>
                    <a:pt x="21232" y="19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" name="Line"/>
            <p:cNvSpPr/>
            <p:nvPr/>
          </p:nvSpPr>
          <p:spPr>
            <a:xfrm>
              <a:off x="2063750" y="3072450"/>
              <a:ext cx="35984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247" y="272"/>
                    <a:pt x="8894" y="543"/>
                    <a:pt x="5082" y="1494"/>
                  </a:cubicBezTo>
                  <a:cubicBezTo>
                    <a:pt x="1271" y="2445"/>
                    <a:pt x="0" y="4075"/>
                    <a:pt x="0" y="6657"/>
                  </a:cubicBezTo>
                  <a:cubicBezTo>
                    <a:pt x="0" y="9238"/>
                    <a:pt x="1271" y="12770"/>
                    <a:pt x="4447" y="15419"/>
                  </a:cubicBezTo>
                  <a:cubicBezTo>
                    <a:pt x="7624" y="18068"/>
                    <a:pt x="12706" y="19834"/>
                    <a:pt x="1778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" name="Line"/>
            <p:cNvSpPr/>
            <p:nvPr/>
          </p:nvSpPr>
          <p:spPr>
            <a:xfrm>
              <a:off x="2182283" y="3052281"/>
              <a:ext cx="144030" cy="394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7" h="21431" fill="norm" stroke="1" extrusionOk="0">
                  <a:moveTo>
                    <a:pt x="0" y="2474"/>
                  </a:moveTo>
                  <a:cubicBezTo>
                    <a:pt x="0" y="1899"/>
                    <a:pt x="0" y="1325"/>
                    <a:pt x="1851" y="808"/>
                  </a:cubicBezTo>
                  <a:cubicBezTo>
                    <a:pt x="3703" y="291"/>
                    <a:pt x="7406" y="-169"/>
                    <a:pt x="11109" y="61"/>
                  </a:cubicBezTo>
                  <a:cubicBezTo>
                    <a:pt x="14811" y="291"/>
                    <a:pt x="18514" y="1210"/>
                    <a:pt x="20057" y="2876"/>
                  </a:cubicBezTo>
                  <a:cubicBezTo>
                    <a:pt x="21600" y="4542"/>
                    <a:pt x="20983" y="6954"/>
                    <a:pt x="20057" y="9769"/>
                  </a:cubicBezTo>
                  <a:cubicBezTo>
                    <a:pt x="19131" y="12584"/>
                    <a:pt x="17897" y="15801"/>
                    <a:pt x="17126" y="17812"/>
                  </a:cubicBezTo>
                  <a:cubicBezTo>
                    <a:pt x="16354" y="19822"/>
                    <a:pt x="16046" y="20627"/>
                    <a:pt x="15737" y="21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" name="Line"/>
            <p:cNvSpPr/>
            <p:nvPr/>
          </p:nvSpPr>
          <p:spPr>
            <a:xfrm>
              <a:off x="2194983" y="3205800"/>
              <a:ext cx="2476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9" y="19482"/>
                    <a:pt x="738" y="17365"/>
                    <a:pt x="1846" y="15671"/>
                  </a:cubicBezTo>
                  <a:cubicBezTo>
                    <a:pt x="2954" y="13976"/>
                    <a:pt x="4800" y="12706"/>
                    <a:pt x="8215" y="10165"/>
                  </a:cubicBezTo>
                  <a:cubicBezTo>
                    <a:pt x="11631" y="7624"/>
                    <a:pt x="16615" y="381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" name="Line"/>
            <p:cNvSpPr/>
            <p:nvPr/>
          </p:nvSpPr>
          <p:spPr>
            <a:xfrm>
              <a:off x="2453870" y="2804619"/>
              <a:ext cx="299914" cy="312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532" fill="norm" stroke="1" extrusionOk="0">
                  <a:moveTo>
                    <a:pt x="7354" y="1391"/>
                  </a:moveTo>
                  <a:cubicBezTo>
                    <a:pt x="7354" y="662"/>
                    <a:pt x="7354" y="-68"/>
                    <a:pt x="7279" y="5"/>
                  </a:cubicBezTo>
                  <a:cubicBezTo>
                    <a:pt x="7203" y="78"/>
                    <a:pt x="7052" y="954"/>
                    <a:pt x="6599" y="3508"/>
                  </a:cubicBezTo>
                  <a:cubicBezTo>
                    <a:pt x="6146" y="6062"/>
                    <a:pt x="5391" y="10294"/>
                    <a:pt x="5013" y="13140"/>
                  </a:cubicBezTo>
                  <a:cubicBezTo>
                    <a:pt x="4636" y="15986"/>
                    <a:pt x="4636" y="17446"/>
                    <a:pt x="4938" y="18759"/>
                  </a:cubicBezTo>
                  <a:cubicBezTo>
                    <a:pt x="5240" y="20073"/>
                    <a:pt x="5844" y="21240"/>
                    <a:pt x="5995" y="21386"/>
                  </a:cubicBezTo>
                  <a:cubicBezTo>
                    <a:pt x="6146" y="21532"/>
                    <a:pt x="5844" y="20656"/>
                    <a:pt x="5089" y="19489"/>
                  </a:cubicBezTo>
                  <a:cubicBezTo>
                    <a:pt x="4333" y="18321"/>
                    <a:pt x="3125" y="16862"/>
                    <a:pt x="2219" y="15913"/>
                  </a:cubicBezTo>
                  <a:cubicBezTo>
                    <a:pt x="1312" y="14964"/>
                    <a:pt x="708" y="14527"/>
                    <a:pt x="331" y="13870"/>
                  </a:cubicBezTo>
                  <a:cubicBezTo>
                    <a:pt x="-47" y="13213"/>
                    <a:pt x="-198" y="12337"/>
                    <a:pt x="406" y="11316"/>
                  </a:cubicBezTo>
                  <a:cubicBezTo>
                    <a:pt x="1010" y="10294"/>
                    <a:pt x="2370" y="9127"/>
                    <a:pt x="4409" y="7959"/>
                  </a:cubicBezTo>
                  <a:cubicBezTo>
                    <a:pt x="6448" y="6791"/>
                    <a:pt x="9167" y="5624"/>
                    <a:pt x="10980" y="5113"/>
                  </a:cubicBezTo>
                  <a:cubicBezTo>
                    <a:pt x="12792" y="4602"/>
                    <a:pt x="13699" y="4748"/>
                    <a:pt x="14076" y="5259"/>
                  </a:cubicBezTo>
                  <a:cubicBezTo>
                    <a:pt x="14454" y="5770"/>
                    <a:pt x="14303" y="6646"/>
                    <a:pt x="13925" y="8032"/>
                  </a:cubicBezTo>
                  <a:cubicBezTo>
                    <a:pt x="13547" y="9418"/>
                    <a:pt x="12943" y="11316"/>
                    <a:pt x="12566" y="12921"/>
                  </a:cubicBezTo>
                  <a:cubicBezTo>
                    <a:pt x="12188" y="14527"/>
                    <a:pt x="12037" y="15840"/>
                    <a:pt x="12188" y="16205"/>
                  </a:cubicBezTo>
                  <a:cubicBezTo>
                    <a:pt x="12339" y="16570"/>
                    <a:pt x="12792" y="15986"/>
                    <a:pt x="13774" y="14818"/>
                  </a:cubicBezTo>
                  <a:cubicBezTo>
                    <a:pt x="14756" y="13651"/>
                    <a:pt x="16266" y="11900"/>
                    <a:pt x="17399" y="11024"/>
                  </a:cubicBezTo>
                  <a:cubicBezTo>
                    <a:pt x="18532" y="10148"/>
                    <a:pt x="19287" y="10148"/>
                    <a:pt x="19816" y="10513"/>
                  </a:cubicBezTo>
                  <a:cubicBezTo>
                    <a:pt x="20345" y="10878"/>
                    <a:pt x="20647" y="11608"/>
                    <a:pt x="20873" y="13505"/>
                  </a:cubicBezTo>
                  <a:cubicBezTo>
                    <a:pt x="21100" y="15402"/>
                    <a:pt x="21251" y="18467"/>
                    <a:pt x="21402" y="21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" name="Line"/>
            <p:cNvSpPr/>
            <p:nvPr/>
          </p:nvSpPr>
          <p:spPr>
            <a:xfrm>
              <a:off x="4119033" y="3110550"/>
              <a:ext cx="1905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4189"/>
                    <a:pt x="16800" y="8378"/>
                    <a:pt x="13200" y="11978"/>
                  </a:cubicBezTo>
                  <a:cubicBezTo>
                    <a:pt x="9600" y="15578"/>
                    <a:pt x="4800" y="1858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" name="Line"/>
            <p:cNvSpPr/>
            <p:nvPr/>
          </p:nvSpPr>
          <p:spPr>
            <a:xfrm>
              <a:off x="4252383" y="3104200"/>
              <a:ext cx="1270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003"/>
                    <a:pt x="0" y="10007"/>
                    <a:pt x="3600" y="13607"/>
                  </a:cubicBezTo>
                  <a:cubicBezTo>
                    <a:pt x="7200" y="17207"/>
                    <a:pt x="14400" y="1940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" name="Line"/>
            <p:cNvSpPr/>
            <p:nvPr/>
          </p:nvSpPr>
          <p:spPr>
            <a:xfrm>
              <a:off x="4417483" y="3104200"/>
              <a:ext cx="127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" name="Line"/>
            <p:cNvSpPr/>
            <p:nvPr/>
          </p:nvSpPr>
          <p:spPr>
            <a:xfrm>
              <a:off x="4430183" y="3358200"/>
              <a:ext cx="254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" name="Line"/>
            <p:cNvSpPr/>
            <p:nvPr/>
          </p:nvSpPr>
          <p:spPr>
            <a:xfrm>
              <a:off x="4704175" y="3078281"/>
              <a:ext cx="171113" cy="389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8" h="21359" fill="norm" stroke="1" extrusionOk="0">
                  <a:moveTo>
                    <a:pt x="1445" y="5254"/>
                  </a:moveTo>
                  <a:cubicBezTo>
                    <a:pt x="665" y="4789"/>
                    <a:pt x="-116" y="4325"/>
                    <a:pt x="14" y="3512"/>
                  </a:cubicBezTo>
                  <a:cubicBezTo>
                    <a:pt x="144" y="2699"/>
                    <a:pt x="1185" y="1538"/>
                    <a:pt x="3657" y="841"/>
                  </a:cubicBezTo>
                  <a:cubicBezTo>
                    <a:pt x="6130" y="144"/>
                    <a:pt x="10033" y="-88"/>
                    <a:pt x="12506" y="28"/>
                  </a:cubicBezTo>
                  <a:cubicBezTo>
                    <a:pt x="14978" y="144"/>
                    <a:pt x="16019" y="609"/>
                    <a:pt x="15368" y="1944"/>
                  </a:cubicBezTo>
                  <a:cubicBezTo>
                    <a:pt x="14718" y="3280"/>
                    <a:pt x="12376" y="5486"/>
                    <a:pt x="10684" y="6880"/>
                  </a:cubicBezTo>
                  <a:cubicBezTo>
                    <a:pt x="8992" y="8273"/>
                    <a:pt x="7951" y="8854"/>
                    <a:pt x="7301" y="9493"/>
                  </a:cubicBezTo>
                  <a:cubicBezTo>
                    <a:pt x="6650" y="10131"/>
                    <a:pt x="6390" y="10828"/>
                    <a:pt x="6780" y="11351"/>
                  </a:cubicBezTo>
                  <a:cubicBezTo>
                    <a:pt x="7171" y="11873"/>
                    <a:pt x="8212" y="12222"/>
                    <a:pt x="10684" y="13151"/>
                  </a:cubicBezTo>
                  <a:cubicBezTo>
                    <a:pt x="13156" y="14080"/>
                    <a:pt x="17060" y="15589"/>
                    <a:pt x="19142" y="16693"/>
                  </a:cubicBezTo>
                  <a:cubicBezTo>
                    <a:pt x="21224" y="17796"/>
                    <a:pt x="21484" y="18493"/>
                    <a:pt x="20443" y="19189"/>
                  </a:cubicBezTo>
                  <a:cubicBezTo>
                    <a:pt x="19402" y="19886"/>
                    <a:pt x="17060" y="20583"/>
                    <a:pt x="14978" y="20989"/>
                  </a:cubicBezTo>
                  <a:cubicBezTo>
                    <a:pt x="12896" y="21396"/>
                    <a:pt x="11074" y="21512"/>
                    <a:pt x="9383" y="21106"/>
                  </a:cubicBezTo>
                  <a:cubicBezTo>
                    <a:pt x="7691" y="20699"/>
                    <a:pt x="6130" y="19770"/>
                    <a:pt x="4568" y="188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" name="Line"/>
            <p:cNvSpPr/>
            <p:nvPr/>
          </p:nvSpPr>
          <p:spPr>
            <a:xfrm>
              <a:off x="4955526" y="3130134"/>
              <a:ext cx="222251" cy="329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1123" fill="norm" stroke="1" extrusionOk="0">
                  <a:moveTo>
                    <a:pt x="15161" y="4041"/>
                  </a:moveTo>
                  <a:cubicBezTo>
                    <a:pt x="14361" y="3634"/>
                    <a:pt x="13561" y="3226"/>
                    <a:pt x="11961" y="3294"/>
                  </a:cubicBezTo>
                  <a:cubicBezTo>
                    <a:pt x="10361" y="3362"/>
                    <a:pt x="7961" y="3906"/>
                    <a:pt x="5661" y="5536"/>
                  </a:cubicBezTo>
                  <a:cubicBezTo>
                    <a:pt x="3361" y="7166"/>
                    <a:pt x="1161" y="9883"/>
                    <a:pt x="361" y="12600"/>
                  </a:cubicBezTo>
                  <a:cubicBezTo>
                    <a:pt x="-439" y="15317"/>
                    <a:pt x="161" y="18034"/>
                    <a:pt x="1461" y="19596"/>
                  </a:cubicBezTo>
                  <a:cubicBezTo>
                    <a:pt x="2761" y="21158"/>
                    <a:pt x="4761" y="21566"/>
                    <a:pt x="7761" y="20615"/>
                  </a:cubicBezTo>
                  <a:cubicBezTo>
                    <a:pt x="10761" y="19664"/>
                    <a:pt x="14761" y="17355"/>
                    <a:pt x="17261" y="14162"/>
                  </a:cubicBezTo>
                  <a:cubicBezTo>
                    <a:pt x="19761" y="10970"/>
                    <a:pt x="20761" y="6894"/>
                    <a:pt x="20961" y="4449"/>
                  </a:cubicBezTo>
                  <a:cubicBezTo>
                    <a:pt x="21161" y="2004"/>
                    <a:pt x="20561" y="1189"/>
                    <a:pt x="19761" y="713"/>
                  </a:cubicBezTo>
                  <a:cubicBezTo>
                    <a:pt x="18961" y="238"/>
                    <a:pt x="17961" y="102"/>
                    <a:pt x="16861" y="34"/>
                  </a:cubicBezTo>
                  <a:cubicBezTo>
                    <a:pt x="15761" y="-34"/>
                    <a:pt x="14561" y="-34"/>
                    <a:pt x="13961" y="374"/>
                  </a:cubicBezTo>
                  <a:cubicBezTo>
                    <a:pt x="13361" y="781"/>
                    <a:pt x="13361" y="1596"/>
                    <a:pt x="13361" y="2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" name="Line"/>
            <p:cNvSpPr/>
            <p:nvPr/>
          </p:nvSpPr>
          <p:spPr>
            <a:xfrm>
              <a:off x="5187949" y="3266385"/>
              <a:ext cx="594785" cy="183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69" fill="norm" stroke="1" extrusionOk="0">
                  <a:moveTo>
                    <a:pt x="4535" y="8251"/>
                  </a:moveTo>
                  <a:cubicBezTo>
                    <a:pt x="4535" y="5851"/>
                    <a:pt x="4535" y="3451"/>
                    <a:pt x="4381" y="1891"/>
                  </a:cubicBezTo>
                  <a:cubicBezTo>
                    <a:pt x="4228" y="331"/>
                    <a:pt x="3920" y="-389"/>
                    <a:pt x="3267" y="211"/>
                  </a:cubicBezTo>
                  <a:cubicBezTo>
                    <a:pt x="2614" y="811"/>
                    <a:pt x="1614" y="2731"/>
                    <a:pt x="961" y="5491"/>
                  </a:cubicBezTo>
                  <a:cubicBezTo>
                    <a:pt x="307" y="8251"/>
                    <a:pt x="0" y="11851"/>
                    <a:pt x="0" y="14731"/>
                  </a:cubicBezTo>
                  <a:cubicBezTo>
                    <a:pt x="0" y="17611"/>
                    <a:pt x="307" y="19771"/>
                    <a:pt x="807" y="20491"/>
                  </a:cubicBezTo>
                  <a:cubicBezTo>
                    <a:pt x="1307" y="21211"/>
                    <a:pt x="1999" y="20491"/>
                    <a:pt x="2614" y="18811"/>
                  </a:cubicBezTo>
                  <a:cubicBezTo>
                    <a:pt x="3228" y="17131"/>
                    <a:pt x="3767" y="14491"/>
                    <a:pt x="4151" y="12331"/>
                  </a:cubicBezTo>
                  <a:cubicBezTo>
                    <a:pt x="4535" y="10171"/>
                    <a:pt x="4766" y="8491"/>
                    <a:pt x="4804" y="8251"/>
                  </a:cubicBezTo>
                  <a:cubicBezTo>
                    <a:pt x="4843" y="8011"/>
                    <a:pt x="4689" y="9211"/>
                    <a:pt x="4612" y="10771"/>
                  </a:cubicBezTo>
                  <a:cubicBezTo>
                    <a:pt x="4535" y="12331"/>
                    <a:pt x="4535" y="14251"/>
                    <a:pt x="4843" y="15811"/>
                  </a:cubicBezTo>
                  <a:cubicBezTo>
                    <a:pt x="5150" y="17371"/>
                    <a:pt x="5765" y="18571"/>
                    <a:pt x="6495" y="17971"/>
                  </a:cubicBezTo>
                  <a:cubicBezTo>
                    <a:pt x="7226" y="17371"/>
                    <a:pt x="8071" y="14971"/>
                    <a:pt x="8648" y="13171"/>
                  </a:cubicBezTo>
                  <a:cubicBezTo>
                    <a:pt x="9224" y="11371"/>
                    <a:pt x="9532" y="10171"/>
                    <a:pt x="9685" y="10531"/>
                  </a:cubicBezTo>
                  <a:cubicBezTo>
                    <a:pt x="9839" y="10891"/>
                    <a:pt x="9839" y="12811"/>
                    <a:pt x="10031" y="13891"/>
                  </a:cubicBezTo>
                  <a:cubicBezTo>
                    <a:pt x="10223" y="14971"/>
                    <a:pt x="10608" y="15211"/>
                    <a:pt x="10877" y="14731"/>
                  </a:cubicBezTo>
                  <a:cubicBezTo>
                    <a:pt x="11146" y="14251"/>
                    <a:pt x="11300" y="13051"/>
                    <a:pt x="11492" y="11851"/>
                  </a:cubicBezTo>
                  <a:cubicBezTo>
                    <a:pt x="11684" y="10651"/>
                    <a:pt x="11915" y="9451"/>
                    <a:pt x="12107" y="8251"/>
                  </a:cubicBezTo>
                  <a:cubicBezTo>
                    <a:pt x="12299" y="7051"/>
                    <a:pt x="12453" y="5851"/>
                    <a:pt x="12722" y="6211"/>
                  </a:cubicBezTo>
                  <a:cubicBezTo>
                    <a:pt x="12991" y="6571"/>
                    <a:pt x="13375" y="8491"/>
                    <a:pt x="13759" y="9331"/>
                  </a:cubicBezTo>
                  <a:cubicBezTo>
                    <a:pt x="14144" y="10171"/>
                    <a:pt x="14528" y="9931"/>
                    <a:pt x="14836" y="9331"/>
                  </a:cubicBezTo>
                  <a:cubicBezTo>
                    <a:pt x="15143" y="8731"/>
                    <a:pt x="15374" y="7771"/>
                    <a:pt x="15873" y="6451"/>
                  </a:cubicBezTo>
                  <a:cubicBezTo>
                    <a:pt x="16373" y="5131"/>
                    <a:pt x="17142" y="3451"/>
                    <a:pt x="17757" y="2611"/>
                  </a:cubicBezTo>
                  <a:cubicBezTo>
                    <a:pt x="18372" y="1771"/>
                    <a:pt x="18833" y="1771"/>
                    <a:pt x="19371" y="3571"/>
                  </a:cubicBezTo>
                  <a:cubicBezTo>
                    <a:pt x="19909" y="5371"/>
                    <a:pt x="20524" y="8971"/>
                    <a:pt x="20908" y="11971"/>
                  </a:cubicBezTo>
                  <a:cubicBezTo>
                    <a:pt x="21293" y="14971"/>
                    <a:pt x="21446" y="17371"/>
                    <a:pt x="21600" y="197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" name="Line"/>
            <p:cNvSpPr/>
            <p:nvPr/>
          </p:nvSpPr>
          <p:spPr>
            <a:xfrm>
              <a:off x="1187775" y="1512793"/>
              <a:ext cx="99159" cy="353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1" h="21452" fill="norm" stroke="1" extrusionOk="0">
                  <a:moveTo>
                    <a:pt x="17031" y="1781"/>
                  </a:moveTo>
                  <a:cubicBezTo>
                    <a:pt x="16131" y="1009"/>
                    <a:pt x="15231" y="238"/>
                    <a:pt x="13656" y="45"/>
                  </a:cubicBezTo>
                  <a:cubicBezTo>
                    <a:pt x="12081" y="-148"/>
                    <a:pt x="9831" y="238"/>
                    <a:pt x="7356" y="2166"/>
                  </a:cubicBezTo>
                  <a:cubicBezTo>
                    <a:pt x="4881" y="4095"/>
                    <a:pt x="2181" y="7566"/>
                    <a:pt x="831" y="10331"/>
                  </a:cubicBezTo>
                  <a:cubicBezTo>
                    <a:pt x="-519" y="13095"/>
                    <a:pt x="-519" y="15152"/>
                    <a:pt x="3081" y="16888"/>
                  </a:cubicBezTo>
                  <a:cubicBezTo>
                    <a:pt x="6681" y="18623"/>
                    <a:pt x="13881" y="20038"/>
                    <a:pt x="21081" y="21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" name="Line"/>
            <p:cNvSpPr/>
            <p:nvPr/>
          </p:nvSpPr>
          <p:spPr>
            <a:xfrm>
              <a:off x="1393263" y="1535750"/>
              <a:ext cx="7147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8" h="21600" fill="norm" stroke="1" extrusionOk="0">
                  <a:moveTo>
                    <a:pt x="7878" y="0"/>
                  </a:moveTo>
                  <a:cubicBezTo>
                    <a:pt x="5409" y="393"/>
                    <a:pt x="2941" y="785"/>
                    <a:pt x="1398" y="2029"/>
                  </a:cubicBezTo>
                  <a:cubicBezTo>
                    <a:pt x="-145" y="3273"/>
                    <a:pt x="-762" y="5367"/>
                    <a:pt x="1398" y="8313"/>
                  </a:cubicBezTo>
                  <a:cubicBezTo>
                    <a:pt x="3558" y="11258"/>
                    <a:pt x="8495" y="15055"/>
                    <a:pt x="12198" y="17411"/>
                  </a:cubicBezTo>
                  <a:cubicBezTo>
                    <a:pt x="15901" y="19767"/>
                    <a:pt x="18369" y="20684"/>
                    <a:pt x="2083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" name="Line"/>
            <p:cNvSpPr/>
            <p:nvPr/>
          </p:nvSpPr>
          <p:spPr>
            <a:xfrm>
              <a:off x="1297378" y="1492044"/>
              <a:ext cx="307056" cy="348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424" fill="norm" stroke="1" extrusionOk="0">
                  <a:moveTo>
                    <a:pt x="1489" y="9713"/>
                  </a:moveTo>
                  <a:cubicBezTo>
                    <a:pt x="898" y="9323"/>
                    <a:pt x="306" y="8932"/>
                    <a:pt x="84" y="8412"/>
                  </a:cubicBezTo>
                  <a:cubicBezTo>
                    <a:pt x="-138" y="7891"/>
                    <a:pt x="10" y="7241"/>
                    <a:pt x="1415" y="6070"/>
                  </a:cubicBezTo>
                  <a:cubicBezTo>
                    <a:pt x="2821" y="4899"/>
                    <a:pt x="5484" y="3207"/>
                    <a:pt x="7111" y="2166"/>
                  </a:cubicBezTo>
                  <a:cubicBezTo>
                    <a:pt x="8739" y="1125"/>
                    <a:pt x="9330" y="735"/>
                    <a:pt x="10144" y="410"/>
                  </a:cubicBezTo>
                  <a:cubicBezTo>
                    <a:pt x="10958" y="84"/>
                    <a:pt x="11994" y="-176"/>
                    <a:pt x="12511" y="149"/>
                  </a:cubicBezTo>
                  <a:cubicBezTo>
                    <a:pt x="13029" y="475"/>
                    <a:pt x="13029" y="1385"/>
                    <a:pt x="13029" y="4248"/>
                  </a:cubicBezTo>
                  <a:cubicBezTo>
                    <a:pt x="13029" y="7111"/>
                    <a:pt x="13029" y="11925"/>
                    <a:pt x="13103" y="14723"/>
                  </a:cubicBezTo>
                  <a:cubicBezTo>
                    <a:pt x="13177" y="17520"/>
                    <a:pt x="13325" y="18301"/>
                    <a:pt x="13399" y="19082"/>
                  </a:cubicBezTo>
                  <a:cubicBezTo>
                    <a:pt x="13473" y="19863"/>
                    <a:pt x="13473" y="20643"/>
                    <a:pt x="13547" y="20643"/>
                  </a:cubicBezTo>
                  <a:cubicBezTo>
                    <a:pt x="13621" y="20643"/>
                    <a:pt x="13769" y="19863"/>
                    <a:pt x="13917" y="18952"/>
                  </a:cubicBezTo>
                  <a:cubicBezTo>
                    <a:pt x="14065" y="18041"/>
                    <a:pt x="14213" y="17000"/>
                    <a:pt x="14583" y="15894"/>
                  </a:cubicBezTo>
                  <a:cubicBezTo>
                    <a:pt x="14952" y="14788"/>
                    <a:pt x="15544" y="13617"/>
                    <a:pt x="16062" y="13357"/>
                  </a:cubicBezTo>
                  <a:cubicBezTo>
                    <a:pt x="16580" y="13096"/>
                    <a:pt x="17024" y="13747"/>
                    <a:pt x="17911" y="15243"/>
                  </a:cubicBezTo>
                  <a:cubicBezTo>
                    <a:pt x="18799" y="16740"/>
                    <a:pt x="20130" y="19082"/>
                    <a:pt x="21462" y="21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" name="Line"/>
            <p:cNvSpPr/>
            <p:nvPr/>
          </p:nvSpPr>
          <p:spPr>
            <a:xfrm>
              <a:off x="1623483" y="1681800"/>
              <a:ext cx="158751" cy="97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9" fill="norm" stroke="1" extrusionOk="0">
                  <a:moveTo>
                    <a:pt x="0" y="0"/>
                  </a:moveTo>
                  <a:cubicBezTo>
                    <a:pt x="288" y="5055"/>
                    <a:pt x="576" y="10111"/>
                    <a:pt x="1152" y="13787"/>
                  </a:cubicBezTo>
                  <a:cubicBezTo>
                    <a:pt x="1728" y="17464"/>
                    <a:pt x="2592" y="19762"/>
                    <a:pt x="3744" y="20681"/>
                  </a:cubicBezTo>
                  <a:cubicBezTo>
                    <a:pt x="4896" y="21600"/>
                    <a:pt x="6336" y="21140"/>
                    <a:pt x="7488" y="19532"/>
                  </a:cubicBezTo>
                  <a:cubicBezTo>
                    <a:pt x="8640" y="17923"/>
                    <a:pt x="9504" y="15166"/>
                    <a:pt x="10080" y="12179"/>
                  </a:cubicBezTo>
                  <a:cubicBezTo>
                    <a:pt x="10656" y="9191"/>
                    <a:pt x="10944" y="5974"/>
                    <a:pt x="11520" y="5745"/>
                  </a:cubicBezTo>
                  <a:cubicBezTo>
                    <a:pt x="12096" y="5515"/>
                    <a:pt x="12960" y="8272"/>
                    <a:pt x="13824" y="10800"/>
                  </a:cubicBezTo>
                  <a:cubicBezTo>
                    <a:pt x="14688" y="13328"/>
                    <a:pt x="15552" y="15626"/>
                    <a:pt x="16848" y="16774"/>
                  </a:cubicBezTo>
                  <a:cubicBezTo>
                    <a:pt x="18144" y="17923"/>
                    <a:pt x="19872" y="17923"/>
                    <a:pt x="21600" y="179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" name="Line"/>
            <p:cNvSpPr/>
            <p:nvPr/>
          </p:nvSpPr>
          <p:spPr>
            <a:xfrm>
              <a:off x="1813983" y="1596943"/>
              <a:ext cx="180100" cy="1684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0968" fill="norm" stroke="1" extrusionOk="0">
                  <a:moveTo>
                    <a:pt x="0" y="6609"/>
                  </a:moveTo>
                  <a:cubicBezTo>
                    <a:pt x="1507" y="9770"/>
                    <a:pt x="3014" y="12931"/>
                    <a:pt x="3893" y="15565"/>
                  </a:cubicBezTo>
                  <a:cubicBezTo>
                    <a:pt x="4772" y="18199"/>
                    <a:pt x="5023" y="20306"/>
                    <a:pt x="4647" y="20833"/>
                  </a:cubicBezTo>
                  <a:cubicBezTo>
                    <a:pt x="4270" y="21360"/>
                    <a:pt x="3265" y="20306"/>
                    <a:pt x="2637" y="18331"/>
                  </a:cubicBezTo>
                  <a:cubicBezTo>
                    <a:pt x="2009" y="16355"/>
                    <a:pt x="1758" y="13458"/>
                    <a:pt x="2637" y="11087"/>
                  </a:cubicBezTo>
                  <a:cubicBezTo>
                    <a:pt x="3516" y="8716"/>
                    <a:pt x="5526" y="6872"/>
                    <a:pt x="7158" y="5687"/>
                  </a:cubicBezTo>
                  <a:cubicBezTo>
                    <a:pt x="8791" y="4501"/>
                    <a:pt x="10047" y="3975"/>
                    <a:pt x="11302" y="3053"/>
                  </a:cubicBezTo>
                  <a:cubicBezTo>
                    <a:pt x="12558" y="2131"/>
                    <a:pt x="13814" y="814"/>
                    <a:pt x="13814" y="287"/>
                  </a:cubicBezTo>
                  <a:cubicBezTo>
                    <a:pt x="13814" y="-240"/>
                    <a:pt x="12558" y="23"/>
                    <a:pt x="11428" y="550"/>
                  </a:cubicBezTo>
                  <a:cubicBezTo>
                    <a:pt x="10298" y="1077"/>
                    <a:pt x="9293" y="1867"/>
                    <a:pt x="8540" y="2921"/>
                  </a:cubicBezTo>
                  <a:cubicBezTo>
                    <a:pt x="7786" y="3975"/>
                    <a:pt x="7284" y="5292"/>
                    <a:pt x="7535" y="6345"/>
                  </a:cubicBezTo>
                  <a:cubicBezTo>
                    <a:pt x="7786" y="7399"/>
                    <a:pt x="8791" y="8189"/>
                    <a:pt x="11177" y="9506"/>
                  </a:cubicBezTo>
                  <a:cubicBezTo>
                    <a:pt x="13563" y="10823"/>
                    <a:pt x="17330" y="12667"/>
                    <a:pt x="19340" y="14248"/>
                  </a:cubicBezTo>
                  <a:cubicBezTo>
                    <a:pt x="21349" y="15828"/>
                    <a:pt x="21600" y="17145"/>
                    <a:pt x="21223" y="18199"/>
                  </a:cubicBezTo>
                  <a:cubicBezTo>
                    <a:pt x="20847" y="19253"/>
                    <a:pt x="19842" y="20043"/>
                    <a:pt x="18963" y="19911"/>
                  </a:cubicBezTo>
                  <a:cubicBezTo>
                    <a:pt x="18084" y="19780"/>
                    <a:pt x="17330" y="18726"/>
                    <a:pt x="16577" y="176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" name="Line"/>
            <p:cNvSpPr/>
            <p:nvPr/>
          </p:nvSpPr>
          <p:spPr>
            <a:xfrm>
              <a:off x="1972733" y="1497650"/>
              <a:ext cx="61312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83" h="21600" fill="norm" stroke="1" extrusionOk="0">
                  <a:moveTo>
                    <a:pt x="10452" y="0"/>
                  </a:moveTo>
                  <a:cubicBezTo>
                    <a:pt x="16026" y="3032"/>
                    <a:pt x="21600" y="6063"/>
                    <a:pt x="19858" y="9663"/>
                  </a:cubicBezTo>
                  <a:cubicBezTo>
                    <a:pt x="18116" y="13263"/>
                    <a:pt x="9058" y="174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27" name="Drawing"/>
          <p:cNvGrpSpPr/>
          <p:nvPr/>
        </p:nvGrpSpPr>
        <p:grpSpPr>
          <a:xfrm>
            <a:off x="817033" y="2027537"/>
            <a:ext cx="11254318" cy="6303664"/>
            <a:chOff x="0" y="0"/>
            <a:chExt cx="11254316" cy="6303662"/>
          </a:xfrm>
        </p:grpSpPr>
        <p:sp>
          <p:nvSpPr>
            <p:cNvPr id="1670" name="Line"/>
            <p:cNvSpPr/>
            <p:nvPr/>
          </p:nvSpPr>
          <p:spPr>
            <a:xfrm>
              <a:off x="324861" y="43038"/>
              <a:ext cx="305906" cy="481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442" fill="norm" stroke="1" extrusionOk="0">
                  <a:moveTo>
                    <a:pt x="21529" y="2242"/>
                  </a:moveTo>
                  <a:cubicBezTo>
                    <a:pt x="21082" y="1582"/>
                    <a:pt x="20635" y="922"/>
                    <a:pt x="20039" y="497"/>
                  </a:cubicBezTo>
                  <a:cubicBezTo>
                    <a:pt x="19443" y="73"/>
                    <a:pt x="18699" y="-116"/>
                    <a:pt x="17135" y="73"/>
                  </a:cubicBezTo>
                  <a:cubicBezTo>
                    <a:pt x="15570" y="261"/>
                    <a:pt x="13187" y="827"/>
                    <a:pt x="10655" y="1959"/>
                  </a:cubicBezTo>
                  <a:cubicBezTo>
                    <a:pt x="8122" y="3091"/>
                    <a:pt x="5441" y="4789"/>
                    <a:pt x="3430" y="7194"/>
                  </a:cubicBezTo>
                  <a:cubicBezTo>
                    <a:pt x="1419" y="9599"/>
                    <a:pt x="78" y="12712"/>
                    <a:pt x="3" y="15070"/>
                  </a:cubicBezTo>
                  <a:cubicBezTo>
                    <a:pt x="-71" y="17428"/>
                    <a:pt x="1121" y="19032"/>
                    <a:pt x="3281" y="20022"/>
                  </a:cubicBezTo>
                  <a:cubicBezTo>
                    <a:pt x="5441" y="21012"/>
                    <a:pt x="8569" y="21390"/>
                    <a:pt x="10952" y="21437"/>
                  </a:cubicBezTo>
                  <a:cubicBezTo>
                    <a:pt x="13336" y="21484"/>
                    <a:pt x="14975" y="21201"/>
                    <a:pt x="16613" y="209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1" name="Line"/>
            <p:cNvSpPr/>
            <p:nvPr/>
          </p:nvSpPr>
          <p:spPr>
            <a:xfrm>
              <a:off x="639094" y="263606"/>
              <a:ext cx="149264" cy="299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403" fill="norm" stroke="1" extrusionOk="0">
                  <a:moveTo>
                    <a:pt x="15020" y="992"/>
                  </a:moveTo>
                  <a:cubicBezTo>
                    <a:pt x="13820" y="539"/>
                    <a:pt x="12620" y="86"/>
                    <a:pt x="11120" y="11"/>
                  </a:cubicBezTo>
                  <a:cubicBezTo>
                    <a:pt x="9620" y="-65"/>
                    <a:pt x="7820" y="237"/>
                    <a:pt x="5870" y="1823"/>
                  </a:cubicBezTo>
                  <a:cubicBezTo>
                    <a:pt x="3920" y="3409"/>
                    <a:pt x="1820" y="6279"/>
                    <a:pt x="770" y="9376"/>
                  </a:cubicBezTo>
                  <a:cubicBezTo>
                    <a:pt x="-280" y="12472"/>
                    <a:pt x="-280" y="15795"/>
                    <a:pt x="920" y="17985"/>
                  </a:cubicBezTo>
                  <a:cubicBezTo>
                    <a:pt x="2120" y="20176"/>
                    <a:pt x="4520" y="21233"/>
                    <a:pt x="7070" y="21384"/>
                  </a:cubicBezTo>
                  <a:cubicBezTo>
                    <a:pt x="9620" y="21535"/>
                    <a:pt x="12320" y="20780"/>
                    <a:pt x="14720" y="18590"/>
                  </a:cubicBezTo>
                  <a:cubicBezTo>
                    <a:pt x="17120" y="16399"/>
                    <a:pt x="19220" y="12774"/>
                    <a:pt x="20270" y="9980"/>
                  </a:cubicBezTo>
                  <a:cubicBezTo>
                    <a:pt x="21320" y="7185"/>
                    <a:pt x="21320" y="5222"/>
                    <a:pt x="20870" y="3938"/>
                  </a:cubicBezTo>
                  <a:cubicBezTo>
                    <a:pt x="20420" y="2654"/>
                    <a:pt x="19520" y="2050"/>
                    <a:pt x="18320" y="1521"/>
                  </a:cubicBezTo>
                  <a:cubicBezTo>
                    <a:pt x="17120" y="992"/>
                    <a:pt x="15620" y="539"/>
                    <a:pt x="14420" y="615"/>
                  </a:cubicBezTo>
                  <a:cubicBezTo>
                    <a:pt x="13220" y="690"/>
                    <a:pt x="12320" y="1294"/>
                    <a:pt x="12320" y="1899"/>
                  </a:cubicBezTo>
                  <a:cubicBezTo>
                    <a:pt x="12320" y="2503"/>
                    <a:pt x="13220" y="3107"/>
                    <a:pt x="14120" y="37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2" name="Line"/>
            <p:cNvSpPr/>
            <p:nvPr/>
          </p:nvSpPr>
          <p:spPr>
            <a:xfrm>
              <a:off x="846666" y="255650"/>
              <a:ext cx="177801" cy="250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8" fill="norm" stroke="1" extrusionOk="0">
                  <a:moveTo>
                    <a:pt x="0" y="5686"/>
                  </a:moveTo>
                  <a:cubicBezTo>
                    <a:pt x="514" y="10224"/>
                    <a:pt x="1029" y="14762"/>
                    <a:pt x="1543" y="16940"/>
                  </a:cubicBezTo>
                  <a:cubicBezTo>
                    <a:pt x="2057" y="19118"/>
                    <a:pt x="2571" y="18937"/>
                    <a:pt x="3086" y="16759"/>
                  </a:cubicBezTo>
                  <a:cubicBezTo>
                    <a:pt x="3600" y="14581"/>
                    <a:pt x="4114" y="10406"/>
                    <a:pt x="5014" y="7502"/>
                  </a:cubicBezTo>
                  <a:cubicBezTo>
                    <a:pt x="5914" y="4597"/>
                    <a:pt x="7200" y="2964"/>
                    <a:pt x="8357" y="1875"/>
                  </a:cubicBezTo>
                  <a:cubicBezTo>
                    <a:pt x="9514" y="786"/>
                    <a:pt x="10543" y="241"/>
                    <a:pt x="11700" y="60"/>
                  </a:cubicBezTo>
                  <a:cubicBezTo>
                    <a:pt x="12857" y="-122"/>
                    <a:pt x="14143" y="60"/>
                    <a:pt x="15429" y="1330"/>
                  </a:cubicBezTo>
                  <a:cubicBezTo>
                    <a:pt x="16714" y="2601"/>
                    <a:pt x="18000" y="4960"/>
                    <a:pt x="18900" y="8046"/>
                  </a:cubicBezTo>
                  <a:cubicBezTo>
                    <a:pt x="19800" y="11132"/>
                    <a:pt x="20314" y="14944"/>
                    <a:pt x="20571" y="17303"/>
                  </a:cubicBezTo>
                  <a:cubicBezTo>
                    <a:pt x="20829" y="19663"/>
                    <a:pt x="20829" y="20570"/>
                    <a:pt x="20957" y="21024"/>
                  </a:cubicBezTo>
                  <a:cubicBezTo>
                    <a:pt x="21086" y="21478"/>
                    <a:pt x="21343" y="21478"/>
                    <a:pt x="21600" y="21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3" name="Line"/>
            <p:cNvSpPr/>
            <p:nvPr/>
          </p:nvSpPr>
          <p:spPr>
            <a:xfrm>
              <a:off x="1117909" y="242346"/>
              <a:ext cx="97058" cy="256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4" h="21278" fill="norm" stroke="1" extrusionOk="0">
                  <a:moveTo>
                    <a:pt x="20634" y="4498"/>
                  </a:moveTo>
                  <a:cubicBezTo>
                    <a:pt x="17484" y="2918"/>
                    <a:pt x="14334" y="1337"/>
                    <a:pt x="11184" y="547"/>
                  </a:cubicBezTo>
                  <a:cubicBezTo>
                    <a:pt x="8034" y="-243"/>
                    <a:pt x="4884" y="-243"/>
                    <a:pt x="2634" y="986"/>
                  </a:cubicBezTo>
                  <a:cubicBezTo>
                    <a:pt x="384" y="2216"/>
                    <a:pt x="-966" y="4674"/>
                    <a:pt x="834" y="7045"/>
                  </a:cubicBezTo>
                  <a:cubicBezTo>
                    <a:pt x="2634" y="9416"/>
                    <a:pt x="7584" y="11698"/>
                    <a:pt x="11184" y="13455"/>
                  </a:cubicBezTo>
                  <a:cubicBezTo>
                    <a:pt x="14784" y="15211"/>
                    <a:pt x="17034" y="16440"/>
                    <a:pt x="18384" y="17494"/>
                  </a:cubicBezTo>
                  <a:cubicBezTo>
                    <a:pt x="19734" y="18547"/>
                    <a:pt x="20184" y="19425"/>
                    <a:pt x="18159" y="20128"/>
                  </a:cubicBezTo>
                  <a:cubicBezTo>
                    <a:pt x="16134" y="20830"/>
                    <a:pt x="11634" y="21357"/>
                    <a:pt x="8709" y="21269"/>
                  </a:cubicBezTo>
                  <a:cubicBezTo>
                    <a:pt x="5784" y="21181"/>
                    <a:pt x="4434" y="20479"/>
                    <a:pt x="3984" y="19777"/>
                  </a:cubicBezTo>
                  <a:cubicBezTo>
                    <a:pt x="3534" y="19074"/>
                    <a:pt x="3984" y="18372"/>
                    <a:pt x="4434" y="176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4" name="Line"/>
            <p:cNvSpPr/>
            <p:nvPr/>
          </p:nvSpPr>
          <p:spPr>
            <a:xfrm>
              <a:off x="1310216" y="347362"/>
              <a:ext cx="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5" name="Line"/>
            <p:cNvSpPr/>
            <p:nvPr/>
          </p:nvSpPr>
          <p:spPr>
            <a:xfrm>
              <a:off x="1303816" y="167880"/>
              <a:ext cx="25451" cy="65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0157" fill="norm" stroke="1" extrusionOk="0">
                  <a:moveTo>
                    <a:pt x="5024" y="20157"/>
                  </a:moveTo>
                  <a:cubicBezTo>
                    <a:pt x="1701" y="12302"/>
                    <a:pt x="-1622" y="4448"/>
                    <a:pt x="870" y="1502"/>
                  </a:cubicBezTo>
                  <a:cubicBezTo>
                    <a:pt x="3363" y="-1443"/>
                    <a:pt x="11670" y="521"/>
                    <a:pt x="19978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6" name="Line"/>
            <p:cNvSpPr/>
            <p:nvPr/>
          </p:nvSpPr>
          <p:spPr>
            <a:xfrm>
              <a:off x="1410044" y="231979"/>
              <a:ext cx="84323" cy="2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1" h="21310" fill="norm" stroke="1" extrusionOk="0">
                  <a:moveTo>
                    <a:pt x="20012" y="2434"/>
                  </a:moveTo>
                  <a:cubicBezTo>
                    <a:pt x="18002" y="1656"/>
                    <a:pt x="15993" y="878"/>
                    <a:pt x="12979" y="391"/>
                  </a:cubicBezTo>
                  <a:cubicBezTo>
                    <a:pt x="9965" y="-95"/>
                    <a:pt x="5947" y="-290"/>
                    <a:pt x="3184" y="780"/>
                  </a:cubicBezTo>
                  <a:cubicBezTo>
                    <a:pt x="421" y="1851"/>
                    <a:pt x="-1086" y="4186"/>
                    <a:pt x="923" y="6715"/>
                  </a:cubicBezTo>
                  <a:cubicBezTo>
                    <a:pt x="2933" y="9245"/>
                    <a:pt x="8458" y="11969"/>
                    <a:pt x="12477" y="14110"/>
                  </a:cubicBezTo>
                  <a:cubicBezTo>
                    <a:pt x="16495" y="16251"/>
                    <a:pt x="19007" y="17807"/>
                    <a:pt x="19761" y="19072"/>
                  </a:cubicBezTo>
                  <a:cubicBezTo>
                    <a:pt x="20514" y="20337"/>
                    <a:pt x="19509" y="21310"/>
                    <a:pt x="15993" y="21310"/>
                  </a:cubicBezTo>
                  <a:cubicBezTo>
                    <a:pt x="12477" y="21310"/>
                    <a:pt x="6449" y="20337"/>
                    <a:pt x="421" y="19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7" name="Line"/>
            <p:cNvSpPr/>
            <p:nvPr/>
          </p:nvSpPr>
          <p:spPr>
            <a:xfrm>
              <a:off x="1592527" y="75018"/>
              <a:ext cx="66940" cy="433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373" fill="norm" stroke="1" extrusionOk="0">
                  <a:moveTo>
                    <a:pt x="21347" y="278"/>
                  </a:moveTo>
                  <a:cubicBezTo>
                    <a:pt x="17972" y="70"/>
                    <a:pt x="14597" y="-139"/>
                    <a:pt x="12572" y="122"/>
                  </a:cubicBezTo>
                  <a:cubicBezTo>
                    <a:pt x="10547" y="383"/>
                    <a:pt x="9872" y="1113"/>
                    <a:pt x="8184" y="3200"/>
                  </a:cubicBezTo>
                  <a:cubicBezTo>
                    <a:pt x="6497" y="5287"/>
                    <a:pt x="3797" y="8731"/>
                    <a:pt x="2109" y="11757"/>
                  </a:cubicBezTo>
                  <a:cubicBezTo>
                    <a:pt x="422" y="14783"/>
                    <a:pt x="-253" y="17391"/>
                    <a:pt x="84" y="18957"/>
                  </a:cubicBezTo>
                  <a:cubicBezTo>
                    <a:pt x="422" y="20522"/>
                    <a:pt x="1772" y="21044"/>
                    <a:pt x="5484" y="21252"/>
                  </a:cubicBezTo>
                  <a:cubicBezTo>
                    <a:pt x="9197" y="21461"/>
                    <a:pt x="15272" y="21357"/>
                    <a:pt x="21347" y="212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8" name="Line"/>
            <p:cNvSpPr/>
            <p:nvPr/>
          </p:nvSpPr>
          <p:spPr>
            <a:xfrm>
              <a:off x="1564216" y="302912"/>
              <a:ext cx="889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9" name="Line"/>
            <p:cNvSpPr/>
            <p:nvPr/>
          </p:nvSpPr>
          <p:spPr>
            <a:xfrm>
              <a:off x="1723836" y="257015"/>
              <a:ext cx="119781" cy="2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1116" fill="norm" stroke="1" extrusionOk="0">
                  <a:moveTo>
                    <a:pt x="2082" y="10546"/>
                  </a:moveTo>
                  <a:cubicBezTo>
                    <a:pt x="5434" y="8039"/>
                    <a:pt x="8785" y="5532"/>
                    <a:pt x="10461" y="3700"/>
                  </a:cubicBezTo>
                  <a:cubicBezTo>
                    <a:pt x="12137" y="1867"/>
                    <a:pt x="12137" y="710"/>
                    <a:pt x="11206" y="228"/>
                  </a:cubicBezTo>
                  <a:cubicBezTo>
                    <a:pt x="10275" y="-254"/>
                    <a:pt x="8413" y="-61"/>
                    <a:pt x="6178" y="1675"/>
                  </a:cubicBezTo>
                  <a:cubicBezTo>
                    <a:pt x="3944" y="3410"/>
                    <a:pt x="1337" y="6689"/>
                    <a:pt x="406" y="9967"/>
                  </a:cubicBezTo>
                  <a:cubicBezTo>
                    <a:pt x="-525" y="13246"/>
                    <a:pt x="220" y="16525"/>
                    <a:pt x="1896" y="18550"/>
                  </a:cubicBezTo>
                  <a:cubicBezTo>
                    <a:pt x="3572" y="20575"/>
                    <a:pt x="6178" y="21346"/>
                    <a:pt x="9530" y="21057"/>
                  </a:cubicBezTo>
                  <a:cubicBezTo>
                    <a:pt x="12882" y="20767"/>
                    <a:pt x="16978" y="19417"/>
                    <a:pt x="21075" y="180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0" name="Line"/>
            <p:cNvSpPr/>
            <p:nvPr/>
          </p:nvSpPr>
          <p:spPr>
            <a:xfrm>
              <a:off x="1846944" y="264347"/>
              <a:ext cx="136373" cy="188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0868" fill="norm" stroke="1" extrusionOk="0">
                  <a:moveTo>
                    <a:pt x="4462" y="6391"/>
                  </a:moveTo>
                  <a:cubicBezTo>
                    <a:pt x="3133" y="7330"/>
                    <a:pt x="1804" y="8269"/>
                    <a:pt x="1139" y="10030"/>
                  </a:cubicBezTo>
                  <a:cubicBezTo>
                    <a:pt x="475" y="11791"/>
                    <a:pt x="475" y="14373"/>
                    <a:pt x="308" y="16721"/>
                  </a:cubicBezTo>
                  <a:cubicBezTo>
                    <a:pt x="142" y="19069"/>
                    <a:pt x="-190" y="21182"/>
                    <a:pt x="142" y="20830"/>
                  </a:cubicBezTo>
                  <a:cubicBezTo>
                    <a:pt x="475" y="20478"/>
                    <a:pt x="1472" y="17660"/>
                    <a:pt x="2801" y="14608"/>
                  </a:cubicBezTo>
                  <a:cubicBezTo>
                    <a:pt x="4130" y="11556"/>
                    <a:pt x="5792" y="8269"/>
                    <a:pt x="7453" y="5686"/>
                  </a:cubicBezTo>
                  <a:cubicBezTo>
                    <a:pt x="9115" y="3104"/>
                    <a:pt x="10776" y="1225"/>
                    <a:pt x="12438" y="404"/>
                  </a:cubicBezTo>
                  <a:cubicBezTo>
                    <a:pt x="14099" y="-418"/>
                    <a:pt x="15761" y="-183"/>
                    <a:pt x="17256" y="2986"/>
                  </a:cubicBezTo>
                  <a:cubicBezTo>
                    <a:pt x="18752" y="6156"/>
                    <a:pt x="20081" y="12260"/>
                    <a:pt x="21410" y="183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1" name="Line"/>
            <p:cNvSpPr/>
            <p:nvPr/>
          </p:nvSpPr>
          <p:spPr>
            <a:xfrm>
              <a:off x="2053182" y="260168"/>
              <a:ext cx="82535" cy="222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6" h="21239" fill="norm" stroke="1" extrusionOk="0">
                  <a:moveTo>
                    <a:pt x="21056" y="4076"/>
                  </a:moveTo>
                  <a:cubicBezTo>
                    <a:pt x="20516" y="3067"/>
                    <a:pt x="19976" y="2058"/>
                    <a:pt x="18356" y="1250"/>
                  </a:cubicBezTo>
                  <a:cubicBezTo>
                    <a:pt x="16736" y="443"/>
                    <a:pt x="14036" y="-163"/>
                    <a:pt x="11876" y="39"/>
                  </a:cubicBezTo>
                  <a:cubicBezTo>
                    <a:pt x="9716" y="241"/>
                    <a:pt x="8096" y="1250"/>
                    <a:pt x="5936" y="4480"/>
                  </a:cubicBezTo>
                  <a:cubicBezTo>
                    <a:pt x="3776" y="7710"/>
                    <a:pt x="1076" y="13160"/>
                    <a:pt x="266" y="16390"/>
                  </a:cubicBezTo>
                  <a:cubicBezTo>
                    <a:pt x="-544" y="19620"/>
                    <a:pt x="536" y="20630"/>
                    <a:pt x="2966" y="21033"/>
                  </a:cubicBezTo>
                  <a:cubicBezTo>
                    <a:pt x="5396" y="21437"/>
                    <a:pt x="9176" y="21235"/>
                    <a:pt x="12416" y="20529"/>
                  </a:cubicBezTo>
                  <a:cubicBezTo>
                    <a:pt x="15656" y="19822"/>
                    <a:pt x="18356" y="18611"/>
                    <a:pt x="21056" y="17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2" name="Line"/>
            <p:cNvSpPr/>
            <p:nvPr/>
          </p:nvSpPr>
          <p:spPr>
            <a:xfrm>
              <a:off x="2180777" y="314483"/>
              <a:ext cx="167933" cy="326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1468" fill="norm" stroke="1" extrusionOk="0">
                  <a:moveTo>
                    <a:pt x="723" y="492"/>
                  </a:moveTo>
                  <a:cubicBezTo>
                    <a:pt x="456" y="1189"/>
                    <a:pt x="190" y="1886"/>
                    <a:pt x="56" y="2792"/>
                  </a:cubicBezTo>
                  <a:cubicBezTo>
                    <a:pt x="-77" y="3698"/>
                    <a:pt x="-77" y="4812"/>
                    <a:pt x="1256" y="5300"/>
                  </a:cubicBezTo>
                  <a:cubicBezTo>
                    <a:pt x="2590" y="5788"/>
                    <a:pt x="5256" y="5649"/>
                    <a:pt x="7523" y="4952"/>
                  </a:cubicBezTo>
                  <a:cubicBezTo>
                    <a:pt x="9790" y="4255"/>
                    <a:pt x="11656" y="3001"/>
                    <a:pt x="12856" y="1956"/>
                  </a:cubicBezTo>
                  <a:cubicBezTo>
                    <a:pt x="14056" y="910"/>
                    <a:pt x="14590" y="74"/>
                    <a:pt x="14723" y="5"/>
                  </a:cubicBezTo>
                  <a:cubicBezTo>
                    <a:pt x="14856" y="-65"/>
                    <a:pt x="14590" y="632"/>
                    <a:pt x="15390" y="3001"/>
                  </a:cubicBezTo>
                  <a:cubicBezTo>
                    <a:pt x="16190" y="5370"/>
                    <a:pt x="18056" y="9411"/>
                    <a:pt x="19390" y="12407"/>
                  </a:cubicBezTo>
                  <a:cubicBezTo>
                    <a:pt x="20723" y="15403"/>
                    <a:pt x="21523" y="17354"/>
                    <a:pt x="20990" y="18887"/>
                  </a:cubicBezTo>
                  <a:cubicBezTo>
                    <a:pt x="20456" y="20420"/>
                    <a:pt x="18590" y="21535"/>
                    <a:pt x="15123" y="21465"/>
                  </a:cubicBezTo>
                  <a:cubicBezTo>
                    <a:pt x="11656" y="21396"/>
                    <a:pt x="6590" y="20141"/>
                    <a:pt x="1523" y="188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3" name="Line"/>
            <p:cNvSpPr/>
            <p:nvPr/>
          </p:nvSpPr>
          <p:spPr>
            <a:xfrm>
              <a:off x="173566" y="556912"/>
              <a:ext cx="22606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88" y="20914"/>
                    <a:pt x="1375" y="20229"/>
                    <a:pt x="2093" y="19200"/>
                  </a:cubicBezTo>
                  <a:cubicBezTo>
                    <a:pt x="2811" y="18171"/>
                    <a:pt x="3560" y="16800"/>
                    <a:pt x="4308" y="15600"/>
                  </a:cubicBezTo>
                  <a:cubicBezTo>
                    <a:pt x="5056" y="14400"/>
                    <a:pt x="5804" y="13371"/>
                    <a:pt x="6502" y="12343"/>
                  </a:cubicBezTo>
                  <a:cubicBezTo>
                    <a:pt x="7200" y="11314"/>
                    <a:pt x="7847" y="10286"/>
                    <a:pt x="8525" y="9429"/>
                  </a:cubicBezTo>
                  <a:cubicBezTo>
                    <a:pt x="9202" y="8571"/>
                    <a:pt x="9910" y="7886"/>
                    <a:pt x="10618" y="7029"/>
                  </a:cubicBezTo>
                  <a:cubicBezTo>
                    <a:pt x="11326" y="6171"/>
                    <a:pt x="12034" y="5143"/>
                    <a:pt x="12731" y="4286"/>
                  </a:cubicBezTo>
                  <a:cubicBezTo>
                    <a:pt x="13429" y="3429"/>
                    <a:pt x="14117" y="2743"/>
                    <a:pt x="14875" y="2229"/>
                  </a:cubicBezTo>
                  <a:cubicBezTo>
                    <a:pt x="15634" y="1714"/>
                    <a:pt x="16463" y="1371"/>
                    <a:pt x="17282" y="1200"/>
                  </a:cubicBezTo>
                  <a:cubicBezTo>
                    <a:pt x="18101" y="1029"/>
                    <a:pt x="18910" y="1029"/>
                    <a:pt x="19557" y="1029"/>
                  </a:cubicBezTo>
                  <a:cubicBezTo>
                    <a:pt x="20204" y="1029"/>
                    <a:pt x="20690" y="1029"/>
                    <a:pt x="20993" y="1029"/>
                  </a:cubicBezTo>
                  <a:cubicBezTo>
                    <a:pt x="21297" y="1029"/>
                    <a:pt x="21418" y="1029"/>
                    <a:pt x="21489" y="857"/>
                  </a:cubicBezTo>
                  <a:cubicBezTo>
                    <a:pt x="21560" y="686"/>
                    <a:pt x="21580" y="3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4" name="Line"/>
            <p:cNvSpPr/>
            <p:nvPr/>
          </p:nvSpPr>
          <p:spPr>
            <a:xfrm>
              <a:off x="478366" y="582312"/>
              <a:ext cx="18288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50" y="21323"/>
                    <a:pt x="2100" y="21046"/>
                    <a:pt x="3137" y="20769"/>
                  </a:cubicBezTo>
                  <a:cubicBezTo>
                    <a:pt x="4175" y="20492"/>
                    <a:pt x="5200" y="20215"/>
                    <a:pt x="6162" y="19662"/>
                  </a:cubicBezTo>
                  <a:cubicBezTo>
                    <a:pt x="7125" y="19108"/>
                    <a:pt x="8025" y="18277"/>
                    <a:pt x="8937" y="17585"/>
                  </a:cubicBezTo>
                  <a:cubicBezTo>
                    <a:pt x="9850" y="16892"/>
                    <a:pt x="10775" y="16338"/>
                    <a:pt x="11750" y="15508"/>
                  </a:cubicBezTo>
                  <a:cubicBezTo>
                    <a:pt x="12725" y="14677"/>
                    <a:pt x="13750" y="13569"/>
                    <a:pt x="14700" y="12600"/>
                  </a:cubicBezTo>
                  <a:cubicBezTo>
                    <a:pt x="15650" y="11631"/>
                    <a:pt x="16525" y="10800"/>
                    <a:pt x="17300" y="9831"/>
                  </a:cubicBezTo>
                  <a:cubicBezTo>
                    <a:pt x="18075" y="8862"/>
                    <a:pt x="18750" y="7754"/>
                    <a:pt x="19450" y="6092"/>
                  </a:cubicBezTo>
                  <a:cubicBezTo>
                    <a:pt x="20150" y="4431"/>
                    <a:pt x="20875" y="221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5" name="Line"/>
            <p:cNvSpPr/>
            <p:nvPr/>
          </p:nvSpPr>
          <p:spPr>
            <a:xfrm>
              <a:off x="2465916" y="372762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6" name="Line"/>
            <p:cNvSpPr/>
            <p:nvPr/>
          </p:nvSpPr>
          <p:spPr>
            <a:xfrm>
              <a:off x="2465916" y="550562"/>
              <a:ext cx="127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7" name="Line"/>
            <p:cNvSpPr/>
            <p:nvPr/>
          </p:nvSpPr>
          <p:spPr>
            <a:xfrm>
              <a:off x="3107737" y="0"/>
              <a:ext cx="190030" cy="584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530" fill="norm" stroke="1" extrusionOk="0">
                  <a:moveTo>
                    <a:pt x="7147" y="6246"/>
                  </a:moveTo>
                  <a:cubicBezTo>
                    <a:pt x="5707" y="9365"/>
                    <a:pt x="4267" y="12485"/>
                    <a:pt x="3187" y="14824"/>
                  </a:cubicBezTo>
                  <a:cubicBezTo>
                    <a:pt x="2107" y="17163"/>
                    <a:pt x="1387" y="18723"/>
                    <a:pt x="907" y="19814"/>
                  </a:cubicBezTo>
                  <a:cubicBezTo>
                    <a:pt x="427" y="20906"/>
                    <a:pt x="187" y="21530"/>
                    <a:pt x="67" y="21530"/>
                  </a:cubicBezTo>
                  <a:cubicBezTo>
                    <a:pt x="-53" y="21530"/>
                    <a:pt x="-53" y="20906"/>
                    <a:pt x="427" y="19230"/>
                  </a:cubicBezTo>
                  <a:cubicBezTo>
                    <a:pt x="907" y="17553"/>
                    <a:pt x="1867" y="14824"/>
                    <a:pt x="3307" y="12134"/>
                  </a:cubicBezTo>
                  <a:cubicBezTo>
                    <a:pt x="4747" y="9443"/>
                    <a:pt x="6667" y="6792"/>
                    <a:pt x="8107" y="4921"/>
                  </a:cubicBezTo>
                  <a:cubicBezTo>
                    <a:pt x="9547" y="3049"/>
                    <a:pt x="10507" y="1957"/>
                    <a:pt x="11347" y="1178"/>
                  </a:cubicBezTo>
                  <a:cubicBezTo>
                    <a:pt x="12187" y="398"/>
                    <a:pt x="12907" y="-70"/>
                    <a:pt x="13507" y="8"/>
                  </a:cubicBezTo>
                  <a:cubicBezTo>
                    <a:pt x="14107" y="86"/>
                    <a:pt x="14587" y="710"/>
                    <a:pt x="14947" y="2425"/>
                  </a:cubicBezTo>
                  <a:cubicBezTo>
                    <a:pt x="15307" y="4141"/>
                    <a:pt x="15547" y="6948"/>
                    <a:pt x="16267" y="9716"/>
                  </a:cubicBezTo>
                  <a:cubicBezTo>
                    <a:pt x="16987" y="12485"/>
                    <a:pt x="18187" y="15214"/>
                    <a:pt x="18907" y="16812"/>
                  </a:cubicBezTo>
                  <a:cubicBezTo>
                    <a:pt x="19627" y="18411"/>
                    <a:pt x="19867" y="18879"/>
                    <a:pt x="20227" y="19152"/>
                  </a:cubicBezTo>
                  <a:cubicBezTo>
                    <a:pt x="20587" y="19425"/>
                    <a:pt x="21067" y="19503"/>
                    <a:pt x="21547" y="195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8" name="Line"/>
            <p:cNvSpPr/>
            <p:nvPr/>
          </p:nvSpPr>
          <p:spPr>
            <a:xfrm>
              <a:off x="3113616" y="347362"/>
              <a:ext cx="158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9" name="Line"/>
            <p:cNvSpPr/>
            <p:nvPr/>
          </p:nvSpPr>
          <p:spPr>
            <a:xfrm>
              <a:off x="3355642" y="325050"/>
              <a:ext cx="138975" cy="206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499" fill="norm" stroke="1" extrusionOk="0">
                  <a:moveTo>
                    <a:pt x="1852" y="1662"/>
                  </a:moveTo>
                  <a:cubicBezTo>
                    <a:pt x="1197" y="6732"/>
                    <a:pt x="543" y="11801"/>
                    <a:pt x="215" y="11911"/>
                  </a:cubicBezTo>
                  <a:cubicBezTo>
                    <a:pt x="-112" y="12021"/>
                    <a:pt x="-112" y="7172"/>
                    <a:pt x="543" y="4197"/>
                  </a:cubicBezTo>
                  <a:cubicBezTo>
                    <a:pt x="1197" y="1221"/>
                    <a:pt x="2506" y="119"/>
                    <a:pt x="3815" y="9"/>
                  </a:cubicBezTo>
                  <a:cubicBezTo>
                    <a:pt x="5124" y="-101"/>
                    <a:pt x="6433" y="781"/>
                    <a:pt x="8888" y="3315"/>
                  </a:cubicBezTo>
                  <a:cubicBezTo>
                    <a:pt x="11343" y="5850"/>
                    <a:pt x="14943" y="10038"/>
                    <a:pt x="17233" y="13344"/>
                  </a:cubicBezTo>
                  <a:cubicBezTo>
                    <a:pt x="19524" y="16650"/>
                    <a:pt x="20506" y="19075"/>
                    <a:pt x="21488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0" name="Line"/>
            <p:cNvSpPr/>
            <p:nvPr/>
          </p:nvSpPr>
          <p:spPr>
            <a:xfrm>
              <a:off x="4068537" y="336312"/>
              <a:ext cx="143630" cy="222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2" h="21441" fill="norm" stroke="1" extrusionOk="0">
                  <a:moveTo>
                    <a:pt x="581" y="5343"/>
                  </a:moveTo>
                  <a:cubicBezTo>
                    <a:pt x="268" y="6362"/>
                    <a:pt x="-45" y="7381"/>
                    <a:pt x="581" y="8196"/>
                  </a:cubicBezTo>
                  <a:cubicBezTo>
                    <a:pt x="1207" y="9011"/>
                    <a:pt x="2772" y="9622"/>
                    <a:pt x="4338" y="9724"/>
                  </a:cubicBezTo>
                  <a:cubicBezTo>
                    <a:pt x="5903" y="9826"/>
                    <a:pt x="7468" y="9418"/>
                    <a:pt x="9503" y="8196"/>
                  </a:cubicBezTo>
                  <a:cubicBezTo>
                    <a:pt x="11538" y="6973"/>
                    <a:pt x="14042" y="4935"/>
                    <a:pt x="15451" y="3407"/>
                  </a:cubicBezTo>
                  <a:cubicBezTo>
                    <a:pt x="16859" y="1879"/>
                    <a:pt x="17172" y="860"/>
                    <a:pt x="16233" y="350"/>
                  </a:cubicBezTo>
                  <a:cubicBezTo>
                    <a:pt x="15294" y="-159"/>
                    <a:pt x="13103" y="-159"/>
                    <a:pt x="10912" y="656"/>
                  </a:cubicBezTo>
                  <a:cubicBezTo>
                    <a:pt x="8720" y="1471"/>
                    <a:pt x="6529" y="3101"/>
                    <a:pt x="4494" y="6362"/>
                  </a:cubicBezTo>
                  <a:cubicBezTo>
                    <a:pt x="2459" y="9622"/>
                    <a:pt x="581" y="14513"/>
                    <a:pt x="112" y="17467"/>
                  </a:cubicBezTo>
                  <a:cubicBezTo>
                    <a:pt x="-358" y="20422"/>
                    <a:pt x="581" y="21441"/>
                    <a:pt x="4338" y="21441"/>
                  </a:cubicBezTo>
                  <a:cubicBezTo>
                    <a:pt x="8094" y="21441"/>
                    <a:pt x="14668" y="20422"/>
                    <a:pt x="21242" y="19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1" name="Line"/>
            <p:cNvSpPr/>
            <p:nvPr/>
          </p:nvSpPr>
          <p:spPr>
            <a:xfrm>
              <a:off x="4275666" y="334654"/>
              <a:ext cx="88901" cy="256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9" fill="norm" stroke="1" extrusionOk="0">
                  <a:moveTo>
                    <a:pt x="21600" y="3162"/>
                  </a:moveTo>
                  <a:cubicBezTo>
                    <a:pt x="21600" y="2284"/>
                    <a:pt x="21600" y="1405"/>
                    <a:pt x="20314" y="791"/>
                  </a:cubicBezTo>
                  <a:cubicBezTo>
                    <a:pt x="19029" y="176"/>
                    <a:pt x="16457" y="-175"/>
                    <a:pt x="13886" y="88"/>
                  </a:cubicBezTo>
                  <a:cubicBezTo>
                    <a:pt x="11314" y="352"/>
                    <a:pt x="8743" y="1230"/>
                    <a:pt x="5914" y="2986"/>
                  </a:cubicBezTo>
                  <a:cubicBezTo>
                    <a:pt x="3086" y="4742"/>
                    <a:pt x="0" y="7376"/>
                    <a:pt x="257" y="9396"/>
                  </a:cubicBezTo>
                  <a:cubicBezTo>
                    <a:pt x="514" y="11415"/>
                    <a:pt x="4114" y="12820"/>
                    <a:pt x="7457" y="14488"/>
                  </a:cubicBezTo>
                  <a:cubicBezTo>
                    <a:pt x="10800" y="16157"/>
                    <a:pt x="13886" y="18088"/>
                    <a:pt x="14400" y="19318"/>
                  </a:cubicBezTo>
                  <a:cubicBezTo>
                    <a:pt x="14914" y="20547"/>
                    <a:pt x="12857" y="21074"/>
                    <a:pt x="10543" y="21249"/>
                  </a:cubicBezTo>
                  <a:cubicBezTo>
                    <a:pt x="8229" y="21425"/>
                    <a:pt x="5657" y="21249"/>
                    <a:pt x="3857" y="20196"/>
                  </a:cubicBezTo>
                  <a:cubicBezTo>
                    <a:pt x="2057" y="19142"/>
                    <a:pt x="1029" y="17210"/>
                    <a:pt x="0" y="152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2" name="Line"/>
            <p:cNvSpPr/>
            <p:nvPr/>
          </p:nvSpPr>
          <p:spPr>
            <a:xfrm>
              <a:off x="4463238" y="167116"/>
              <a:ext cx="66429" cy="406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384" fill="norm" stroke="1" extrusionOk="0">
                  <a:moveTo>
                    <a:pt x="21184" y="797"/>
                  </a:moveTo>
                  <a:cubicBezTo>
                    <a:pt x="19159" y="351"/>
                    <a:pt x="17134" y="-94"/>
                    <a:pt x="15109" y="17"/>
                  </a:cubicBezTo>
                  <a:cubicBezTo>
                    <a:pt x="13084" y="129"/>
                    <a:pt x="11059" y="797"/>
                    <a:pt x="8696" y="2912"/>
                  </a:cubicBezTo>
                  <a:cubicBezTo>
                    <a:pt x="6334" y="5028"/>
                    <a:pt x="3634" y="8591"/>
                    <a:pt x="1946" y="11597"/>
                  </a:cubicBezTo>
                  <a:cubicBezTo>
                    <a:pt x="259" y="14603"/>
                    <a:pt x="-416" y="17052"/>
                    <a:pt x="259" y="18611"/>
                  </a:cubicBezTo>
                  <a:cubicBezTo>
                    <a:pt x="934" y="20170"/>
                    <a:pt x="2959" y="20838"/>
                    <a:pt x="5996" y="21172"/>
                  </a:cubicBezTo>
                  <a:cubicBezTo>
                    <a:pt x="9034" y="21506"/>
                    <a:pt x="13084" y="21506"/>
                    <a:pt x="15109" y="20727"/>
                  </a:cubicBezTo>
                  <a:cubicBezTo>
                    <a:pt x="17134" y="19947"/>
                    <a:pt x="17134" y="18388"/>
                    <a:pt x="17134" y="168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3" name="Line"/>
            <p:cNvSpPr/>
            <p:nvPr/>
          </p:nvSpPr>
          <p:spPr>
            <a:xfrm>
              <a:off x="4405734" y="360062"/>
              <a:ext cx="187433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600" fill="norm" stroke="1" extrusionOk="0">
                  <a:moveTo>
                    <a:pt x="3972" y="21600"/>
                  </a:moveTo>
                  <a:cubicBezTo>
                    <a:pt x="2292" y="20400"/>
                    <a:pt x="612" y="19200"/>
                    <a:pt x="132" y="17400"/>
                  </a:cubicBezTo>
                  <a:cubicBezTo>
                    <a:pt x="-348" y="15600"/>
                    <a:pt x="372" y="13200"/>
                    <a:pt x="4092" y="10200"/>
                  </a:cubicBezTo>
                  <a:cubicBezTo>
                    <a:pt x="7812" y="7200"/>
                    <a:pt x="14532" y="3600"/>
                    <a:pt x="2125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4" name="Line"/>
            <p:cNvSpPr/>
            <p:nvPr/>
          </p:nvSpPr>
          <p:spPr>
            <a:xfrm>
              <a:off x="4608766" y="245762"/>
              <a:ext cx="13265" cy="265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336" h="21330" fill="norm" stroke="1" extrusionOk="0">
                  <a:moveTo>
                    <a:pt x="14287" y="12246"/>
                  </a:moveTo>
                  <a:cubicBezTo>
                    <a:pt x="8115" y="14117"/>
                    <a:pt x="1944" y="15987"/>
                    <a:pt x="401" y="17688"/>
                  </a:cubicBezTo>
                  <a:cubicBezTo>
                    <a:pt x="-1142" y="19389"/>
                    <a:pt x="1944" y="20920"/>
                    <a:pt x="6572" y="21260"/>
                  </a:cubicBezTo>
                  <a:cubicBezTo>
                    <a:pt x="11201" y="21600"/>
                    <a:pt x="17372" y="20750"/>
                    <a:pt x="18915" y="17688"/>
                  </a:cubicBezTo>
                  <a:cubicBezTo>
                    <a:pt x="20458" y="14627"/>
                    <a:pt x="17372" y="9354"/>
                    <a:pt x="15829" y="6038"/>
                  </a:cubicBezTo>
                  <a:cubicBezTo>
                    <a:pt x="14287" y="2721"/>
                    <a:pt x="14287" y="1361"/>
                    <a:pt x="1428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5" name="Line"/>
            <p:cNvSpPr/>
            <p:nvPr/>
          </p:nvSpPr>
          <p:spPr>
            <a:xfrm>
              <a:off x="4688887" y="315604"/>
              <a:ext cx="215430" cy="211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1387" fill="norm" stroke="1" extrusionOk="0">
                  <a:moveTo>
                    <a:pt x="588" y="2567"/>
                  </a:moveTo>
                  <a:cubicBezTo>
                    <a:pt x="800" y="7058"/>
                    <a:pt x="1012" y="11549"/>
                    <a:pt x="1012" y="14330"/>
                  </a:cubicBezTo>
                  <a:cubicBezTo>
                    <a:pt x="1012" y="17110"/>
                    <a:pt x="800" y="18179"/>
                    <a:pt x="588" y="19248"/>
                  </a:cubicBezTo>
                  <a:cubicBezTo>
                    <a:pt x="377" y="20318"/>
                    <a:pt x="165" y="21387"/>
                    <a:pt x="59" y="21387"/>
                  </a:cubicBezTo>
                  <a:cubicBezTo>
                    <a:pt x="-47" y="21387"/>
                    <a:pt x="-47" y="20318"/>
                    <a:pt x="377" y="17217"/>
                  </a:cubicBezTo>
                  <a:cubicBezTo>
                    <a:pt x="800" y="14116"/>
                    <a:pt x="1647" y="8983"/>
                    <a:pt x="2177" y="5882"/>
                  </a:cubicBezTo>
                  <a:cubicBezTo>
                    <a:pt x="2706" y="2781"/>
                    <a:pt x="2918" y="1712"/>
                    <a:pt x="3553" y="963"/>
                  </a:cubicBezTo>
                  <a:cubicBezTo>
                    <a:pt x="4188" y="215"/>
                    <a:pt x="5247" y="-213"/>
                    <a:pt x="5988" y="108"/>
                  </a:cubicBezTo>
                  <a:cubicBezTo>
                    <a:pt x="6729" y="429"/>
                    <a:pt x="7153" y="1498"/>
                    <a:pt x="7577" y="3743"/>
                  </a:cubicBezTo>
                  <a:cubicBezTo>
                    <a:pt x="8000" y="5989"/>
                    <a:pt x="8424" y="9411"/>
                    <a:pt x="8635" y="11656"/>
                  </a:cubicBezTo>
                  <a:cubicBezTo>
                    <a:pt x="8847" y="13902"/>
                    <a:pt x="8847" y="14971"/>
                    <a:pt x="8847" y="14971"/>
                  </a:cubicBezTo>
                  <a:cubicBezTo>
                    <a:pt x="8847" y="14971"/>
                    <a:pt x="8847" y="13902"/>
                    <a:pt x="9694" y="11549"/>
                  </a:cubicBezTo>
                  <a:cubicBezTo>
                    <a:pt x="10541" y="9197"/>
                    <a:pt x="12235" y="5561"/>
                    <a:pt x="13612" y="3530"/>
                  </a:cubicBezTo>
                  <a:cubicBezTo>
                    <a:pt x="14988" y="1498"/>
                    <a:pt x="16047" y="1070"/>
                    <a:pt x="16894" y="1284"/>
                  </a:cubicBezTo>
                  <a:cubicBezTo>
                    <a:pt x="17741" y="1498"/>
                    <a:pt x="18377" y="2353"/>
                    <a:pt x="18906" y="4813"/>
                  </a:cubicBezTo>
                  <a:cubicBezTo>
                    <a:pt x="19435" y="7272"/>
                    <a:pt x="19859" y="11336"/>
                    <a:pt x="20282" y="14330"/>
                  </a:cubicBezTo>
                  <a:cubicBezTo>
                    <a:pt x="20706" y="17324"/>
                    <a:pt x="21129" y="19248"/>
                    <a:pt x="21553" y="211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6" name="Line"/>
            <p:cNvSpPr/>
            <p:nvPr/>
          </p:nvSpPr>
          <p:spPr>
            <a:xfrm>
              <a:off x="4912783" y="127818"/>
              <a:ext cx="258759" cy="369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208" fill="norm" stroke="1" extrusionOk="0">
                  <a:moveTo>
                    <a:pt x="6146" y="16591"/>
                  </a:moveTo>
                  <a:cubicBezTo>
                    <a:pt x="6498" y="15984"/>
                    <a:pt x="6849" y="15378"/>
                    <a:pt x="7024" y="14710"/>
                  </a:cubicBezTo>
                  <a:cubicBezTo>
                    <a:pt x="7200" y="14043"/>
                    <a:pt x="7200" y="13315"/>
                    <a:pt x="6673" y="12951"/>
                  </a:cubicBezTo>
                  <a:cubicBezTo>
                    <a:pt x="6146" y="12587"/>
                    <a:pt x="5093" y="12587"/>
                    <a:pt x="3951" y="13193"/>
                  </a:cubicBezTo>
                  <a:cubicBezTo>
                    <a:pt x="2810" y="13800"/>
                    <a:pt x="1580" y="15014"/>
                    <a:pt x="878" y="16045"/>
                  </a:cubicBezTo>
                  <a:cubicBezTo>
                    <a:pt x="176" y="17076"/>
                    <a:pt x="0" y="17926"/>
                    <a:pt x="0" y="18654"/>
                  </a:cubicBezTo>
                  <a:cubicBezTo>
                    <a:pt x="0" y="19382"/>
                    <a:pt x="176" y="19989"/>
                    <a:pt x="702" y="20292"/>
                  </a:cubicBezTo>
                  <a:cubicBezTo>
                    <a:pt x="1229" y="20596"/>
                    <a:pt x="2107" y="20596"/>
                    <a:pt x="2898" y="20414"/>
                  </a:cubicBezTo>
                  <a:cubicBezTo>
                    <a:pt x="3688" y="20232"/>
                    <a:pt x="4390" y="19867"/>
                    <a:pt x="5180" y="19503"/>
                  </a:cubicBezTo>
                  <a:cubicBezTo>
                    <a:pt x="5971" y="19139"/>
                    <a:pt x="6849" y="18775"/>
                    <a:pt x="7288" y="19139"/>
                  </a:cubicBezTo>
                  <a:cubicBezTo>
                    <a:pt x="7727" y="19503"/>
                    <a:pt x="7727" y="20596"/>
                    <a:pt x="8254" y="21020"/>
                  </a:cubicBezTo>
                  <a:cubicBezTo>
                    <a:pt x="8780" y="21445"/>
                    <a:pt x="9834" y="21202"/>
                    <a:pt x="11239" y="19746"/>
                  </a:cubicBezTo>
                  <a:cubicBezTo>
                    <a:pt x="12644" y="18290"/>
                    <a:pt x="14400" y="15620"/>
                    <a:pt x="16068" y="12526"/>
                  </a:cubicBezTo>
                  <a:cubicBezTo>
                    <a:pt x="17737" y="9432"/>
                    <a:pt x="19317" y="5912"/>
                    <a:pt x="20283" y="3607"/>
                  </a:cubicBezTo>
                  <a:cubicBezTo>
                    <a:pt x="21249" y="1301"/>
                    <a:pt x="21600" y="209"/>
                    <a:pt x="21424" y="27"/>
                  </a:cubicBezTo>
                  <a:cubicBezTo>
                    <a:pt x="21249" y="-155"/>
                    <a:pt x="20546" y="573"/>
                    <a:pt x="19580" y="2636"/>
                  </a:cubicBezTo>
                  <a:cubicBezTo>
                    <a:pt x="18615" y="4699"/>
                    <a:pt x="17385" y="8097"/>
                    <a:pt x="16683" y="10766"/>
                  </a:cubicBezTo>
                  <a:cubicBezTo>
                    <a:pt x="15980" y="13436"/>
                    <a:pt x="15805" y="15378"/>
                    <a:pt x="15980" y="16712"/>
                  </a:cubicBezTo>
                  <a:cubicBezTo>
                    <a:pt x="16156" y="18047"/>
                    <a:pt x="16683" y="18775"/>
                    <a:pt x="17385" y="19200"/>
                  </a:cubicBezTo>
                  <a:cubicBezTo>
                    <a:pt x="18088" y="19625"/>
                    <a:pt x="18966" y="19746"/>
                    <a:pt x="19668" y="19443"/>
                  </a:cubicBezTo>
                  <a:cubicBezTo>
                    <a:pt x="20371" y="19139"/>
                    <a:pt x="20898" y="18411"/>
                    <a:pt x="21424" y="176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7" name="Line"/>
            <p:cNvSpPr/>
            <p:nvPr/>
          </p:nvSpPr>
          <p:spPr>
            <a:xfrm>
              <a:off x="5064064" y="315612"/>
              <a:ext cx="386353" cy="275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334" fill="norm" stroke="1" extrusionOk="0">
                  <a:moveTo>
                    <a:pt x="1714" y="2945"/>
                  </a:moveTo>
                  <a:cubicBezTo>
                    <a:pt x="888" y="2782"/>
                    <a:pt x="62" y="2618"/>
                    <a:pt x="3" y="2618"/>
                  </a:cubicBezTo>
                  <a:cubicBezTo>
                    <a:pt x="-56" y="2618"/>
                    <a:pt x="652" y="2782"/>
                    <a:pt x="2659" y="3109"/>
                  </a:cubicBezTo>
                  <a:cubicBezTo>
                    <a:pt x="4665" y="3436"/>
                    <a:pt x="7970" y="3927"/>
                    <a:pt x="9918" y="4091"/>
                  </a:cubicBezTo>
                  <a:cubicBezTo>
                    <a:pt x="11865" y="4255"/>
                    <a:pt x="12455" y="4091"/>
                    <a:pt x="12219" y="4255"/>
                  </a:cubicBezTo>
                  <a:cubicBezTo>
                    <a:pt x="11983" y="4418"/>
                    <a:pt x="10921" y="4909"/>
                    <a:pt x="9977" y="5891"/>
                  </a:cubicBezTo>
                  <a:cubicBezTo>
                    <a:pt x="9033" y="6873"/>
                    <a:pt x="8206" y="8345"/>
                    <a:pt x="7734" y="9573"/>
                  </a:cubicBezTo>
                  <a:cubicBezTo>
                    <a:pt x="7262" y="10800"/>
                    <a:pt x="7144" y="11782"/>
                    <a:pt x="7144" y="12682"/>
                  </a:cubicBezTo>
                  <a:cubicBezTo>
                    <a:pt x="7144" y="13582"/>
                    <a:pt x="7262" y="14400"/>
                    <a:pt x="8147" y="14645"/>
                  </a:cubicBezTo>
                  <a:cubicBezTo>
                    <a:pt x="9033" y="14891"/>
                    <a:pt x="10685" y="14564"/>
                    <a:pt x="11629" y="13500"/>
                  </a:cubicBezTo>
                  <a:cubicBezTo>
                    <a:pt x="12574" y="12436"/>
                    <a:pt x="12810" y="10636"/>
                    <a:pt x="12869" y="9245"/>
                  </a:cubicBezTo>
                  <a:cubicBezTo>
                    <a:pt x="12928" y="7855"/>
                    <a:pt x="12810" y="6873"/>
                    <a:pt x="12337" y="6218"/>
                  </a:cubicBezTo>
                  <a:cubicBezTo>
                    <a:pt x="11865" y="5564"/>
                    <a:pt x="11039" y="5236"/>
                    <a:pt x="10921" y="5155"/>
                  </a:cubicBezTo>
                  <a:cubicBezTo>
                    <a:pt x="10803" y="5073"/>
                    <a:pt x="11393" y="5236"/>
                    <a:pt x="12337" y="5727"/>
                  </a:cubicBezTo>
                  <a:cubicBezTo>
                    <a:pt x="13282" y="6218"/>
                    <a:pt x="14580" y="7036"/>
                    <a:pt x="15524" y="8755"/>
                  </a:cubicBezTo>
                  <a:cubicBezTo>
                    <a:pt x="16469" y="10473"/>
                    <a:pt x="17059" y="13091"/>
                    <a:pt x="17118" y="15218"/>
                  </a:cubicBezTo>
                  <a:cubicBezTo>
                    <a:pt x="17177" y="17345"/>
                    <a:pt x="16705" y="18982"/>
                    <a:pt x="16174" y="20045"/>
                  </a:cubicBezTo>
                  <a:cubicBezTo>
                    <a:pt x="15642" y="21109"/>
                    <a:pt x="15052" y="21600"/>
                    <a:pt x="14757" y="21191"/>
                  </a:cubicBezTo>
                  <a:cubicBezTo>
                    <a:pt x="14462" y="20782"/>
                    <a:pt x="14462" y="19473"/>
                    <a:pt x="15111" y="16445"/>
                  </a:cubicBezTo>
                  <a:cubicBezTo>
                    <a:pt x="15760" y="13418"/>
                    <a:pt x="17059" y="8673"/>
                    <a:pt x="18239" y="5645"/>
                  </a:cubicBezTo>
                  <a:cubicBezTo>
                    <a:pt x="19419" y="2618"/>
                    <a:pt x="20482" y="1309"/>
                    <a:pt x="2154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8" name="Line"/>
            <p:cNvSpPr/>
            <p:nvPr/>
          </p:nvSpPr>
          <p:spPr>
            <a:xfrm>
              <a:off x="5887353" y="282659"/>
              <a:ext cx="242514" cy="315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193" fill="norm" stroke="1" extrusionOk="0">
                  <a:moveTo>
                    <a:pt x="12504" y="3492"/>
                  </a:moveTo>
                  <a:cubicBezTo>
                    <a:pt x="12504" y="2639"/>
                    <a:pt x="12504" y="1786"/>
                    <a:pt x="12129" y="1147"/>
                  </a:cubicBezTo>
                  <a:cubicBezTo>
                    <a:pt x="11753" y="507"/>
                    <a:pt x="11002" y="81"/>
                    <a:pt x="10157" y="10"/>
                  </a:cubicBezTo>
                  <a:cubicBezTo>
                    <a:pt x="9311" y="-61"/>
                    <a:pt x="8372" y="223"/>
                    <a:pt x="6870" y="2071"/>
                  </a:cubicBezTo>
                  <a:cubicBezTo>
                    <a:pt x="5367" y="3918"/>
                    <a:pt x="3301" y="7328"/>
                    <a:pt x="1986" y="10313"/>
                  </a:cubicBezTo>
                  <a:cubicBezTo>
                    <a:pt x="671" y="13297"/>
                    <a:pt x="108" y="15855"/>
                    <a:pt x="14" y="17560"/>
                  </a:cubicBezTo>
                  <a:cubicBezTo>
                    <a:pt x="-80" y="19265"/>
                    <a:pt x="296" y="20118"/>
                    <a:pt x="1517" y="20686"/>
                  </a:cubicBezTo>
                  <a:cubicBezTo>
                    <a:pt x="2737" y="21255"/>
                    <a:pt x="4803" y="21539"/>
                    <a:pt x="7433" y="20473"/>
                  </a:cubicBezTo>
                  <a:cubicBezTo>
                    <a:pt x="10063" y="19407"/>
                    <a:pt x="13256" y="16992"/>
                    <a:pt x="15040" y="14007"/>
                  </a:cubicBezTo>
                  <a:cubicBezTo>
                    <a:pt x="16824" y="11023"/>
                    <a:pt x="17200" y="7471"/>
                    <a:pt x="16637" y="4984"/>
                  </a:cubicBezTo>
                  <a:cubicBezTo>
                    <a:pt x="16073" y="2497"/>
                    <a:pt x="14570" y="1076"/>
                    <a:pt x="12223" y="721"/>
                  </a:cubicBezTo>
                  <a:cubicBezTo>
                    <a:pt x="9875" y="365"/>
                    <a:pt x="6682" y="1076"/>
                    <a:pt x="4522" y="2071"/>
                  </a:cubicBezTo>
                  <a:cubicBezTo>
                    <a:pt x="2362" y="3065"/>
                    <a:pt x="1235" y="4344"/>
                    <a:pt x="671" y="5339"/>
                  </a:cubicBezTo>
                  <a:cubicBezTo>
                    <a:pt x="108" y="6334"/>
                    <a:pt x="108" y="7044"/>
                    <a:pt x="953" y="7684"/>
                  </a:cubicBezTo>
                  <a:cubicBezTo>
                    <a:pt x="1798" y="8323"/>
                    <a:pt x="3489" y="8892"/>
                    <a:pt x="7057" y="8678"/>
                  </a:cubicBezTo>
                  <a:cubicBezTo>
                    <a:pt x="10626" y="8465"/>
                    <a:pt x="16073" y="7471"/>
                    <a:pt x="21520" y="6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9" name="Line"/>
            <p:cNvSpPr/>
            <p:nvPr/>
          </p:nvSpPr>
          <p:spPr>
            <a:xfrm>
              <a:off x="5933016" y="44966"/>
              <a:ext cx="146051" cy="175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8" fill="norm" stroke="1" extrusionOk="0">
                  <a:moveTo>
                    <a:pt x="0" y="21308"/>
                  </a:moveTo>
                  <a:cubicBezTo>
                    <a:pt x="1878" y="15394"/>
                    <a:pt x="3757" y="9479"/>
                    <a:pt x="5165" y="5751"/>
                  </a:cubicBezTo>
                  <a:cubicBezTo>
                    <a:pt x="6574" y="2022"/>
                    <a:pt x="7513" y="479"/>
                    <a:pt x="8609" y="94"/>
                  </a:cubicBezTo>
                  <a:cubicBezTo>
                    <a:pt x="9704" y="-292"/>
                    <a:pt x="10957" y="479"/>
                    <a:pt x="13148" y="3051"/>
                  </a:cubicBezTo>
                  <a:cubicBezTo>
                    <a:pt x="15339" y="5622"/>
                    <a:pt x="18470" y="9994"/>
                    <a:pt x="21600" y="143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0" name="Line"/>
            <p:cNvSpPr/>
            <p:nvPr/>
          </p:nvSpPr>
          <p:spPr>
            <a:xfrm>
              <a:off x="6625791" y="223837"/>
              <a:ext cx="374026" cy="583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344" fill="norm" stroke="1" extrusionOk="0">
                  <a:moveTo>
                    <a:pt x="7286" y="8931"/>
                  </a:moveTo>
                  <a:cubicBezTo>
                    <a:pt x="6798" y="8699"/>
                    <a:pt x="6310" y="8467"/>
                    <a:pt x="5761" y="8428"/>
                  </a:cubicBezTo>
                  <a:cubicBezTo>
                    <a:pt x="5211" y="8389"/>
                    <a:pt x="4601" y="8544"/>
                    <a:pt x="3625" y="9357"/>
                  </a:cubicBezTo>
                  <a:cubicBezTo>
                    <a:pt x="2649" y="10170"/>
                    <a:pt x="1306" y="11641"/>
                    <a:pt x="635" y="12608"/>
                  </a:cubicBezTo>
                  <a:cubicBezTo>
                    <a:pt x="-36" y="13576"/>
                    <a:pt x="-36" y="14041"/>
                    <a:pt x="25" y="14467"/>
                  </a:cubicBezTo>
                  <a:cubicBezTo>
                    <a:pt x="86" y="14892"/>
                    <a:pt x="208" y="15279"/>
                    <a:pt x="1184" y="15163"/>
                  </a:cubicBezTo>
                  <a:cubicBezTo>
                    <a:pt x="2161" y="15047"/>
                    <a:pt x="3991" y="14428"/>
                    <a:pt x="5089" y="13267"/>
                  </a:cubicBezTo>
                  <a:cubicBezTo>
                    <a:pt x="6188" y="12105"/>
                    <a:pt x="6554" y="10402"/>
                    <a:pt x="6554" y="9279"/>
                  </a:cubicBezTo>
                  <a:cubicBezTo>
                    <a:pt x="6554" y="8157"/>
                    <a:pt x="6188" y="7615"/>
                    <a:pt x="6615" y="6725"/>
                  </a:cubicBezTo>
                  <a:cubicBezTo>
                    <a:pt x="7042" y="5834"/>
                    <a:pt x="8262" y="4596"/>
                    <a:pt x="9727" y="3473"/>
                  </a:cubicBezTo>
                  <a:cubicBezTo>
                    <a:pt x="11191" y="2350"/>
                    <a:pt x="12900" y="1344"/>
                    <a:pt x="14120" y="725"/>
                  </a:cubicBezTo>
                  <a:cubicBezTo>
                    <a:pt x="15340" y="105"/>
                    <a:pt x="16072" y="-127"/>
                    <a:pt x="16256" y="67"/>
                  </a:cubicBezTo>
                  <a:cubicBezTo>
                    <a:pt x="16439" y="260"/>
                    <a:pt x="16072" y="879"/>
                    <a:pt x="15035" y="2428"/>
                  </a:cubicBezTo>
                  <a:cubicBezTo>
                    <a:pt x="13998" y="3976"/>
                    <a:pt x="12289" y="6454"/>
                    <a:pt x="10886" y="9047"/>
                  </a:cubicBezTo>
                  <a:cubicBezTo>
                    <a:pt x="9483" y="11641"/>
                    <a:pt x="8384" y="14350"/>
                    <a:pt x="7957" y="16363"/>
                  </a:cubicBezTo>
                  <a:cubicBezTo>
                    <a:pt x="7530" y="18376"/>
                    <a:pt x="7774" y="19692"/>
                    <a:pt x="8140" y="20467"/>
                  </a:cubicBezTo>
                  <a:cubicBezTo>
                    <a:pt x="8506" y="21241"/>
                    <a:pt x="8995" y="21473"/>
                    <a:pt x="10032" y="21279"/>
                  </a:cubicBezTo>
                  <a:cubicBezTo>
                    <a:pt x="11069" y="21086"/>
                    <a:pt x="12656" y="20467"/>
                    <a:pt x="13693" y="19731"/>
                  </a:cubicBezTo>
                  <a:cubicBezTo>
                    <a:pt x="14730" y="18996"/>
                    <a:pt x="15218" y="18144"/>
                    <a:pt x="15523" y="17525"/>
                  </a:cubicBezTo>
                  <a:cubicBezTo>
                    <a:pt x="15828" y="16905"/>
                    <a:pt x="15950" y="16518"/>
                    <a:pt x="15706" y="16208"/>
                  </a:cubicBezTo>
                  <a:cubicBezTo>
                    <a:pt x="15462" y="15899"/>
                    <a:pt x="14852" y="15667"/>
                    <a:pt x="14852" y="15434"/>
                  </a:cubicBezTo>
                  <a:cubicBezTo>
                    <a:pt x="14852" y="15202"/>
                    <a:pt x="15462" y="14970"/>
                    <a:pt x="16683" y="14699"/>
                  </a:cubicBezTo>
                  <a:cubicBezTo>
                    <a:pt x="17903" y="14428"/>
                    <a:pt x="19733" y="14118"/>
                    <a:pt x="21564" y="138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1" name="Line"/>
            <p:cNvSpPr/>
            <p:nvPr/>
          </p:nvSpPr>
          <p:spPr>
            <a:xfrm>
              <a:off x="7547239" y="311643"/>
              <a:ext cx="271728" cy="312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268" fill="norm" stroke="1" extrusionOk="0">
                  <a:moveTo>
                    <a:pt x="9942" y="4590"/>
                  </a:moveTo>
                  <a:cubicBezTo>
                    <a:pt x="9774" y="3438"/>
                    <a:pt x="9607" y="2286"/>
                    <a:pt x="9104" y="1710"/>
                  </a:cubicBezTo>
                  <a:cubicBezTo>
                    <a:pt x="8602" y="1134"/>
                    <a:pt x="7765" y="1134"/>
                    <a:pt x="6593" y="2070"/>
                  </a:cubicBezTo>
                  <a:cubicBezTo>
                    <a:pt x="5421" y="3006"/>
                    <a:pt x="3914" y="4878"/>
                    <a:pt x="2742" y="7470"/>
                  </a:cubicBezTo>
                  <a:cubicBezTo>
                    <a:pt x="1569" y="10062"/>
                    <a:pt x="732" y="13374"/>
                    <a:pt x="314" y="15390"/>
                  </a:cubicBezTo>
                  <a:cubicBezTo>
                    <a:pt x="-105" y="17406"/>
                    <a:pt x="-105" y="18126"/>
                    <a:pt x="314" y="18918"/>
                  </a:cubicBezTo>
                  <a:cubicBezTo>
                    <a:pt x="732" y="19710"/>
                    <a:pt x="1569" y="20574"/>
                    <a:pt x="2574" y="21006"/>
                  </a:cubicBezTo>
                  <a:cubicBezTo>
                    <a:pt x="3579" y="21438"/>
                    <a:pt x="4751" y="21438"/>
                    <a:pt x="6425" y="20214"/>
                  </a:cubicBezTo>
                  <a:cubicBezTo>
                    <a:pt x="8100" y="18990"/>
                    <a:pt x="10276" y="16542"/>
                    <a:pt x="11700" y="13950"/>
                  </a:cubicBezTo>
                  <a:cubicBezTo>
                    <a:pt x="13123" y="11358"/>
                    <a:pt x="13793" y="8622"/>
                    <a:pt x="13876" y="6390"/>
                  </a:cubicBezTo>
                  <a:cubicBezTo>
                    <a:pt x="13960" y="4158"/>
                    <a:pt x="13458" y="2430"/>
                    <a:pt x="12118" y="1350"/>
                  </a:cubicBezTo>
                  <a:cubicBezTo>
                    <a:pt x="10779" y="270"/>
                    <a:pt x="8602" y="-162"/>
                    <a:pt x="6760" y="54"/>
                  </a:cubicBezTo>
                  <a:cubicBezTo>
                    <a:pt x="4918" y="270"/>
                    <a:pt x="3411" y="1134"/>
                    <a:pt x="2574" y="2286"/>
                  </a:cubicBezTo>
                  <a:cubicBezTo>
                    <a:pt x="1737" y="3438"/>
                    <a:pt x="1569" y="4878"/>
                    <a:pt x="2155" y="6030"/>
                  </a:cubicBezTo>
                  <a:cubicBezTo>
                    <a:pt x="2742" y="7182"/>
                    <a:pt x="4081" y="8046"/>
                    <a:pt x="6844" y="8550"/>
                  </a:cubicBezTo>
                  <a:cubicBezTo>
                    <a:pt x="9607" y="9054"/>
                    <a:pt x="13793" y="9198"/>
                    <a:pt x="16472" y="9054"/>
                  </a:cubicBezTo>
                  <a:cubicBezTo>
                    <a:pt x="19151" y="8910"/>
                    <a:pt x="20323" y="8478"/>
                    <a:pt x="21495" y="80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2" name="Line"/>
            <p:cNvSpPr/>
            <p:nvPr/>
          </p:nvSpPr>
          <p:spPr>
            <a:xfrm>
              <a:off x="8447616" y="499762"/>
              <a:ext cx="1" cy="1651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3" name="Line"/>
            <p:cNvSpPr/>
            <p:nvPr/>
          </p:nvSpPr>
          <p:spPr>
            <a:xfrm>
              <a:off x="8466666" y="408416"/>
              <a:ext cx="38101" cy="27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0" y="11040"/>
                    <a:pt x="0" y="1783"/>
                    <a:pt x="3600" y="240"/>
                  </a:cubicBezTo>
                  <a:cubicBezTo>
                    <a:pt x="7200" y="-1303"/>
                    <a:pt x="1440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4" name="Line"/>
            <p:cNvSpPr/>
            <p:nvPr/>
          </p:nvSpPr>
          <p:spPr>
            <a:xfrm>
              <a:off x="8511116" y="462604"/>
              <a:ext cx="110030" cy="216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418" fill="norm" stroke="1" extrusionOk="0">
                  <a:moveTo>
                    <a:pt x="20785" y="1165"/>
                  </a:moveTo>
                  <a:cubicBezTo>
                    <a:pt x="19155" y="536"/>
                    <a:pt x="17525" y="-93"/>
                    <a:pt x="14264" y="12"/>
                  </a:cubicBezTo>
                  <a:cubicBezTo>
                    <a:pt x="11004" y="117"/>
                    <a:pt x="6113" y="956"/>
                    <a:pt x="5298" y="3262"/>
                  </a:cubicBezTo>
                  <a:cubicBezTo>
                    <a:pt x="4483" y="5569"/>
                    <a:pt x="7743" y="9344"/>
                    <a:pt x="11004" y="11860"/>
                  </a:cubicBezTo>
                  <a:cubicBezTo>
                    <a:pt x="14264" y="14377"/>
                    <a:pt x="17525" y="15635"/>
                    <a:pt x="19358" y="16789"/>
                  </a:cubicBezTo>
                  <a:cubicBezTo>
                    <a:pt x="21192" y="17942"/>
                    <a:pt x="21600" y="18990"/>
                    <a:pt x="20785" y="19829"/>
                  </a:cubicBezTo>
                  <a:cubicBezTo>
                    <a:pt x="19970" y="20668"/>
                    <a:pt x="17932" y="21297"/>
                    <a:pt x="14264" y="21402"/>
                  </a:cubicBezTo>
                  <a:cubicBezTo>
                    <a:pt x="10596" y="21507"/>
                    <a:pt x="5298" y="21088"/>
                    <a:pt x="0" y="206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5" name="Line"/>
            <p:cNvSpPr/>
            <p:nvPr/>
          </p:nvSpPr>
          <p:spPr>
            <a:xfrm>
              <a:off x="9134886" y="441293"/>
              <a:ext cx="131881" cy="209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5" h="20784" fill="norm" stroke="1" extrusionOk="0">
                  <a:moveTo>
                    <a:pt x="16717" y="7051"/>
                  </a:moveTo>
                  <a:cubicBezTo>
                    <a:pt x="16717" y="5793"/>
                    <a:pt x="16717" y="4534"/>
                    <a:pt x="16717" y="3276"/>
                  </a:cubicBezTo>
                  <a:cubicBezTo>
                    <a:pt x="16717" y="2018"/>
                    <a:pt x="16717" y="760"/>
                    <a:pt x="15720" y="235"/>
                  </a:cubicBezTo>
                  <a:cubicBezTo>
                    <a:pt x="14723" y="-289"/>
                    <a:pt x="12730" y="-79"/>
                    <a:pt x="9573" y="2332"/>
                  </a:cubicBezTo>
                  <a:cubicBezTo>
                    <a:pt x="6416" y="4744"/>
                    <a:pt x="2096" y="9358"/>
                    <a:pt x="600" y="13028"/>
                  </a:cubicBezTo>
                  <a:cubicBezTo>
                    <a:pt x="-895" y="16697"/>
                    <a:pt x="434" y="19424"/>
                    <a:pt x="4256" y="20367"/>
                  </a:cubicBezTo>
                  <a:cubicBezTo>
                    <a:pt x="8077" y="21311"/>
                    <a:pt x="14391" y="20472"/>
                    <a:pt x="20705" y="196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6" name="Line"/>
            <p:cNvSpPr/>
            <p:nvPr/>
          </p:nvSpPr>
          <p:spPr>
            <a:xfrm>
              <a:off x="9290591" y="482536"/>
              <a:ext cx="132034" cy="160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5" h="20781" fill="norm" stroke="1" extrusionOk="0">
                  <a:moveTo>
                    <a:pt x="13989" y="4686"/>
                  </a:moveTo>
                  <a:cubicBezTo>
                    <a:pt x="13989" y="3045"/>
                    <a:pt x="13989" y="1405"/>
                    <a:pt x="12844" y="584"/>
                  </a:cubicBezTo>
                  <a:cubicBezTo>
                    <a:pt x="11698" y="-236"/>
                    <a:pt x="9407" y="-236"/>
                    <a:pt x="7116" y="858"/>
                  </a:cubicBezTo>
                  <a:cubicBezTo>
                    <a:pt x="4825" y="1951"/>
                    <a:pt x="2534" y="4139"/>
                    <a:pt x="1225" y="7283"/>
                  </a:cubicBezTo>
                  <a:cubicBezTo>
                    <a:pt x="-84" y="10427"/>
                    <a:pt x="-411" y="14529"/>
                    <a:pt x="571" y="17263"/>
                  </a:cubicBezTo>
                  <a:cubicBezTo>
                    <a:pt x="1553" y="19997"/>
                    <a:pt x="3844" y="21364"/>
                    <a:pt x="7607" y="20544"/>
                  </a:cubicBezTo>
                  <a:cubicBezTo>
                    <a:pt x="11371" y="19723"/>
                    <a:pt x="16607" y="16716"/>
                    <a:pt x="18898" y="13435"/>
                  </a:cubicBezTo>
                  <a:cubicBezTo>
                    <a:pt x="21189" y="10154"/>
                    <a:pt x="20534" y="6599"/>
                    <a:pt x="19225" y="4412"/>
                  </a:cubicBezTo>
                  <a:cubicBezTo>
                    <a:pt x="17916" y="2225"/>
                    <a:pt x="15953" y="1405"/>
                    <a:pt x="14153" y="1268"/>
                  </a:cubicBezTo>
                  <a:cubicBezTo>
                    <a:pt x="12353" y="1131"/>
                    <a:pt x="10716" y="1678"/>
                    <a:pt x="10389" y="2635"/>
                  </a:cubicBezTo>
                  <a:cubicBezTo>
                    <a:pt x="10062" y="3592"/>
                    <a:pt x="11044" y="4959"/>
                    <a:pt x="12025" y="63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7" name="Line"/>
            <p:cNvSpPr/>
            <p:nvPr/>
          </p:nvSpPr>
          <p:spPr>
            <a:xfrm>
              <a:off x="9470944" y="461662"/>
              <a:ext cx="133594" cy="186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1" h="21600" fill="norm" stroke="1" extrusionOk="0">
                  <a:moveTo>
                    <a:pt x="4907" y="3682"/>
                  </a:moveTo>
                  <a:cubicBezTo>
                    <a:pt x="3894" y="8836"/>
                    <a:pt x="2882" y="13991"/>
                    <a:pt x="2038" y="17182"/>
                  </a:cubicBezTo>
                  <a:cubicBezTo>
                    <a:pt x="1194" y="20373"/>
                    <a:pt x="519" y="21600"/>
                    <a:pt x="182" y="21600"/>
                  </a:cubicBezTo>
                  <a:cubicBezTo>
                    <a:pt x="-156" y="21600"/>
                    <a:pt x="-156" y="20373"/>
                    <a:pt x="1363" y="16814"/>
                  </a:cubicBezTo>
                  <a:cubicBezTo>
                    <a:pt x="2882" y="13255"/>
                    <a:pt x="5919" y="7364"/>
                    <a:pt x="8619" y="4050"/>
                  </a:cubicBezTo>
                  <a:cubicBezTo>
                    <a:pt x="11319" y="736"/>
                    <a:pt x="13681" y="0"/>
                    <a:pt x="15538" y="0"/>
                  </a:cubicBezTo>
                  <a:cubicBezTo>
                    <a:pt x="17394" y="0"/>
                    <a:pt x="18744" y="736"/>
                    <a:pt x="19757" y="3191"/>
                  </a:cubicBezTo>
                  <a:cubicBezTo>
                    <a:pt x="20769" y="5645"/>
                    <a:pt x="21444" y="9818"/>
                    <a:pt x="21275" y="12886"/>
                  </a:cubicBezTo>
                  <a:cubicBezTo>
                    <a:pt x="21106" y="15955"/>
                    <a:pt x="20094" y="17918"/>
                    <a:pt x="19081" y="198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8" name="Line"/>
            <p:cNvSpPr/>
            <p:nvPr/>
          </p:nvSpPr>
          <p:spPr>
            <a:xfrm>
              <a:off x="9662761" y="451079"/>
              <a:ext cx="112006" cy="191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1" h="21448" fill="norm" stroke="1" extrusionOk="0">
                  <a:moveTo>
                    <a:pt x="20781" y="1899"/>
                  </a:moveTo>
                  <a:cubicBezTo>
                    <a:pt x="16068" y="949"/>
                    <a:pt x="11356" y="0"/>
                    <a:pt x="8017" y="0"/>
                  </a:cubicBezTo>
                  <a:cubicBezTo>
                    <a:pt x="4679" y="0"/>
                    <a:pt x="2716" y="949"/>
                    <a:pt x="1341" y="2018"/>
                  </a:cubicBezTo>
                  <a:cubicBezTo>
                    <a:pt x="-34" y="3086"/>
                    <a:pt x="-819" y="4273"/>
                    <a:pt x="1341" y="6290"/>
                  </a:cubicBezTo>
                  <a:cubicBezTo>
                    <a:pt x="3501" y="8308"/>
                    <a:pt x="8606" y="11156"/>
                    <a:pt x="11552" y="13530"/>
                  </a:cubicBezTo>
                  <a:cubicBezTo>
                    <a:pt x="14497" y="15903"/>
                    <a:pt x="15283" y="17802"/>
                    <a:pt x="14694" y="19108"/>
                  </a:cubicBezTo>
                  <a:cubicBezTo>
                    <a:pt x="14105" y="20413"/>
                    <a:pt x="12141" y="21125"/>
                    <a:pt x="9981" y="21363"/>
                  </a:cubicBezTo>
                  <a:cubicBezTo>
                    <a:pt x="7821" y="21600"/>
                    <a:pt x="5465" y="21363"/>
                    <a:pt x="4090" y="20413"/>
                  </a:cubicBezTo>
                  <a:cubicBezTo>
                    <a:pt x="2716" y="19464"/>
                    <a:pt x="2323" y="17802"/>
                    <a:pt x="1930" y="161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9" name="Line"/>
            <p:cNvSpPr/>
            <p:nvPr/>
          </p:nvSpPr>
          <p:spPr>
            <a:xfrm>
              <a:off x="9800166" y="480712"/>
              <a:ext cx="19614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2960" y="0"/>
                  </a:moveTo>
                  <a:cubicBezTo>
                    <a:pt x="17280" y="3600"/>
                    <a:pt x="21600" y="7200"/>
                    <a:pt x="19440" y="10800"/>
                  </a:cubicBezTo>
                  <a:cubicBezTo>
                    <a:pt x="17280" y="14400"/>
                    <a:pt x="864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0" name="Line"/>
            <p:cNvSpPr/>
            <p:nvPr/>
          </p:nvSpPr>
          <p:spPr>
            <a:xfrm>
              <a:off x="9812866" y="398162"/>
              <a:ext cx="381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00" y="14400"/>
                    <a:pt x="2400" y="7200"/>
                    <a:pt x="6000" y="3600"/>
                  </a:cubicBezTo>
                  <a:cubicBezTo>
                    <a:pt x="9600" y="0"/>
                    <a:pt x="156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1" name="Line"/>
            <p:cNvSpPr/>
            <p:nvPr/>
          </p:nvSpPr>
          <p:spPr>
            <a:xfrm>
              <a:off x="9876366" y="435717"/>
              <a:ext cx="88901" cy="165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8" h="21318" fill="norm" stroke="1" extrusionOk="0">
                  <a:moveTo>
                    <a:pt x="21098" y="2531"/>
                  </a:moveTo>
                  <a:cubicBezTo>
                    <a:pt x="16577" y="1438"/>
                    <a:pt x="12056" y="344"/>
                    <a:pt x="8289" y="70"/>
                  </a:cubicBezTo>
                  <a:cubicBezTo>
                    <a:pt x="4521" y="-203"/>
                    <a:pt x="1507" y="344"/>
                    <a:pt x="503" y="1301"/>
                  </a:cubicBezTo>
                  <a:cubicBezTo>
                    <a:pt x="-502" y="2258"/>
                    <a:pt x="503" y="3625"/>
                    <a:pt x="3768" y="6086"/>
                  </a:cubicBezTo>
                  <a:cubicBezTo>
                    <a:pt x="7033" y="8546"/>
                    <a:pt x="12558" y="12101"/>
                    <a:pt x="15572" y="14698"/>
                  </a:cubicBezTo>
                  <a:cubicBezTo>
                    <a:pt x="18586" y="17296"/>
                    <a:pt x="19089" y="18936"/>
                    <a:pt x="18084" y="19893"/>
                  </a:cubicBezTo>
                  <a:cubicBezTo>
                    <a:pt x="17079" y="20850"/>
                    <a:pt x="14568" y="21124"/>
                    <a:pt x="12056" y="21260"/>
                  </a:cubicBezTo>
                  <a:cubicBezTo>
                    <a:pt x="9545" y="21397"/>
                    <a:pt x="7033" y="21397"/>
                    <a:pt x="5024" y="20030"/>
                  </a:cubicBezTo>
                  <a:cubicBezTo>
                    <a:pt x="3014" y="18663"/>
                    <a:pt x="1507" y="15929"/>
                    <a:pt x="0" y="131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2" name="Line"/>
            <p:cNvSpPr/>
            <p:nvPr/>
          </p:nvSpPr>
          <p:spPr>
            <a:xfrm>
              <a:off x="10025062" y="302912"/>
              <a:ext cx="124355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600" fill="norm" stroke="1" extrusionOk="0">
                  <a:moveTo>
                    <a:pt x="21150" y="0"/>
                  </a:moveTo>
                  <a:cubicBezTo>
                    <a:pt x="17550" y="1440"/>
                    <a:pt x="13950" y="2880"/>
                    <a:pt x="10350" y="5472"/>
                  </a:cubicBezTo>
                  <a:cubicBezTo>
                    <a:pt x="6750" y="8064"/>
                    <a:pt x="3150" y="11808"/>
                    <a:pt x="1350" y="14400"/>
                  </a:cubicBezTo>
                  <a:cubicBezTo>
                    <a:pt x="-450" y="16992"/>
                    <a:pt x="-450" y="18432"/>
                    <a:pt x="1350" y="19440"/>
                  </a:cubicBezTo>
                  <a:cubicBezTo>
                    <a:pt x="3150" y="20448"/>
                    <a:pt x="6750" y="21024"/>
                    <a:pt x="103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3" name="Line"/>
            <p:cNvSpPr/>
            <p:nvPr/>
          </p:nvSpPr>
          <p:spPr>
            <a:xfrm>
              <a:off x="10022416" y="456635"/>
              <a:ext cx="353485" cy="144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4" fill="norm" stroke="1" extrusionOk="0">
                  <a:moveTo>
                    <a:pt x="0" y="3561"/>
                  </a:moveTo>
                  <a:cubicBezTo>
                    <a:pt x="2587" y="4500"/>
                    <a:pt x="5174" y="5439"/>
                    <a:pt x="7178" y="5595"/>
                  </a:cubicBezTo>
                  <a:cubicBezTo>
                    <a:pt x="9183" y="5752"/>
                    <a:pt x="10606" y="5126"/>
                    <a:pt x="11447" y="4030"/>
                  </a:cubicBezTo>
                  <a:cubicBezTo>
                    <a:pt x="12287" y="2934"/>
                    <a:pt x="12546" y="1369"/>
                    <a:pt x="12352" y="587"/>
                  </a:cubicBezTo>
                  <a:cubicBezTo>
                    <a:pt x="12158" y="-196"/>
                    <a:pt x="11511" y="-196"/>
                    <a:pt x="10477" y="587"/>
                  </a:cubicBezTo>
                  <a:cubicBezTo>
                    <a:pt x="9442" y="1369"/>
                    <a:pt x="8019" y="2934"/>
                    <a:pt x="7114" y="5439"/>
                  </a:cubicBezTo>
                  <a:cubicBezTo>
                    <a:pt x="6208" y="7943"/>
                    <a:pt x="5820" y="11387"/>
                    <a:pt x="5756" y="13891"/>
                  </a:cubicBezTo>
                  <a:cubicBezTo>
                    <a:pt x="5691" y="16395"/>
                    <a:pt x="5950" y="17961"/>
                    <a:pt x="6402" y="19056"/>
                  </a:cubicBezTo>
                  <a:cubicBezTo>
                    <a:pt x="6855" y="20152"/>
                    <a:pt x="7502" y="20778"/>
                    <a:pt x="8795" y="20152"/>
                  </a:cubicBezTo>
                  <a:cubicBezTo>
                    <a:pt x="10089" y="19526"/>
                    <a:pt x="12029" y="17647"/>
                    <a:pt x="13322" y="15769"/>
                  </a:cubicBezTo>
                  <a:cubicBezTo>
                    <a:pt x="14616" y="13891"/>
                    <a:pt x="15262" y="12013"/>
                    <a:pt x="15715" y="10291"/>
                  </a:cubicBezTo>
                  <a:cubicBezTo>
                    <a:pt x="16168" y="8569"/>
                    <a:pt x="16426" y="7004"/>
                    <a:pt x="16297" y="6847"/>
                  </a:cubicBezTo>
                  <a:cubicBezTo>
                    <a:pt x="16168" y="6691"/>
                    <a:pt x="15650" y="7943"/>
                    <a:pt x="15262" y="9352"/>
                  </a:cubicBezTo>
                  <a:cubicBezTo>
                    <a:pt x="14874" y="10761"/>
                    <a:pt x="14616" y="12326"/>
                    <a:pt x="14357" y="13891"/>
                  </a:cubicBezTo>
                  <a:cubicBezTo>
                    <a:pt x="14098" y="15456"/>
                    <a:pt x="13840" y="17021"/>
                    <a:pt x="13904" y="17178"/>
                  </a:cubicBezTo>
                  <a:cubicBezTo>
                    <a:pt x="13969" y="17334"/>
                    <a:pt x="14357" y="16082"/>
                    <a:pt x="15327" y="13265"/>
                  </a:cubicBezTo>
                  <a:cubicBezTo>
                    <a:pt x="16297" y="10447"/>
                    <a:pt x="17849" y="6065"/>
                    <a:pt x="18949" y="3561"/>
                  </a:cubicBezTo>
                  <a:cubicBezTo>
                    <a:pt x="20048" y="1056"/>
                    <a:pt x="20695" y="430"/>
                    <a:pt x="21083" y="900"/>
                  </a:cubicBezTo>
                  <a:cubicBezTo>
                    <a:pt x="21471" y="1369"/>
                    <a:pt x="21600" y="2934"/>
                    <a:pt x="21600" y="5908"/>
                  </a:cubicBezTo>
                  <a:cubicBezTo>
                    <a:pt x="21600" y="8882"/>
                    <a:pt x="21471" y="13265"/>
                    <a:pt x="21212" y="16082"/>
                  </a:cubicBezTo>
                  <a:cubicBezTo>
                    <a:pt x="20953" y="18900"/>
                    <a:pt x="20565" y="20152"/>
                    <a:pt x="20177" y="21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4" name="Line"/>
            <p:cNvSpPr/>
            <p:nvPr/>
          </p:nvSpPr>
          <p:spPr>
            <a:xfrm>
              <a:off x="10411320" y="283862"/>
              <a:ext cx="112747" cy="3735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537" fill="norm" stroke="1" extrusionOk="0">
                  <a:moveTo>
                    <a:pt x="21306" y="0"/>
                  </a:moveTo>
                  <a:cubicBezTo>
                    <a:pt x="16906" y="3783"/>
                    <a:pt x="12506" y="7566"/>
                    <a:pt x="8906" y="10800"/>
                  </a:cubicBezTo>
                  <a:cubicBezTo>
                    <a:pt x="5306" y="14034"/>
                    <a:pt x="2506" y="16719"/>
                    <a:pt x="1106" y="18427"/>
                  </a:cubicBezTo>
                  <a:cubicBezTo>
                    <a:pt x="-294" y="20136"/>
                    <a:pt x="-294" y="20868"/>
                    <a:pt x="706" y="21234"/>
                  </a:cubicBezTo>
                  <a:cubicBezTo>
                    <a:pt x="1706" y="21600"/>
                    <a:pt x="3706" y="21600"/>
                    <a:pt x="5506" y="21417"/>
                  </a:cubicBezTo>
                  <a:cubicBezTo>
                    <a:pt x="7306" y="21234"/>
                    <a:pt x="8906" y="20868"/>
                    <a:pt x="10506" y="20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5" name="Line"/>
            <p:cNvSpPr/>
            <p:nvPr/>
          </p:nvSpPr>
          <p:spPr>
            <a:xfrm>
              <a:off x="10384366" y="442612"/>
              <a:ext cx="152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6" name="Line"/>
            <p:cNvSpPr/>
            <p:nvPr/>
          </p:nvSpPr>
          <p:spPr>
            <a:xfrm>
              <a:off x="10974916" y="506112"/>
              <a:ext cx="381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7" name="Line"/>
            <p:cNvSpPr/>
            <p:nvPr/>
          </p:nvSpPr>
          <p:spPr>
            <a:xfrm>
              <a:off x="11036300" y="398162"/>
              <a:ext cx="40217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0" h="21600" fill="norm" stroke="1" extrusionOk="0">
                  <a:moveTo>
                    <a:pt x="1080" y="21600"/>
                  </a:moveTo>
                  <a:cubicBezTo>
                    <a:pt x="0" y="14400"/>
                    <a:pt x="-1080" y="7200"/>
                    <a:pt x="2160" y="3600"/>
                  </a:cubicBezTo>
                  <a:cubicBezTo>
                    <a:pt x="5400" y="0"/>
                    <a:pt x="12960" y="0"/>
                    <a:pt x="2052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8" name="Line"/>
            <p:cNvSpPr/>
            <p:nvPr/>
          </p:nvSpPr>
          <p:spPr>
            <a:xfrm>
              <a:off x="11057466" y="276983"/>
              <a:ext cx="189968" cy="403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310" fill="norm" stroke="1" extrusionOk="0">
                  <a:moveTo>
                    <a:pt x="20880" y="4393"/>
                  </a:moveTo>
                  <a:cubicBezTo>
                    <a:pt x="21120" y="3721"/>
                    <a:pt x="21360" y="3050"/>
                    <a:pt x="21480" y="2322"/>
                  </a:cubicBezTo>
                  <a:cubicBezTo>
                    <a:pt x="21600" y="1595"/>
                    <a:pt x="21600" y="811"/>
                    <a:pt x="20880" y="364"/>
                  </a:cubicBezTo>
                  <a:cubicBezTo>
                    <a:pt x="20160" y="-84"/>
                    <a:pt x="18720" y="-196"/>
                    <a:pt x="16560" y="476"/>
                  </a:cubicBezTo>
                  <a:cubicBezTo>
                    <a:pt x="14400" y="1147"/>
                    <a:pt x="11520" y="2602"/>
                    <a:pt x="9120" y="4784"/>
                  </a:cubicBezTo>
                  <a:cubicBezTo>
                    <a:pt x="6720" y="6967"/>
                    <a:pt x="4800" y="9877"/>
                    <a:pt x="3360" y="12507"/>
                  </a:cubicBezTo>
                  <a:cubicBezTo>
                    <a:pt x="1920" y="15137"/>
                    <a:pt x="960" y="17487"/>
                    <a:pt x="480" y="18942"/>
                  </a:cubicBezTo>
                  <a:cubicBezTo>
                    <a:pt x="0" y="20397"/>
                    <a:pt x="0" y="20956"/>
                    <a:pt x="0" y="21180"/>
                  </a:cubicBezTo>
                  <a:cubicBezTo>
                    <a:pt x="0" y="21404"/>
                    <a:pt x="0" y="21292"/>
                    <a:pt x="0" y="211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9" name="Line"/>
            <p:cNvSpPr/>
            <p:nvPr/>
          </p:nvSpPr>
          <p:spPr>
            <a:xfrm>
              <a:off x="11036300" y="493412"/>
              <a:ext cx="154517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600" fill="norm" stroke="1" extrusionOk="0">
                  <a:moveTo>
                    <a:pt x="292" y="21600"/>
                  </a:moveTo>
                  <a:cubicBezTo>
                    <a:pt x="0" y="16560"/>
                    <a:pt x="-292" y="11520"/>
                    <a:pt x="584" y="7920"/>
                  </a:cubicBezTo>
                  <a:cubicBezTo>
                    <a:pt x="1459" y="4320"/>
                    <a:pt x="3503" y="2160"/>
                    <a:pt x="7151" y="1080"/>
                  </a:cubicBezTo>
                  <a:cubicBezTo>
                    <a:pt x="10800" y="0"/>
                    <a:pt x="16054" y="0"/>
                    <a:pt x="2130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0" name="Line"/>
            <p:cNvSpPr/>
            <p:nvPr/>
          </p:nvSpPr>
          <p:spPr>
            <a:xfrm>
              <a:off x="11216216" y="487062"/>
              <a:ext cx="381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1" name="Line"/>
            <p:cNvSpPr/>
            <p:nvPr/>
          </p:nvSpPr>
          <p:spPr>
            <a:xfrm>
              <a:off x="11222566" y="620412"/>
              <a:ext cx="1" cy="317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2" name="Line"/>
            <p:cNvSpPr/>
            <p:nvPr/>
          </p:nvSpPr>
          <p:spPr>
            <a:xfrm>
              <a:off x="9128063" y="832079"/>
              <a:ext cx="1021354" cy="74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9" h="21600" fill="norm" stroke="1" extrusionOk="0">
                  <a:moveTo>
                    <a:pt x="1186" y="1234"/>
                  </a:moveTo>
                  <a:cubicBezTo>
                    <a:pt x="963" y="617"/>
                    <a:pt x="739" y="0"/>
                    <a:pt x="493" y="0"/>
                  </a:cubicBezTo>
                  <a:cubicBezTo>
                    <a:pt x="247" y="0"/>
                    <a:pt x="-21" y="617"/>
                    <a:pt x="1" y="1851"/>
                  </a:cubicBezTo>
                  <a:cubicBezTo>
                    <a:pt x="24" y="3086"/>
                    <a:pt x="337" y="4937"/>
                    <a:pt x="1365" y="5863"/>
                  </a:cubicBezTo>
                  <a:cubicBezTo>
                    <a:pt x="2394" y="6789"/>
                    <a:pt x="4138" y="6789"/>
                    <a:pt x="6016" y="6789"/>
                  </a:cubicBezTo>
                  <a:cubicBezTo>
                    <a:pt x="7895" y="6789"/>
                    <a:pt x="9907" y="6789"/>
                    <a:pt x="11808" y="7406"/>
                  </a:cubicBezTo>
                  <a:cubicBezTo>
                    <a:pt x="13708" y="8023"/>
                    <a:pt x="15497" y="9257"/>
                    <a:pt x="16883" y="10183"/>
                  </a:cubicBezTo>
                  <a:cubicBezTo>
                    <a:pt x="18270" y="11109"/>
                    <a:pt x="19254" y="11726"/>
                    <a:pt x="19857" y="12034"/>
                  </a:cubicBezTo>
                  <a:cubicBezTo>
                    <a:pt x="20461" y="12343"/>
                    <a:pt x="20685" y="12343"/>
                    <a:pt x="20908" y="12343"/>
                  </a:cubicBezTo>
                  <a:cubicBezTo>
                    <a:pt x="21132" y="12343"/>
                    <a:pt x="21355" y="12343"/>
                    <a:pt x="21467" y="13886"/>
                  </a:cubicBezTo>
                  <a:cubicBezTo>
                    <a:pt x="21579" y="15429"/>
                    <a:pt x="21579" y="18514"/>
                    <a:pt x="2157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3" name="Line"/>
            <p:cNvSpPr/>
            <p:nvPr/>
          </p:nvSpPr>
          <p:spPr>
            <a:xfrm>
              <a:off x="3254110" y="1894478"/>
              <a:ext cx="264748" cy="45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461" fill="norm" stroke="1" extrusionOk="0">
                  <a:moveTo>
                    <a:pt x="15879" y="2531"/>
                  </a:moveTo>
                  <a:cubicBezTo>
                    <a:pt x="15879" y="2027"/>
                    <a:pt x="15879" y="1522"/>
                    <a:pt x="15622" y="1068"/>
                  </a:cubicBezTo>
                  <a:cubicBezTo>
                    <a:pt x="15365" y="614"/>
                    <a:pt x="14850" y="210"/>
                    <a:pt x="14165" y="58"/>
                  </a:cubicBezTo>
                  <a:cubicBezTo>
                    <a:pt x="13479" y="-93"/>
                    <a:pt x="12622" y="8"/>
                    <a:pt x="10907" y="866"/>
                  </a:cubicBezTo>
                  <a:cubicBezTo>
                    <a:pt x="9193" y="1724"/>
                    <a:pt x="6622" y="3339"/>
                    <a:pt x="4822" y="5055"/>
                  </a:cubicBezTo>
                  <a:cubicBezTo>
                    <a:pt x="3022" y="6771"/>
                    <a:pt x="1993" y="8587"/>
                    <a:pt x="1307" y="10959"/>
                  </a:cubicBezTo>
                  <a:cubicBezTo>
                    <a:pt x="622" y="13331"/>
                    <a:pt x="279" y="16258"/>
                    <a:pt x="107" y="17974"/>
                  </a:cubicBezTo>
                  <a:cubicBezTo>
                    <a:pt x="-64" y="19690"/>
                    <a:pt x="-64" y="20195"/>
                    <a:pt x="365" y="20649"/>
                  </a:cubicBezTo>
                  <a:cubicBezTo>
                    <a:pt x="793" y="21103"/>
                    <a:pt x="1650" y="21507"/>
                    <a:pt x="3536" y="21457"/>
                  </a:cubicBezTo>
                  <a:cubicBezTo>
                    <a:pt x="5422" y="21406"/>
                    <a:pt x="8336" y="20901"/>
                    <a:pt x="11250" y="19791"/>
                  </a:cubicBezTo>
                  <a:cubicBezTo>
                    <a:pt x="14165" y="18681"/>
                    <a:pt x="17079" y="16965"/>
                    <a:pt x="18793" y="14896"/>
                  </a:cubicBezTo>
                  <a:cubicBezTo>
                    <a:pt x="20507" y="12827"/>
                    <a:pt x="21022" y="10404"/>
                    <a:pt x="21279" y="8941"/>
                  </a:cubicBezTo>
                  <a:cubicBezTo>
                    <a:pt x="21536" y="7477"/>
                    <a:pt x="21536" y="6972"/>
                    <a:pt x="20936" y="6316"/>
                  </a:cubicBezTo>
                  <a:cubicBezTo>
                    <a:pt x="20336" y="5660"/>
                    <a:pt x="19136" y="4853"/>
                    <a:pt x="17336" y="4146"/>
                  </a:cubicBezTo>
                  <a:cubicBezTo>
                    <a:pt x="15536" y="3440"/>
                    <a:pt x="13136" y="2834"/>
                    <a:pt x="10993" y="2632"/>
                  </a:cubicBezTo>
                  <a:cubicBezTo>
                    <a:pt x="8850" y="2430"/>
                    <a:pt x="6965" y="2632"/>
                    <a:pt x="5507" y="3187"/>
                  </a:cubicBezTo>
                  <a:cubicBezTo>
                    <a:pt x="4050" y="3743"/>
                    <a:pt x="3022" y="4651"/>
                    <a:pt x="2422" y="5357"/>
                  </a:cubicBezTo>
                  <a:cubicBezTo>
                    <a:pt x="1822" y="6064"/>
                    <a:pt x="1650" y="6569"/>
                    <a:pt x="1650" y="7174"/>
                  </a:cubicBezTo>
                  <a:cubicBezTo>
                    <a:pt x="1650" y="7780"/>
                    <a:pt x="1822" y="8486"/>
                    <a:pt x="2336" y="8890"/>
                  </a:cubicBezTo>
                  <a:cubicBezTo>
                    <a:pt x="2850" y="9294"/>
                    <a:pt x="3707" y="9395"/>
                    <a:pt x="6022" y="9243"/>
                  </a:cubicBezTo>
                  <a:cubicBezTo>
                    <a:pt x="8336" y="9092"/>
                    <a:pt x="12107" y="8688"/>
                    <a:pt x="14765" y="8285"/>
                  </a:cubicBezTo>
                  <a:cubicBezTo>
                    <a:pt x="17422" y="7881"/>
                    <a:pt x="18965" y="7477"/>
                    <a:pt x="20507" y="70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4" name="Line"/>
            <p:cNvSpPr/>
            <p:nvPr/>
          </p:nvSpPr>
          <p:spPr>
            <a:xfrm>
              <a:off x="3344333" y="1641830"/>
              <a:ext cx="150284" cy="178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8" fill="norm" stroke="1" extrusionOk="0">
                  <a:moveTo>
                    <a:pt x="608" y="17441"/>
                  </a:moveTo>
                  <a:cubicBezTo>
                    <a:pt x="304" y="18696"/>
                    <a:pt x="0" y="19952"/>
                    <a:pt x="0" y="19827"/>
                  </a:cubicBezTo>
                  <a:cubicBezTo>
                    <a:pt x="0" y="19701"/>
                    <a:pt x="304" y="18194"/>
                    <a:pt x="1065" y="15431"/>
                  </a:cubicBezTo>
                  <a:cubicBezTo>
                    <a:pt x="1825" y="12668"/>
                    <a:pt x="3042" y="8650"/>
                    <a:pt x="3955" y="5887"/>
                  </a:cubicBezTo>
                  <a:cubicBezTo>
                    <a:pt x="4868" y="3124"/>
                    <a:pt x="5476" y="1617"/>
                    <a:pt x="6541" y="738"/>
                  </a:cubicBezTo>
                  <a:cubicBezTo>
                    <a:pt x="7606" y="-141"/>
                    <a:pt x="9127" y="-392"/>
                    <a:pt x="10192" y="864"/>
                  </a:cubicBezTo>
                  <a:cubicBezTo>
                    <a:pt x="11256" y="2120"/>
                    <a:pt x="11865" y="4882"/>
                    <a:pt x="13690" y="8524"/>
                  </a:cubicBezTo>
                  <a:cubicBezTo>
                    <a:pt x="15515" y="12166"/>
                    <a:pt x="18558" y="16687"/>
                    <a:pt x="21600" y="212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5" name="Line"/>
            <p:cNvSpPr/>
            <p:nvPr/>
          </p:nvSpPr>
          <p:spPr>
            <a:xfrm>
              <a:off x="4116916" y="2236205"/>
              <a:ext cx="919498" cy="42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0789" fill="norm" stroke="1" extrusionOk="0">
                  <a:moveTo>
                    <a:pt x="594" y="10937"/>
                  </a:moveTo>
                  <a:cubicBezTo>
                    <a:pt x="297" y="11966"/>
                    <a:pt x="0" y="12994"/>
                    <a:pt x="0" y="15052"/>
                  </a:cubicBezTo>
                  <a:cubicBezTo>
                    <a:pt x="0" y="17109"/>
                    <a:pt x="297" y="20194"/>
                    <a:pt x="1239" y="20709"/>
                  </a:cubicBezTo>
                  <a:cubicBezTo>
                    <a:pt x="2180" y="21223"/>
                    <a:pt x="3765" y="19166"/>
                    <a:pt x="5375" y="17623"/>
                  </a:cubicBezTo>
                  <a:cubicBezTo>
                    <a:pt x="6985" y="16080"/>
                    <a:pt x="8620" y="15052"/>
                    <a:pt x="10379" y="14023"/>
                  </a:cubicBezTo>
                  <a:cubicBezTo>
                    <a:pt x="12138" y="12994"/>
                    <a:pt x="14020" y="11966"/>
                    <a:pt x="15828" y="10423"/>
                  </a:cubicBezTo>
                  <a:cubicBezTo>
                    <a:pt x="17637" y="8880"/>
                    <a:pt x="19371" y="6823"/>
                    <a:pt x="20361" y="4766"/>
                  </a:cubicBezTo>
                  <a:cubicBezTo>
                    <a:pt x="21352" y="2709"/>
                    <a:pt x="21600" y="652"/>
                    <a:pt x="21501" y="137"/>
                  </a:cubicBezTo>
                  <a:cubicBezTo>
                    <a:pt x="21402" y="-377"/>
                    <a:pt x="20956" y="652"/>
                    <a:pt x="20510" y="16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6" name="Line"/>
            <p:cNvSpPr/>
            <p:nvPr/>
          </p:nvSpPr>
          <p:spPr>
            <a:xfrm>
              <a:off x="4937798" y="2125362"/>
              <a:ext cx="152036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6" h="21600" fill="norm" stroke="1" extrusionOk="0">
                  <a:moveTo>
                    <a:pt x="3220" y="0"/>
                  </a:moveTo>
                  <a:cubicBezTo>
                    <a:pt x="1780" y="0"/>
                    <a:pt x="340" y="0"/>
                    <a:pt x="52" y="500"/>
                  </a:cubicBezTo>
                  <a:cubicBezTo>
                    <a:pt x="-236" y="1000"/>
                    <a:pt x="628" y="2000"/>
                    <a:pt x="3508" y="3300"/>
                  </a:cubicBezTo>
                  <a:cubicBezTo>
                    <a:pt x="6388" y="4600"/>
                    <a:pt x="11284" y="6200"/>
                    <a:pt x="14308" y="7300"/>
                  </a:cubicBezTo>
                  <a:cubicBezTo>
                    <a:pt x="17332" y="8400"/>
                    <a:pt x="18484" y="9000"/>
                    <a:pt x="19492" y="9700"/>
                  </a:cubicBezTo>
                  <a:cubicBezTo>
                    <a:pt x="20500" y="10400"/>
                    <a:pt x="21364" y="11200"/>
                    <a:pt x="19924" y="12800"/>
                  </a:cubicBezTo>
                  <a:cubicBezTo>
                    <a:pt x="18484" y="14400"/>
                    <a:pt x="14740" y="16800"/>
                    <a:pt x="12004" y="18400"/>
                  </a:cubicBezTo>
                  <a:cubicBezTo>
                    <a:pt x="9268" y="20000"/>
                    <a:pt x="7540" y="20800"/>
                    <a:pt x="58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7" name="Line"/>
            <p:cNvSpPr/>
            <p:nvPr/>
          </p:nvSpPr>
          <p:spPr>
            <a:xfrm>
              <a:off x="5446981" y="2039819"/>
              <a:ext cx="282836" cy="338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336" fill="norm" stroke="1" extrusionOk="0">
                  <a:moveTo>
                    <a:pt x="12351" y="189"/>
                  </a:moveTo>
                  <a:cubicBezTo>
                    <a:pt x="11384" y="55"/>
                    <a:pt x="10417" y="-78"/>
                    <a:pt x="9611" y="55"/>
                  </a:cubicBezTo>
                  <a:cubicBezTo>
                    <a:pt x="8805" y="189"/>
                    <a:pt x="8160" y="589"/>
                    <a:pt x="6709" y="2655"/>
                  </a:cubicBezTo>
                  <a:cubicBezTo>
                    <a:pt x="5258" y="4722"/>
                    <a:pt x="3002" y="8455"/>
                    <a:pt x="1712" y="11389"/>
                  </a:cubicBezTo>
                  <a:cubicBezTo>
                    <a:pt x="423" y="14322"/>
                    <a:pt x="100" y="16455"/>
                    <a:pt x="20" y="17922"/>
                  </a:cubicBezTo>
                  <a:cubicBezTo>
                    <a:pt x="-61" y="19389"/>
                    <a:pt x="100" y="20189"/>
                    <a:pt x="584" y="20722"/>
                  </a:cubicBezTo>
                  <a:cubicBezTo>
                    <a:pt x="1067" y="21255"/>
                    <a:pt x="1873" y="21522"/>
                    <a:pt x="3566" y="21189"/>
                  </a:cubicBezTo>
                  <a:cubicBezTo>
                    <a:pt x="5258" y="20855"/>
                    <a:pt x="7838" y="19922"/>
                    <a:pt x="10175" y="18055"/>
                  </a:cubicBezTo>
                  <a:cubicBezTo>
                    <a:pt x="12512" y="16189"/>
                    <a:pt x="14608" y="13389"/>
                    <a:pt x="15736" y="10522"/>
                  </a:cubicBezTo>
                  <a:cubicBezTo>
                    <a:pt x="16864" y="7655"/>
                    <a:pt x="17026" y="4722"/>
                    <a:pt x="16864" y="2989"/>
                  </a:cubicBezTo>
                  <a:cubicBezTo>
                    <a:pt x="16703" y="1255"/>
                    <a:pt x="16220" y="722"/>
                    <a:pt x="15091" y="389"/>
                  </a:cubicBezTo>
                  <a:cubicBezTo>
                    <a:pt x="13963" y="55"/>
                    <a:pt x="12190" y="-78"/>
                    <a:pt x="10336" y="322"/>
                  </a:cubicBezTo>
                  <a:cubicBezTo>
                    <a:pt x="8482" y="722"/>
                    <a:pt x="6548" y="1655"/>
                    <a:pt x="5500" y="2522"/>
                  </a:cubicBezTo>
                  <a:cubicBezTo>
                    <a:pt x="4452" y="3389"/>
                    <a:pt x="4291" y="4189"/>
                    <a:pt x="5339" y="4989"/>
                  </a:cubicBezTo>
                  <a:cubicBezTo>
                    <a:pt x="6387" y="5789"/>
                    <a:pt x="8643" y="6589"/>
                    <a:pt x="11545" y="6922"/>
                  </a:cubicBezTo>
                  <a:cubicBezTo>
                    <a:pt x="14446" y="7255"/>
                    <a:pt x="17993" y="7122"/>
                    <a:pt x="21539" y="69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8" name="Line"/>
            <p:cNvSpPr/>
            <p:nvPr/>
          </p:nvSpPr>
          <p:spPr>
            <a:xfrm>
              <a:off x="4129616" y="1918860"/>
              <a:ext cx="114301" cy="200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6" fill="norm" stroke="1" extrusionOk="0">
                  <a:moveTo>
                    <a:pt x="0" y="8451"/>
                  </a:moveTo>
                  <a:cubicBezTo>
                    <a:pt x="400" y="11826"/>
                    <a:pt x="800" y="15201"/>
                    <a:pt x="1000" y="17564"/>
                  </a:cubicBezTo>
                  <a:cubicBezTo>
                    <a:pt x="1200" y="19926"/>
                    <a:pt x="1200" y="21276"/>
                    <a:pt x="1200" y="21276"/>
                  </a:cubicBezTo>
                  <a:cubicBezTo>
                    <a:pt x="1200" y="21276"/>
                    <a:pt x="1200" y="19926"/>
                    <a:pt x="1600" y="17001"/>
                  </a:cubicBezTo>
                  <a:cubicBezTo>
                    <a:pt x="2000" y="14076"/>
                    <a:pt x="2800" y="9576"/>
                    <a:pt x="4000" y="6426"/>
                  </a:cubicBezTo>
                  <a:cubicBezTo>
                    <a:pt x="5200" y="3276"/>
                    <a:pt x="6800" y="1476"/>
                    <a:pt x="8600" y="576"/>
                  </a:cubicBezTo>
                  <a:cubicBezTo>
                    <a:pt x="10400" y="-324"/>
                    <a:pt x="12400" y="-324"/>
                    <a:pt x="14400" y="1701"/>
                  </a:cubicBezTo>
                  <a:cubicBezTo>
                    <a:pt x="16400" y="3726"/>
                    <a:pt x="18400" y="7776"/>
                    <a:pt x="19600" y="10476"/>
                  </a:cubicBezTo>
                  <a:cubicBezTo>
                    <a:pt x="20800" y="13176"/>
                    <a:pt x="21200" y="14526"/>
                    <a:pt x="21600" y="158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9" name="Line"/>
            <p:cNvSpPr/>
            <p:nvPr/>
          </p:nvSpPr>
          <p:spPr>
            <a:xfrm>
              <a:off x="4326466" y="1979312"/>
              <a:ext cx="273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26" y="18000"/>
                    <a:pt x="11051" y="14400"/>
                    <a:pt x="14567" y="10800"/>
                  </a:cubicBezTo>
                  <a:cubicBezTo>
                    <a:pt x="18084" y="7200"/>
                    <a:pt x="19591" y="3600"/>
                    <a:pt x="20428" y="1800"/>
                  </a:cubicBezTo>
                  <a:cubicBezTo>
                    <a:pt x="21265" y="0"/>
                    <a:pt x="2143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0" name="Line"/>
            <p:cNvSpPr/>
            <p:nvPr/>
          </p:nvSpPr>
          <p:spPr>
            <a:xfrm>
              <a:off x="4567766" y="1931915"/>
              <a:ext cx="73116" cy="113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029" fill="norm" stroke="1" extrusionOk="0">
                  <a:moveTo>
                    <a:pt x="0" y="2903"/>
                  </a:moveTo>
                  <a:cubicBezTo>
                    <a:pt x="2469" y="1725"/>
                    <a:pt x="4937" y="546"/>
                    <a:pt x="7714" y="154"/>
                  </a:cubicBezTo>
                  <a:cubicBezTo>
                    <a:pt x="10491" y="-239"/>
                    <a:pt x="13577" y="154"/>
                    <a:pt x="16354" y="939"/>
                  </a:cubicBezTo>
                  <a:cubicBezTo>
                    <a:pt x="19131" y="1725"/>
                    <a:pt x="21600" y="2903"/>
                    <a:pt x="21291" y="5456"/>
                  </a:cubicBezTo>
                  <a:cubicBezTo>
                    <a:pt x="20983" y="8008"/>
                    <a:pt x="17897" y="11936"/>
                    <a:pt x="15120" y="14881"/>
                  </a:cubicBezTo>
                  <a:cubicBezTo>
                    <a:pt x="12343" y="17826"/>
                    <a:pt x="9874" y="19790"/>
                    <a:pt x="9257" y="20576"/>
                  </a:cubicBezTo>
                  <a:cubicBezTo>
                    <a:pt x="8640" y="21361"/>
                    <a:pt x="9874" y="20968"/>
                    <a:pt x="11109" y="205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1" name="Line"/>
            <p:cNvSpPr/>
            <p:nvPr/>
          </p:nvSpPr>
          <p:spPr>
            <a:xfrm>
              <a:off x="4756385" y="1909462"/>
              <a:ext cx="187034" cy="94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4" h="21371" fill="norm" stroke="1" extrusionOk="0">
                  <a:moveTo>
                    <a:pt x="12316" y="0"/>
                  </a:moveTo>
                  <a:cubicBezTo>
                    <a:pt x="10655" y="5760"/>
                    <a:pt x="8993" y="11520"/>
                    <a:pt x="7688" y="15120"/>
                  </a:cubicBezTo>
                  <a:cubicBezTo>
                    <a:pt x="6382" y="18720"/>
                    <a:pt x="5433" y="20160"/>
                    <a:pt x="4246" y="20880"/>
                  </a:cubicBezTo>
                  <a:cubicBezTo>
                    <a:pt x="3059" y="21600"/>
                    <a:pt x="1635" y="21600"/>
                    <a:pt x="804" y="20400"/>
                  </a:cubicBezTo>
                  <a:cubicBezTo>
                    <a:pt x="-27" y="19200"/>
                    <a:pt x="-264" y="16800"/>
                    <a:pt x="329" y="13680"/>
                  </a:cubicBezTo>
                  <a:cubicBezTo>
                    <a:pt x="923" y="10560"/>
                    <a:pt x="2347" y="6720"/>
                    <a:pt x="3652" y="4800"/>
                  </a:cubicBezTo>
                  <a:cubicBezTo>
                    <a:pt x="4958" y="2880"/>
                    <a:pt x="6145" y="2880"/>
                    <a:pt x="7094" y="4080"/>
                  </a:cubicBezTo>
                  <a:cubicBezTo>
                    <a:pt x="8044" y="5280"/>
                    <a:pt x="8756" y="7680"/>
                    <a:pt x="10180" y="10800"/>
                  </a:cubicBezTo>
                  <a:cubicBezTo>
                    <a:pt x="11604" y="13920"/>
                    <a:pt x="13740" y="17760"/>
                    <a:pt x="15283" y="18960"/>
                  </a:cubicBezTo>
                  <a:cubicBezTo>
                    <a:pt x="16826" y="20160"/>
                    <a:pt x="17776" y="18720"/>
                    <a:pt x="18606" y="17040"/>
                  </a:cubicBezTo>
                  <a:cubicBezTo>
                    <a:pt x="19437" y="15360"/>
                    <a:pt x="20149" y="13440"/>
                    <a:pt x="20624" y="11280"/>
                  </a:cubicBezTo>
                  <a:cubicBezTo>
                    <a:pt x="21099" y="9120"/>
                    <a:pt x="21336" y="6720"/>
                    <a:pt x="19674" y="5280"/>
                  </a:cubicBezTo>
                  <a:cubicBezTo>
                    <a:pt x="18013" y="3840"/>
                    <a:pt x="14452" y="3360"/>
                    <a:pt x="10892" y="28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2" name="Line"/>
            <p:cNvSpPr/>
            <p:nvPr/>
          </p:nvSpPr>
          <p:spPr>
            <a:xfrm>
              <a:off x="2125133" y="1236362"/>
              <a:ext cx="169334" cy="1879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40" y="0"/>
                  </a:moveTo>
                  <a:cubicBezTo>
                    <a:pt x="270" y="438"/>
                    <a:pt x="0" y="876"/>
                    <a:pt x="0" y="1532"/>
                  </a:cubicBezTo>
                  <a:cubicBezTo>
                    <a:pt x="0" y="2189"/>
                    <a:pt x="270" y="3065"/>
                    <a:pt x="540" y="3916"/>
                  </a:cubicBezTo>
                  <a:cubicBezTo>
                    <a:pt x="810" y="4768"/>
                    <a:pt x="1080" y="5595"/>
                    <a:pt x="1620" y="6495"/>
                  </a:cubicBezTo>
                  <a:cubicBezTo>
                    <a:pt x="2160" y="7395"/>
                    <a:pt x="2970" y="8368"/>
                    <a:pt x="4050" y="9328"/>
                  </a:cubicBezTo>
                  <a:cubicBezTo>
                    <a:pt x="5130" y="10289"/>
                    <a:pt x="6480" y="11238"/>
                    <a:pt x="7965" y="12162"/>
                  </a:cubicBezTo>
                  <a:cubicBezTo>
                    <a:pt x="9450" y="13086"/>
                    <a:pt x="11070" y="13986"/>
                    <a:pt x="12420" y="14874"/>
                  </a:cubicBezTo>
                  <a:cubicBezTo>
                    <a:pt x="13770" y="15762"/>
                    <a:pt x="14850" y="16638"/>
                    <a:pt x="16065" y="17514"/>
                  </a:cubicBezTo>
                  <a:cubicBezTo>
                    <a:pt x="17280" y="18389"/>
                    <a:pt x="18630" y="19265"/>
                    <a:pt x="19575" y="19946"/>
                  </a:cubicBezTo>
                  <a:cubicBezTo>
                    <a:pt x="20520" y="20627"/>
                    <a:pt x="21060" y="211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3" name="Line"/>
            <p:cNvSpPr/>
            <p:nvPr/>
          </p:nvSpPr>
          <p:spPr>
            <a:xfrm>
              <a:off x="2059516" y="1141112"/>
              <a:ext cx="5257678" cy="2044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1" h="21600" fill="norm" stroke="1" extrusionOk="0">
                  <a:moveTo>
                    <a:pt x="0" y="1543"/>
                  </a:moveTo>
                  <a:cubicBezTo>
                    <a:pt x="278" y="1498"/>
                    <a:pt x="556" y="1453"/>
                    <a:pt x="865" y="1398"/>
                  </a:cubicBezTo>
                  <a:cubicBezTo>
                    <a:pt x="1173" y="1342"/>
                    <a:pt x="1512" y="1275"/>
                    <a:pt x="1821" y="1207"/>
                  </a:cubicBezTo>
                  <a:cubicBezTo>
                    <a:pt x="2130" y="1140"/>
                    <a:pt x="2408" y="1073"/>
                    <a:pt x="2716" y="1006"/>
                  </a:cubicBezTo>
                  <a:cubicBezTo>
                    <a:pt x="3025" y="939"/>
                    <a:pt x="3364" y="872"/>
                    <a:pt x="3672" y="816"/>
                  </a:cubicBezTo>
                  <a:cubicBezTo>
                    <a:pt x="3981" y="760"/>
                    <a:pt x="4259" y="716"/>
                    <a:pt x="4555" y="671"/>
                  </a:cubicBezTo>
                  <a:cubicBezTo>
                    <a:pt x="4850" y="626"/>
                    <a:pt x="5163" y="581"/>
                    <a:pt x="5498" y="537"/>
                  </a:cubicBezTo>
                  <a:cubicBezTo>
                    <a:pt x="5832" y="492"/>
                    <a:pt x="6189" y="447"/>
                    <a:pt x="6558" y="402"/>
                  </a:cubicBezTo>
                  <a:cubicBezTo>
                    <a:pt x="6928" y="358"/>
                    <a:pt x="7310" y="313"/>
                    <a:pt x="7632" y="280"/>
                  </a:cubicBezTo>
                  <a:cubicBezTo>
                    <a:pt x="7953" y="246"/>
                    <a:pt x="8214" y="224"/>
                    <a:pt x="8484" y="201"/>
                  </a:cubicBezTo>
                  <a:cubicBezTo>
                    <a:pt x="8753" y="179"/>
                    <a:pt x="9031" y="157"/>
                    <a:pt x="9301" y="134"/>
                  </a:cubicBezTo>
                  <a:cubicBezTo>
                    <a:pt x="9570" y="112"/>
                    <a:pt x="9831" y="89"/>
                    <a:pt x="10157" y="67"/>
                  </a:cubicBezTo>
                  <a:cubicBezTo>
                    <a:pt x="10483" y="45"/>
                    <a:pt x="10874" y="22"/>
                    <a:pt x="11261" y="11"/>
                  </a:cubicBezTo>
                  <a:cubicBezTo>
                    <a:pt x="11647" y="0"/>
                    <a:pt x="12030" y="0"/>
                    <a:pt x="12399" y="0"/>
                  </a:cubicBezTo>
                  <a:cubicBezTo>
                    <a:pt x="12769" y="0"/>
                    <a:pt x="13125" y="0"/>
                    <a:pt x="13473" y="22"/>
                  </a:cubicBezTo>
                  <a:cubicBezTo>
                    <a:pt x="13821" y="45"/>
                    <a:pt x="14160" y="89"/>
                    <a:pt x="14499" y="145"/>
                  </a:cubicBezTo>
                  <a:cubicBezTo>
                    <a:pt x="14838" y="201"/>
                    <a:pt x="15176" y="268"/>
                    <a:pt x="15507" y="335"/>
                  </a:cubicBezTo>
                  <a:cubicBezTo>
                    <a:pt x="15837" y="402"/>
                    <a:pt x="16159" y="470"/>
                    <a:pt x="16476" y="525"/>
                  </a:cubicBezTo>
                  <a:cubicBezTo>
                    <a:pt x="16793" y="581"/>
                    <a:pt x="17106" y="626"/>
                    <a:pt x="17454" y="693"/>
                  </a:cubicBezTo>
                  <a:cubicBezTo>
                    <a:pt x="17802" y="760"/>
                    <a:pt x="18184" y="850"/>
                    <a:pt x="18562" y="961"/>
                  </a:cubicBezTo>
                  <a:cubicBezTo>
                    <a:pt x="18940" y="1073"/>
                    <a:pt x="19314" y="1207"/>
                    <a:pt x="19657" y="1342"/>
                  </a:cubicBezTo>
                  <a:cubicBezTo>
                    <a:pt x="20001" y="1476"/>
                    <a:pt x="20314" y="1610"/>
                    <a:pt x="20613" y="1733"/>
                  </a:cubicBezTo>
                  <a:cubicBezTo>
                    <a:pt x="20913" y="1856"/>
                    <a:pt x="21200" y="1968"/>
                    <a:pt x="21365" y="2035"/>
                  </a:cubicBezTo>
                  <a:cubicBezTo>
                    <a:pt x="21530" y="2102"/>
                    <a:pt x="21574" y="2124"/>
                    <a:pt x="21587" y="2191"/>
                  </a:cubicBezTo>
                  <a:cubicBezTo>
                    <a:pt x="21600" y="2258"/>
                    <a:pt x="21583" y="2370"/>
                    <a:pt x="21491" y="2773"/>
                  </a:cubicBezTo>
                  <a:cubicBezTo>
                    <a:pt x="21400" y="3175"/>
                    <a:pt x="21235" y="3868"/>
                    <a:pt x="21087" y="4629"/>
                  </a:cubicBezTo>
                  <a:cubicBezTo>
                    <a:pt x="20939" y="5389"/>
                    <a:pt x="20809" y="6216"/>
                    <a:pt x="20692" y="7032"/>
                  </a:cubicBezTo>
                  <a:cubicBezTo>
                    <a:pt x="20574" y="7848"/>
                    <a:pt x="20470" y="8653"/>
                    <a:pt x="20370" y="9481"/>
                  </a:cubicBezTo>
                  <a:cubicBezTo>
                    <a:pt x="20270" y="10308"/>
                    <a:pt x="20174" y="11158"/>
                    <a:pt x="20088" y="11985"/>
                  </a:cubicBezTo>
                  <a:cubicBezTo>
                    <a:pt x="20001" y="12812"/>
                    <a:pt x="19922" y="13617"/>
                    <a:pt x="19844" y="14422"/>
                  </a:cubicBezTo>
                  <a:cubicBezTo>
                    <a:pt x="19766" y="15227"/>
                    <a:pt x="19688" y="16032"/>
                    <a:pt x="19614" y="16770"/>
                  </a:cubicBezTo>
                  <a:cubicBezTo>
                    <a:pt x="19540" y="17508"/>
                    <a:pt x="19470" y="18179"/>
                    <a:pt x="19392" y="18783"/>
                  </a:cubicBezTo>
                  <a:cubicBezTo>
                    <a:pt x="19314" y="19386"/>
                    <a:pt x="19227" y="19923"/>
                    <a:pt x="19114" y="20303"/>
                  </a:cubicBezTo>
                  <a:cubicBezTo>
                    <a:pt x="19001" y="20683"/>
                    <a:pt x="18862" y="20907"/>
                    <a:pt x="18653" y="21075"/>
                  </a:cubicBezTo>
                  <a:cubicBezTo>
                    <a:pt x="18445" y="21242"/>
                    <a:pt x="18167" y="21354"/>
                    <a:pt x="17849" y="21432"/>
                  </a:cubicBezTo>
                  <a:cubicBezTo>
                    <a:pt x="17532" y="21511"/>
                    <a:pt x="17176" y="21555"/>
                    <a:pt x="16819" y="21578"/>
                  </a:cubicBezTo>
                  <a:cubicBezTo>
                    <a:pt x="16463" y="21600"/>
                    <a:pt x="16107" y="21600"/>
                    <a:pt x="15776" y="21600"/>
                  </a:cubicBezTo>
                  <a:cubicBezTo>
                    <a:pt x="15446" y="21600"/>
                    <a:pt x="15142" y="21600"/>
                    <a:pt x="14816" y="21589"/>
                  </a:cubicBezTo>
                  <a:cubicBezTo>
                    <a:pt x="14490" y="21578"/>
                    <a:pt x="14142" y="21555"/>
                    <a:pt x="13786" y="21522"/>
                  </a:cubicBezTo>
                  <a:cubicBezTo>
                    <a:pt x="13429" y="21488"/>
                    <a:pt x="13064" y="21443"/>
                    <a:pt x="12743" y="21410"/>
                  </a:cubicBezTo>
                  <a:cubicBezTo>
                    <a:pt x="12421" y="21376"/>
                    <a:pt x="12143" y="21354"/>
                    <a:pt x="11860" y="21332"/>
                  </a:cubicBezTo>
                  <a:cubicBezTo>
                    <a:pt x="11578" y="21309"/>
                    <a:pt x="11291" y="21287"/>
                    <a:pt x="10983" y="21276"/>
                  </a:cubicBezTo>
                  <a:cubicBezTo>
                    <a:pt x="10674" y="21265"/>
                    <a:pt x="10344" y="21265"/>
                    <a:pt x="10022" y="21253"/>
                  </a:cubicBezTo>
                  <a:cubicBezTo>
                    <a:pt x="9700" y="21242"/>
                    <a:pt x="9388" y="21220"/>
                    <a:pt x="9062" y="21209"/>
                  </a:cubicBezTo>
                  <a:cubicBezTo>
                    <a:pt x="8736" y="21198"/>
                    <a:pt x="8397" y="21198"/>
                    <a:pt x="8058" y="21198"/>
                  </a:cubicBezTo>
                  <a:cubicBezTo>
                    <a:pt x="7719" y="21198"/>
                    <a:pt x="7380" y="21198"/>
                    <a:pt x="7032" y="21198"/>
                  </a:cubicBezTo>
                  <a:cubicBezTo>
                    <a:pt x="6684" y="21198"/>
                    <a:pt x="6328" y="21198"/>
                    <a:pt x="5980" y="21186"/>
                  </a:cubicBezTo>
                  <a:cubicBezTo>
                    <a:pt x="5633" y="21175"/>
                    <a:pt x="5294" y="21153"/>
                    <a:pt x="4959" y="21130"/>
                  </a:cubicBezTo>
                  <a:cubicBezTo>
                    <a:pt x="4624" y="21108"/>
                    <a:pt x="4294" y="21086"/>
                    <a:pt x="3907" y="21041"/>
                  </a:cubicBezTo>
                  <a:cubicBezTo>
                    <a:pt x="3520" y="20996"/>
                    <a:pt x="3077" y="20929"/>
                    <a:pt x="2673" y="20862"/>
                  </a:cubicBezTo>
                  <a:cubicBezTo>
                    <a:pt x="2269" y="20795"/>
                    <a:pt x="1904" y="20728"/>
                    <a:pt x="1565" y="20650"/>
                  </a:cubicBezTo>
                  <a:cubicBezTo>
                    <a:pt x="1226" y="20571"/>
                    <a:pt x="913" y="20482"/>
                    <a:pt x="600" y="20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4" name="Line"/>
            <p:cNvSpPr/>
            <p:nvPr/>
          </p:nvSpPr>
          <p:spPr>
            <a:xfrm>
              <a:off x="3158066" y="2902955"/>
              <a:ext cx="36830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5214" y="2735"/>
                    <a:pt x="10428" y="-1585"/>
                    <a:pt x="14028" y="575"/>
                  </a:cubicBezTo>
                  <a:cubicBezTo>
                    <a:pt x="17628" y="2735"/>
                    <a:pt x="19614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5" name="Line"/>
            <p:cNvSpPr/>
            <p:nvPr/>
          </p:nvSpPr>
          <p:spPr>
            <a:xfrm>
              <a:off x="3227916" y="2916435"/>
              <a:ext cx="29210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3443" y="12302"/>
                    <a:pt x="6887" y="4448"/>
                    <a:pt x="10487" y="1502"/>
                  </a:cubicBezTo>
                  <a:cubicBezTo>
                    <a:pt x="14087" y="-1443"/>
                    <a:pt x="17843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6" name="Line"/>
            <p:cNvSpPr/>
            <p:nvPr/>
          </p:nvSpPr>
          <p:spPr>
            <a:xfrm>
              <a:off x="5355166" y="2902179"/>
              <a:ext cx="279401" cy="4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09" y="10800"/>
                    <a:pt x="9818" y="0"/>
                    <a:pt x="13418" y="0"/>
                  </a:cubicBezTo>
                  <a:cubicBezTo>
                    <a:pt x="17018" y="0"/>
                    <a:pt x="19309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7" name="Line"/>
            <p:cNvSpPr/>
            <p:nvPr/>
          </p:nvSpPr>
          <p:spPr>
            <a:xfrm>
              <a:off x="5444066" y="2906412"/>
              <a:ext cx="3302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46" y="14400"/>
                    <a:pt x="9692" y="7200"/>
                    <a:pt x="13292" y="3600"/>
                  </a:cubicBezTo>
                  <a:cubicBezTo>
                    <a:pt x="16892" y="0"/>
                    <a:pt x="1924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8" name="Line"/>
            <p:cNvSpPr/>
            <p:nvPr/>
          </p:nvSpPr>
          <p:spPr>
            <a:xfrm>
              <a:off x="3047202" y="2469786"/>
              <a:ext cx="212465" cy="419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522" fill="norm" stroke="1" extrusionOk="0">
                  <a:moveTo>
                    <a:pt x="927" y="6760"/>
                  </a:moveTo>
                  <a:cubicBezTo>
                    <a:pt x="1562" y="8497"/>
                    <a:pt x="2197" y="10234"/>
                    <a:pt x="2727" y="12404"/>
                  </a:cubicBezTo>
                  <a:cubicBezTo>
                    <a:pt x="3256" y="14575"/>
                    <a:pt x="3680" y="17180"/>
                    <a:pt x="3891" y="18917"/>
                  </a:cubicBezTo>
                  <a:cubicBezTo>
                    <a:pt x="4103" y="20654"/>
                    <a:pt x="4103" y="21522"/>
                    <a:pt x="4103" y="21522"/>
                  </a:cubicBezTo>
                  <a:cubicBezTo>
                    <a:pt x="4103" y="21522"/>
                    <a:pt x="4103" y="20654"/>
                    <a:pt x="3785" y="18483"/>
                  </a:cubicBezTo>
                  <a:cubicBezTo>
                    <a:pt x="3468" y="16312"/>
                    <a:pt x="2832" y="12839"/>
                    <a:pt x="2727" y="9745"/>
                  </a:cubicBezTo>
                  <a:cubicBezTo>
                    <a:pt x="2621" y="6652"/>
                    <a:pt x="3044" y="3938"/>
                    <a:pt x="3680" y="2364"/>
                  </a:cubicBezTo>
                  <a:cubicBezTo>
                    <a:pt x="4315" y="790"/>
                    <a:pt x="5162" y="356"/>
                    <a:pt x="6221" y="139"/>
                  </a:cubicBezTo>
                  <a:cubicBezTo>
                    <a:pt x="7280" y="-78"/>
                    <a:pt x="8550" y="-78"/>
                    <a:pt x="9821" y="410"/>
                  </a:cubicBezTo>
                  <a:cubicBezTo>
                    <a:pt x="11091" y="899"/>
                    <a:pt x="12362" y="1876"/>
                    <a:pt x="12891" y="3612"/>
                  </a:cubicBezTo>
                  <a:cubicBezTo>
                    <a:pt x="13421" y="5349"/>
                    <a:pt x="13209" y="7846"/>
                    <a:pt x="11727" y="9691"/>
                  </a:cubicBezTo>
                  <a:cubicBezTo>
                    <a:pt x="10244" y="11536"/>
                    <a:pt x="7491" y="12730"/>
                    <a:pt x="5056" y="13381"/>
                  </a:cubicBezTo>
                  <a:cubicBezTo>
                    <a:pt x="2621" y="14033"/>
                    <a:pt x="503" y="14141"/>
                    <a:pt x="80" y="14250"/>
                  </a:cubicBezTo>
                  <a:cubicBezTo>
                    <a:pt x="-344" y="14358"/>
                    <a:pt x="927" y="14467"/>
                    <a:pt x="3680" y="15009"/>
                  </a:cubicBezTo>
                  <a:cubicBezTo>
                    <a:pt x="6432" y="15552"/>
                    <a:pt x="10668" y="16529"/>
                    <a:pt x="13844" y="17452"/>
                  </a:cubicBezTo>
                  <a:cubicBezTo>
                    <a:pt x="17021" y="18374"/>
                    <a:pt x="19138" y="19243"/>
                    <a:pt x="21256" y="2011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9" name="Line"/>
            <p:cNvSpPr/>
            <p:nvPr/>
          </p:nvSpPr>
          <p:spPr>
            <a:xfrm>
              <a:off x="3291416" y="2525412"/>
              <a:ext cx="209551" cy="273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989"/>
                  </a:moveTo>
                  <a:cubicBezTo>
                    <a:pt x="1309" y="3957"/>
                    <a:pt x="2618" y="6925"/>
                    <a:pt x="3927" y="9728"/>
                  </a:cubicBezTo>
                  <a:cubicBezTo>
                    <a:pt x="5236" y="12531"/>
                    <a:pt x="6545" y="15169"/>
                    <a:pt x="7418" y="16901"/>
                  </a:cubicBezTo>
                  <a:cubicBezTo>
                    <a:pt x="8291" y="18632"/>
                    <a:pt x="8727" y="19456"/>
                    <a:pt x="9491" y="20198"/>
                  </a:cubicBezTo>
                  <a:cubicBezTo>
                    <a:pt x="10255" y="20940"/>
                    <a:pt x="11345" y="21600"/>
                    <a:pt x="12218" y="21188"/>
                  </a:cubicBezTo>
                  <a:cubicBezTo>
                    <a:pt x="13091" y="20776"/>
                    <a:pt x="13745" y="19292"/>
                    <a:pt x="14509" y="16653"/>
                  </a:cubicBezTo>
                  <a:cubicBezTo>
                    <a:pt x="15273" y="14015"/>
                    <a:pt x="16145" y="10223"/>
                    <a:pt x="17345" y="7255"/>
                  </a:cubicBezTo>
                  <a:cubicBezTo>
                    <a:pt x="18545" y="4287"/>
                    <a:pt x="20073" y="214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0" name="Line"/>
            <p:cNvSpPr/>
            <p:nvPr/>
          </p:nvSpPr>
          <p:spPr>
            <a:xfrm>
              <a:off x="5370558" y="2632153"/>
              <a:ext cx="117959" cy="168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180" fill="norm" stroke="1" extrusionOk="0">
                  <a:moveTo>
                    <a:pt x="17707" y="1753"/>
                  </a:moveTo>
                  <a:cubicBezTo>
                    <a:pt x="16192" y="953"/>
                    <a:pt x="14676" y="153"/>
                    <a:pt x="12971" y="19"/>
                  </a:cubicBezTo>
                  <a:cubicBezTo>
                    <a:pt x="11265" y="-114"/>
                    <a:pt x="9371" y="419"/>
                    <a:pt x="6718" y="2819"/>
                  </a:cubicBezTo>
                  <a:cubicBezTo>
                    <a:pt x="4065" y="5219"/>
                    <a:pt x="655" y="9486"/>
                    <a:pt x="86" y="12953"/>
                  </a:cubicBezTo>
                  <a:cubicBezTo>
                    <a:pt x="-482" y="16419"/>
                    <a:pt x="1792" y="19086"/>
                    <a:pt x="5771" y="20286"/>
                  </a:cubicBezTo>
                  <a:cubicBezTo>
                    <a:pt x="9750" y="21486"/>
                    <a:pt x="15434" y="21219"/>
                    <a:pt x="21118" y="209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1" name="Line"/>
            <p:cNvSpPr/>
            <p:nvPr/>
          </p:nvSpPr>
          <p:spPr>
            <a:xfrm>
              <a:off x="5552867" y="2663335"/>
              <a:ext cx="77467" cy="123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0622" fill="norm" stroke="1" extrusionOk="0">
                  <a:moveTo>
                    <a:pt x="12024" y="1359"/>
                  </a:moveTo>
                  <a:cubicBezTo>
                    <a:pt x="9106" y="1005"/>
                    <a:pt x="6187" y="651"/>
                    <a:pt x="4143" y="1359"/>
                  </a:cubicBezTo>
                  <a:cubicBezTo>
                    <a:pt x="2100" y="2068"/>
                    <a:pt x="933" y="3838"/>
                    <a:pt x="349" y="5786"/>
                  </a:cubicBezTo>
                  <a:cubicBezTo>
                    <a:pt x="-235" y="7733"/>
                    <a:pt x="-235" y="9858"/>
                    <a:pt x="1516" y="12514"/>
                  </a:cubicBezTo>
                  <a:cubicBezTo>
                    <a:pt x="3268" y="15169"/>
                    <a:pt x="6770" y="18356"/>
                    <a:pt x="9981" y="19773"/>
                  </a:cubicBezTo>
                  <a:cubicBezTo>
                    <a:pt x="13192" y="21189"/>
                    <a:pt x="16111" y="20835"/>
                    <a:pt x="18154" y="18710"/>
                  </a:cubicBezTo>
                  <a:cubicBezTo>
                    <a:pt x="20197" y="16586"/>
                    <a:pt x="21365" y="12691"/>
                    <a:pt x="21365" y="9327"/>
                  </a:cubicBezTo>
                  <a:cubicBezTo>
                    <a:pt x="21365" y="5963"/>
                    <a:pt x="20197" y="3130"/>
                    <a:pt x="18154" y="1537"/>
                  </a:cubicBezTo>
                  <a:cubicBezTo>
                    <a:pt x="16111" y="-57"/>
                    <a:pt x="13192" y="-411"/>
                    <a:pt x="12900" y="474"/>
                  </a:cubicBezTo>
                  <a:cubicBezTo>
                    <a:pt x="12608" y="1359"/>
                    <a:pt x="14943" y="3484"/>
                    <a:pt x="17279" y="560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2" name="Line"/>
            <p:cNvSpPr/>
            <p:nvPr/>
          </p:nvSpPr>
          <p:spPr>
            <a:xfrm>
              <a:off x="5685366" y="2637279"/>
              <a:ext cx="101601" cy="148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1" fill="norm" stroke="1" extrusionOk="0">
                  <a:moveTo>
                    <a:pt x="0" y="6738"/>
                  </a:moveTo>
                  <a:cubicBezTo>
                    <a:pt x="900" y="10389"/>
                    <a:pt x="1800" y="14040"/>
                    <a:pt x="2025" y="16626"/>
                  </a:cubicBezTo>
                  <a:cubicBezTo>
                    <a:pt x="2250" y="19211"/>
                    <a:pt x="1800" y="20733"/>
                    <a:pt x="1350" y="20428"/>
                  </a:cubicBezTo>
                  <a:cubicBezTo>
                    <a:pt x="900" y="20124"/>
                    <a:pt x="450" y="17995"/>
                    <a:pt x="675" y="14648"/>
                  </a:cubicBezTo>
                  <a:cubicBezTo>
                    <a:pt x="900" y="11302"/>
                    <a:pt x="1800" y="6738"/>
                    <a:pt x="2925" y="3848"/>
                  </a:cubicBezTo>
                  <a:cubicBezTo>
                    <a:pt x="4050" y="958"/>
                    <a:pt x="5400" y="-259"/>
                    <a:pt x="8325" y="45"/>
                  </a:cubicBezTo>
                  <a:cubicBezTo>
                    <a:pt x="11250" y="349"/>
                    <a:pt x="15750" y="2175"/>
                    <a:pt x="18225" y="5978"/>
                  </a:cubicBezTo>
                  <a:cubicBezTo>
                    <a:pt x="20700" y="9780"/>
                    <a:pt x="21150" y="15561"/>
                    <a:pt x="21600" y="2134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3" name="Line"/>
            <p:cNvSpPr/>
            <p:nvPr/>
          </p:nvSpPr>
          <p:spPr>
            <a:xfrm>
              <a:off x="5806016" y="2630902"/>
              <a:ext cx="76201" cy="153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0" fill="norm" stroke="1" extrusionOk="0">
                  <a:moveTo>
                    <a:pt x="21600" y="2966"/>
                  </a:moveTo>
                  <a:cubicBezTo>
                    <a:pt x="19800" y="1798"/>
                    <a:pt x="18000" y="631"/>
                    <a:pt x="15600" y="193"/>
                  </a:cubicBezTo>
                  <a:cubicBezTo>
                    <a:pt x="13200" y="-245"/>
                    <a:pt x="10200" y="47"/>
                    <a:pt x="8400" y="1214"/>
                  </a:cubicBezTo>
                  <a:cubicBezTo>
                    <a:pt x="6600" y="2382"/>
                    <a:pt x="6000" y="4425"/>
                    <a:pt x="7500" y="6760"/>
                  </a:cubicBezTo>
                  <a:cubicBezTo>
                    <a:pt x="9000" y="9096"/>
                    <a:pt x="12600" y="11723"/>
                    <a:pt x="14700" y="13912"/>
                  </a:cubicBezTo>
                  <a:cubicBezTo>
                    <a:pt x="16800" y="16101"/>
                    <a:pt x="17400" y="17852"/>
                    <a:pt x="15600" y="19166"/>
                  </a:cubicBezTo>
                  <a:cubicBezTo>
                    <a:pt x="13800" y="20479"/>
                    <a:pt x="9600" y="21355"/>
                    <a:pt x="6600" y="21063"/>
                  </a:cubicBezTo>
                  <a:cubicBezTo>
                    <a:pt x="3600" y="20771"/>
                    <a:pt x="1800" y="19312"/>
                    <a:pt x="0" y="1785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4" name="Line"/>
            <p:cNvSpPr/>
            <p:nvPr/>
          </p:nvSpPr>
          <p:spPr>
            <a:xfrm>
              <a:off x="5943087" y="2506362"/>
              <a:ext cx="34380" cy="282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7" h="21337" fill="norm" stroke="1" extrusionOk="0">
                  <a:moveTo>
                    <a:pt x="9202" y="0"/>
                  </a:moveTo>
                  <a:cubicBezTo>
                    <a:pt x="6661" y="4800"/>
                    <a:pt x="4119" y="9600"/>
                    <a:pt x="2213" y="13040"/>
                  </a:cubicBezTo>
                  <a:cubicBezTo>
                    <a:pt x="308" y="16480"/>
                    <a:pt x="-963" y="18560"/>
                    <a:pt x="943" y="19840"/>
                  </a:cubicBezTo>
                  <a:cubicBezTo>
                    <a:pt x="2849" y="21120"/>
                    <a:pt x="7931" y="21600"/>
                    <a:pt x="11743" y="21200"/>
                  </a:cubicBezTo>
                  <a:cubicBezTo>
                    <a:pt x="15555" y="20800"/>
                    <a:pt x="18096" y="19520"/>
                    <a:pt x="20637" y="182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5" name="Line"/>
            <p:cNvSpPr/>
            <p:nvPr/>
          </p:nvSpPr>
          <p:spPr>
            <a:xfrm>
              <a:off x="5911849" y="2633420"/>
              <a:ext cx="273051" cy="123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5" fill="norm" stroke="1" extrusionOk="0">
                  <a:moveTo>
                    <a:pt x="1674" y="11870"/>
                  </a:moveTo>
                  <a:cubicBezTo>
                    <a:pt x="837" y="11870"/>
                    <a:pt x="0" y="11870"/>
                    <a:pt x="0" y="11690"/>
                  </a:cubicBezTo>
                  <a:cubicBezTo>
                    <a:pt x="0" y="11510"/>
                    <a:pt x="837" y="11150"/>
                    <a:pt x="2177" y="10430"/>
                  </a:cubicBezTo>
                  <a:cubicBezTo>
                    <a:pt x="3516" y="9710"/>
                    <a:pt x="5358" y="8630"/>
                    <a:pt x="7116" y="7910"/>
                  </a:cubicBezTo>
                  <a:cubicBezTo>
                    <a:pt x="8874" y="7190"/>
                    <a:pt x="10549" y="6830"/>
                    <a:pt x="11051" y="6110"/>
                  </a:cubicBezTo>
                  <a:cubicBezTo>
                    <a:pt x="11553" y="5390"/>
                    <a:pt x="10884" y="4310"/>
                    <a:pt x="10298" y="4490"/>
                  </a:cubicBezTo>
                  <a:cubicBezTo>
                    <a:pt x="9712" y="4670"/>
                    <a:pt x="9209" y="6110"/>
                    <a:pt x="8707" y="7730"/>
                  </a:cubicBezTo>
                  <a:cubicBezTo>
                    <a:pt x="8205" y="9350"/>
                    <a:pt x="7702" y="11150"/>
                    <a:pt x="7451" y="12950"/>
                  </a:cubicBezTo>
                  <a:cubicBezTo>
                    <a:pt x="7200" y="14750"/>
                    <a:pt x="7200" y="16550"/>
                    <a:pt x="7451" y="18170"/>
                  </a:cubicBezTo>
                  <a:cubicBezTo>
                    <a:pt x="7702" y="19790"/>
                    <a:pt x="8205" y="21230"/>
                    <a:pt x="8958" y="21050"/>
                  </a:cubicBezTo>
                  <a:cubicBezTo>
                    <a:pt x="9712" y="20870"/>
                    <a:pt x="10716" y="19070"/>
                    <a:pt x="11386" y="17090"/>
                  </a:cubicBezTo>
                  <a:cubicBezTo>
                    <a:pt x="12056" y="15110"/>
                    <a:pt x="12391" y="12950"/>
                    <a:pt x="12558" y="12770"/>
                  </a:cubicBezTo>
                  <a:cubicBezTo>
                    <a:pt x="12726" y="12590"/>
                    <a:pt x="12726" y="14390"/>
                    <a:pt x="13144" y="14930"/>
                  </a:cubicBezTo>
                  <a:cubicBezTo>
                    <a:pt x="13563" y="15470"/>
                    <a:pt x="14400" y="14750"/>
                    <a:pt x="14902" y="13490"/>
                  </a:cubicBezTo>
                  <a:cubicBezTo>
                    <a:pt x="15405" y="12230"/>
                    <a:pt x="15572" y="10430"/>
                    <a:pt x="15823" y="10430"/>
                  </a:cubicBezTo>
                  <a:cubicBezTo>
                    <a:pt x="16074" y="10430"/>
                    <a:pt x="16409" y="12230"/>
                    <a:pt x="16577" y="14030"/>
                  </a:cubicBezTo>
                  <a:cubicBezTo>
                    <a:pt x="16744" y="15830"/>
                    <a:pt x="16744" y="17630"/>
                    <a:pt x="16828" y="17450"/>
                  </a:cubicBezTo>
                  <a:cubicBezTo>
                    <a:pt x="16912" y="17270"/>
                    <a:pt x="17079" y="15110"/>
                    <a:pt x="17414" y="12050"/>
                  </a:cubicBezTo>
                  <a:cubicBezTo>
                    <a:pt x="17749" y="8990"/>
                    <a:pt x="18251" y="5030"/>
                    <a:pt x="18921" y="2690"/>
                  </a:cubicBezTo>
                  <a:cubicBezTo>
                    <a:pt x="19591" y="350"/>
                    <a:pt x="20428" y="-370"/>
                    <a:pt x="20930" y="170"/>
                  </a:cubicBezTo>
                  <a:cubicBezTo>
                    <a:pt x="21433" y="710"/>
                    <a:pt x="21600" y="2510"/>
                    <a:pt x="21600" y="5570"/>
                  </a:cubicBezTo>
                  <a:cubicBezTo>
                    <a:pt x="21600" y="8630"/>
                    <a:pt x="21433" y="12950"/>
                    <a:pt x="21265" y="1727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6" name="Line"/>
            <p:cNvSpPr/>
            <p:nvPr/>
          </p:nvSpPr>
          <p:spPr>
            <a:xfrm>
              <a:off x="6220492" y="2468262"/>
              <a:ext cx="99875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600" fill="norm" stroke="1" extrusionOk="0">
                  <a:moveTo>
                    <a:pt x="10433" y="0"/>
                  </a:moveTo>
                  <a:cubicBezTo>
                    <a:pt x="8633" y="4353"/>
                    <a:pt x="6833" y="8707"/>
                    <a:pt x="5933" y="12140"/>
                  </a:cubicBezTo>
                  <a:cubicBezTo>
                    <a:pt x="5033" y="15572"/>
                    <a:pt x="5033" y="18084"/>
                    <a:pt x="5933" y="19591"/>
                  </a:cubicBezTo>
                  <a:cubicBezTo>
                    <a:pt x="6833" y="21098"/>
                    <a:pt x="8633" y="21600"/>
                    <a:pt x="10433" y="21600"/>
                  </a:cubicBezTo>
                  <a:cubicBezTo>
                    <a:pt x="12233" y="21600"/>
                    <a:pt x="14033" y="21098"/>
                    <a:pt x="15158" y="20428"/>
                  </a:cubicBezTo>
                  <a:cubicBezTo>
                    <a:pt x="16283" y="19758"/>
                    <a:pt x="16733" y="18921"/>
                    <a:pt x="16958" y="18084"/>
                  </a:cubicBezTo>
                  <a:cubicBezTo>
                    <a:pt x="17183" y="17247"/>
                    <a:pt x="17183" y="16409"/>
                    <a:pt x="16283" y="15740"/>
                  </a:cubicBezTo>
                  <a:cubicBezTo>
                    <a:pt x="15383" y="15070"/>
                    <a:pt x="13583" y="14567"/>
                    <a:pt x="11558" y="14316"/>
                  </a:cubicBezTo>
                  <a:cubicBezTo>
                    <a:pt x="9533" y="14065"/>
                    <a:pt x="7283" y="14065"/>
                    <a:pt x="5033" y="13981"/>
                  </a:cubicBezTo>
                  <a:cubicBezTo>
                    <a:pt x="2783" y="13898"/>
                    <a:pt x="533" y="13730"/>
                    <a:pt x="83" y="13312"/>
                  </a:cubicBezTo>
                  <a:cubicBezTo>
                    <a:pt x="-367" y="12893"/>
                    <a:pt x="983" y="12223"/>
                    <a:pt x="4808" y="11637"/>
                  </a:cubicBezTo>
                  <a:cubicBezTo>
                    <a:pt x="8633" y="11051"/>
                    <a:pt x="14933" y="10549"/>
                    <a:pt x="21233" y="100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7" name="Line"/>
            <p:cNvSpPr/>
            <p:nvPr/>
          </p:nvSpPr>
          <p:spPr>
            <a:xfrm>
              <a:off x="5315937" y="2477969"/>
              <a:ext cx="530297" cy="72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0" h="21238" fill="norm" stroke="1" extrusionOk="0">
                  <a:moveTo>
                    <a:pt x="1079" y="17535"/>
                  </a:moveTo>
                  <a:cubicBezTo>
                    <a:pt x="562" y="15684"/>
                    <a:pt x="46" y="13832"/>
                    <a:pt x="3" y="11672"/>
                  </a:cubicBezTo>
                  <a:cubicBezTo>
                    <a:pt x="-40" y="9512"/>
                    <a:pt x="390" y="7044"/>
                    <a:pt x="1896" y="4884"/>
                  </a:cubicBezTo>
                  <a:cubicBezTo>
                    <a:pt x="3402" y="2724"/>
                    <a:pt x="5984" y="872"/>
                    <a:pt x="8738" y="255"/>
                  </a:cubicBezTo>
                  <a:cubicBezTo>
                    <a:pt x="11491" y="-362"/>
                    <a:pt x="14417" y="255"/>
                    <a:pt x="16440" y="872"/>
                  </a:cubicBezTo>
                  <a:cubicBezTo>
                    <a:pt x="18462" y="1489"/>
                    <a:pt x="19581" y="2107"/>
                    <a:pt x="20355" y="3032"/>
                  </a:cubicBezTo>
                  <a:cubicBezTo>
                    <a:pt x="21130" y="3958"/>
                    <a:pt x="21560" y="5192"/>
                    <a:pt x="21560" y="6427"/>
                  </a:cubicBezTo>
                  <a:cubicBezTo>
                    <a:pt x="21560" y="7661"/>
                    <a:pt x="21130" y="8895"/>
                    <a:pt x="19624" y="11055"/>
                  </a:cubicBezTo>
                  <a:cubicBezTo>
                    <a:pt x="18118" y="13215"/>
                    <a:pt x="15536" y="16301"/>
                    <a:pt x="12481" y="18152"/>
                  </a:cubicBezTo>
                  <a:cubicBezTo>
                    <a:pt x="9426" y="20004"/>
                    <a:pt x="5898" y="20621"/>
                    <a:pt x="3919" y="20929"/>
                  </a:cubicBezTo>
                  <a:cubicBezTo>
                    <a:pt x="1939" y="21238"/>
                    <a:pt x="1509" y="21238"/>
                    <a:pt x="1036" y="21238"/>
                  </a:cubicBezTo>
                  <a:cubicBezTo>
                    <a:pt x="562" y="21238"/>
                    <a:pt x="46" y="21238"/>
                    <a:pt x="132" y="20929"/>
                  </a:cubicBezTo>
                  <a:cubicBezTo>
                    <a:pt x="218" y="20621"/>
                    <a:pt x="907" y="20004"/>
                    <a:pt x="2456" y="19387"/>
                  </a:cubicBezTo>
                  <a:cubicBezTo>
                    <a:pt x="4005" y="18769"/>
                    <a:pt x="6414" y="18152"/>
                    <a:pt x="9512" y="17227"/>
                  </a:cubicBezTo>
                  <a:cubicBezTo>
                    <a:pt x="12610" y="16301"/>
                    <a:pt x="16397" y="15067"/>
                    <a:pt x="20183" y="138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8" name="Line"/>
            <p:cNvSpPr/>
            <p:nvPr/>
          </p:nvSpPr>
          <p:spPr>
            <a:xfrm>
              <a:off x="103716" y="3935112"/>
              <a:ext cx="82551" cy="635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77" y="2448"/>
                    <a:pt x="7754" y="4896"/>
                    <a:pt x="10523" y="7380"/>
                  </a:cubicBezTo>
                  <a:cubicBezTo>
                    <a:pt x="13292" y="9864"/>
                    <a:pt x="14954" y="12384"/>
                    <a:pt x="16062" y="14544"/>
                  </a:cubicBezTo>
                  <a:cubicBezTo>
                    <a:pt x="17169" y="16704"/>
                    <a:pt x="17723" y="18504"/>
                    <a:pt x="18000" y="19584"/>
                  </a:cubicBezTo>
                  <a:cubicBezTo>
                    <a:pt x="18277" y="20664"/>
                    <a:pt x="18277" y="21024"/>
                    <a:pt x="18831" y="21240"/>
                  </a:cubicBezTo>
                  <a:cubicBezTo>
                    <a:pt x="19385" y="21456"/>
                    <a:pt x="20492" y="2152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9" name="Line"/>
            <p:cNvSpPr/>
            <p:nvPr/>
          </p:nvSpPr>
          <p:spPr>
            <a:xfrm>
              <a:off x="269458" y="4264961"/>
              <a:ext cx="139059" cy="253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192" fill="norm" stroke="1" extrusionOk="0">
                  <a:moveTo>
                    <a:pt x="2846" y="5872"/>
                  </a:moveTo>
                  <a:cubicBezTo>
                    <a:pt x="1865" y="9236"/>
                    <a:pt x="883" y="12600"/>
                    <a:pt x="392" y="14813"/>
                  </a:cubicBezTo>
                  <a:cubicBezTo>
                    <a:pt x="-99" y="17026"/>
                    <a:pt x="-99" y="18088"/>
                    <a:pt x="228" y="19150"/>
                  </a:cubicBezTo>
                  <a:cubicBezTo>
                    <a:pt x="556" y="20213"/>
                    <a:pt x="1210" y="21275"/>
                    <a:pt x="1537" y="21186"/>
                  </a:cubicBezTo>
                  <a:cubicBezTo>
                    <a:pt x="1865" y="21098"/>
                    <a:pt x="1865" y="19859"/>
                    <a:pt x="1865" y="16583"/>
                  </a:cubicBezTo>
                  <a:cubicBezTo>
                    <a:pt x="1865" y="13308"/>
                    <a:pt x="1865" y="7996"/>
                    <a:pt x="2192" y="4898"/>
                  </a:cubicBezTo>
                  <a:cubicBezTo>
                    <a:pt x="2519" y="1800"/>
                    <a:pt x="3174" y="914"/>
                    <a:pt x="4319" y="383"/>
                  </a:cubicBezTo>
                  <a:cubicBezTo>
                    <a:pt x="5465" y="-148"/>
                    <a:pt x="7101" y="-325"/>
                    <a:pt x="9556" y="1180"/>
                  </a:cubicBezTo>
                  <a:cubicBezTo>
                    <a:pt x="12010" y="2685"/>
                    <a:pt x="15283" y="5872"/>
                    <a:pt x="17410" y="8616"/>
                  </a:cubicBezTo>
                  <a:cubicBezTo>
                    <a:pt x="19537" y="11360"/>
                    <a:pt x="20519" y="13662"/>
                    <a:pt x="21501" y="159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0" name="Line"/>
            <p:cNvSpPr/>
            <p:nvPr/>
          </p:nvSpPr>
          <p:spPr>
            <a:xfrm>
              <a:off x="497416" y="3966862"/>
              <a:ext cx="63501" cy="465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6480" y="0"/>
                  </a:moveTo>
                  <a:cubicBezTo>
                    <a:pt x="4320" y="2150"/>
                    <a:pt x="2160" y="4300"/>
                    <a:pt x="1080" y="7379"/>
                  </a:cubicBezTo>
                  <a:cubicBezTo>
                    <a:pt x="0" y="10458"/>
                    <a:pt x="0" y="14465"/>
                    <a:pt x="0" y="16713"/>
                  </a:cubicBezTo>
                  <a:cubicBezTo>
                    <a:pt x="0" y="18961"/>
                    <a:pt x="0" y="19450"/>
                    <a:pt x="720" y="19987"/>
                  </a:cubicBezTo>
                  <a:cubicBezTo>
                    <a:pt x="1440" y="20525"/>
                    <a:pt x="2880" y="21111"/>
                    <a:pt x="5400" y="21356"/>
                  </a:cubicBezTo>
                  <a:cubicBezTo>
                    <a:pt x="7920" y="21600"/>
                    <a:pt x="11520" y="21502"/>
                    <a:pt x="14400" y="21111"/>
                  </a:cubicBezTo>
                  <a:cubicBezTo>
                    <a:pt x="17280" y="20720"/>
                    <a:pt x="19440" y="20036"/>
                    <a:pt x="21600" y="193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1" name="Line"/>
            <p:cNvSpPr/>
            <p:nvPr/>
          </p:nvSpPr>
          <p:spPr>
            <a:xfrm>
              <a:off x="443960" y="4246262"/>
              <a:ext cx="123307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8" h="21600" fill="norm" stroke="1" extrusionOk="0">
                  <a:moveTo>
                    <a:pt x="2569" y="21600"/>
                  </a:moveTo>
                  <a:cubicBezTo>
                    <a:pt x="798" y="21600"/>
                    <a:pt x="-972" y="21600"/>
                    <a:pt x="621" y="19800"/>
                  </a:cubicBezTo>
                  <a:cubicBezTo>
                    <a:pt x="2215" y="18000"/>
                    <a:pt x="7172" y="14400"/>
                    <a:pt x="11067" y="10800"/>
                  </a:cubicBezTo>
                  <a:cubicBezTo>
                    <a:pt x="14962" y="7200"/>
                    <a:pt x="17795" y="3600"/>
                    <a:pt x="2062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2" name="Line"/>
            <p:cNvSpPr/>
            <p:nvPr/>
          </p:nvSpPr>
          <p:spPr>
            <a:xfrm>
              <a:off x="563482" y="4193671"/>
              <a:ext cx="137135" cy="216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3" h="21263" fill="norm" stroke="1" extrusionOk="0">
                  <a:moveTo>
                    <a:pt x="7458" y="7029"/>
                  </a:moveTo>
                  <a:cubicBezTo>
                    <a:pt x="10403" y="5575"/>
                    <a:pt x="13348" y="4122"/>
                    <a:pt x="14985" y="2875"/>
                  </a:cubicBezTo>
                  <a:cubicBezTo>
                    <a:pt x="16621" y="1629"/>
                    <a:pt x="16948" y="591"/>
                    <a:pt x="16130" y="175"/>
                  </a:cubicBezTo>
                  <a:cubicBezTo>
                    <a:pt x="15312" y="-240"/>
                    <a:pt x="13348" y="-32"/>
                    <a:pt x="10403" y="2045"/>
                  </a:cubicBezTo>
                  <a:cubicBezTo>
                    <a:pt x="7458" y="4122"/>
                    <a:pt x="3530" y="8068"/>
                    <a:pt x="1567" y="11183"/>
                  </a:cubicBezTo>
                  <a:cubicBezTo>
                    <a:pt x="-397" y="14298"/>
                    <a:pt x="-397" y="16583"/>
                    <a:pt x="912" y="18348"/>
                  </a:cubicBezTo>
                  <a:cubicBezTo>
                    <a:pt x="2221" y="20114"/>
                    <a:pt x="4839" y="21360"/>
                    <a:pt x="8439" y="21256"/>
                  </a:cubicBezTo>
                  <a:cubicBezTo>
                    <a:pt x="12039" y="21152"/>
                    <a:pt x="16621" y="19698"/>
                    <a:pt x="21203" y="182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3" name="Line"/>
            <p:cNvSpPr/>
            <p:nvPr/>
          </p:nvSpPr>
          <p:spPr>
            <a:xfrm>
              <a:off x="719666" y="4195462"/>
              <a:ext cx="139701" cy="182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9" fill="norm" stroke="1" extrusionOk="0">
                  <a:moveTo>
                    <a:pt x="0" y="2979"/>
                  </a:moveTo>
                  <a:cubicBezTo>
                    <a:pt x="3273" y="4469"/>
                    <a:pt x="6545" y="5959"/>
                    <a:pt x="9000" y="8441"/>
                  </a:cubicBezTo>
                  <a:cubicBezTo>
                    <a:pt x="11455" y="10924"/>
                    <a:pt x="13091" y="14400"/>
                    <a:pt x="13582" y="16759"/>
                  </a:cubicBezTo>
                  <a:cubicBezTo>
                    <a:pt x="14073" y="19117"/>
                    <a:pt x="13418" y="20359"/>
                    <a:pt x="12273" y="20979"/>
                  </a:cubicBezTo>
                  <a:cubicBezTo>
                    <a:pt x="11127" y="21600"/>
                    <a:pt x="9491" y="21600"/>
                    <a:pt x="8018" y="20234"/>
                  </a:cubicBezTo>
                  <a:cubicBezTo>
                    <a:pt x="6545" y="18869"/>
                    <a:pt x="5236" y="16138"/>
                    <a:pt x="6218" y="12786"/>
                  </a:cubicBezTo>
                  <a:cubicBezTo>
                    <a:pt x="7200" y="9434"/>
                    <a:pt x="10473" y="5462"/>
                    <a:pt x="13418" y="3228"/>
                  </a:cubicBezTo>
                  <a:cubicBezTo>
                    <a:pt x="16364" y="993"/>
                    <a:pt x="18982" y="49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4" name="Line"/>
            <p:cNvSpPr/>
            <p:nvPr/>
          </p:nvSpPr>
          <p:spPr>
            <a:xfrm>
              <a:off x="891542" y="4152423"/>
              <a:ext cx="117288" cy="250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8" h="20318" fill="norm" stroke="1" extrusionOk="0">
                  <a:moveTo>
                    <a:pt x="3335" y="6057"/>
                  </a:moveTo>
                  <a:cubicBezTo>
                    <a:pt x="2198" y="12057"/>
                    <a:pt x="1061" y="18057"/>
                    <a:pt x="492" y="19772"/>
                  </a:cubicBezTo>
                  <a:cubicBezTo>
                    <a:pt x="-76" y="21486"/>
                    <a:pt x="-76" y="18915"/>
                    <a:pt x="113" y="15572"/>
                  </a:cubicBezTo>
                  <a:cubicBezTo>
                    <a:pt x="303" y="12229"/>
                    <a:pt x="682" y="8115"/>
                    <a:pt x="1061" y="5629"/>
                  </a:cubicBezTo>
                  <a:cubicBezTo>
                    <a:pt x="1440" y="3143"/>
                    <a:pt x="1819" y="2286"/>
                    <a:pt x="2766" y="1600"/>
                  </a:cubicBezTo>
                  <a:cubicBezTo>
                    <a:pt x="3713" y="915"/>
                    <a:pt x="5229" y="400"/>
                    <a:pt x="7313" y="143"/>
                  </a:cubicBezTo>
                  <a:cubicBezTo>
                    <a:pt x="9398" y="-114"/>
                    <a:pt x="12050" y="-114"/>
                    <a:pt x="14703" y="915"/>
                  </a:cubicBezTo>
                  <a:cubicBezTo>
                    <a:pt x="17356" y="1943"/>
                    <a:pt x="20008" y="4000"/>
                    <a:pt x="20766" y="5886"/>
                  </a:cubicBezTo>
                  <a:cubicBezTo>
                    <a:pt x="21524" y="7772"/>
                    <a:pt x="20387" y="9486"/>
                    <a:pt x="17924" y="10857"/>
                  </a:cubicBezTo>
                  <a:cubicBezTo>
                    <a:pt x="15461" y="12229"/>
                    <a:pt x="11671" y="13257"/>
                    <a:pt x="8640" y="13772"/>
                  </a:cubicBezTo>
                  <a:cubicBezTo>
                    <a:pt x="5608" y="14286"/>
                    <a:pt x="3335" y="14286"/>
                    <a:pt x="2577" y="13600"/>
                  </a:cubicBezTo>
                  <a:cubicBezTo>
                    <a:pt x="1819" y="12915"/>
                    <a:pt x="2577" y="11543"/>
                    <a:pt x="3335" y="101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5" name="Line"/>
            <p:cNvSpPr/>
            <p:nvPr/>
          </p:nvSpPr>
          <p:spPr>
            <a:xfrm>
              <a:off x="884766" y="4379612"/>
              <a:ext cx="190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629"/>
                    <a:pt x="9600" y="9257"/>
                    <a:pt x="13200" y="12857"/>
                  </a:cubicBezTo>
                  <a:cubicBezTo>
                    <a:pt x="16800" y="16457"/>
                    <a:pt x="19200" y="190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6" name="Line"/>
            <p:cNvSpPr/>
            <p:nvPr/>
          </p:nvSpPr>
          <p:spPr>
            <a:xfrm>
              <a:off x="1068916" y="4162489"/>
              <a:ext cx="127001" cy="161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8" fill="norm" stroke="1" extrusionOk="0">
                  <a:moveTo>
                    <a:pt x="0" y="5975"/>
                  </a:moveTo>
                  <a:cubicBezTo>
                    <a:pt x="0" y="4591"/>
                    <a:pt x="0" y="3206"/>
                    <a:pt x="900" y="2652"/>
                  </a:cubicBezTo>
                  <a:cubicBezTo>
                    <a:pt x="1800" y="2098"/>
                    <a:pt x="3600" y="2375"/>
                    <a:pt x="5400" y="4037"/>
                  </a:cubicBezTo>
                  <a:cubicBezTo>
                    <a:pt x="7200" y="5698"/>
                    <a:pt x="9000" y="8745"/>
                    <a:pt x="10080" y="11098"/>
                  </a:cubicBezTo>
                  <a:cubicBezTo>
                    <a:pt x="11160" y="13452"/>
                    <a:pt x="11520" y="15114"/>
                    <a:pt x="11520" y="16637"/>
                  </a:cubicBezTo>
                  <a:cubicBezTo>
                    <a:pt x="11520" y="18160"/>
                    <a:pt x="11160" y="19545"/>
                    <a:pt x="10080" y="20375"/>
                  </a:cubicBezTo>
                  <a:cubicBezTo>
                    <a:pt x="9000" y="21206"/>
                    <a:pt x="7200" y="21483"/>
                    <a:pt x="6300" y="20514"/>
                  </a:cubicBezTo>
                  <a:cubicBezTo>
                    <a:pt x="5400" y="19545"/>
                    <a:pt x="5400" y="17329"/>
                    <a:pt x="6300" y="14006"/>
                  </a:cubicBezTo>
                  <a:cubicBezTo>
                    <a:pt x="7200" y="10683"/>
                    <a:pt x="9000" y="6252"/>
                    <a:pt x="10620" y="3621"/>
                  </a:cubicBezTo>
                  <a:cubicBezTo>
                    <a:pt x="12240" y="991"/>
                    <a:pt x="13680" y="160"/>
                    <a:pt x="15480" y="21"/>
                  </a:cubicBezTo>
                  <a:cubicBezTo>
                    <a:pt x="17280" y="-117"/>
                    <a:pt x="19440" y="437"/>
                    <a:pt x="21600" y="9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7" name="Line"/>
            <p:cNvSpPr/>
            <p:nvPr/>
          </p:nvSpPr>
          <p:spPr>
            <a:xfrm>
              <a:off x="1211531" y="4143515"/>
              <a:ext cx="117736" cy="1643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0966" fill="norm" stroke="1" extrusionOk="0">
                  <a:moveTo>
                    <a:pt x="4097" y="13106"/>
                  </a:moveTo>
                  <a:cubicBezTo>
                    <a:pt x="6025" y="10676"/>
                    <a:pt x="7954" y="8246"/>
                    <a:pt x="9304" y="5951"/>
                  </a:cubicBezTo>
                  <a:cubicBezTo>
                    <a:pt x="10654" y="3656"/>
                    <a:pt x="11425" y="1496"/>
                    <a:pt x="10847" y="551"/>
                  </a:cubicBezTo>
                  <a:cubicBezTo>
                    <a:pt x="10268" y="-394"/>
                    <a:pt x="8340" y="-124"/>
                    <a:pt x="6411" y="1361"/>
                  </a:cubicBezTo>
                  <a:cubicBezTo>
                    <a:pt x="4483" y="2846"/>
                    <a:pt x="2554" y="5546"/>
                    <a:pt x="1397" y="8516"/>
                  </a:cubicBezTo>
                  <a:cubicBezTo>
                    <a:pt x="240" y="11486"/>
                    <a:pt x="-146" y="14726"/>
                    <a:pt x="47" y="17156"/>
                  </a:cubicBezTo>
                  <a:cubicBezTo>
                    <a:pt x="240" y="19586"/>
                    <a:pt x="1011" y="21206"/>
                    <a:pt x="4675" y="20936"/>
                  </a:cubicBezTo>
                  <a:cubicBezTo>
                    <a:pt x="8340" y="20666"/>
                    <a:pt x="14897" y="18506"/>
                    <a:pt x="21454" y="163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8" name="Line"/>
            <p:cNvSpPr/>
            <p:nvPr/>
          </p:nvSpPr>
          <p:spPr>
            <a:xfrm>
              <a:off x="1377156" y="3935112"/>
              <a:ext cx="60061" cy="431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1492" fill="norm" stroke="1" extrusionOk="0">
                  <a:moveTo>
                    <a:pt x="21134" y="0"/>
                  </a:moveTo>
                  <a:cubicBezTo>
                    <a:pt x="15920" y="2529"/>
                    <a:pt x="10706" y="5058"/>
                    <a:pt x="6982" y="8060"/>
                  </a:cubicBezTo>
                  <a:cubicBezTo>
                    <a:pt x="3258" y="11063"/>
                    <a:pt x="1024" y="14540"/>
                    <a:pt x="279" y="16806"/>
                  </a:cubicBezTo>
                  <a:cubicBezTo>
                    <a:pt x="-466" y="19071"/>
                    <a:pt x="279" y="20125"/>
                    <a:pt x="2513" y="20757"/>
                  </a:cubicBezTo>
                  <a:cubicBezTo>
                    <a:pt x="4748" y="21389"/>
                    <a:pt x="8472" y="21600"/>
                    <a:pt x="11451" y="21442"/>
                  </a:cubicBezTo>
                  <a:cubicBezTo>
                    <a:pt x="14431" y="21284"/>
                    <a:pt x="16665" y="20757"/>
                    <a:pt x="17410" y="19967"/>
                  </a:cubicBezTo>
                  <a:cubicBezTo>
                    <a:pt x="18155" y="19177"/>
                    <a:pt x="17410" y="18123"/>
                    <a:pt x="16665" y="170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9" name="Line"/>
            <p:cNvSpPr/>
            <p:nvPr/>
          </p:nvSpPr>
          <p:spPr>
            <a:xfrm>
              <a:off x="1354666" y="3881889"/>
              <a:ext cx="425451" cy="42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2" fill="norm" stroke="1" extrusionOk="0">
                  <a:moveTo>
                    <a:pt x="0" y="16082"/>
                  </a:moveTo>
                  <a:cubicBezTo>
                    <a:pt x="2149" y="16189"/>
                    <a:pt x="4299" y="16295"/>
                    <a:pt x="5696" y="16348"/>
                  </a:cubicBezTo>
                  <a:cubicBezTo>
                    <a:pt x="7093" y="16402"/>
                    <a:pt x="7737" y="16402"/>
                    <a:pt x="8221" y="16189"/>
                  </a:cubicBezTo>
                  <a:cubicBezTo>
                    <a:pt x="8704" y="15976"/>
                    <a:pt x="9027" y="15550"/>
                    <a:pt x="8919" y="15338"/>
                  </a:cubicBezTo>
                  <a:cubicBezTo>
                    <a:pt x="8812" y="15125"/>
                    <a:pt x="8275" y="15125"/>
                    <a:pt x="7469" y="15550"/>
                  </a:cubicBezTo>
                  <a:cubicBezTo>
                    <a:pt x="6663" y="15976"/>
                    <a:pt x="5588" y="16827"/>
                    <a:pt x="4890" y="17625"/>
                  </a:cubicBezTo>
                  <a:cubicBezTo>
                    <a:pt x="4191" y="18423"/>
                    <a:pt x="3869" y="19168"/>
                    <a:pt x="3761" y="19807"/>
                  </a:cubicBezTo>
                  <a:cubicBezTo>
                    <a:pt x="3654" y="20445"/>
                    <a:pt x="3761" y="20977"/>
                    <a:pt x="4137" y="21243"/>
                  </a:cubicBezTo>
                  <a:cubicBezTo>
                    <a:pt x="4513" y="21509"/>
                    <a:pt x="5158" y="21509"/>
                    <a:pt x="5749" y="21243"/>
                  </a:cubicBezTo>
                  <a:cubicBezTo>
                    <a:pt x="6340" y="20977"/>
                    <a:pt x="6878" y="20445"/>
                    <a:pt x="7307" y="19966"/>
                  </a:cubicBezTo>
                  <a:cubicBezTo>
                    <a:pt x="7737" y="19487"/>
                    <a:pt x="8060" y="19062"/>
                    <a:pt x="8436" y="19009"/>
                  </a:cubicBezTo>
                  <a:cubicBezTo>
                    <a:pt x="8812" y="18955"/>
                    <a:pt x="9242" y="19275"/>
                    <a:pt x="9779" y="19434"/>
                  </a:cubicBezTo>
                  <a:cubicBezTo>
                    <a:pt x="10316" y="19594"/>
                    <a:pt x="10961" y="19594"/>
                    <a:pt x="11821" y="18849"/>
                  </a:cubicBezTo>
                  <a:cubicBezTo>
                    <a:pt x="12681" y="18104"/>
                    <a:pt x="13755" y="16614"/>
                    <a:pt x="14722" y="14327"/>
                  </a:cubicBezTo>
                  <a:cubicBezTo>
                    <a:pt x="15690" y="12039"/>
                    <a:pt x="16549" y="8953"/>
                    <a:pt x="17087" y="6666"/>
                  </a:cubicBezTo>
                  <a:cubicBezTo>
                    <a:pt x="17624" y="4378"/>
                    <a:pt x="17839" y="2888"/>
                    <a:pt x="17946" y="1824"/>
                  </a:cubicBezTo>
                  <a:cubicBezTo>
                    <a:pt x="18054" y="760"/>
                    <a:pt x="18054" y="122"/>
                    <a:pt x="17839" y="15"/>
                  </a:cubicBezTo>
                  <a:cubicBezTo>
                    <a:pt x="17624" y="-91"/>
                    <a:pt x="17194" y="335"/>
                    <a:pt x="16603" y="1931"/>
                  </a:cubicBezTo>
                  <a:cubicBezTo>
                    <a:pt x="16012" y="3527"/>
                    <a:pt x="15260" y="6293"/>
                    <a:pt x="14722" y="9166"/>
                  </a:cubicBezTo>
                  <a:cubicBezTo>
                    <a:pt x="14185" y="12039"/>
                    <a:pt x="13863" y="15018"/>
                    <a:pt x="13755" y="16987"/>
                  </a:cubicBezTo>
                  <a:cubicBezTo>
                    <a:pt x="13648" y="18955"/>
                    <a:pt x="13755" y="19913"/>
                    <a:pt x="14078" y="20445"/>
                  </a:cubicBezTo>
                  <a:cubicBezTo>
                    <a:pt x="14400" y="20977"/>
                    <a:pt x="14937" y="21083"/>
                    <a:pt x="15367" y="20924"/>
                  </a:cubicBezTo>
                  <a:cubicBezTo>
                    <a:pt x="15797" y="20764"/>
                    <a:pt x="16119" y="20339"/>
                    <a:pt x="16388" y="19275"/>
                  </a:cubicBezTo>
                  <a:cubicBezTo>
                    <a:pt x="16657" y="18210"/>
                    <a:pt x="16872" y="16508"/>
                    <a:pt x="16388" y="15284"/>
                  </a:cubicBezTo>
                  <a:cubicBezTo>
                    <a:pt x="15904" y="14061"/>
                    <a:pt x="14722" y="13316"/>
                    <a:pt x="13863" y="12890"/>
                  </a:cubicBezTo>
                  <a:cubicBezTo>
                    <a:pt x="13003" y="12465"/>
                    <a:pt x="12466" y="12358"/>
                    <a:pt x="12573" y="12411"/>
                  </a:cubicBezTo>
                  <a:cubicBezTo>
                    <a:pt x="12681" y="12465"/>
                    <a:pt x="13433" y="12677"/>
                    <a:pt x="14400" y="12837"/>
                  </a:cubicBezTo>
                  <a:cubicBezTo>
                    <a:pt x="15367" y="12997"/>
                    <a:pt x="16549" y="13103"/>
                    <a:pt x="17463" y="13316"/>
                  </a:cubicBezTo>
                  <a:cubicBezTo>
                    <a:pt x="18376" y="13529"/>
                    <a:pt x="19021" y="13848"/>
                    <a:pt x="19451" y="14274"/>
                  </a:cubicBezTo>
                  <a:cubicBezTo>
                    <a:pt x="19881" y="14699"/>
                    <a:pt x="20096" y="15231"/>
                    <a:pt x="20203" y="15763"/>
                  </a:cubicBezTo>
                  <a:cubicBezTo>
                    <a:pt x="20310" y="16295"/>
                    <a:pt x="20310" y="16827"/>
                    <a:pt x="20257" y="17572"/>
                  </a:cubicBezTo>
                  <a:cubicBezTo>
                    <a:pt x="20203" y="18317"/>
                    <a:pt x="20096" y="19275"/>
                    <a:pt x="20042" y="19275"/>
                  </a:cubicBezTo>
                  <a:cubicBezTo>
                    <a:pt x="19988" y="19275"/>
                    <a:pt x="19988" y="18317"/>
                    <a:pt x="20042" y="16880"/>
                  </a:cubicBezTo>
                  <a:cubicBezTo>
                    <a:pt x="20096" y="15444"/>
                    <a:pt x="20203" y="13529"/>
                    <a:pt x="20310" y="12199"/>
                  </a:cubicBezTo>
                  <a:cubicBezTo>
                    <a:pt x="20418" y="10869"/>
                    <a:pt x="20525" y="10124"/>
                    <a:pt x="20740" y="9698"/>
                  </a:cubicBezTo>
                  <a:cubicBezTo>
                    <a:pt x="20955" y="9273"/>
                    <a:pt x="21278" y="9166"/>
                    <a:pt x="21600" y="90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0" name="Line"/>
            <p:cNvSpPr/>
            <p:nvPr/>
          </p:nvSpPr>
          <p:spPr>
            <a:xfrm>
              <a:off x="1785112" y="4100212"/>
              <a:ext cx="82963" cy="157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9" h="21365" fill="norm" stroke="1" extrusionOk="0">
                  <a:moveTo>
                    <a:pt x="11400" y="0"/>
                  </a:moveTo>
                  <a:cubicBezTo>
                    <a:pt x="7712" y="2592"/>
                    <a:pt x="4024" y="5184"/>
                    <a:pt x="1917" y="8208"/>
                  </a:cubicBezTo>
                  <a:cubicBezTo>
                    <a:pt x="-190" y="11232"/>
                    <a:pt x="-717" y="14688"/>
                    <a:pt x="1127" y="17136"/>
                  </a:cubicBezTo>
                  <a:cubicBezTo>
                    <a:pt x="2971" y="19584"/>
                    <a:pt x="7185" y="21024"/>
                    <a:pt x="10346" y="21312"/>
                  </a:cubicBezTo>
                  <a:cubicBezTo>
                    <a:pt x="13507" y="21600"/>
                    <a:pt x="15615" y="20736"/>
                    <a:pt x="17459" y="18432"/>
                  </a:cubicBezTo>
                  <a:cubicBezTo>
                    <a:pt x="19303" y="16128"/>
                    <a:pt x="20883" y="12384"/>
                    <a:pt x="20620" y="9504"/>
                  </a:cubicBezTo>
                  <a:cubicBezTo>
                    <a:pt x="20356" y="6624"/>
                    <a:pt x="18249" y="4608"/>
                    <a:pt x="15878" y="3456"/>
                  </a:cubicBezTo>
                  <a:cubicBezTo>
                    <a:pt x="13507" y="2304"/>
                    <a:pt x="10873" y="2016"/>
                    <a:pt x="10873" y="2304"/>
                  </a:cubicBezTo>
                  <a:cubicBezTo>
                    <a:pt x="10873" y="2592"/>
                    <a:pt x="13507" y="3456"/>
                    <a:pt x="16142" y="4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1" name="Line"/>
            <p:cNvSpPr/>
            <p:nvPr/>
          </p:nvSpPr>
          <p:spPr>
            <a:xfrm>
              <a:off x="1901665" y="4099702"/>
              <a:ext cx="121917" cy="1973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7" h="20979" fill="norm" stroke="1" extrusionOk="0">
                  <a:moveTo>
                    <a:pt x="4238" y="1404"/>
                  </a:moveTo>
                  <a:cubicBezTo>
                    <a:pt x="3506" y="5004"/>
                    <a:pt x="2774" y="8604"/>
                    <a:pt x="2042" y="10966"/>
                  </a:cubicBezTo>
                  <a:cubicBezTo>
                    <a:pt x="1309" y="13329"/>
                    <a:pt x="577" y="14454"/>
                    <a:pt x="211" y="14341"/>
                  </a:cubicBezTo>
                  <a:cubicBezTo>
                    <a:pt x="-155" y="14229"/>
                    <a:pt x="-155" y="12879"/>
                    <a:pt x="1126" y="10404"/>
                  </a:cubicBezTo>
                  <a:cubicBezTo>
                    <a:pt x="2408" y="7929"/>
                    <a:pt x="4970" y="4329"/>
                    <a:pt x="7533" y="2192"/>
                  </a:cubicBezTo>
                  <a:cubicBezTo>
                    <a:pt x="10096" y="54"/>
                    <a:pt x="12659" y="-621"/>
                    <a:pt x="15038" y="617"/>
                  </a:cubicBezTo>
                  <a:cubicBezTo>
                    <a:pt x="17418" y="1854"/>
                    <a:pt x="19614" y="5004"/>
                    <a:pt x="20530" y="8491"/>
                  </a:cubicBezTo>
                  <a:cubicBezTo>
                    <a:pt x="21445" y="11979"/>
                    <a:pt x="21079" y="15804"/>
                    <a:pt x="20530" y="17941"/>
                  </a:cubicBezTo>
                  <a:cubicBezTo>
                    <a:pt x="19981" y="20079"/>
                    <a:pt x="19248" y="20529"/>
                    <a:pt x="18516" y="209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2" name="Line"/>
            <p:cNvSpPr/>
            <p:nvPr/>
          </p:nvSpPr>
          <p:spPr>
            <a:xfrm>
              <a:off x="97366" y="4407905"/>
              <a:ext cx="1936751" cy="206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9" fill="norm" stroke="1" extrusionOk="0">
                  <a:moveTo>
                    <a:pt x="0" y="21519"/>
                  </a:moveTo>
                  <a:cubicBezTo>
                    <a:pt x="968" y="20417"/>
                    <a:pt x="1936" y="19315"/>
                    <a:pt x="2833" y="18433"/>
                  </a:cubicBezTo>
                  <a:cubicBezTo>
                    <a:pt x="3730" y="17552"/>
                    <a:pt x="4556" y="16890"/>
                    <a:pt x="5347" y="15899"/>
                  </a:cubicBezTo>
                  <a:cubicBezTo>
                    <a:pt x="6138" y="14907"/>
                    <a:pt x="6893" y="13584"/>
                    <a:pt x="7719" y="12262"/>
                  </a:cubicBezTo>
                  <a:cubicBezTo>
                    <a:pt x="8546" y="10939"/>
                    <a:pt x="9443" y="9617"/>
                    <a:pt x="10363" y="8515"/>
                  </a:cubicBezTo>
                  <a:cubicBezTo>
                    <a:pt x="11284" y="7413"/>
                    <a:pt x="12228" y="6531"/>
                    <a:pt x="13125" y="5650"/>
                  </a:cubicBezTo>
                  <a:cubicBezTo>
                    <a:pt x="14022" y="4768"/>
                    <a:pt x="14872" y="3886"/>
                    <a:pt x="15769" y="3115"/>
                  </a:cubicBezTo>
                  <a:cubicBezTo>
                    <a:pt x="16666" y="2343"/>
                    <a:pt x="17610" y="1682"/>
                    <a:pt x="18531" y="1131"/>
                  </a:cubicBezTo>
                  <a:cubicBezTo>
                    <a:pt x="19452" y="580"/>
                    <a:pt x="20349" y="139"/>
                    <a:pt x="20856" y="29"/>
                  </a:cubicBezTo>
                  <a:cubicBezTo>
                    <a:pt x="21364" y="-81"/>
                    <a:pt x="21482" y="139"/>
                    <a:pt x="21600" y="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3" name="Line"/>
            <p:cNvSpPr/>
            <p:nvPr/>
          </p:nvSpPr>
          <p:spPr>
            <a:xfrm>
              <a:off x="0" y="4455812"/>
              <a:ext cx="2199217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33" y="21600"/>
                  </a:moveTo>
                  <a:cubicBezTo>
                    <a:pt x="166" y="21443"/>
                    <a:pt x="0" y="21287"/>
                    <a:pt x="0" y="21209"/>
                  </a:cubicBezTo>
                  <a:cubicBezTo>
                    <a:pt x="0" y="21130"/>
                    <a:pt x="166" y="21130"/>
                    <a:pt x="613" y="20896"/>
                  </a:cubicBezTo>
                  <a:cubicBezTo>
                    <a:pt x="1060" y="20661"/>
                    <a:pt x="1788" y="20191"/>
                    <a:pt x="2557" y="19487"/>
                  </a:cubicBezTo>
                  <a:cubicBezTo>
                    <a:pt x="3326" y="18783"/>
                    <a:pt x="4137" y="17843"/>
                    <a:pt x="4979" y="17061"/>
                  </a:cubicBezTo>
                  <a:cubicBezTo>
                    <a:pt x="5821" y="16278"/>
                    <a:pt x="6694" y="15652"/>
                    <a:pt x="7578" y="15104"/>
                  </a:cubicBezTo>
                  <a:cubicBezTo>
                    <a:pt x="8461" y="14557"/>
                    <a:pt x="9355" y="14087"/>
                    <a:pt x="10239" y="13539"/>
                  </a:cubicBezTo>
                  <a:cubicBezTo>
                    <a:pt x="11122" y="12991"/>
                    <a:pt x="11995" y="12365"/>
                    <a:pt x="12837" y="11739"/>
                  </a:cubicBezTo>
                  <a:cubicBezTo>
                    <a:pt x="13679" y="11113"/>
                    <a:pt x="14490" y="10487"/>
                    <a:pt x="15259" y="9783"/>
                  </a:cubicBezTo>
                  <a:cubicBezTo>
                    <a:pt x="16028" y="9078"/>
                    <a:pt x="16756" y="8296"/>
                    <a:pt x="17515" y="7435"/>
                  </a:cubicBezTo>
                  <a:cubicBezTo>
                    <a:pt x="18274" y="6574"/>
                    <a:pt x="19064" y="5635"/>
                    <a:pt x="19750" y="4383"/>
                  </a:cubicBezTo>
                  <a:cubicBezTo>
                    <a:pt x="20436" y="3130"/>
                    <a:pt x="21018" y="156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4" name="Line"/>
            <p:cNvSpPr/>
            <p:nvPr/>
          </p:nvSpPr>
          <p:spPr>
            <a:xfrm>
              <a:off x="2250016" y="4112912"/>
              <a:ext cx="12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5" name="Line"/>
            <p:cNvSpPr/>
            <p:nvPr/>
          </p:nvSpPr>
          <p:spPr>
            <a:xfrm>
              <a:off x="2319866" y="4309762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6" name="Line"/>
            <p:cNvSpPr/>
            <p:nvPr/>
          </p:nvSpPr>
          <p:spPr>
            <a:xfrm>
              <a:off x="2927744" y="3979964"/>
              <a:ext cx="433523" cy="622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317" fill="norm" stroke="1" extrusionOk="0">
                  <a:moveTo>
                    <a:pt x="3860" y="3030"/>
                  </a:moveTo>
                  <a:cubicBezTo>
                    <a:pt x="2812" y="3248"/>
                    <a:pt x="1763" y="3465"/>
                    <a:pt x="1029" y="3465"/>
                  </a:cubicBezTo>
                  <a:cubicBezTo>
                    <a:pt x="295" y="3465"/>
                    <a:pt x="-124" y="3248"/>
                    <a:pt x="33" y="2632"/>
                  </a:cubicBezTo>
                  <a:cubicBezTo>
                    <a:pt x="191" y="2015"/>
                    <a:pt x="925" y="1001"/>
                    <a:pt x="1606" y="457"/>
                  </a:cubicBezTo>
                  <a:cubicBezTo>
                    <a:pt x="2288" y="-87"/>
                    <a:pt x="2917" y="-159"/>
                    <a:pt x="3546" y="312"/>
                  </a:cubicBezTo>
                  <a:cubicBezTo>
                    <a:pt x="4175" y="783"/>
                    <a:pt x="4804" y="1798"/>
                    <a:pt x="5276" y="3284"/>
                  </a:cubicBezTo>
                  <a:cubicBezTo>
                    <a:pt x="5748" y="4770"/>
                    <a:pt x="6062" y="6727"/>
                    <a:pt x="6010" y="8467"/>
                  </a:cubicBezTo>
                  <a:cubicBezTo>
                    <a:pt x="5958" y="10206"/>
                    <a:pt x="5538" y="11728"/>
                    <a:pt x="5066" y="12634"/>
                  </a:cubicBezTo>
                  <a:cubicBezTo>
                    <a:pt x="4594" y="13540"/>
                    <a:pt x="4070" y="13830"/>
                    <a:pt x="3546" y="13939"/>
                  </a:cubicBezTo>
                  <a:cubicBezTo>
                    <a:pt x="3022" y="14048"/>
                    <a:pt x="2497" y="13975"/>
                    <a:pt x="2130" y="13758"/>
                  </a:cubicBezTo>
                  <a:cubicBezTo>
                    <a:pt x="1763" y="13540"/>
                    <a:pt x="1554" y="13178"/>
                    <a:pt x="1868" y="12344"/>
                  </a:cubicBezTo>
                  <a:cubicBezTo>
                    <a:pt x="2183" y="11511"/>
                    <a:pt x="3022" y="10206"/>
                    <a:pt x="4699" y="8539"/>
                  </a:cubicBezTo>
                  <a:cubicBezTo>
                    <a:pt x="6377" y="6872"/>
                    <a:pt x="8893" y="4842"/>
                    <a:pt x="10361" y="3683"/>
                  </a:cubicBezTo>
                  <a:cubicBezTo>
                    <a:pt x="11829" y="2523"/>
                    <a:pt x="12249" y="2233"/>
                    <a:pt x="12721" y="1834"/>
                  </a:cubicBezTo>
                  <a:cubicBezTo>
                    <a:pt x="13193" y="1436"/>
                    <a:pt x="13717" y="928"/>
                    <a:pt x="13874" y="892"/>
                  </a:cubicBezTo>
                  <a:cubicBezTo>
                    <a:pt x="14031" y="856"/>
                    <a:pt x="13822" y="1291"/>
                    <a:pt x="13088" y="2958"/>
                  </a:cubicBezTo>
                  <a:cubicBezTo>
                    <a:pt x="12354" y="4625"/>
                    <a:pt x="11095" y="7524"/>
                    <a:pt x="10099" y="10061"/>
                  </a:cubicBezTo>
                  <a:cubicBezTo>
                    <a:pt x="9103" y="12598"/>
                    <a:pt x="8369" y="14773"/>
                    <a:pt x="8002" y="16403"/>
                  </a:cubicBezTo>
                  <a:cubicBezTo>
                    <a:pt x="7635" y="18034"/>
                    <a:pt x="7635" y="19122"/>
                    <a:pt x="7740" y="19846"/>
                  </a:cubicBezTo>
                  <a:cubicBezTo>
                    <a:pt x="7845" y="20571"/>
                    <a:pt x="8055" y="20934"/>
                    <a:pt x="8526" y="21151"/>
                  </a:cubicBezTo>
                  <a:cubicBezTo>
                    <a:pt x="8998" y="21369"/>
                    <a:pt x="9732" y="21441"/>
                    <a:pt x="10624" y="20934"/>
                  </a:cubicBezTo>
                  <a:cubicBezTo>
                    <a:pt x="11515" y="20426"/>
                    <a:pt x="12563" y="19339"/>
                    <a:pt x="13035" y="18143"/>
                  </a:cubicBezTo>
                  <a:cubicBezTo>
                    <a:pt x="13507" y="16947"/>
                    <a:pt x="13402" y="15642"/>
                    <a:pt x="13140" y="14881"/>
                  </a:cubicBezTo>
                  <a:cubicBezTo>
                    <a:pt x="12878" y="14120"/>
                    <a:pt x="12459" y="13903"/>
                    <a:pt x="11987" y="13758"/>
                  </a:cubicBezTo>
                  <a:cubicBezTo>
                    <a:pt x="11515" y="13613"/>
                    <a:pt x="10991" y="13540"/>
                    <a:pt x="11043" y="13395"/>
                  </a:cubicBezTo>
                  <a:cubicBezTo>
                    <a:pt x="11095" y="13250"/>
                    <a:pt x="11725" y="13033"/>
                    <a:pt x="13559" y="12526"/>
                  </a:cubicBezTo>
                  <a:cubicBezTo>
                    <a:pt x="15394" y="12018"/>
                    <a:pt x="18435" y="11221"/>
                    <a:pt x="21476" y="10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7" name="Line"/>
            <p:cNvSpPr/>
            <p:nvPr/>
          </p:nvSpPr>
          <p:spPr>
            <a:xfrm>
              <a:off x="3825874" y="4048892"/>
              <a:ext cx="214843" cy="303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342" fill="norm" stroke="1" extrusionOk="0">
                  <a:moveTo>
                    <a:pt x="15141" y="4506"/>
                  </a:moveTo>
                  <a:cubicBezTo>
                    <a:pt x="14718" y="3612"/>
                    <a:pt x="14294" y="2718"/>
                    <a:pt x="13341" y="2197"/>
                  </a:cubicBezTo>
                  <a:cubicBezTo>
                    <a:pt x="12388" y="1676"/>
                    <a:pt x="10906" y="1527"/>
                    <a:pt x="9000" y="2495"/>
                  </a:cubicBezTo>
                  <a:cubicBezTo>
                    <a:pt x="7094" y="3463"/>
                    <a:pt x="4765" y="5549"/>
                    <a:pt x="3176" y="8081"/>
                  </a:cubicBezTo>
                  <a:cubicBezTo>
                    <a:pt x="1588" y="10614"/>
                    <a:pt x="741" y="13593"/>
                    <a:pt x="318" y="15529"/>
                  </a:cubicBezTo>
                  <a:cubicBezTo>
                    <a:pt x="-106" y="17466"/>
                    <a:pt x="-106" y="18360"/>
                    <a:pt x="318" y="19179"/>
                  </a:cubicBezTo>
                  <a:cubicBezTo>
                    <a:pt x="741" y="19998"/>
                    <a:pt x="1588" y="20743"/>
                    <a:pt x="2647" y="21116"/>
                  </a:cubicBezTo>
                  <a:cubicBezTo>
                    <a:pt x="3706" y="21488"/>
                    <a:pt x="4976" y="21488"/>
                    <a:pt x="7412" y="20445"/>
                  </a:cubicBezTo>
                  <a:cubicBezTo>
                    <a:pt x="9847" y="19402"/>
                    <a:pt x="13447" y="17317"/>
                    <a:pt x="15776" y="14561"/>
                  </a:cubicBezTo>
                  <a:cubicBezTo>
                    <a:pt x="18106" y="11805"/>
                    <a:pt x="19165" y="8379"/>
                    <a:pt x="19482" y="5921"/>
                  </a:cubicBezTo>
                  <a:cubicBezTo>
                    <a:pt x="19800" y="3463"/>
                    <a:pt x="19376" y="1974"/>
                    <a:pt x="18635" y="1080"/>
                  </a:cubicBezTo>
                  <a:cubicBezTo>
                    <a:pt x="17894" y="186"/>
                    <a:pt x="16835" y="-112"/>
                    <a:pt x="15141" y="37"/>
                  </a:cubicBezTo>
                  <a:cubicBezTo>
                    <a:pt x="13447" y="186"/>
                    <a:pt x="11118" y="782"/>
                    <a:pt x="9635" y="1899"/>
                  </a:cubicBezTo>
                  <a:cubicBezTo>
                    <a:pt x="8153" y="3016"/>
                    <a:pt x="7518" y="4655"/>
                    <a:pt x="7200" y="5921"/>
                  </a:cubicBezTo>
                  <a:cubicBezTo>
                    <a:pt x="6882" y="7187"/>
                    <a:pt x="6882" y="8081"/>
                    <a:pt x="7412" y="8677"/>
                  </a:cubicBezTo>
                  <a:cubicBezTo>
                    <a:pt x="7941" y="9273"/>
                    <a:pt x="9000" y="9571"/>
                    <a:pt x="11435" y="8900"/>
                  </a:cubicBezTo>
                  <a:cubicBezTo>
                    <a:pt x="13870" y="8230"/>
                    <a:pt x="17682" y="6591"/>
                    <a:pt x="21494" y="49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8" name="Line"/>
            <p:cNvSpPr/>
            <p:nvPr/>
          </p:nvSpPr>
          <p:spPr>
            <a:xfrm>
              <a:off x="3882908" y="3883181"/>
              <a:ext cx="119709" cy="109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407" fill="norm" stroke="1" extrusionOk="0">
                  <a:moveTo>
                    <a:pt x="2105" y="12684"/>
                  </a:moveTo>
                  <a:cubicBezTo>
                    <a:pt x="968" y="14345"/>
                    <a:pt x="-169" y="16007"/>
                    <a:pt x="20" y="16215"/>
                  </a:cubicBezTo>
                  <a:cubicBezTo>
                    <a:pt x="210" y="16422"/>
                    <a:pt x="1726" y="15176"/>
                    <a:pt x="3242" y="13099"/>
                  </a:cubicBezTo>
                  <a:cubicBezTo>
                    <a:pt x="4757" y="11022"/>
                    <a:pt x="6273" y="8115"/>
                    <a:pt x="7789" y="5415"/>
                  </a:cubicBezTo>
                  <a:cubicBezTo>
                    <a:pt x="9305" y="2715"/>
                    <a:pt x="10820" y="222"/>
                    <a:pt x="11768" y="15"/>
                  </a:cubicBezTo>
                  <a:cubicBezTo>
                    <a:pt x="12715" y="-193"/>
                    <a:pt x="13094" y="1884"/>
                    <a:pt x="13852" y="5207"/>
                  </a:cubicBezTo>
                  <a:cubicBezTo>
                    <a:pt x="14610" y="8530"/>
                    <a:pt x="15747" y="13099"/>
                    <a:pt x="17073" y="16007"/>
                  </a:cubicBezTo>
                  <a:cubicBezTo>
                    <a:pt x="18399" y="18915"/>
                    <a:pt x="19915" y="20161"/>
                    <a:pt x="21431" y="21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9" name="Line"/>
            <p:cNvSpPr/>
            <p:nvPr/>
          </p:nvSpPr>
          <p:spPr>
            <a:xfrm>
              <a:off x="4618566" y="4201812"/>
              <a:ext cx="63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0" name="Line"/>
            <p:cNvSpPr/>
            <p:nvPr/>
          </p:nvSpPr>
          <p:spPr>
            <a:xfrm>
              <a:off x="4618566" y="4124480"/>
              <a:ext cx="63501" cy="45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3" fill="norm" stroke="1" extrusionOk="0">
                  <a:moveTo>
                    <a:pt x="0" y="12307"/>
                  </a:moveTo>
                  <a:cubicBezTo>
                    <a:pt x="720" y="6416"/>
                    <a:pt x="1440" y="525"/>
                    <a:pt x="3960" y="34"/>
                  </a:cubicBezTo>
                  <a:cubicBezTo>
                    <a:pt x="6480" y="-457"/>
                    <a:pt x="10800" y="4452"/>
                    <a:pt x="14040" y="8870"/>
                  </a:cubicBezTo>
                  <a:cubicBezTo>
                    <a:pt x="17280" y="13288"/>
                    <a:pt x="19440" y="17216"/>
                    <a:pt x="21600" y="211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1" name="Line"/>
            <p:cNvSpPr/>
            <p:nvPr/>
          </p:nvSpPr>
          <p:spPr>
            <a:xfrm>
              <a:off x="4656666" y="4165829"/>
              <a:ext cx="128209" cy="1974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431" fill="norm" stroke="1" extrusionOk="0">
                  <a:moveTo>
                    <a:pt x="18059" y="1838"/>
                  </a:moveTo>
                  <a:cubicBezTo>
                    <a:pt x="16643" y="919"/>
                    <a:pt x="15226" y="0"/>
                    <a:pt x="12570" y="0"/>
                  </a:cubicBezTo>
                  <a:cubicBezTo>
                    <a:pt x="9915" y="0"/>
                    <a:pt x="6020" y="919"/>
                    <a:pt x="4072" y="1953"/>
                  </a:cubicBezTo>
                  <a:cubicBezTo>
                    <a:pt x="2125" y="2987"/>
                    <a:pt x="2125" y="4136"/>
                    <a:pt x="5134" y="6434"/>
                  </a:cubicBezTo>
                  <a:cubicBezTo>
                    <a:pt x="8144" y="8732"/>
                    <a:pt x="14164" y="12179"/>
                    <a:pt x="17528" y="14477"/>
                  </a:cubicBezTo>
                  <a:cubicBezTo>
                    <a:pt x="20892" y="16774"/>
                    <a:pt x="21600" y="17923"/>
                    <a:pt x="21423" y="18957"/>
                  </a:cubicBezTo>
                  <a:cubicBezTo>
                    <a:pt x="21246" y="19991"/>
                    <a:pt x="20184" y="20911"/>
                    <a:pt x="16466" y="21255"/>
                  </a:cubicBezTo>
                  <a:cubicBezTo>
                    <a:pt x="12748" y="21600"/>
                    <a:pt x="6374" y="21370"/>
                    <a:pt x="0" y="211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2" name="Line"/>
            <p:cNvSpPr/>
            <p:nvPr/>
          </p:nvSpPr>
          <p:spPr>
            <a:xfrm>
              <a:off x="5309253" y="4173148"/>
              <a:ext cx="242764" cy="1461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0721" fill="norm" stroke="1" extrusionOk="0">
                  <a:moveTo>
                    <a:pt x="12418" y="3163"/>
                  </a:moveTo>
                  <a:cubicBezTo>
                    <a:pt x="10742" y="1663"/>
                    <a:pt x="9066" y="163"/>
                    <a:pt x="7390" y="13"/>
                  </a:cubicBezTo>
                  <a:cubicBezTo>
                    <a:pt x="5715" y="-137"/>
                    <a:pt x="4039" y="1063"/>
                    <a:pt x="2828" y="3163"/>
                  </a:cubicBezTo>
                  <a:cubicBezTo>
                    <a:pt x="1618" y="5263"/>
                    <a:pt x="873" y="8263"/>
                    <a:pt x="408" y="11263"/>
                  </a:cubicBezTo>
                  <a:cubicBezTo>
                    <a:pt x="-58" y="14263"/>
                    <a:pt x="-244" y="17263"/>
                    <a:pt x="501" y="19063"/>
                  </a:cubicBezTo>
                  <a:cubicBezTo>
                    <a:pt x="1246" y="20863"/>
                    <a:pt x="2922" y="21463"/>
                    <a:pt x="4877" y="19513"/>
                  </a:cubicBezTo>
                  <a:cubicBezTo>
                    <a:pt x="6832" y="17563"/>
                    <a:pt x="9066" y="13063"/>
                    <a:pt x="10370" y="10063"/>
                  </a:cubicBezTo>
                  <a:cubicBezTo>
                    <a:pt x="11673" y="7063"/>
                    <a:pt x="12046" y="5563"/>
                    <a:pt x="12232" y="5713"/>
                  </a:cubicBezTo>
                  <a:cubicBezTo>
                    <a:pt x="12418" y="5863"/>
                    <a:pt x="12418" y="7663"/>
                    <a:pt x="13349" y="10063"/>
                  </a:cubicBezTo>
                  <a:cubicBezTo>
                    <a:pt x="14280" y="12463"/>
                    <a:pt x="16142" y="15463"/>
                    <a:pt x="17632" y="16963"/>
                  </a:cubicBezTo>
                  <a:cubicBezTo>
                    <a:pt x="19122" y="18463"/>
                    <a:pt x="20239" y="18463"/>
                    <a:pt x="21356" y="18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3" name="Line"/>
            <p:cNvSpPr/>
            <p:nvPr/>
          </p:nvSpPr>
          <p:spPr>
            <a:xfrm>
              <a:off x="5992183" y="4179732"/>
              <a:ext cx="228708" cy="140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6" h="20517" fill="norm" stroke="1" extrusionOk="0">
                  <a:moveTo>
                    <a:pt x="7988" y="1367"/>
                  </a:moveTo>
                  <a:cubicBezTo>
                    <a:pt x="7210" y="442"/>
                    <a:pt x="6431" y="-484"/>
                    <a:pt x="5069" y="287"/>
                  </a:cubicBezTo>
                  <a:cubicBezTo>
                    <a:pt x="3707" y="1059"/>
                    <a:pt x="1761" y="3527"/>
                    <a:pt x="788" y="6150"/>
                  </a:cubicBezTo>
                  <a:cubicBezTo>
                    <a:pt x="-185" y="8773"/>
                    <a:pt x="-185" y="11550"/>
                    <a:pt x="399" y="14019"/>
                  </a:cubicBezTo>
                  <a:cubicBezTo>
                    <a:pt x="983" y="16487"/>
                    <a:pt x="2150" y="18647"/>
                    <a:pt x="4193" y="18802"/>
                  </a:cubicBezTo>
                  <a:cubicBezTo>
                    <a:pt x="6237" y="18956"/>
                    <a:pt x="9156" y="17105"/>
                    <a:pt x="11199" y="15253"/>
                  </a:cubicBezTo>
                  <a:cubicBezTo>
                    <a:pt x="13242" y="13402"/>
                    <a:pt x="14410" y="11550"/>
                    <a:pt x="15188" y="9853"/>
                  </a:cubicBezTo>
                  <a:cubicBezTo>
                    <a:pt x="15966" y="8156"/>
                    <a:pt x="16356" y="6613"/>
                    <a:pt x="15966" y="5996"/>
                  </a:cubicBezTo>
                  <a:cubicBezTo>
                    <a:pt x="15577" y="5379"/>
                    <a:pt x="14410" y="5687"/>
                    <a:pt x="13534" y="6459"/>
                  </a:cubicBezTo>
                  <a:cubicBezTo>
                    <a:pt x="12658" y="7230"/>
                    <a:pt x="12074" y="8465"/>
                    <a:pt x="11880" y="10779"/>
                  </a:cubicBezTo>
                  <a:cubicBezTo>
                    <a:pt x="11685" y="13093"/>
                    <a:pt x="11880" y="16487"/>
                    <a:pt x="12658" y="18493"/>
                  </a:cubicBezTo>
                  <a:cubicBezTo>
                    <a:pt x="13437" y="20499"/>
                    <a:pt x="14799" y="21116"/>
                    <a:pt x="16453" y="19882"/>
                  </a:cubicBezTo>
                  <a:cubicBezTo>
                    <a:pt x="18107" y="18647"/>
                    <a:pt x="20053" y="15562"/>
                    <a:pt x="20734" y="12476"/>
                  </a:cubicBezTo>
                  <a:cubicBezTo>
                    <a:pt x="21415" y="9390"/>
                    <a:pt x="20831" y="6305"/>
                    <a:pt x="19761" y="4453"/>
                  </a:cubicBezTo>
                  <a:cubicBezTo>
                    <a:pt x="18691" y="2602"/>
                    <a:pt x="17134" y="1985"/>
                    <a:pt x="16842" y="2602"/>
                  </a:cubicBezTo>
                  <a:cubicBezTo>
                    <a:pt x="16550" y="3219"/>
                    <a:pt x="17523" y="5070"/>
                    <a:pt x="18496" y="69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4" name="Line"/>
            <p:cNvSpPr/>
            <p:nvPr/>
          </p:nvSpPr>
          <p:spPr>
            <a:xfrm>
              <a:off x="6294966" y="4182247"/>
              <a:ext cx="127001" cy="140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6" fill="norm" stroke="1" extrusionOk="0">
                  <a:moveTo>
                    <a:pt x="1080" y="6849"/>
                  </a:moveTo>
                  <a:cubicBezTo>
                    <a:pt x="720" y="8460"/>
                    <a:pt x="360" y="10072"/>
                    <a:pt x="180" y="12490"/>
                  </a:cubicBezTo>
                  <a:cubicBezTo>
                    <a:pt x="0" y="14908"/>
                    <a:pt x="0" y="18132"/>
                    <a:pt x="0" y="18938"/>
                  </a:cubicBezTo>
                  <a:cubicBezTo>
                    <a:pt x="0" y="19744"/>
                    <a:pt x="0" y="18132"/>
                    <a:pt x="900" y="15069"/>
                  </a:cubicBezTo>
                  <a:cubicBezTo>
                    <a:pt x="1800" y="12007"/>
                    <a:pt x="3600" y="7493"/>
                    <a:pt x="5040" y="4592"/>
                  </a:cubicBezTo>
                  <a:cubicBezTo>
                    <a:pt x="6480" y="1690"/>
                    <a:pt x="7560" y="401"/>
                    <a:pt x="9000" y="78"/>
                  </a:cubicBezTo>
                  <a:cubicBezTo>
                    <a:pt x="10440" y="-244"/>
                    <a:pt x="12240" y="401"/>
                    <a:pt x="13860" y="2496"/>
                  </a:cubicBezTo>
                  <a:cubicBezTo>
                    <a:pt x="15480" y="4592"/>
                    <a:pt x="16920" y="8138"/>
                    <a:pt x="17640" y="10878"/>
                  </a:cubicBezTo>
                  <a:cubicBezTo>
                    <a:pt x="18360" y="13619"/>
                    <a:pt x="18360" y="15553"/>
                    <a:pt x="18000" y="17487"/>
                  </a:cubicBezTo>
                  <a:cubicBezTo>
                    <a:pt x="17640" y="19422"/>
                    <a:pt x="16920" y="21356"/>
                    <a:pt x="17460" y="21356"/>
                  </a:cubicBezTo>
                  <a:cubicBezTo>
                    <a:pt x="18000" y="21356"/>
                    <a:pt x="19800" y="19422"/>
                    <a:pt x="21600" y="17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5" name="Line"/>
            <p:cNvSpPr/>
            <p:nvPr/>
          </p:nvSpPr>
          <p:spPr>
            <a:xfrm>
              <a:off x="6442723" y="4167810"/>
              <a:ext cx="61794" cy="144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0" h="20833" fill="norm" stroke="1" extrusionOk="0">
                  <a:moveTo>
                    <a:pt x="21020" y="3974"/>
                  </a:moveTo>
                  <a:cubicBezTo>
                    <a:pt x="18860" y="2453"/>
                    <a:pt x="16700" y="932"/>
                    <a:pt x="13820" y="323"/>
                  </a:cubicBezTo>
                  <a:cubicBezTo>
                    <a:pt x="10940" y="-285"/>
                    <a:pt x="7340" y="19"/>
                    <a:pt x="4460" y="780"/>
                  </a:cubicBezTo>
                  <a:cubicBezTo>
                    <a:pt x="1580" y="1540"/>
                    <a:pt x="-580" y="2757"/>
                    <a:pt x="140" y="4583"/>
                  </a:cubicBezTo>
                  <a:cubicBezTo>
                    <a:pt x="860" y="6408"/>
                    <a:pt x="4460" y="8842"/>
                    <a:pt x="7700" y="10667"/>
                  </a:cubicBezTo>
                  <a:cubicBezTo>
                    <a:pt x="10940" y="12492"/>
                    <a:pt x="13820" y="13709"/>
                    <a:pt x="16340" y="15078"/>
                  </a:cubicBezTo>
                  <a:cubicBezTo>
                    <a:pt x="18860" y="16447"/>
                    <a:pt x="21020" y="17969"/>
                    <a:pt x="20660" y="19185"/>
                  </a:cubicBezTo>
                  <a:cubicBezTo>
                    <a:pt x="20300" y="20402"/>
                    <a:pt x="17420" y="21315"/>
                    <a:pt x="15980" y="20554"/>
                  </a:cubicBezTo>
                  <a:cubicBezTo>
                    <a:pt x="14540" y="19794"/>
                    <a:pt x="14540" y="17360"/>
                    <a:pt x="14540" y="149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6" name="Line"/>
            <p:cNvSpPr/>
            <p:nvPr/>
          </p:nvSpPr>
          <p:spPr>
            <a:xfrm>
              <a:off x="6568016" y="4176412"/>
              <a:ext cx="63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7" name="Line"/>
            <p:cNvSpPr/>
            <p:nvPr/>
          </p:nvSpPr>
          <p:spPr>
            <a:xfrm>
              <a:off x="6580716" y="4114374"/>
              <a:ext cx="38101" cy="55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1200" y="12582"/>
                    <a:pt x="2400" y="4867"/>
                    <a:pt x="6000" y="1782"/>
                  </a:cubicBezTo>
                  <a:cubicBezTo>
                    <a:pt x="9600" y="-1304"/>
                    <a:pt x="15600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8" name="Line"/>
            <p:cNvSpPr/>
            <p:nvPr/>
          </p:nvSpPr>
          <p:spPr>
            <a:xfrm>
              <a:off x="6628586" y="4128522"/>
              <a:ext cx="104531" cy="1603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6" h="21257" fill="norm" stroke="1" extrusionOk="0">
                  <a:moveTo>
                    <a:pt x="20916" y="1298"/>
                  </a:moveTo>
                  <a:cubicBezTo>
                    <a:pt x="16681" y="737"/>
                    <a:pt x="12445" y="176"/>
                    <a:pt x="8634" y="35"/>
                  </a:cubicBezTo>
                  <a:cubicBezTo>
                    <a:pt x="4822" y="-105"/>
                    <a:pt x="1434" y="176"/>
                    <a:pt x="375" y="877"/>
                  </a:cubicBezTo>
                  <a:cubicBezTo>
                    <a:pt x="-684" y="1578"/>
                    <a:pt x="587" y="2700"/>
                    <a:pt x="3128" y="4524"/>
                  </a:cubicBezTo>
                  <a:cubicBezTo>
                    <a:pt x="5669" y="6347"/>
                    <a:pt x="9481" y="8872"/>
                    <a:pt x="11810" y="11256"/>
                  </a:cubicBezTo>
                  <a:cubicBezTo>
                    <a:pt x="14140" y="13640"/>
                    <a:pt x="14987" y="15885"/>
                    <a:pt x="14775" y="17568"/>
                  </a:cubicBezTo>
                  <a:cubicBezTo>
                    <a:pt x="14563" y="19251"/>
                    <a:pt x="13292" y="20373"/>
                    <a:pt x="11598" y="20934"/>
                  </a:cubicBezTo>
                  <a:cubicBezTo>
                    <a:pt x="9904" y="21495"/>
                    <a:pt x="7787" y="21495"/>
                    <a:pt x="6940" y="19531"/>
                  </a:cubicBezTo>
                  <a:cubicBezTo>
                    <a:pt x="6092" y="17568"/>
                    <a:pt x="6516" y="13640"/>
                    <a:pt x="6940" y="97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9" name="Line"/>
            <p:cNvSpPr/>
            <p:nvPr/>
          </p:nvSpPr>
          <p:spPr>
            <a:xfrm>
              <a:off x="6758987" y="3960512"/>
              <a:ext cx="56680" cy="308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532" fill="norm" stroke="1" extrusionOk="0">
                  <a:moveTo>
                    <a:pt x="21422" y="0"/>
                  </a:moveTo>
                  <a:cubicBezTo>
                    <a:pt x="19822" y="1775"/>
                    <a:pt x="18222" y="3551"/>
                    <a:pt x="15022" y="6436"/>
                  </a:cubicBezTo>
                  <a:cubicBezTo>
                    <a:pt x="11822" y="9321"/>
                    <a:pt x="7022" y="13315"/>
                    <a:pt x="4222" y="15756"/>
                  </a:cubicBezTo>
                  <a:cubicBezTo>
                    <a:pt x="1422" y="18197"/>
                    <a:pt x="622" y="19085"/>
                    <a:pt x="222" y="19899"/>
                  </a:cubicBezTo>
                  <a:cubicBezTo>
                    <a:pt x="-178" y="20712"/>
                    <a:pt x="-178" y="21452"/>
                    <a:pt x="1422" y="21526"/>
                  </a:cubicBezTo>
                  <a:cubicBezTo>
                    <a:pt x="3022" y="21600"/>
                    <a:pt x="6222" y="21008"/>
                    <a:pt x="9422" y="20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0" name="Line"/>
            <p:cNvSpPr/>
            <p:nvPr/>
          </p:nvSpPr>
          <p:spPr>
            <a:xfrm>
              <a:off x="6739466" y="4119865"/>
              <a:ext cx="292101" cy="127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0" fill="norm" stroke="1" extrusionOk="0">
                  <a:moveTo>
                    <a:pt x="0" y="9307"/>
                  </a:moveTo>
                  <a:cubicBezTo>
                    <a:pt x="2661" y="8610"/>
                    <a:pt x="5322" y="7913"/>
                    <a:pt x="7200" y="7042"/>
                  </a:cubicBezTo>
                  <a:cubicBezTo>
                    <a:pt x="9078" y="6171"/>
                    <a:pt x="10174" y="5126"/>
                    <a:pt x="10957" y="3907"/>
                  </a:cubicBezTo>
                  <a:cubicBezTo>
                    <a:pt x="11739" y="2687"/>
                    <a:pt x="12209" y="1294"/>
                    <a:pt x="11974" y="597"/>
                  </a:cubicBezTo>
                  <a:cubicBezTo>
                    <a:pt x="11739" y="-100"/>
                    <a:pt x="10800" y="-100"/>
                    <a:pt x="9704" y="1120"/>
                  </a:cubicBezTo>
                  <a:cubicBezTo>
                    <a:pt x="8609" y="2339"/>
                    <a:pt x="7357" y="4778"/>
                    <a:pt x="6496" y="7042"/>
                  </a:cubicBezTo>
                  <a:cubicBezTo>
                    <a:pt x="5635" y="9307"/>
                    <a:pt x="5165" y="11397"/>
                    <a:pt x="4930" y="13662"/>
                  </a:cubicBezTo>
                  <a:cubicBezTo>
                    <a:pt x="4696" y="15926"/>
                    <a:pt x="4696" y="18365"/>
                    <a:pt x="5557" y="19584"/>
                  </a:cubicBezTo>
                  <a:cubicBezTo>
                    <a:pt x="6417" y="20804"/>
                    <a:pt x="8139" y="20804"/>
                    <a:pt x="9861" y="18713"/>
                  </a:cubicBezTo>
                  <a:cubicBezTo>
                    <a:pt x="11583" y="16623"/>
                    <a:pt x="13304" y="12442"/>
                    <a:pt x="14400" y="9481"/>
                  </a:cubicBezTo>
                  <a:cubicBezTo>
                    <a:pt x="15496" y="6520"/>
                    <a:pt x="15965" y="4778"/>
                    <a:pt x="15965" y="4604"/>
                  </a:cubicBezTo>
                  <a:cubicBezTo>
                    <a:pt x="15965" y="4429"/>
                    <a:pt x="15496" y="5823"/>
                    <a:pt x="15026" y="8262"/>
                  </a:cubicBezTo>
                  <a:cubicBezTo>
                    <a:pt x="14557" y="10700"/>
                    <a:pt x="14087" y="14184"/>
                    <a:pt x="13852" y="16797"/>
                  </a:cubicBezTo>
                  <a:cubicBezTo>
                    <a:pt x="13617" y="19410"/>
                    <a:pt x="13617" y="21152"/>
                    <a:pt x="13696" y="20978"/>
                  </a:cubicBezTo>
                  <a:cubicBezTo>
                    <a:pt x="13774" y="20804"/>
                    <a:pt x="13930" y="18713"/>
                    <a:pt x="14713" y="15055"/>
                  </a:cubicBezTo>
                  <a:cubicBezTo>
                    <a:pt x="15496" y="11397"/>
                    <a:pt x="16904" y="6171"/>
                    <a:pt x="18000" y="3210"/>
                  </a:cubicBezTo>
                  <a:cubicBezTo>
                    <a:pt x="19096" y="249"/>
                    <a:pt x="19878" y="-448"/>
                    <a:pt x="20426" y="249"/>
                  </a:cubicBezTo>
                  <a:cubicBezTo>
                    <a:pt x="20974" y="946"/>
                    <a:pt x="21287" y="3036"/>
                    <a:pt x="21443" y="6346"/>
                  </a:cubicBezTo>
                  <a:cubicBezTo>
                    <a:pt x="21600" y="9655"/>
                    <a:pt x="21600" y="14184"/>
                    <a:pt x="21600" y="187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1" name="Line"/>
            <p:cNvSpPr/>
            <p:nvPr/>
          </p:nvSpPr>
          <p:spPr>
            <a:xfrm>
              <a:off x="7102328" y="3935112"/>
              <a:ext cx="62589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600" fill="norm" stroke="1" extrusionOk="0">
                  <a:moveTo>
                    <a:pt x="21290" y="0"/>
                  </a:moveTo>
                  <a:cubicBezTo>
                    <a:pt x="16250" y="3600"/>
                    <a:pt x="11210" y="7200"/>
                    <a:pt x="7610" y="10440"/>
                  </a:cubicBezTo>
                  <a:cubicBezTo>
                    <a:pt x="4010" y="13680"/>
                    <a:pt x="1850" y="16560"/>
                    <a:pt x="770" y="18360"/>
                  </a:cubicBezTo>
                  <a:cubicBezTo>
                    <a:pt x="-310" y="20160"/>
                    <a:pt x="-310" y="20880"/>
                    <a:pt x="1130" y="21240"/>
                  </a:cubicBezTo>
                  <a:cubicBezTo>
                    <a:pt x="2570" y="21600"/>
                    <a:pt x="5450" y="21600"/>
                    <a:pt x="833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2" name="Line"/>
            <p:cNvSpPr/>
            <p:nvPr/>
          </p:nvSpPr>
          <p:spPr>
            <a:xfrm>
              <a:off x="7069666" y="4087512"/>
              <a:ext cx="1270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60" y="18000"/>
                    <a:pt x="7920" y="14400"/>
                    <a:pt x="11520" y="10800"/>
                  </a:cubicBezTo>
                  <a:cubicBezTo>
                    <a:pt x="15120" y="7200"/>
                    <a:pt x="1836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3" name="Line"/>
            <p:cNvSpPr/>
            <p:nvPr/>
          </p:nvSpPr>
          <p:spPr>
            <a:xfrm>
              <a:off x="7497813" y="4092035"/>
              <a:ext cx="181454" cy="158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4" h="20971" fill="norm" stroke="1" extrusionOk="0">
                  <a:moveTo>
                    <a:pt x="1918" y="9499"/>
                  </a:moveTo>
                  <a:cubicBezTo>
                    <a:pt x="2912" y="10341"/>
                    <a:pt x="3905" y="11182"/>
                    <a:pt x="6139" y="10621"/>
                  </a:cubicBezTo>
                  <a:cubicBezTo>
                    <a:pt x="8374" y="10060"/>
                    <a:pt x="11850" y="8097"/>
                    <a:pt x="13587" y="6133"/>
                  </a:cubicBezTo>
                  <a:cubicBezTo>
                    <a:pt x="15325" y="4169"/>
                    <a:pt x="15325" y="2206"/>
                    <a:pt x="14705" y="1084"/>
                  </a:cubicBezTo>
                  <a:cubicBezTo>
                    <a:pt x="14084" y="-38"/>
                    <a:pt x="12843" y="-319"/>
                    <a:pt x="10981" y="382"/>
                  </a:cubicBezTo>
                  <a:cubicBezTo>
                    <a:pt x="9118" y="1084"/>
                    <a:pt x="6636" y="2767"/>
                    <a:pt x="4650" y="5712"/>
                  </a:cubicBezTo>
                  <a:cubicBezTo>
                    <a:pt x="2663" y="8658"/>
                    <a:pt x="1174" y="12865"/>
                    <a:pt x="429" y="15811"/>
                  </a:cubicBezTo>
                  <a:cubicBezTo>
                    <a:pt x="-316" y="18756"/>
                    <a:pt x="-316" y="20439"/>
                    <a:pt x="2291" y="20860"/>
                  </a:cubicBezTo>
                  <a:cubicBezTo>
                    <a:pt x="4898" y="21281"/>
                    <a:pt x="10112" y="20439"/>
                    <a:pt x="13712" y="19317"/>
                  </a:cubicBezTo>
                  <a:cubicBezTo>
                    <a:pt x="17312" y="18195"/>
                    <a:pt x="19298" y="16793"/>
                    <a:pt x="21284" y="153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4" name="Line"/>
            <p:cNvSpPr/>
            <p:nvPr/>
          </p:nvSpPr>
          <p:spPr>
            <a:xfrm>
              <a:off x="7696200" y="4066027"/>
              <a:ext cx="78290" cy="198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4" h="21098" fill="norm" stroke="1" extrusionOk="0">
                  <a:moveTo>
                    <a:pt x="19326" y="2284"/>
                  </a:moveTo>
                  <a:cubicBezTo>
                    <a:pt x="17621" y="1384"/>
                    <a:pt x="15916" y="484"/>
                    <a:pt x="13642" y="147"/>
                  </a:cubicBezTo>
                  <a:cubicBezTo>
                    <a:pt x="11368" y="-191"/>
                    <a:pt x="8526" y="34"/>
                    <a:pt x="5684" y="1047"/>
                  </a:cubicBezTo>
                  <a:cubicBezTo>
                    <a:pt x="2842" y="2059"/>
                    <a:pt x="0" y="3859"/>
                    <a:pt x="0" y="5884"/>
                  </a:cubicBezTo>
                  <a:cubicBezTo>
                    <a:pt x="0" y="7909"/>
                    <a:pt x="2842" y="10159"/>
                    <a:pt x="6537" y="12071"/>
                  </a:cubicBezTo>
                  <a:cubicBezTo>
                    <a:pt x="10232" y="13984"/>
                    <a:pt x="14779" y="15559"/>
                    <a:pt x="17621" y="16909"/>
                  </a:cubicBezTo>
                  <a:cubicBezTo>
                    <a:pt x="20463" y="18259"/>
                    <a:pt x="21600" y="19384"/>
                    <a:pt x="20747" y="20171"/>
                  </a:cubicBezTo>
                  <a:cubicBezTo>
                    <a:pt x="19895" y="20959"/>
                    <a:pt x="17053" y="21409"/>
                    <a:pt x="14779" y="20846"/>
                  </a:cubicBezTo>
                  <a:cubicBezTo>
                    <a:pt x="12505" y="20284"/>
                    <a:pt x="10800" y="18709"/>
                    <a:pt x="9095" y="171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5" name="Line"/>
            <p:cNvSpPr/>
            <p:nvPr/>
          </p:nvSpPr>
          <p:spPr>
            <a:xfrm>
              <a:off x="7848600" y="3909712"/>
              <a:ext cx="129117" cy="347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7" fill="norm" stroke="1" extrusionOk="0">
                  <a:moveTo>
                    <a:pt x="12039" y="0"/>
                  </a:moveTo>
                  <a:cubicBezTo>
                    <a:pt x="9561" y="1309"/>
                    <a:pt x="7082" y="2618"/>
                    <a:pt x="5311" y="5367"/>
                  </a:cubicBezTo>
                  <a:cubicBezTo>
                    <a:pt x="3541" y="8116"/>
                    <a:pt x="2479" y="12305"/>
                    <a:pt x="1948" y="14727"/>
                  </a:cubicBezTo>
                  <a:cubicBezTo>
                    <a:pt x="1416" y="17149"/>
                    <a:pt x="1416" y="17804"/>
                    <a:pt x="1416" y="18655"/>
                  </a:cubicBezTo>
                  <a:cubicBezTo>
                    <a:pt x="1416" y="19505"/>
                    <a:pt x="1416" y="20553"/>
                    <a:pt x="2302" y="21076"/>
                  </a:cubicBezTo>
                  <a:cubicBezTo>
                    <a:pt x="3187" y="21600"/>
                    <a:pt x="4957" y="21600"/>
                    <a:pt x="6197" y="21207"/>
                  </a:cubicBezTo>
                  <a:cubicBezTo>
                    <a:pt x="7436" y="20815"/>
                    <a:pt x="8144" y="20029"/>
                    <a:pt x="8144" y="18851"/>
                  </a:cubicBezTo>
                  <a:cubicBezTo>
                    <a:pt x="8144" y="17673"/>
                    <a:pt x="7436" y="16102"/>
                    <a:pt x="6551" y="15055"/>
                  </a:cubicBezTo>
                  <a:cubicBezTo>
                    <a:pt x="5666" y="14007"/>
                    <a:pt x="4603" y="13484"/>
                    <a:pt x="3187" y="13287"/>
                  </a:cubicBezTo>
                  <a:cubicBezTo>
                    <a:pt x="1770" y="13091"/>
                    <a:pt x="0" y="13222"/>
                    <a:pt x="0" y="13287"/>
                  </a:cubicBezTo>
                  <a:cubicBezTo>
                    <a:pt x="0" y="13353"/>
                    <a:pt x="1770" y="13353"/>
                    <a:pt x="4426" y="13353"/>
                  </a:cubicBezTo>
                  <a:cubicBezTo>
                    <a:pt x="7082" y="13353"/>
                    <a:pt x="10623" y="13353"/>
                    <a:pt x="13279" y="13811"/>
                  </a:cubicBezTo>
                  <a:cubicBezTo>
                    <a:pt x="15934" y="14269"/>
                    <a:pt x="17705" y="15185"/>
                    <a:pt x="18767" y="16102"/>
                  </a:cubicBezTo>
                  <a:cubicBezTo>
                    <a:pt x="19830" y="17018"/>
                    <a:pt x="20184" y="17935"/>
                    <a:pt x="20538" y="18065"/>
                  </a:cubicBezTo>
                  <a:cubicBezTo>
                    <a:pt x="20892" y="18196"/>
                    <a:pt x="21246" y="17542"/>
                    <a:pt x="21423" y="15840"/>
                  </a:cubicBezTo>
                  <a:cubicBezTo>
                    <a:pt x="21600" y="14138"/>
                    <a:pt x="21600" y="11389"/>
                    <a:pt x="21600" y="8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6" name="Line"/>
            <p:cNvSpPr/>
            <p:nvPr/>
          </p:nvSpPr>
          <p:spPr>
            <a:xfrm>
              <a:off x="8035371" y="4074812"/>
              <a:ext cx="196346" cy="158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248" fill="norm" stroke="1" extrusionOk="0">
                  <a:moveTo>
                    <a:pt x="1339" y="0"/>
                  </a:moveTo>
                  <a:cubicBezTo>
                    <a:pt x="1106" y="5400"/>
                    <a:pt x="874" y="10800"/>
                    <a:pt x="642" y="14637"/>
                  </a:cubicBezTo>
                  <a:cubicBezTo>
                    <a:pt x="410" y="18474"/>
                    <a:pt x="177" y="20747"/>
                    <a:pt x="61" y="21174"/>
                  </a:cubicBezTo>
                  <a:cubicBezTo>
                    <a:pt x="-55" y="21600"/>
                    <a:pt x="-55" y="20179"/>
                    <a:pt x="526" y="17053"/>
                  </a:cubicBezTo>
                  <a:cubicBezTo>
                    <a:pt x="1106" y="13926"/>
                    <a:pt x="2268" y="9095"/>
                    <a:pt x="3197" y="5968"/>
                  </a:cubicBezTo>
                  <a:cubicBezTo>
                    <a:pt x="4126" y="2842"/>
                    <a:pt x="4822" y="1421"/>
                    <a:pt x="5287" y="1563"/>
                  </a:cubicBezTo>
                  <a:cubicBezTo>
                    <a:pt x="5751" y="1705"/>
                    <a:pt x="5984" y="3411"/>
                    <a:pt x="6216" y="5542"/>
                  </a:cubicBezTo>
                  <a:cubicBezTo>
                    <a:pt x="6448" y="7674"/>
                    <a:pt x="6680" y="10232"/>
                    <a:pt x="6913" y="12363"/>
                  </a:cubicBezTo>
                  <a:cubicBezTo>
                    <a:pt x="7145" y="14495"/>
                    <a:pt x="7377" y="16200"/>
                    <a:pt x="7726" y="16200"/>
                  </a:cubicBezTo>
                  <a:cubicBezTo>
                    <a:pt x="8074" y="16200"/>
                    <a:pt x="8539" y="14495"/>
                    <a:pt x="9235" y="12221"/>
                  </a:cubicBezTo>
                  <a:cubicBezTo>
                    <a:pt x="9932" y="9947"/>
                    <a:pt x="10861" y="7105"/>
                    <a:pt x="12022" y="5400"/>
                  </a:cubicBezTo>
                  <a:cubicBezTo>
                    <a:pt x="13184" y="3695"/>
                    <a:pt x="14577" y="3126"/>
                    <a:pt x="15390" y="3695"/>
                  </a:cubicBezTo>
                  <a:cubicBezTo>
                    <a:pt x="16203" y="4263"/>
                    <a:pt x="16435" y="5968"/>
                    <a:pt x="16435" y="8384"/>
                  </a:cubicBezTo>
                  <a:cubicBezTo>
                    <a:pt x="16435" y="10800"/>
                    <a:pt x="16203" y="13926"/>
                    <a:pt x="16087" y="16200"/>
                  </a:cubicBezTo>
                  <a:cubicBezTo>
                    <a:pt x="15971" y="18474"/>
                    <a:pt x="15971" y="19895"/>
                    <a:pt x="16900" y="20321"/>
                  </a:cubicBezTo>
                  <a:cubicBezTo>
                    <a:pt x="17829" y="20747"/>
                    <a:pt x="19687" y="20179"/>
                    <a:pt x="21545" y="196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7" name="Line"/>
            <p:cNvSpPr/>
            <p:nvPr/>
          </p:nvSpPr>
          <p:spPr>
            <a:xfrm>
              <a:off x="8209243" y="3913945"/>
              <a:ext cx="447924" cy="320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1" h="21534" fill="norm" stroke="1" extrusionOk="0">
                  <a:moveTo>
                    <a:pt x="3527" y="18474"/>
                  </a:moveTo>
                  <a:cubicBezTo>
                    <a:pt x="3731" y="17763"/>
                    <a:pt x="3935" y="17053"/>
                    <a:pt x="4036" y="16129"/>
                  </a:cubicBezTo>
                  <a:cubicBezTo>
                    <a:pt x="4138" y="15205"/>
                    <a:pt x="4138" y="14068"/>
                    <a:pt x="3884" y="13429"/>
                  </a:cubicBezTo>
                  <a:cubicBezTo>
                    <a:pt x="3629" y="12789"/>
                    <a:pt x="3119" y="12647"/>
                    <a:pt x="2457" y="13500"/>
                  </a:cubicBezTo>
                  <a:cubicBezTo>
                    <a:pt x="1795" y="14353"/>
                    <a:pt x="980" y="16200"/>
                    <a:pt x="521" y="17479"/>
                  </a:cubicBezTo>
                  <a:cubicBezTo>
                    <a:pt x="63" y="18758"/>
                    <a:pt x="-39" y="19468"/>
                    <a:pt x="12" y="20179"/>
                  </a:cubicBezTo>
                  <a:cubicBezTo>
                    <a:pt x="63" y="20889"/>
                    <a:pt x="267" y="21600"/>
                    <a:pt x="878" y="21529"/>
                  </a:cubicBezTo>
                  <a:cubicBezTo>
                    <a:pt x="1489" y="21458"/>
                    <a:pt x="2508" y="20605"/>
                    <a:pt x="3170" y="19824"/>
                  </a:cubicBezTo>
                  <a:cubicBezTo>
                    <a:pt x="3833" y="19042"/>
                    <a:pt x="4138" y="18332"/>
                    <a:pt x="4495" y="17621"/>
                  </a:cubicBezTo>
                  <a:cubicBezTo>
                    <a:pt x="4852" y="16911"/>
                    <a:pt x="5259" y="16200"/>
                    <a:pt x="5412" y="16200"/>
                  </a:cubicBezTo>
                  <a:cubicBezTo>
                    <a:pt x="5565" y="16200"/>
                    <a:pt x="5463" y="16911"/>
                    <a:pt x="5412" y="17621"/>
                  </a:cubicBezTo>
                  <a:cubicBezTo>
                    <a:pt x="5361" y="18332"/>
                    <a:pt x="5361" y="19042"/>
                    <a:pt x="5616" y="19255"/>
                  </a:cubicBezTo>
                  <a:cubicBezTo>
                    <a:pt x="5870" y="19468"/>
                    <a:pt x="6380" y="19184"/>
                    <a:pt x="7144" y="17337"/>
                  </a:cubicBezTo>
                  <a:cubicBezTo>
                    <a:pt x="7908" y="15489"/>
                    <a:pt x="8927" y="12079"/>
                    <a:pt x="9742" y="9166"/>
                  </a:cubicBezTo>
                  <a:cubicBezTo>
                    <a:pt x="10557" y="6253"/>
                    <a:pt x="11169" y="3837"/>
                    <a:pt x="11525" y="2274"/>
                  </a:cubicBezTo>
                  <a:cubicBezTo>
                    <a:pt x="11882" y="711"/>
                    <a:pt x="11984" y="0"/>
                    <a:pt x="11831" y="0"/>
                  </a:cubicBezTo>
                  <a:cubicBezTo>
                    <a:pt x="11678" y="0"/>
                    <a:pt x="11270" y="711"/>
                    <a:pt x="10710" y="2984"/>
                  </a:cubicBezTo>
                  <a:cubicBezTo>
                    <a:pt x="10150" y="5258"/>
                    <a:pt x="9436" y="9095"/>
                    <a:pt x="8978" y="11937"/>
                  </a:cubicBezTo>
                  <a:cubicBezTo>
                    <a:pt x="8519" y="14779"/>
                    <a:pt x="8316" y="16626"/>
                    <a:pt x="8214" y="17976"/>
                  </a:cubicBezTo>
                  <a:cubicBezTo>
                    <a:pt x="8112" y="19326"/>
                    <a:pt x="8112" y="20179"/>
                    <a:pt x="8367" y="20534"/>
                  </a:cubicBezTo>
                  <a:cubicBezTo>
                    <a:pt x="8621" y="20889"/>
                    <a:pt x="9131" y="20747"/>
                    <a:pt x="9538" y="20392"/>
                  </a:cubicBezTo>
                  <a:cubicBezTo>
                    <a:pt x="9946" y="20037"/>
                    <a:pt x="10252" y="19468"/>
                    <a:pt x="10455" y="18829"/>
                  </a:cubicBezTo>
                  <a:cubicBezTo>
                    <a:pt x="10659" y="18189"/>
                    <a:pt x="10761" y="17479"/>
                    <a:pt x="10710" y="16768"/>
                  </a:cubicBezTo>
                  <a:cubicBezTo>
                    <a:pt x="10659" y="16058"/>
                    <a:pt x="10455" y="15347"/>
                    <a:pt x="10099" y="14850"/>
                  </a:cubicBezTo>
                  <a:cubicBezTo>
                    <a:pt x="9742" y="14353"/>
                    <a:pt x="9233" y="14068"/>
                    <a:pt x="8723" y="13855"/>
                  </a:cubicBezTo>
                  <a:cubicBezTo>
                    <a:pt x="8214" y="13642"/>
                    <a:pt x="7704" y="13500"/>
                    <a:pt x="7704" y="13358"/>
                  </a:cubicBezTo>
                  <a:cubicBezTo>
                    <a:pt x="7704" y="13216"/>
                    <a:pt x="8214" y="13074"/>
                    <a:pt x="9335" y="13003"/>
                  </a:cubicBezTo>
                  <a:cubicBezTo>
                    <a:pt x="10455" y="12932"/>
                    <a:pt x="12187" y="12932"/>
                    <a:pt x="13308" y="12718"/>
                  </a:cubicBezTo>
                  <a:cubicBezTo>
                    <a:pt x="14429" y="12505"/>
                    <a:pt x="14938" y="12079"/>
                    <a:pt x="14938" y="11866"/>
                  </a:cubicBezTo>
                  <a:cubicBezTo>
                    <a:pt x="14938" y="11653"/>
                    <a:pt x="14429" y="11653"/>
                    <a:pt x="13563" y="12434"/>
                  </a:cubicBezTo>
                  <a:cubicBezTo>
                    <a:pt x="12697" y="13216"/>
                    <a:pt x="11474" y="14779"/>
                    <a:pt x="10812" y="16058"/>
                  </a:cubicBezTo>
                  <a:cubicBezTo>
                    <a:pt x="10150" y="17337"/>
                    <a:pt x="10048" y="18332"/>
                    <a:pt x="10048" y="19184"/>
                  </a:cubicBezTo>
                  <a:cubicBezTo>
                    <a:pt x="10048" y="20037"/>
                    <a:pt x="10150" y="20747"/>
                    <a:pt x="10455" y="21103"/>
                  </a:cubicBezTo>
                  <a:cubicBezTo>
                    <a:pt x="10761" y="21458"/>
                    <a:pt x="11270" y="21458"/>
                    <a:pt x="11933" y="20889"/>
                  </a:cubicBezTo>
                  <a:cubicBezTo>
                    <a:pt x="12595" y="20321"/>
                    <a:pt x="13410" y="19184"/>
                    <a:pt x="13970" y="17834"/>
                  </a:cubicBezTo>
                  <a:cubicBezTo>
                    <a:pt x="14531" y="16484"/>
                    <a:pt x="14836" y="14921"/>
                    <a:pt x="14735" y="13926"/>
                  </a:cubicBezTo>
                  <a:cubicBezTo>
                    <a:pt x="14633" y="12932"/>
                    <a:pt x="14123" y="12505"/>
                    <a:pt x="14174" y="12363"/>
                  </a:cubicBezTo>
                  <a:cubicBezTo>
                    <a:pt x="14225" y="12221"/>
                    <a:pt x="14836" y="12363"/>
                    <a:pt x="15601" y="12861"/>
                  </a:cubicBezTo>
                  <a:cubicBezTo>
                    <a:pt x="16365" y="13358"/>
                    <a:pt x="17282" y="14211"/>
                    <a:pt x="17842" y="14992"/>
                  </a:cubicBezTo>
                  <a:cubicBezTo>
                    <a:pt x="18403" y="15774"/>
                    <a:pt x="18606" y="16484"/>
                    <a:pt x="18555" y="17195"/>
                  </a:cubicBezTo>
                  <a:cubicBezTo>
                    <a:pt x="18504" y="17905"/>
                    <a:pt x="18199" y="18616"/>
                    <a:pt x="17995" y="18545"/>
                  </a:cubicBezTo>
                  <a:cubicBezTo>
                    <a:pt x="17791" y="18474"/>
                    <a:pt x="17689" y="17621"/>
                    <a:pt x="18301" y="15774"/>
                  </a:cubicBezTo>
                  <a:cubicBezTo>
                    <a:pt x="18912" y="13926"/>
                    <a:pt x="20236" y="11084"/>
                    <a:pt x="21561" y="82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8" name="Line"/>
            <p:cNvSpPr/>
            <p:nvPr/>
          </p:nvSpPr>
          <p:spPr>
            <a:xfrm>
              <a:off x="8975227" y="3956047"/>
              <a:ext cx="304240" cy="504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349" fill="norm" stroke="1" extrusionOk="0">
                  <a:moveTo>
                    <a:pt x="9793" y="7987"/>
                  </a:moveTo>
                  <a:cubicBezTo>
                    <a:pt x="9346" y="7539"/>
                    <a:pt x="8899" y="7091"/>
                    <a:pt x="7633" y="7001"/>
                  </a:cubicBezTo>
                  <a:cubicBezTo>
                    <a:pt x="6366" y="6911"/>
                    <a:pt x="4281" y="7180"/>
                    <a:pt x="2791" y="7853"/>
                  </a:cubicBezTo>
                  <a:cubicBezTo>
                    <a:pt x="1302" y="8525"/>
                    <a:pt x="408" y="9600"/>
                    <a:pt x="110" y="10362"/>
                  </a:cubicBezTo>
                  <a:cubicBezTo>
                    <a:pt x="-188" y="11124"/>
                    <a:pt x="110" y="11572"/>
                    <a:pt x="1153" y="11796"/>
                  </a:cubicBezTo>
                  <a:cubicBezTo>
                    <a:pt x="2195" y="12020"/>
                    <a:pt x="3983" y="12020"/>
                    <a:pt x="5398" y="11707"/>
                  </a:cubicBezTo>
                  <a:cubicBezTo>
                    <a:pt x="6813" y="11393"/>
                    <a:pt x="7856" y="10765"/>
                    <a:pt x="9346" y="9107"/>
                  </a:cubicBezTo>
                  <a:cubicBezTo>
                    <a:pt x="10835" y="7449"/>
                    <a:pt x="12772" y="4760"/>
                    <a:pt x="14038" y="2968"/>
                  </a:cubicBezTo>
                  <a:cubicBezTo>
                    <a:pt x="15304" y="1175"/>
                    <a:pt x="15900" y="279"/>
                    <a:pt x="16198" y="55"/>
                  </a:cubicBezTo>
                  <a:cubicBezTo>
                    <a:pt x="16496" y="-169"/>
                    <a:pt x="16496" y="279"/>
                    <a:pt x="16347" y="1713"/>
                  </a:cubicBezTo>
                  <a:cubicBezTo>
                    <a:pt x="16198" y="3147"/>
                    <a:pt x="15900" y="5567"/>
                    <a:pt x="14709" y="7987"/>
                  </a:cubicBezTo>
                  <a:cubicBezTo>
                    <a:pt x="13517" y="10407"/>
                    <a:pt x="11431" y="12827"/>
                    <a:pt x="10016" y="14799"/>
                  </a:cubicBezTo>
                  <a:cubicBezTo>
                    <a:pt x="8601" y="16770"/>
                    <a:pt x="7856" y="18294"/>
                    <a:pt x="7484" y="19325"/>
                  </a:cubicBezTo>
                  <a:cubicBezTo>
                    <a:pt x="7111" y="20355"/>
                    <a:pt x="7111" y="20893"/>
                    <a:pt x="7484" y="21162"/>
                  </a:cubicBezTo>
                  <a:cubicBezTo>
                    <a:pt x="7856" y="21431"/>
                    <a:pt x="8601" y="21431"/>
                    <a:pt x="9718" y="21028"/>
                  </a:cubicBezTo>
                  <a:cubicBezTo>
                    <a:pt x="10835" y="20624"/>
                    <a:pt x="12325" y="19818"/>
                    <a:pt x="13293" y="19056"/>
                  </a:cubicBezTo>
                  <a:cubicBezTo>
                    <a:pt x="14262" y="18294"/>
                    <a:pt x="14709" y="17577"/>
                    <a:pt x="14932" y="16994"/>
                  </a:cubicBezTo>
                  <a:cubicBezTo>
                    <a:pt x="15155" y="16412"/>
                    <a:pt x="15155" y="15964"/>
                    <a:pt x="14858" y="15516"/>
                  </a:cubicBezTo>
                  <a:cubicBezTo>
                    <a:pt x="14560" y="15068"/>
                    <a:pt x="13964" y="14619"/>
                    <a:pt x="14262" y="14261"/>
                  </a:cubicBezTo>
                  <a:cubicBezTo>
                    <a:pt x="14560" y="13902"/>
                    <a:pt x="15751" y="13633"/>
                    <a:pt x="17092" y="13320"/>
                  </a:cubicBezTo>
                  <a:cubicBezTo>
                    <a:pt x="18433" y="13006"/>
                    <a:pt x="19922" y="12648"/>
                    <a:pt x="21412" y="122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9" name="Line"/>
            <p:cNvSpPr/>
            <p:nvPr/>
          </p:nvSpPr>
          <p:spPr>
            <a:xfrm>
              <a:off x="9754869" y="4008257"/>
              <a:ext cx="267548" cy="263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0653" fill="norm" stroke="1" extrusionOk="0">
                  <a:moveTo>
                    <a:pt x="9686" y="5224"/>
                  </a:moveTo>
                  <a:cubicBezTo>
                    <a:pt x="9011" y="4726"/>
                    <a:pt x="8336" y="4227"/>
                    <a:pt x="7661" y="4227"/>
                  </a:cubicBezTo>
                  <a:cubicBezTo>
                    <a:pt x="6986" y="4227"/>
                    <a:pt x="6311" y="4726"/>
                    <a:pt x="5046" y="6636"/>
                  </a:cubicBezTo>
                  <a:cubicBezTo>
                    <a:pt x="3780" y="8547"/>
                    <a:pt x="1924" y="11870"/>
                    <a:pt x="911" y="14279"/>
                  </a:cubicBezTo>
                  <a:cubicBezTo>
                    <a:pt x="-101" y="16689"/>
                    <a:pt x="-270" y="18184"/>
                    <a:pt x="405" y="19347"/>
                  </a:cubicBezTo>
                  <a:cubicBezTo>
                    <a:pt x="1080" y="20510"/>
                    <a:pt x="2599" y="21341"/>
                    <a:pt x="4708" y="19846"/>
                  </a:cubicBezTo>
                  <a:cubicBezTo>
                    <a:pt x="6817" y="18350"/>
                    <a:pt x="9517" y="14529"/>
                    <a:pt x="10024" y="10790"/>
                  </a:cubicBezTo>
                  <a:cubicBezTo>
                    <a:pt x="10530" y="7052"/>
                    <a:pt x="8842" y="3396"/>
                    <a:pt x="7324" y="1569"/>
                  </a:cubicBezTo>
                  <a:cubicBezTo>
                    <a:pt x="5805" y="-259"/>
                    <a:pt x="4455" y="-259"/>
                    <a:pt x="3358" y="406"/>
                  </a:cubicBezTo>
                  <a:cubicBezTo>
                    <a:pt x="2261" y="1070"/>
                    <a:pt x="1417" y="2399"/>
                    <a:pt x="1924" y="3729"/>
                  </a:cubicBezTo>
                  <a:cubicBezTo>
                    <a:pt x="2430" y="5058"/>
                    <a:pt x="4286" y="6387"/>
                    <a:pt x="7746" y="7716"/>
                  </a:cubicBezTo>
                  <a:cubicBezTo>
                    <a:pt x="11205" y="9046"/>
                    <a:pt x="16268" y="10375"/>
                    <a:pt x="21330" y="117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0" name="Line"/>
            <p:cNvSpPr/>
            <p:nvPr/>
          </p:nvSpPr>
          <p:spPr>
            <a:xfrm>
              <a:off x="9939866" y="4297062"/>
              <a:ext cx="889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1" name="Line"/>
            <p:cNvSpPr/>
            <p:nvPr/>
          </p:nvSpPr>
          <p:spPr>
            <a:xfrm>
              <a:off x="10523087" y="4008879"/>
              <a:ext cx="223230" cy="341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374" fill="norm" stroke="1" extrusionOk="0">
                  <a:moveTo>
                    <a:pt x="7361" y="947"/>
                  </a:moveTo>
                  <a:cubicBezTo>
                    <a:pt x="5544" y="4923"/>
                    <a:pt x="3727" y="8898"/>
                    <a:pt x="2617" y="12012"/>
                  </a:cubicBezTo>
                  <a:cubicBezTo>
                    <a:pt x="1507" y="15126"/>
                    <a:pt x="1103" y="17379"/>
                    <a:pt x="901" y="18903"/>
                  </a:cubicBezTo>
                  <a:cubicBezTo>
                    <a:pt x="699" y="20427"/>
                    <a:pt x="699" y="21222"/>
                    <a:pt x="1002" y="21354"/>
                  </a:cubicBezTo>
                  <a:cubicBezTo>
                    <a:pt x="1305" y="21487"/>
                    <a:pt x="1911" y="20957"/>
                    <a:pt x="1810" y="19367"/>
                  </a:cubicBezTo>
                  <a:cubicBezTo>
                    <a:pt x="1709" y="17777"/>
                    <a:pt x="901" y="15126"/>
                    <a:pt x="397" y="13404"/>
                  </a:cubicBezTo>
                  <a:cubicBezTo>
                    <a:pt x="-108" y="11681"/>
                    <a:pt x="-310" y="10886"/>
                    <a:pt x="901" y="9958"/>
                  </a:cubicBezTo>
                  <a:cubicBezTo>
                    <a:pt x="2112" y="9031"/>
                    <a:pt x="4737" y="7970"/>
                    <a:pt x="6957" y="6447"/>
                  </a:cubicBezTo>
                  <a:cubicBezTo>
                    <a:pt x="9178" y="4923"/>
                    <a:pt x="10995" y="2935"/>
                    <a:pt x="12206" y="1676"/>
                  </a:cubicBezTo>
                  <a:cubicBezTo>
                    <a:pt x="13417" y="417"/>
                    <a:pt x="14023" y="-113"/>
                    <a:pt x="14326" y="20"/>
                  </a:cubicBezTo>
                  <a:cubicBezTo>
                    <a:pt x="14628" y="152"/>
                    <a:pt x="14628" y="947"/>
                    <a:pt x="14326" y="3399"/>
                  </a:cubicBezTo>
                  <a:cubicBezTo>
                    <a:pt x="14023" y="5850"/>
                    <a:pt x="13417" y="9958"/>
                    <a:pt x="12711" y="12874"/>
                  </a:cubicBezTo>
                  <a:cubicBezTo>
                    <a:pt x="12004" y="15789"/>
                    <a:pt x="11197" y="17512"/>
                    <a:pt x="10389" y="18572"/>
                  </a:cubicBezTo>
                  <a:cubicBezTo>
                    <a:pt x="9582" y="19632"/>
                    <a:pt x="8774" y="20029"/>
                    <a:pt x="8370" y="19897"/>
                  </a:cubicBezTo>
                  <a:cubicBezTo>
                    <a:pt x="7967" y="19764"/>
                    <a:pt x="7967" y="19102"/>
                    <a:pt x="8169" y="18373"/>
                  </a:cubicBezTo>
                  <a:cubicBezTo>
                    <a:pt x="8370" y="17644"/>
                    <a:pt x="8774" y="16849"/>
                    <a:pt x="9884" y="16319"/>
                  </a:cubicBezTo>
                  <a:cubicBezTo>
                    <a:pt x="10995" y="15789"/>
                    <a:pt x="12811" y="15524"/>
                    <a:pt x="14426" y="15988"/>
                  </a:cubicBezTo>
                  <a:cubicBezTo>
                    <a:pt x="16041" y="16451"/>
                    <a:pt x="17454" y="17644"/>
                    <a:pt x="18565" y="18439"/>
                  </a:cubicBezTo>
                  <a:cubicBezTo>
                    <a:pt x="19675" y="19234"/>
                    <a:pt x="20483" y="19632"/>
                    <a:pt x="21290" y="20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2" name="Line"/>
            <p:cNvSpPr/>
            <p:nvPr/>
          </p:nvSpPr>
          <p:spPr>
            <a:xfrm>
              <a:off x="10738988" y="4180645"/>
              <a:ext cx="237283" cy="198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6" h="21600" fill="norm" stroke="1" extrusionOk="0">
                  <a:moveTo>
                    <a:pt x="2904" y="10570"/>
                  </a:moveTo>
                  <a:cubicBezTo>
                    <a:pt x="3280" y="9421"/>
                    <a:pt x="3655" y="8272"/>
                    <a:pt x="4313" y="6894"/>
                  </a:cubicBezTo>
                  <a:cubicBezTo>
                    <a:pt x="4970" y="5515"/>
                    <a:pt x="5909" y="3906"/>
                    <a:pt x="5909" y="3102"/>
                  </a:cubicBezTo>
                  <a:cubicBezTo>
                    <a:pt x="5909" y="2298"/>
                    <a:pt x="4970" y="2298"/>
                    <a:pt x="3843" y="3217"/>
                  </a:cubicBezTo>
                  <a:cubicBezTo>
                    <a:pt x="2716" y="4136"/>
                    <a:pt x="1401" y="5974"/>
                    <a:pt x="650" y="7813"/>
                  </a:cubicBezTo>
                  <a:cubicBezTo>
                    <a:pt x="-101" y="9651"/>
                    <a:pt x="-289" y="11489"/>
                    <a:pt x="556" y="12868"/>
                  </a:cubicBezTo>
                  <a:cubicBezTo>
                    <a:pt x="1401" y="14247"/>
                    <a:pt x="3280" y="15166"/>
                    <a:pt x="5440" y="13328"/>
                  </a:cubicBezTo>
                  <a:cubicBezTo>
                    <a:pt x="7600" y="11489"/>
                    <a:pt x="10041" y="6894"/>
                    <a:pt x="11450" y="4021"/>
                  </a:cubicBezTo>
                  <a:cubicBezTo>
                    <a:pt x="12859" y="1149"/>
                    <a:pt x="13234" y="0"/>
                    <a:pt x="13328" y="0"/>
                  </a:cubicBezTo>
                  <a:cubicBezTo>
                    <a:pt x="13422" y="0"/>
                    <a:pt x="13234" y="1149"/>
                    <a:pt x="12671" y="3562"/>
                  </a:cubicBezTo>
                  <a:cubicBezTo>
                    <a:pt x="12108" y="5974"/>
                    <a:pt x="11168" y="9651"/>
                    <a:pt x="10511" y="12179"/>
                  </a:cubicBezTo>
                  <a:cubicBezTo>
                    <a:pt x="9854" y="14706"/>
                    <a:pt x="9478" y="16085"/>
                    <a:pt x="9384" y="16200"/>
                  </a:cubicBezTo>
                  <a:cubicBezTo>
                    <a:pt x="9290" y="16315"/>
                    <a:pt x="9478" y="15166"/>
                    <a:pt x="10793" y="12638"/>
                  </a:cubicBezTo>
                  <a:cubicBezTo>
                    <a:pt x="12108" y="10111"/>
                    <a:pt x="14549" y="6204"/>
                    <a:pt x="16428" y="4251"/>
                  </a:cubicBezTo>
                  <a:cubicBezTo>
                    <a:pt x="18306" y="2298"/>
                    <a:pt x="19621" y="2298"/>
                    <a:pt x="20372" y="2987"/>
                  </a:cubicBezTo>
                  <a:cubicBezTo>
                    <a:pt x="21123" y="3677"/>
                    <a:pt x="21311" y="5055"/>
                    <a:pt x="20654" y="8272"/>
                  </a:cubicBezTo>
                  <a:cubicBezTo>
                    <a:pt x="19996" y="11489"/>
                    <a:pt x="18494" y="16545"/>
                    <a:pt x="169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3" name="Line"/>
            <p:cNvSpPr/>
            <p:nvPr/>
          </p:nvSpPr>
          <p:spPr>
            <a:xfrm>
              <a:off x="2961216" y="5147962"/>
              <a:ext cx="190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4" name="Line"/>
            <p:cNvSpPr/>
            <p:nvPr/>
          </p:nvSpPr>
          <p:spPr>
            <a:xfrm>
              <a:off x="2961216" y="5059062"/>
              <a:ext cx="31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5" name="Line"/>
            <p:cNvSpPr/>
            <p:nvPr/>
          </p:nvSpPr>
          <p:spPr>
            <a:xfrm>
              <a:off x="3054184" y="4932062"/>
              <a:ext cx="148333" cy="397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3" h="21472" fill="norm" stroke="1" extrusionOk="0">
                  <a:moveTo>
                    <a:pt x="6623" y="0"/>
                  </a:moveTo>
                  <a:cubicBezTo>
                    <a:pt x="6023" y="4343"/>
                    <a:pt x="5423" y="8686"/>
                    <a:pt x="5123" y="12000"/>
                  </a:cubicBezTo>
                  <a:cubicBezTo>
                    <a:pt x="4823" y="15314"/>
                    <a:pt x="4823" y="17600"/>
                    <a:pt x="4973" y="19086"/>
                  </a:cubicBezTo>
                  <a:cubicBezTo>
                    <a:pt x="5123" y="20571"/>
                    <a:pt x="5423" y="21257"/>
                    <a:pt x="6173" y="21429"/>
                  </a:cubicBezTo>
                  <a:cubicBezTo>
                    <a:pt x="6923" y="21600"/>
                    <a:pt x="8123" y="21257"/>
                    <a:pt x="8873" y="20514"/>
                  </a:cubicBezTo>
                  <a:cubicBezTo>
                    <a:pt x="9623" y="19771"/>
                    <a:pt x="9923" y="18629"/>
                    <a:pt x="8873" y="17543"/>
                  </a:cubicBezTo>
                  <a:cubicBezTo>
                    <a:pt x="7823" y="16457"/>
                    <a:pt x="5423" y="15429"/>
                    <a:pt x="3323" y="14629"/>
                  </a:cubicBezTo>
                  <a:cubicBezTo>
                    <a:pt x="1223" y="13829"/>
                    <a:pt x="-577" y="13257"/>
                    <a:pt x="173" y="12857"/>
                  </a:cubicBezTo>
                  <a:cubicBezTo>
                    <a:pt x="923" y="12457"/>
                    <a:pt x="4223" y="12229"/>
                    <a:pt x="8123" y="12000"/>
                  </a:cubicBezTo>
                  <a:cubicBezTo>
                    <a:pt x="12023" y="11771"/>
                    <a:pt x="16523" y="11543"/>
                    <a:pt x="21023" y="113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6" name="Line"/>
            <p:cNvSpPr/>
            <p:nvPr/>
          </p:nvSpPr>
          <p:spPr>
            <a:xfrm>
              <a:off x="3691466" y="5145804"/>
              <a:ext cx="444501" cy="169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8" fill="norm" stroke="1" extrusionOk="0">
                  <a:moveTo>
                    <a:pt x="0" y="4271"/>
                  </a:moveTo>
                  <a:cubicBezTo>
                    <a:pt x="206" y="9071"/>
                    <a:pt x="411" y="13871"/>
                    <a:pt x="463" y="16938"/>
                  </a:cubicBezTo>
                  <a:cubicBezTo>
                    <a:pt x="514" y="20005"/>
                    <a:pt x="411" y="21338"/>
                    <a:pt x="309" y="21338"/>
                  </a:cubicBezTo>
                  <a:cubicBezTo>
                    <a:pt x="206" y="21338"/>
                    <a:pt x="103" y="20005"/>
                    <a:pt x="103" y="16805"/>
                  </a:cubicBezTo>
                  <a:cubicBezTo>
                    <a:pt x="103" y="13605"/>
                    <a:pt x="206" y="8538"/>
                    <a:pt x="360" y="5338"/>
                  </a:cubicBezTo>
                  <a:cubicBezTo>
                    <a:pt x="514" y="2138"/>
                    <a:pt x="720" y="805"/>
                    <a:pt x="1080" y="538"/>
                  </a:cubicBezTo>
                  <a:cubicBezTo>
                    <a:pt x="1440" y="271"/>
                    <a:pt x="1954" y="1071"/>
                    <a:pt x="2314" y="2671"/>
                  </a:cubicBezTo>
                  <a:cubicBezTo>
                    <a:pt x="2674" y="4271"/>
                    <a:pt x="2880" y="6671"/>
                    <a:pt x="3034" y="8671"/>
                  </a:cubicBezTo>
                  <a:cubicBezTo>
                    <a:pt x="3189" y="10671"/>
                    <a:pt x="3291" y="12271"/>
                    <a:pt x="3343" y="12405"/>
                  </a:cubicBezTo>
                  <a:cubicBezTo>
                    <a:pt x="3394" y="12538"/>
                    <a:pt x="3394" y="11205"/>
                    <a:pt x="3497" y="9871"/>
                  </a:cubicBezTo>
                  <a:cubicBezTo>
                    <a:pt x="3600" y="8538"/>
                    <a:pt x="3806" y="7205"/>
                    <a:pt x="4320" y="5738"/>
                  </a:cubicBezTo>
                  <a:cubicBezTo>
                    <a:pt x="4834" y="4271"/>
                    <a:pt x="5657" y="2671"/>
                    <a:pt x="6274" y="2405"/>
                  </a:cubicBezTo>
                  <a:cubicBezTo>
                    <a:pt x="6891" y="2138"/>
                    <a:pt x="7303" y="3205"/>
                    <a:pt x="7611" y="4805"/>
                  </a:cubicBezTo>
                  <a:cubicBezTo>
                    <a:pt x="7920" y="6405"/>
                    <a:pt x="8126" y="8538"/>
                    <a:pt x="8229" y="10805"/>
                  </a:cubicBezTo>
                  <a:cubicBezTo>
                    <a:pt x="8331" y="13071"/>
                    <a:pt x="8331" y="15471"/>
                    <a:pt x="8383" y="15871"/>
                  </a:cubicBezTo>
                  <a:cubicBezTo>
                    <a:pt x="8434" y="16271"/>
                    <a:pt x="8537" y="14671"/>
                    <a:pt x="8691" y="13205"/>
                  </a:cubicBezTo>
                  <a:cubicBezTo>
                    <a:pt x="8846" y="11738"/>
                    <a:pt x="9051" y="10405"/>
                    <a:pt x="9669" y="9605"/>
                  </a:cubicBezTo>
                  <a:cubicBezTo>
                    <a:pt x="10286" y="8805"/>
                    <a:pt x="11314" y="8538"/>
                    <a:pt x="12189" y="7871"/>
                  </a:cubicBezTo>
                  <a:cubicBezTo>
                    <a:pt x="13063" y="7205"/>
                    <a:pt x="13783" y="6138"/>
                    <a:pt x="14143" y="4805"/>
                  </a:cubicBezTo>
                  <a:cubicBezTo>
                    <a:pt x="14503" y="3471"/>
                    <a:pt x="14503" y="1871"/>
                    <a:pt x="14143" y="938"/>
                  </a:cubicBezTo>
                  <a:cubicBezTo>
                    <a:pt x="13783" y="5"/>
                    <a:pt x="13063" y="-262"/>
                    <a:pt x="12497" y="271"/>
                  </a:cubicBezTo>
                  <a:cubicBezTo>
                    <a:pt x="11931" y="805"/>
                    <a:pt x="11520" y="2138"/>
                    <a:pt x="11160" y="4671"/>
                  </a:cubicBezTo>
                  <a:cubicBezTo>
                    <a:pt x="10800" y="7205"/>
                    <a:pt x="10491" y="10938"/>
                    <a:pt x="10594" y="13338"/>
                  </a:cubicBezTo>
                  <a:cubicBezTo>
                    <a:pt x="10697" y="15738"/>
                    <a:pt x="11211" y="16805"/>
                    <a:pt x="11983" y="17605"/>
                  </a:cubicBezTo>
                  <a:cubicBezTo>
                    <a:pt x="12754" y="18405"/>
                    <a:pt x="13783" y="18938"/>
                    <a:pt x="15017" y="17738"/>
                  </a:cubicBezTo>
                  <a:cubicBezTo>
                    <a:pt x="16251" y="16538"/>
                    <a:pt x="17691" y="13605"/>
                    <a:pt x="18566" y="11471"/>
                  </a:cubicBezTo>
                  <a:cubicBezTo>
                    <a:pt x="19440" y="9338"/>
                    <a:pt x="19749" y="8005"/>
                    <a:pt x="19903" y="6671"/>
                  </a:cubicBezTo>
                  <a:cubicBezTo>
                    <a:pt x="20057" y="5338"/>
                    <a:pt x="20057" y="4005"/>
                    <a:pt x="19697" y="3205"/>
                  </a:cubicBezTo>
                  <a:cubicBezTo>
                    <a:pt x="19337" y="2405"/>
                    <a:pt x="18617" y="2138"/>
                    <a:pt x="17949" y="3205"/>
                  </a:cubicBezTo>
                  <a:cubicBezTo>
                    <a:pt x="17280" y="4271"/>
                    <a:pt x="16663" y="6671"/>
                    <a:pt x="16303" y="8805"/>
                  </a:cubicBezTo>
                  <a:cubicBezTo>
                    <a:pt x="15943" y="10938"/>
                    <a:pt x="15840" y="12805"/>
                    <a:pt x="15789" y="14405"/>
                  </a:cubicBezTo>
                  <a:cubicBezTo>
                    <a:pt x="15737" y="16005"/>
                    <a:pt x="15737" y="17338"/>
                    <a:pt x="15994" y="17871"/>
                  </a:cubicBezTo>
                  <a:cubicBezTo>
                    <a:pt x="16251" y="18405"/>
                    <a:pt x="16766" y="18138"/>
                    <a:pt x="17331" y="16138"/>
                  </a:cubicBezTo>
                  <a:cubicBezTo>
                    <a:pt x="17897" y="14138"/>
                    <a:pt x="18514" y="10405"/>
                    <a:pt x="18926" y="7871"/>
                  </a:cubicBezTo>
                  <a:cubicBezTo>
                    <a:pt x="19337" y="5338"/>
                    <a:pt x="19543" y="4005"/>
                    <a:pt x="19543" y="4138"/>
                  </a:cubicBezTo>
                  <a:cubicBezTo>
                    <a:pt x="19543" y="4271"/>
                    <a:pt x="19337" y="5871"/>
                    <a:pt x="19234" y="7338"/>
                  </a:cubicBezTo>
                  <a:cubicBezTo>
                    <a:pt x="19131" y="8805"/>
                    <a:pt x="19131" y="10138"/>
                    <a:pt x="19131" y="11605"/>
                  </a:cubicBezTo>
                  <a:cubicBezTo>
                    <a:pt x="19131" y="13071"/>
                    <a:pt x="19131" y="14671"/>
                    <a:pt x="19337" y="15871"/>
                  </a:cubicBezTo>
                  <a:cubicBezTo>
                    <a:pt x="19543" y="17071"/>
                    <a:pt x="19954" y="17871"/>
                    <a:pt x="20366" y="17205"/>
                  </a:cubicBezTo>
                  <a:cubicBezTo>
                    <a:pt x="20777" y="16538"/>
                    <a:pt x="21189" y="14405"/>
                    <a:pt x="21600" y="122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7" name="Line"/>
            <p:cNvSpPr/>
            <p:nvPr/>
          </p:nvSpPr>
          <p:spPr>
            <a:xfrm>
              <a:off x="4161366" y="5151485"/>
              <a:ext cx="146051" cy="1364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81" fill="norm" stroke="1" extrusionOk="0">
                  <a:moveTo>
                    <a:pt x="1878" y="430"/>
                  </a:moveTo>
                  <a:cubicBezTo>
                    <a:pt x="1252" y="5588"/>
                    <a:pt x="626" y="10747"/>
                    <a:pt x="313" y="14454"/>
                  </a:cubicBezTo>
                  <a:cubicBezTo>
                    <a:pt x="0" y="18162"/>
                    <a:pt x="0" y="20418"/>
                    <a:pt x="0" y="20741"/>
                  </a:cubicBezTo>
                  <a:cubicBezTo>
                    <a:pt x="0" y="21063"/>
                    <a:pt x="0" y="19451"/>
                    <a:pt x="939" y="15905"/>
                  </a:cubicBezTo>
                  <a:cubicBezTo>
                    <a:pt x="1878" y="12359"/>
                    <a:pt x="3757" y="6878"/>
                    <a:pt x="5635" y="3654"/>
                  </a:cubicBezTo>
                  <a:cubicBezTo>
                    <a:pt x="7513" y="430"/>
                    <a:pt x="9391" y="-537"/>
                    <a:pt x="10643" y="269"/>
                  </a:cubicBezTo>
                  <a:cubicBezTo>
                    <a:pt x="11896" y="1075"/>
                    <a:pt x="12522" y="3654"/>
                    <a:pt x="12991" y="6717"/>
                  </a:cubicBezTo>
                  <a:cubicBezTo>
                    <a:pt x="13461" y="9779"/>
                    <a:pt x="13774" y="13326"/>
                    <a:pt x="13930" y="15905"/>
                  </a:cubicBezTo>
                  <a:cubicBezTo>
                    <a:pt x="14087" y="18484"/>
                    <a:pt x="14087" y="20096"/>
                    <a:pt x="14870" y="20579"/>
                  </a:cubicBezTo>
                  <a:cubicBezTo>
                    <a:pt x="15652" y="21063"/>
                    <a:pt x="17217" y="20418"/>
                    <a:pt x="18470" y="19451"/>
                  </a:cubicBezTo>
                  <a:cubicBezTo>
                    <a:pt x="19722" y="18484"/>
                    <a:pt x="20661" y="17194"/>
                    <a:pt x="21600" y="159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8" name="Line"/>
            <p:cNvSpPr/>
            <p:nvPr/>
          </p:nvSpPr>
          <p:spPr>
            <a:xfrm>
              <a:off x="4318864" y="5128912"/>
              <a:ext cx="77386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48" h="21600" fill="norm" stroke="1" extrusionOk="0">
                  <a:moveTo>
                    <a:pt x="13620" y="0"/>
                  </a:moveTo>
                  <a:cubicBezTo>
                    <a:pt x="10851" y="0"/>
                    <a:pt x="8082" y="0"/>
                    <a:pt x="5866" y="497"/>
                  </a:cubicBezTo>
                  <a:cubicBezTo>
                    <a:pt x="3651" y="993"/>
                    <a:pt x="1989" y="1986"/>
                    <a:pt x="882" y="3476"/>
                  </a:cubicBezTo>
                  <a:cubicBezTo>
                    <a:pt x="-226" y="4966"/>
                    <a:pt x="-780" y="6952"/>
                    <a:pt x="2266" y="8690"/>
                  </a:cubicBezTo>
                  <a:cubicBezTo>
                    <a:pt x="5312" y="10428"/>
                    <a:pt x="11958" y="11917"/>
                    <a:pt x="15835" y="13283"/>
                  </a:cubicBezTo>
                  <a:cubicBezTo>
                    <a:pt x="19712" y="14648"/>
                    <a:pt x="20820" y="15890"/>
                    <a:pt x="19989" y="17131"/>
                  </a:cubicBezTo>
                  <a:cubicBezTo>
                    <a:pt x="19158" y="18372"/>
                    <a:pt x="16389" y="19614"/>
                    <a:pt x="13620" y="20359"/>
                  </a:cubicBezTo>
                  <a:cubicBezTo>
                    <a:pt x="10851" y="21103"/>
                    <a:pt x="8082" y="21352"/>
                    <a:pt x="53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9" name="Line"/>
            <p:cNvSpPr/>
            <p:nvPr/>
          </p:nvSpPr>
          <p:spPr>
            <a:xfrm>
              <a:off x="4905313" y="4982862"/>
              <a:ext cx="310154" cy="341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492" fill="norm" stroke="1" extrusionOk="0">
                  <a:moveTo>
                    <a:pt x="6984" y="0"/>
                  </a:moveTo>
                  <a:cubicBezTo>
                    <a:pt x="6102" y="3467"/>
                    <a:pt x="5221" y="6933"/>
                    <a:pt x="4707" y="9867"/>
                  </a:cubicBezTo>
                  <a:cubicBezTo>
                    <a:pt x="4192" y="12800"/>
                    <a:pt x="4045" y="15200"/>
                    <a:pt x="3972" y="16933"/>
                  </a:cubicBezTo>
                  <a:cubicBezTo>
                    <a:pt x="3898" y="18667"/>
                    <a:pt x="3898" y="19733"/>
                    <a:pt x="4192" y="20467"/>
                  </a:cubicBezTo>
                  <a:cubicBezTo>
                    <a:pt x="4486" y="21200"/>
                    <a:pt x="5074" y="21600"/>
                    <a:pt x="5441" y="21467"/>
                  </a:cubicBezTo>
                  <a:cubicBezTo>
                    <a:pt x="5809" y="21333"/>
                    <a:pt x="5955" y="20667"/>
                    <a:pt x="5809" y="19667"/>
                  </a:cubicBezTo>
                  <a:cubicBezTo>
                    <a:pt x="5662" y="18667"/>
                    <a:pt x="5221" y="17333"/>
                    <a:pt x="4560" y="16067"/>
                  </a:cubicBezTo>
                  <a:cubicBezTo>
                    <a:pt x="3898" y="14800"/>
                    <a:pt x="3017" y="13600"/>
                    <a:pt x="2062" y="12933"/>
                  </a:cubicBezTo>
                  <a:cubicBezTo>
                    <a:pt x="1107" y="12267"/>
                    <a:pt x="78" y="12133"/>
                    <a:pt x="4" y="12133"/>
                  </a:cubicBezTo>
                  <a:cubicBezTo>
                    <a:pt x="-69" y="12133"/>
                    <a:pt x="813" y="12267"/>
                    <a:pt x="2062" y="11600"/>
                  </a:cubicBezTo>
                  <a:cubicBezTo>
                    <a:pt x="3311" y="10933"/>
                    <a:pt x="4927" y="9467"/>
                    <a:pt x="6470" y="7933"/>
                  </a:cubicBezTo>
                  <a:cubicBezTo>
                    <a:pt x="8013" y="6400"/>
                    <a:pt x="9482" y="4800"/>
                    <a:pt x="10658" y="3800"/>
                  </a:cubicBezTo>
                  <a:cubicBezTo>
                    <a:pt x="11833" y="2800"/>
                    <a:pt x="12715" y="2400"/>
                    <a:pt x="13229" y="2533"/>
                  </a:cubicBezTo>
                  <a:cubicBezTo>
                    <a:pt x="13743" y="2667"/>
                    <a:pt x="13890" y="3333"/>
                    <a:pt x="13670" y="5467"/>
                  </a:cubicBezTo>
                  <a:cubicBezTo>
                    <a:pt x="13449" y="7600"/>
                    <a:pt x="12862" y="11200"/>
                    <a:pt x="12421" y="13333"/>
                  </a:cubicBezTo>
                  <a:cubicBezTo>
                    <a:pt x="11980" y="15467"/>
                    <a:pt x="11686" y="16133"/>
                    <a:pt x="11392" y="16800"/>
                  </a:cubicBezTo>
                  <a:cubicBezTo>
                    <a:pt x="11098" y="17467"/>
                    <a:pt x="10804" y="18133"/>
                    <a:pt x="10658" y="18067"/>
                  </a:cubicBezTo>
                  <a:cubicBezTo>
                    <a:pt x="10511" y="18000"/>
                    <a:pt x="10511" y="17200"/>
                    <a:pt x="10804" y="16133"/>
                  </a:cubicBezTo>
                  <a:cubicBezTo>
                    <a:pt x="11098" y="15067"/>
                    <a:pt x="11686" y="13733"/>
                    <a:pt x="12274" y="12800"/>
                  </a:cubicBezTo>
                  <a:cubicBezTo>
                    <a:pt x="12862" y="11867"/>
                    <a:pt x="13449" y="11333"/>
                    <a:pt x="14111" y="11200"/>
                  </a:cubicBezTo>
                  <a:cubicBezTo>
                    <a:pt x="14772" y="11067"/>
                    <a:pt x="15507" y="11333"/>
                    <a:pt x="16241" y="12533"/>
                  </a:cubicBezTo>
                  <a:cubicBezTo>
                    <a:pt x="16976" y="13733"/>
                    <a:pt x="17711" y="15867"/>
                    <a:pt x="18298" y="17267"/>
                  </a:cubicBezTo>
                  <a:cubicBezTo>
                    <a:pt x="18886" y="18667"/>
                    <a:pt x="19327" y="19333"/>
                    <a:pt x="19841" y="19467"/>
                  </a:cubicBezTo>
                  <a:cubicBezTo>
                    <a:pt x="20355" y="19600"/>
                    <a:pt x="20943" y="19200"/>
                    <a:pt x="21531" y="18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0" name="Line"/>
            <p:cNvSpPr/>
            <p:nvPr/>
          </p:nvSpPr>
          <p:spPr>
            <a:xfrm>
              <a:off x="5203774" y="4919186"/>
              <a:ext cx="248251" cy="358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382" fill="norm" stroke="1" extrusionOk="0">
                  <a:moveTo>
                    <a:pt x="5904" y="16305"/>
                  </a:moveTo>
                  <a:cubicBezTo>
                    <a:pt x="4996" y="16052"/>
                    <a:pt x="4089" y="15800"/>
                    <a:pt x="3363" y="15989"/>
                  </a:cubicBezTo>
                  <a:cubicBezTo>
                    <a:pt x="2637" y="16179"/>
                    <a:pt x="2092" y="16810"/>
                    <a:pt x="1548" y="17442"/>
                  </a:cubicBezTo>
                  <a:cubicBezTo>
                    <a:pt x="1003" y="18073"/>
                    <a:pt x="459" y="18705"/>
                    <a:pt x="186" y="19337"/>
                  </a:cubicBezTo>
                  <a:cubicBezTo>
                    <a:pt x="-86" y="19968"/>
                    <a:pt x="-86" y="20600"/>
                    <a:pt x="368" y="20979"/>
                  </a:cubicBezTo>
                  <a:cubicBezTo>
                    <a:pt x="822" y="21358"/>
                    <a:pt x="1729" y="21484"/>
                    <a:pt x="2455" y="21295"/>
                  </a:cubicBezTo>
                  <a:cubicBezTo>
                    <a:pt x="3181" y="21105"/>
                    <a:pt x="3726" y="20600"/>
                    <a:pt x="4270" y="20095"/>
                  </a:cubicBezTo>
                  <a:cubicBezTo>
                    <a:pt x="4815" y="19589"/>
                    <a:pt x="5359" y="19084"/>
                    <a:pt x="5722" y="19210"/>
                  </a:cubicBezTo>
                  <a:cubicBezTo>
                    <a:pt x="6085" y="19337"/>
                    <a:pt x="6267" y="20095"/>
                    <a:pt x="6811" y="20347"/>
                  </a:cubicBezTo>
                  <a:cubicBezTo>
                    <a:pt x="7356" y="20600"/>
                    <a:pt x="8264" y="20347"/>
                    <a:pt x="9625" y="19084"/>
                  </a:cubicBezTo>
                  <a:cubicBezTo>
                    <a:pt x="10986" y="17821"/>
                    <a:pt x="12801" y="15547"/>
                    <a:pt x="14798" y="12516"/>
                  </a:cubicBezTo>
                  <a:cubicBezTo>
                    <a:pt x="16795" y="9484"/>
                    <a:pt x="18973" y="5695"/>
                    <a:pt x="20153" y="3295"/>
                  </a:cubicBezTo>
                  <a:cubicBezTo>
                    <a:pt x="21332" y="895"/>
                    <a:pt x="21514" y="-116"/>
                    <a:pt x="21060" y="10"/>
                  </a:cubicBezTo>
                  <a:cubicBezTo>
                    <a:pt x="20606" y="137"/>
                    <a:pt x="19517" y="1400"/>
                    <a:pt x="18247" y="4179"/>
                  </a:cubicBezTo>
                  <a:cubicBezTo>
                    <a:pt x="16976" y="6958"/>
                    <a:pt x="15524" y="11252"/>
                    <a:pt x="14798" y="13842"/>
                  </a:cubicBezTo>
                  <a:cubicBezTo>
                    <a:pt x="14072" y="16431"/>
                    <a:pt x="14072" y="17316"/>
                    <a:pt x="14072" y="18073"/>
                  </a:cubicBezTo>
                  <a:cubicBezTo>
                    <a:pt x="14072" y="18831"/>
                    <a:pt x="14072" y="19463"/>
                    <a:pt x="14526" y="19779"/>
                  </a:cubicBezTo>
                  <a:cubicBezTo>
                    <a:pt x="14980" y="20095"/>
                    <a:pt x="15887" y="20095"/>
                    <a:pt x="16885" y="19526"/>
                  </a:cubicBezTo>
                  <a:cubicBezTo>
                    <a:pt x="17884" y="18958"/>
                    <a:pt x="18973" y="17821"/>
                    <a:pt x="20062" y="166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1" name="Line"/>
            <p:cNvSpPr/>
            <p:nvPr/>
          </p:nvSpPr>
          <p:spPr>
            <a:xfrm>
              <a:off x="5364638" y="5109862"/>
              <a:ext cx="117529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600" fill="norm" stroke="1" extrusionOk="0">
                  <a:moveTo>
                    <a:pt x="6374" y="0"/>
                  </a:moveTo>
                  <a:cubicBezTo>
                    <a:pt x="3288" y="1800"/>
                    <a:pt x="203" y="3600"/>
                    <a:pt x="10" y="5400"/>
                  </a:cubicBezTo>
                  <a:cubicBezTo>
                    <a:pt x="-183" y="7200"/>
                    <a:pt x="2517" y="9000"/>
                    <a:pt x="6567" y="11700"/>
                  </a:cubicBezTo>
                  <a:cubicBezTo>
                    <a:pt x="10617" y="14400"/>
                    <a:pt x="16017" y="18000"/>
                    <a:pt x="2141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2" name="Line"/>
            <p:cNvSpPr/>
            <p:nvPr/>
          </p:nvSpPr>
          <p:spPr>
            <a:xfrm>
              <a:off x="5475816" y="5287662"/>
              <a:ext cx="762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3" name="Line"/>
            <p:cNvSpPr/>
            <p:nvPr/>
          </p:nvSpPr>
          <p:spPr>
            <a:xfrm>
              <a:off x="5947833" y="5089602"/>
              <a:ext cx="296197" cy="243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442" fill="norm" stroke="1" extrusionOk="0">
                  <a:moveTo>
                    <a:pt x="10877" y="6810"/>
                  </a:moveTo>
                  <a:cubicBezTo>
                    <a:pt x="10723" y="5879"/>
                    <a:pt x="10570" y="4948"/>
                    <a:pt x="9651" y="4203"/>
                  </a:cubicBezTo>
                  <a:cubicBezTo>
                    <a:pt x="8732" y="3458"/>
                    <a:pt x="7047" y="2899"/>
                    <a:pt x="5362" y="4017"/>
                  </a:cubicBezTo>
                  <a:cubicBezTo>
                    <a:pt x="3677" y="5134"/>
                    <a:pt x="1991" y="7927"/>
                    <a:pt x="1072" y="9882"/>
                  </a:cubicBezTo>
                  <a:cubicBezTo>
                    <a:pt x="153" y="11837"/>
                    <a:pt x="0" y="12954"/>
                    <a:pt x="0" y="14072"/>
                  </a:cubicBezTo>
                  <a:cubicBezTo>
                    <a:pt x="0" y="15189"/>
                    <a:pt x="153" y="16306"/>
                    <a:pt x="1379" y="16120"/>
                  </a:cubicBezTo>
                  <a:cubicBezTo>
                    <a:pt x="2604" y="15934"/>
                    <a:pt x="4902" y="14444"/>
                    <a:pt x="6281" y="13234"/>
                  </a:cubicBezTo>
                  <a:cubicBezTo>
                    <a:pt x="7660" y="12023"/>
                    <a:pt x="8119" y="11092"/>
                    <a:pt x="8502" y="10068"/>
                  </a:cubicBezTo>
                  <a:cubicBezTo>
                    <a:pt x="8885" y="9044"/>
                    <a:pt x="9191" y="7927"/>
                    <a:pt x="9421" y="7834"/>
                  </a:cubicBezTo>
                  <a:cubicBezTo>
                    <a:pt x="9651" y="7741"/>
                    <a:pt x="9804" y="8672"/>
                    <a:pt x="9881" y="9696"/>
                  </a:cubicBezTo>
                  <a:cubicBezTo>
                    <a:pt x="9957" y="10720"/>
                    <a:pt x="9957" y="11837"/>
                    <a:pt x="10187" y="12768"/>
                  </a:cubicBezTo>
                  <a:cubicBezTo>
                    <a:pt x="10417" y="13699"/>
                    <a:pt x="10877" y="14444"/>
                    <a:pt x="12715" y="13792"/>
                  </a:cubicBezTo>
                  <a:cubicBezTo>
                    <a:pt x="14553" y="13141"/>
                    <a:pt x="17770" y="11092"/>
                    <a:pt x="19532" y="8672"/>
                  </a:cubicBezTo>
                  <a:cubicBezTo>
                    <a:pt x="21294" y="6251"/>
                    <a:pt x="21600" y="3458"/>
                    <a:pt x="21370" y="1875"/>
                  </a:cubicBezTo>
                  <a:cubicBezTo>
                    <a:pt x="21140" y="292"/>
                    <a:pt x="20374" y="-80"/>
                    <a:pt x="19685" y="13"/>
                  </a:cubicBezTo>
                  <a:cubicBezTo>
                    <a:pt x="18996" y="106"/>
                    <a:pt x="18383" y="665"/>
                    <a:pt x="18077" y="2061"/>
                  </a:cubicBezTo>
                  <a:cubicBezTo>
                    <a:pt x="17770" y="3458"/>
                    <a:pt x="17770" y="5692"/>
                    <a:pt x="18383" y="8858"/>
                  </a:cubicBezTo>
                  <a:cubicBezTo>
                    <a:pt x="18996" y="12023"/>
                    <a:pt x="20221" y="16120"/>
                    <a:pt x="20528" y="18448"/>
                  </a:cubicBezTo>
                  <a:cubicBezTo>
                    <a:pt x="20834" y="20775"/>
                    <a:pt x="20221" y="21334"/>
                    <a:pt x="19226" y="21427"/>
                  </a:cubicBezTo>
                  <a:cubicBezTo>
                    <a:pt x="18230" y="21520"/>
                    <a:pt x="16851" y="21148"/>
                    <a:pt x="15472" y="207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4" name="Line"/>
            <p:cNvSpPr/>
            <p:nvPr/>
          </p:nvSpPr>
          <p:spPr>
            <a:xfrm>
              <a:off x="6701366" y="5154312"/>
              <a:ext cx="15875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024"/>
                    <a:pt x="0" y="8047"/>
                    <a:pt x="144" y="11224"/>
                  </a:cubicBezTo>
                  <a:cubicBezTo>
                    <a:pt x="288" y="14400"/>
                    <a:pt x="576" y="16729"/>
                    <a:pt x="720" y="18529"/>
                  </a:cubicBezTo>
                  <a:cubicBezTo>
                    <a:pt x="864" y="20329"/>
                    <a:pt x="864" y="21600"/>
                    <a:pt x="864" y="21600"/>
                  </a:cubicBezTo>
                  <a:cubicBezTo>
                    <a:pt x="864" y="21600"/>
                    <a:pt x="864" y="20329"/>
                    <a:pt x="1152" y="17576"/>
                  </a:cubicBezTo>
                  <a:cubicBezTo>
                    <a:pt x="1440" y="14824"/>
                    <a:pt x="2016" y="10588"/>
                    <a:pt x="2736" y="7941"/>
                  </a:cubicBezTo>
                  <a:cubicBezTo>
                    <a:pt x="3456" y="5294"/>
                    <a:pt x="4320" y="4235"/>
                    <a:pt x="6192" y="4129"/>
                  </a:cubicBezTo>
                  <a:cubicBezTo>
                    <a:pt x="8064" y="4024"/>
                    <a:pt x="10944" y="4871"/>
                    <a:pt x="13680" y="7624"/>
                  </a:cubicBezTo>
                  <a:cubicBezTo>
                    <a:pt x="16416" y="10376"/>
                    <a:pt x="19008" y="15035"/>
                    <a:pt x="21600" y="196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5" name="Line"/>
            <p:cNvSpPr/>
            <p:nvPr/>
          </p:nvSpPr>
          <p:spPr>
            <a:xfrm>
              <a:off x="6923616" y="5253649"/>
              <a:ext cx="38735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3305" y="12793"/>
                    <a:pt x="6610" y="5170"/>
                    <a:pt x="10210" y="1993"/>
                  </a:cubicBezTo>
                  <a:cubicBezTo>
                    <a:pt x="13810" y="-1183"/>
                    <a:pt x="17705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6" name="Line"/>
            <p:cNvSpPr/>
            <p:nvPr/>
          </p:nvSpPr>
          <p:spPr>
            <a:xfrm>
              <a:off x="7253816" y="5193355"/>
              <a:ext cx="61795" cy="129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0" h="21317" fill="norm" stroke="1" extrusionOk="0">
                  <a:moveTo>
                    <a:pt x="0" y="2980"/>
                  </a:moveTo>
                  <a:cubicBezTo>
                    <a:pt x="2160" y="1587"/>
                    <a:pt x="4320" y="193"/>
                    <a:pt x="7200" y="19"/>
                  </a:cubicBezTo>
                  <a:cubicBezTo>
                    <a:pt x="10080" y="-155"/>
                    <a:pt x="13680" y="890"/>
                    <a:pt x="16560" y="2110"/>
                  </a:cubicBezTo>
                  <a:cubicBezTo>
                    <a:pt x="19440" y="3329"/>
                    <a:pt x="21600" y="4722"/>
                    <a:pt x="20880" y="7684"/>
                  </a:cubicBezTo>
                  <a:cubicBezTo>
                    <a:pt x="20160" y="10645"/>
                    <a:pt x="16560" y="15174"/>
                    <a:pt x="12960" y="17787"/>
                  </a:cubicBezTo>
                  <a:cubicBezTo>
                    <a:pt x="9360" y="20400"/>
                    <a:pt x="5760" y="21097"/>
                    <a:pt x="3960" y="21271"/>
                  </a:cubicBezTo>
                  <a:cubicBezTo>
                    <a:pt x="2160" y="21445"/>
                    <a:pt x="2160" y="21097"/>
                    <a:pt x="2160" y="207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7" name="Line"/>
            <p:cNvSpPr/>
            <p:nvPr/>
          </p:nvSpPr>
          <p:spPr>
            <a:xfrm>
              <a:off x="7433733" y="5159579"/>
              <a:ext cx="205546" cy="140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127" fill="norm" stroke="1" extrusionOk="0">
                  <a:moveTo>
                    <a:pt x="12343" y="3021"/>
                  </a:moveTo>
                  <a:cubicBezTo>
                    <a:pt x="11241" y="6198"/>
                    <a:pt x="10139" y="9374"/>
                    <a:pt x="8706" y="12074"/>
                  </a:cubicBezTo>
                  <a:cubicBezTo>
                    <a:pt x="7273" y="14774"/>
                    <a:pt x="5510" y="16998"/>
                    <a:pt x="4078" y="18109"/>
                  </a:cubicBezTo>
                  <a:cubicBezTo>
                    <a:pt x="2645" y="19221"/>
                    <a:pt x="1543" y="19221"/>
                    <a:pt x="882" y="18427"/>
                  </a:cubicBezTo>
                  <a:cubicBezTo>
                    <a:pt x="220" y="17633"/>
                    <a:pt x="0" y="16045"/>
                    <a:pt x="0" y="14456"/>
                  </a:cubicBezTo>
                  <a:cubicBezTo>
                    <a:pt x="0" y="12868"/>
                    <a:pt x="220" y="11280"/>
                    <a:pt x="1322" y="9851"/>
                  </a:cubicBezTo>
                  <a:cubicBezTo>
                    <a:pt x="2424" y="8421"/>
                    <a:pt x="4408" y="7151"/>
                    <a:pt x="6502" y="8421"/>
                  </a:cubicBezTo>
                  <a:cubicBezTo>
                    <a:pt x="8596" y="9692"/>
                    <a:pt x="10800" y="13503"/>
                    <a:pt x="12453" y="15727"/>
                  </a:cubicBezTo>
                  <a:cubicBezTo>
                    <a:pt x="14106" y="17951"/>
                    <a:pt x="15208" y="18586"/>
                    <a:pt x="16090" y="18268"/>
                  </a:cubicBezTo>
                  <a:cubicBezTo>
                    <a:pt x="16971" y="17951"/>
                    <a:pt x="17633" y="16680"/>
                    <a:pt x="18514" y="14456"/>
                  </a:cubicBezTo>
                  <a:cubicBezTo>
                    <a:pt x="19396" y="12233"/>
                    <a:pt x="20498" y="9056"/>
                    <a:pt x="21049" y="6515"/>
                  </a:cubicBezTo>
                  <a:cubicBezTo>
                    <a:pt x="21600" y="3974"/>
                    <a:pt x="21600" y="2068"/>
                    <a:pt x="20388" y="956"/>
                  </a:cubicBezTo>
                  <a:cubicBezTo>
                    <a:pt x="19176" y="-155"/>
                    <a:pt x="16751" y="-473"/>
                    <a:pt x="14767" y="956"/>
                  </a:cubicBezTo>
                  <a:cubicBezTo>
                    <a:pt x="12784" y="2386"/>
                    <a:pt x="11241" y="5562"/>
                    <a:pt x="10910" y="9215"/>
                  </a:cubicBezTo>
                  <a:cubicBezTo>
                    <a:pt x="10580" y="12868"/>
                    <a:pt x="11461" y="16998"/>
                    <a:pt x="12343" y="211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8" name="Line"/>
            <p:cNvSpPr/>
            <p:nvPr/>
          </p:nvSpPr>
          <p:spPr>
            <a:xfrm>
              <a:off x="7603066" y="5338462"/>
              <a:ext cx="889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9" name="Line"/>
            <p:cNvSpPr/>
            <p:nvPr/>
          </p:nvSpPr>
          <p:spPr>
            <a:xfrm>
              <a:off x="8122025" y="5135262"/>
              <a:ext cx="157592" cy="408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0" h="21513" fill="norm" stroke="1" extrusionOk="0">
                  <a:moveTo>
                    <a:pt x="1939" y="0"/>
                  </a:moveTo>
                  <a:cubicBezTo>
                    <a:pt x="802" y="445"/>
                    <a:pt x="-335" y="891"/>
                    <a:pt x="91" y="2171"/>
                  </a:cubicBezTo>
                  <a:cubicBezTo>
                    <a:pt x="518" y="3452"/>
                    <a:pt x="2507" y="5567"/>
                    <a:pt x="4923" y="6569"/>
                  </a:cubicBezTo>
                  <a:cubicBezTo>
                    <a:pt x="7339" y="7571"/>
                    <a:pt x="10181" y="7460"/>
                    <a:pt x="12597" y="6903"/>
                  </a:cubicBezTo>
                  <a:cubicBezTo>
                    <a:pt x="15012" y="6346"/>
                    <a:pt x="17002" y="5344"/>
                    <a:pt x="18281" y="4398"/>
                  </a:cubicBezTo>
                  <a:cubicBezTo>
                    <a:pt x="19560" y="3452"/>
                    <a:pt x="20128" y="2561"/>
                    <a:pt x="20128" y="2394"/>
                  </a:cubicBezTo>
                  <a:cubicBezTo>
                    <a:pt x="20128" y="2227"/>
                    <a:pt x="19560" y="2784"/>
                    <a:pt x="19560" y="4342"/>
                  </a:cubicBezTo>
                  <a:cubicBezTo>
                    <a:pt x="19560" y="5901"/>
                    <a:pt x="20128" y="8462"/>
                    <a:pt x="20554" y="11023"/>
                  </a:cubicBezTo>
                  <a:cubicBezTo>
                    <a:pt x="20981" y="13584"/>
                    <a:pt x="21265" y="16144"/>
                    <a:pt x="21123" y="17703"/>
                  </a:cubicBezTo>
                  <a:cubicBezTo>
                    <a:pt x="20981" y="19262"/>
                    <a:pt x="20412" y="19819"/>
                    <a:pt x="19560" y="20264"/>
                  </a:cubicBezTo>
                  <a:cubicBezTo>
                    <a:pt x="18707" y="20709"/>
                    <a:pt x="17570" y="21043"/>
                    <a:pt x="16291" y="21266"/>
                  </a:cubicBezTo>
                  <a:cubicBezTo>
                    <a:pt x="15012" y="21489"/>
                    <a:pt x="13591" y="21600"/>
                    <a:pt x="12454" y="21433"/>
                  </a:cubicBezTo>
                  <a:cubicBezTo>
                    <a:pt x="11318" y="21266"/>
                    <a:pt x="10465" y="20821"/>
                    <a:pt x="10181" y="19930"/>
                  </a:cubicBezTo>
                  <a:cubicBezTo>
                    <a:pt x="9897" y="19039"/>
                    <a:pt x="10181" y="17703"/>
                    <a:pt x="10465" y="163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0" name="Line"/>
            <p:cNvSpPr/>
            <p:nvPr/>
          </p:nvSpPr>
          <p:spPr>
            <a:xfrm>
              <a:off x="8343814" y="5162413"/>
              <a:ext cx="91632" cy="155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9" h="20900" fill="norm" stroke="1" extrusionOk="0">
                  <a:moveTo>
                    <a:pt x="17779" y="3176"/>
                  </a:moveTo>
                  <a:cubicBezTo>
                    <a:pt x="16339" y="2039"/>
                    <a:pt x="14899" y="902"/>
                    <a:pt x="12979" y="333"/>
                  </a:cubicBezTo>
                  <a:cubicBezTo>
                    <a:pt x="11059" y="-235"/>
                    <a:pt x="8659" y="-235"/>
                    <a:pt x="6259" y="1612"/>
                  </a:cubicBezTo>
                  <a:cubicBezTo>
                    <a:pt x="3859" y="3460"/>
                    <a:pt x="1459" y="7154"/>
                    <a:pt x="499" y="10565"/>
                  </a:cubicBezTo>
                  <a:cubicBezTo>
                    <a:pt x="-461" y="13976"/>
                    <a:pt x="19" y="17102"/>
                    <a:pt x="1459" y="18949"/>
                  </a:cubicBezTo>
                  <a:cubicBezTo>
                    <a:pt x="2899" y="20797"/>
                    <a:pt x="5299" y="21365"/>
                    <a:pt x="8419" y="20512"/>
                  </a:cubicBezTo>
                  <a:cubicBezTo>
                    <a:pt x="11539" y="19660"/>
                    <a:pt x="15379" y="17386"/>
                    <a:pt x="17779" y="14260"/>
                  </a:cubicBezTo>
                  <a:cubicBezTo>
                    <a:pt x="20179" y="11133"/>
                    <a:pt x="21139" y="7154"/>
                    <a:pt x="20659" y="4597"/>
                  </a:cubicBezTo>
                  <a:cubicBezTo>
                    <a:pt x="20179" y="2039"/>
                    <a:pt x="18259" y="902"/>
                    <a:pt x="15859" y="618"/>
                  </a:cubicBezTo>
                  <a:cubicBezTo>
                    <a:pt x="13459" y="333"/>
                    <a:pt x="10579" y="902"/>
                    <a:pt x="9859" y="2323"/>
                  </a:cubicBezTo>
                  <a:cubicBezTo>
                    <a:pt x="9139" y="3744"/>
                    <a:pt x="10579" y="6018"/>
                    <a:pt x="12019" y="8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1" name="Line"/>
            <p:cNvSpPr/>
            <p:nvPr/>
          </p:nvSpPr>
          <p:spPr>
            <a:xfrm>
              <a:off x="8494981" y="5185797"/>
              <a:ext cx="212986" cy="121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0606" fill="norm" stroke="1" extrusionOk="0">
                  <a:moveTo>
                    <a:pt x="988" y="1125"/>
                  </a:moveTo>
                  <a:cubicBezTo>
                    <a:pt x="561" y="5445"/>
                    <a:pt x="133" y="9765"/>
                    <a:pt x="26" y="13005"/>
                  </a:cubicBezTo>
                  <a:cubicBezTo>
                    <a:pt x="-81" y="16245"/>
                    <a:pt x="133" y="18405"/>
                    <a:pt x="774" y="19665"/>
                  </a:cubicBezTo>
                  <a:cubicBezTo>
                    <a:pt x="1416" y="20925"/>
                    <a:pt x="2485" y="21285"/>
                    <a:pt x="4196" y="18405"/>
                  </a:cubicBezTo>
                  <a:cubicBezTo>
                    <a:pt x="5907" y="15525"/>
                    <a:pt x="8260" y="9405"/>
                    <a:pt x="9543" y="5445"/>
                  </a:cubicBezTo>
                  <a:cubicBezTo>
                    <a:pt x="10826" y="1485"/>
                    <a:pt x="11040" y="-315"/>
                    <a:pt x="11147" y="45"/>
                  </a:cubicBezTo>
                  <a:cubicBezTo>
                    <a:pt x="11254" y="405"/>
                    <a:pt x="11254" y="2925"/>
                    <a:pt x="11788" y="6705"/>
                  </a:cubicBezTo>
                  <a:cubicBezTo>
                    <a:pt x="12323" y="10485"/>
                    <a:pt x="13392" y="15525"/>
                    <a:pt x="15103" y="18045"/>
                  </a:cubicBezTo>
                  <a:cubicBezTo>
                    <a:pt x="16814" y="20565"/>
                    <a:pt x="19167" y="20565"/>
                    <a:pt x="21519" y="20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2" name="Line"/>
            <p:cNvSpPr/>
            <p:nvPr/>
          </p:nvSpPr>
          <p:spPr>
            <a:xfrm>
              <a:off x="9060424" y="5148910"/>
              <a:ext cx="447643" cy="189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493" fill="norm" stroke="1" extrusionOk="0">
                  <a:moveTo>
                    <a:pt x="5322" y="5653"/>
                  </a:moveTo>
                  <a:cubicBezTo>
                    <a:pt x="5221" y="4453"/>
                    <a:pt x="5119" y="3253"/>
                    <a:pt x="4916" y="2173"/>
                  </a:cubicBezTo>
                  <a:cubicBezTo>
                    <a:pt x="4714" y="1093"/>
                    <a:pt x="4409" y="133"/>
                    <a:pt x="4054" y="13"/>
                  </a:cubicBezTo>
                  <a:cubicBezTo>
                    <a:pt x="3700" y="-107"/>
                    <a:pt x="3294" y="613"/>
                    <a:pt x="2584" y="3133"/>
                  </a:cubicBezTo>
                  <a:cubicBezTo>
                    <a:pt x="1874" y="5653"/>
                    <a:pt x="860" y="9973"/>
                    <a:pt x="353" y="13093"/>
                  </a:cubicBezTo>
                  <a:cubicBezTo>
                    <a:pt x="-154" y="16213"/>
                    <a:pt x="-154" y="18133"/>
                    <a:pt x="607" y="19333"/>
                  </a:cubicBezTo>
                  <a:cubicBezTo>
                    <a:pt x="1367" y="20533"/>
                    <a:pt x="2888" y="21013"/>
                    <a:pt x="4663" y="18733"/>
                  </a:cubicBezTo>
                  <a:cubicBezTo>
                    <a:pt x="6438" y="16453"/>
                    <a:pt x="8466" y="11413"/>
                    <a:pt x="9531" y="8173"/>
                  </a:cubicBezTo>
                  <a:cubicBezTo>
                    <a:pt x="10595" y="4933"/>
                    <a:pt x="10697" y="3493"/>
                    <a:pt x="10494" y="2773"/>
                  </a:cubicBezTo>
                  <a:cubicBezTo>
                    <a:pt x="10291" y="2053"/>
                    <a:pt x="9784" y="2053"/>
                    <a:pt x="9074" y="3013"/>
                  </a:cubicBezTo>
                  <a:cubicBezTo>
                    <a:pt x="8364" y="3973"/>
                    <a:pt x="7452" y="5893"/>
                    <a:pt x="6843" y="8173"/>
                  </a:cubicBezTo>
                  <a:cubicBezTo>
                    <a:pt x="6235" y="10453"/>
                    <a:pt x="5931" y="13093"/>
                    <a:pt x="5829" y="15013"/>
                  </a:cubicBezTo>
                  <a:cubicBezTo>
                    <a:pt x="5728" y="16933"/>
                    <a:pt x="5829" y="18133"/>
                    <a:pt x="6387" y="18613"/>
                  </a:cubicBezTo>
                  <a:cubicBezTo>
                    <a:pt x="6945" y="19093"/>
                    <a:pt x="7959" y="18853"/>
                    <a:pt x="8618" y="18133"/>
                  </a:cubicBezTo>
                  <a:cubicBezTo>
                    <a:pt x="9277" y="17413"/>
                    <a:pt x="9581" y="16213"/>
                    <a:pt x="9885" y="14653"/>
                  </a:cubicBezTo>
                  <a:cubicBezTo>
                    <a:pt x="10190" y="13093"/>
                    <a:pt x="10494" y="11173"/>
                    <a:pt x="10595" y="10933"/>
                  </a:cubicBezTo>
                  <a:cubicBezTo>
                    <a:pt x="10697" y="10693"/>
                    <a:pt x="10595" y="12133"/>
                    <a:pt x="10595" y="13453"/>
                  </a:cubicBezTo>
                  <a:cubicBezTo>
                    <a:pt x="10595" y="14773"/>
                    <a:pt x="10697" y="15973"/>
                    <a:pt x="10950" y="16933"/>
                  </a:cubicBezTo>
                  <a:cubicBezTo>
                    <a:pt x="11204" y="17893"/>
                    <a:pt x="11609" y="18613"/>
                    <a:pt x="12015" y="18613"/>
                  </a:cubicBezTo>
                  <a:cubicBezTo>
                    <a:pt x="12421" y="18613"/>
                    <a:pt x="12826" y="17893"/>
                    <a:pt x="13283" y="16453"/>
                  </a:cubicBezTo>
                  <a:cubicBezTo>
                    <a:pt x="13739" y="15013"/>
                    <a:pt x="14246" y="12853"/>
                    <a:pt x="14702" y="10813"/>
                  </a:cubicBezTo>
                  <a:cubicBezTo>
                    <a:pt x="15159" y="8773"/>
                    <a:pt x="15564" y="6853"/>
                    <a:pt x="15767" y="6613"/>
                  </a:cubicBezTo>
                  <a:cubicBezTo>
                    <a:pt x="15970" y="6373"/>
                    <a:pt x="15970" y="7813"/>
                    <a:pt x="15869" y="9733"/>
                  </a:cubicBezTo>
                  <a:cubicBezTo>
                    <a:pt x="15767" y="11653"/>
                    <a:pt x="15564" y="14053"/>
                    <a:pt x="15412" y="15853"/>
                  </a:cubicBezTo>
                  <a:cubicBezTo>
                    <a:pt x="15260" y="17653"/>
                    <a:pt x="15159" y="18853"/>
                    <a:pt x="15108" y="18853"/>
                  </a:cubicBezTo>
                  <a:cubicBezTo>
                    <a:pt x="15057" y="18853"/>
                    <a:pt x="15057" y="17653"/>
                    <a:pt x="15412" y="14773"/>
                  </a:cubicBezTo>
                  <a:cubicBezTo>
                    <a:pt x="15767" y="11893"/>
                    <a:pt x="16477" y="7333"/>
                    <a:pt x="17035" y="4693"/>
                  </a:cubicBezTo>
                  <a:cubicBezTo>
                    <a:pt x="17592" y="2053"/>
                    <a:pt x="17998" y="1333"/>
                    <a:pt x="18454" y="973"/>
                  </a:cubicBezTo>
                  <a:cubicBezTo>
                    <a:pt x="18911" y="613"/>
                    <a:pt x="19418" y="613"/>
                    <a:pt x="19823" y="1093"/>
                  </a:cubicBezTo>
                  <a:cubicBezTo>
                    <a:pt x="20229" y="1573"/>
                    <a:pt x="20533" y="2533"/>
                    <a:pt x="20787" y="6013"/>
                  </a:cubicBezTo>
                  <a:cubicBezTo>
                    <a:pt x="21040" y="9493"/>
                    <a:pt x="21243" y="15493"/>
                    <a:pt x="21446" y="2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3" name="Line"/>
            <p:cNvSpPr/>
            <p:nvPr/>
          </p:nvSpPr>
          <p:spPr>
            <a:xfrm>
              <a:off x="2913538" y="5933637"/>
              <a:ext cx="166405" cy="321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1433" fill="norm" stroke="1" extrusionOk="0">
                  <a:moveTo>
                    <a:pt x="15802" y="4774"/>
                  </a:moveTo>
                  <a:cubicBezTo>
                    <a:pt x="16072" y="3504"/>
                    <a:pt x="16342" y="2233"/>
                    <a:pt x="16072" y="1315"/>
                  </a:cubicBezTo>
                  <a:cubicBezTo>
                    <a:pt x="15802" y="398"/>
                    <a:pt x="14992" y="-167"/>
                    <a:pt x="12832" y="45"/>
                  </a:cubicBezTo>
                  <a:cubicBezTo>
                    <a:pt x="10672" y="257"/>
                    <a:pt x="7162" y="1245"/>
                    <a:pt x="4462" y="2374"/>
                  </a:cubicBezTo>
                  <a:cubicBezTo>
                    <a:pt x="1762" y="3504"/>
                    <a:pt x="-128" y="4774"/>
                    <a:pt x="7" y="6257"/>
                  </a:cubicBezTo>
                  <a:cubicBezTo>
                    <a:pt x="142" y="7739"/>
                    <a:pt x="2302" y="9433"/>
                    <a:pt x="5407" y="10986"/>
                  </a:cubicBezTo>
                  <a:cubicBezTo>
                    <a:pt x="8512" y="12539"/>
                    <a:pt x="12562" y="13951"/>
                    <a:pt x="15397" y="15080"/>
                  </a:cubicBezTo>
                  <a:cubicBezTo>
                    <a:pt x="18232" y="16209"/>
                    <a:pt x="19852" y="17057"/>
                    <a:pt x="20662" y="17833"/>
                  </a:cubicBezTo>
                  <a:cubicBezTo>
                    <a:pt x="21472" y="18609"/>
                    <a:pt x="21472" y="19315"/>
                    <a:pt x="20257" y="20021"/>
                  </a:cubicBezTo>
                  <a:cubicBezTo>
                    <a:pt x="19042" y="20727"/>
                    <a:pt x="16612" y="21433"/>
                    <a:pt x="14317" y="21433"/>
                  </a:cubicBezTo>
                  <a:cubicBezTo>
                    <a:pt x="12022" y="21433"/>
                    <a:pt x="9862" y="20727"/>
                    <a:pt x="7702" y="200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4" name="Line"/>
            <p:cNvSpPr/>
            <p:nvPr/>
          </p:nvSpPr>
          <p:spPr>
            <a:xfrm>
              <a:off x="3148266" y="6029480"/>
              <a:ext cx="168551" cy="197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390" fill="norm" stroke="1" extrusionOk="0">
                  <a:moveTo>
                    <a:pt x="4490" y="2191"/>
                  </a:moveTo>
                  <a:cubicBezTo>
                    <a:pt x="3680" y="1042"/>
                    <a:pt x="2870" y="-107"/>
                    <a:pt x="2195" y="8"/>
                  </a:cubicBezTo>
                  <a:cubicBezTo>
                    <a:pt x="1520" y="123"/>
                    <a:pt x="980" y="1502"/>
                    <a:pt x="575" y="4374"/>
                  </a:cubicBezTo>
                  <a:cubicBezTo>
                    <a:pt x="170" y="7246"/>
                    <a:pt x="-100" y="11612"/>
                    <a:pt x="35" y="14370"/>
                  </a:cubicBezTo>
                  <a:cubicBezTo>
                    <a:pt x="170" y="17127"/>
                    <a:pt x="710" y="18276"/>
                    <a:pt x="1385" y="19310"/>
                  </a:cubicBezTo>
                  <a:cubicBezTo>
                    <a:pt x="2060" y="20344"/>
                    <a:pt x="2870" y="21263"/>
                    <a:pt x="3815" y="21378"/>
                  </a:cubicBezTo>
                  <a:cubicBezTo>
                    <a:pt x="4760" y="21493"/>
                    <a:pt x="5840" y="20804"/>
                    <a:pt x="6920" y="18736"/>
                  </a:cubicBezTo>
                  <a:cubicBezTo>
                    <a:pt x="8000" y="16667"/>
                    <a:pt x="9080" y="13221"/>
                    <a:pt x="10025" y="10578"/>
                  </a:cubicBezTo>
                  <a:cubicBezTo>
                    <a:pt x="10970" y="7936"/>
                    <a:pt x="11780" y="6097"/>
                    <a:pt x="12185" y="5867"/>
                  </a:cubicBezTo>
                  <a:cubicBezTo>
                    <a:pt x="12590" y="5638"/>
                    <a:pt x="12590" y="7016"/>
                    <a:pt x="12995" y="9314"/>
                  </a:cubicBezTo>
                  <a:cubicBezTo>
                    <a:pt x="13400" y="11612"/>
                    <a:pt x="14210" y="14829"/>
                    <a:pt x="15290" y="16667"/>
                  </a:cubicBezTo>
                  <a:cubicBezTo>
                    <a:pt x="16370" y="18506"/>
                    <a:pt x="17720" y="18965"/>
                    <a:pt x="18800" y="18506"/>
                  </a:cubicBezTo>
                  <a:cubicBezTo>
                    <a:pt x="19880" y="18046"/>
                    <a:pt x="20690" y="16667"/>
                    <a:pt x="21500" y="152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5" name="Line"/>
            <p:cNvSpPr/>
            <p:nvPr/>
          </p:nvSpPr>
          <p:spPr>
            <a:xfrm>
              <a:off x="3348566" y="5859162"/>
              <a:ext cx="120239" cy="337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391" fill="norm" stroke="1" extrusionOk="0">
                  <a:moveTo>
                    <a:pt x="10055" y="0"/>
                  </a:moveTo>
                  <a:cubicBezTo>
                    <a:pt x="8193" y="0"/>
                    <a:pt x="6331" y="0"/>
                    <a:pt x="5028" y="1006"/>
                  </a:cubicBezTo>
                  <a:cubicBezTo>
                    <a:pt x="3724" y="2012"/>
                    <a:pt x="2979" y="4025"/>
                    <a:pt x="2421" y="7178"/>
                  </a:cubicBezTo>
                  <a:cubicBezTo>
                    <a:pt x="1862" y="10330"/>
                    <a:pt x="1490" y="14624"/>
                    <a:pt x="1490" y="17240"/>
                  </a:cubicBezTo>
                  <a:cubicBezTo>
                    <a:pt x="1490" y="19856"/>
                    <a:pt x="1862" y="20795"/>
                    <a:pt x="2421" y="20929"/>
                  </a:cubicBezTo>
                  <a:cubicBezTo>
                    <a:pt x="2979" y="21063"/>
                    <a:pt x="3724" y="20393"/>
                    <a:pt x="5028" y="19118"/>
                  </a:cubicBezTo>
                  <a:cubicBezTo>
                    <a:pt x="6331" y="17843"/>
                    <a:pt x="8193" y="15965"/>
                    <a:pt x="10055" y="14892"/>
                  </a:cubicBezTo>
                  <a:cubicBezTo>
                    <a:pt x="11917" y="13819"/>
                    <a:pt x="13779" y="13550"/>
                    <a:pt x="15455" y="13684"/>
                  </a:cubicBezTo>
                  <a:cubicBezTo>
                    <a:pt x="17131" y="13819"/>
                    <a:pt x="18621" y="14355"/>
                    <a:pt x="19738" y="15026"/>
                  </a:cubicBezTo>
                  <a:cubicBezTo>
                    <a:pt x="20855" y="15697"/>
                    <a:pt x="21600" y="16502"/>
                    <a:pt x="20855" y="17642"/>
                  </a:cubicBezTo>
                  <a:cubicBezTo>
                    <a:pt x="20110" y="18783"/>
                    <a:pt x="17876" y="20258"/>
                    <a:pt x="14710" y="20929"/>
                  </a:cubicBezTo>
                  <a:cubicBezTo>
                    <a:pt x="11545" y="21600"/>
                    <a:pt x="7448" y="21466"/>
                    <a:pt x="4841" y="20996"/>
                  </a:cubicBezTo>
                  <a:cubicBezTo>
                    <a:pt x="2234" y="20527"/>
                    <a:pt x="1117" y="19722"/>
                    <a:pt x="0" y="189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6" name="Line"/>
            <p:cNvSpPr/>
            <p:nvPr/>
          </p:nvSpPr>
          <p:spPr>
            <a:xfrm>
              <a:off x="3522371" y="6039079"/>
              <a:ext cx="89965" cy="204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5" h="21498" fill="norm" stroke="1" extrusionOk="0">
                  <a:moveTo>
                    <a:pt x="17127" y="1781"/>
                  </a:moveTo>
                  <a:cubicBezTo>
                    <a:pt x="15654" y="891"/>
                    <a:pt x="14181" y="0"/>
                    <a:pt x="11727" y="0"/>
                  </a:cubicBezTo>
                  <a:cubicBezTo>
                    <a:pt x="9272" y="0"/>
                    <a:pt x="5836" y="891"/>
                    <a:pt x="3381" y="1893"/>
                  </a:cubicBezTo>
                  <a:cubicBezTo>
                    <a:pt x="927" y="2895"/>
                    <a:pt x="-546" y="4008"/>
                    <a:pt x="190" y="5567"/>
                  </a:cubicBezTo>
                  <a:cubicBezTo>
                    <a:pt x="927" y="7126"/>
                    <a:pt x="3872" y="9130"/>
                    <a:pt x="7309" y="10911"/>
                  </a:cubicBezTo>
                  <a:cubicBezTo>
                    <a:pt x="10745" y="12693"/>
                    <a:pt x="14672" y="14252"/>
                    <a:pt x="17127" y="15588"/>
                  </a:cubicBezTo>
                  <a:cubicBezTo>
                    <a:pt x="19581" y="16924"/>
                    <a:pt x="20563" y="18037"/>
                    <a:pt x="20809" y="19151"/>
                  </a:cubicBezTo>
                  <a:cubicBezTo>
                    <a:pt x="21054" y="20264"/>
                    <a:pt x="20563" y="21377"/>
                    <a:pt x="18109" y="21489"/>
                  </a:cubicBezTo>
                  <a:cubicBezTo>
                    <a:pt x="15654" y="21600"/>
                    <a:pt x="11236" y="20709"/>
                    <a:pt x="6818" y="198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7" name="Line"/>
            <p:cNvSpPr/>
            <p:nvPr/>
          </p:nvSpPr>
          <p:spPr>
            <a:xfrm>
              <a:off x="3658585" y="5865512"/>
              <a:ext cx="185282" cy="38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507" fill="norm" stroke="1" extrusionOk="0">
                  <a:moveTo>
                    <a:pt x="12650" y="0"/>
                  </a:moveTo>
                  <a:cubicBezTo>
                    <a:pt x="9459" y="4554"/>
                    <a:pt x="6268" y="9107"/>
                    <a:pt x="4427" y="12435"/>
                  </a:cubicBezTo>
                  <a:cubicBezTo>
                    <a:pt x="2586" y="15762"/>
                    <a:pt x="2095" y="17864"/>
                    <a:pt x="2218" y="19148"/>
                  </a:cubicBezTo>
                  <a:cubicBezTo>
                    <a:pt x="2341" y="20432"/>
                    <a:pt x="3077" y="20899"/>
                    <a:pt x="4059" y="21191"/>
                  </a:cubicBezTo>
                  <a:cubicBezTo>
                    <a:pt x="5041" y="21483"/>
                    <a:pt x="6268" y="21600"/>
                    <a:pt x="7250" y="21425"/>
                  </a:cubicBezTo>
                  <a:cubicBezTo>
                    <a:pt x="8231" y="21250"/>
                    <a:pt x="8968" y="20783"/>
                    <a:pt x="9213" y="19849"/>
                  </a:cubicBezTo>
                  <a:cubicBezTo>
                    <a:pt x="9459" y="18915"/>
                    <a:pt x="9213" y="17514"/>
                    <a:pt x="8109" y="16404"/>
                  </a:cubicBezTo>
                  <a:cubicBezTo>
                    <a:pt x="7004" y="15295"/>
                    <a:pt x="5041" y="14478"/>
                    <a:pt x="3322" y="13894"/>
                  </a:cubicBezTo>
                  <a:cubicBezTo>
                    <a:pt x="1604" y="13310"/>
                    <a:pt x="131" y="12960"/>
                    <a:pt x="9" y="12785"/>
                  </a:cubicBezTo>
                  <a:cubicBezTo>
                    <a:pt x="-114" y="12610"/>
                    <a:pt x="1113" y="12610"/>
                    <a:pt x="3322" y="12493"/>
                  </a:cubicBezTo>
                  <a:cubicBezTo>
                    <a:pt x="5531" y="12376"/>
                    <a:pt x="8722" y="12143"/>
                    <a:pt x="10931" y="12084"/>
                  </a:cubicBezTo>
                  <a:cubicBezTo>
                    <a:pt x="13141" y="12026"/>
                    <a:pt x="14368" y="12143"/>
                    <a:pt x="15104" y="12493"/>
                  </a:cubicBezTo>
                  <a:cubicBezTo>
                    <a:pt x="15841" y="12843"/>
                    <a:pt x="16086" y="13427"/>
                    <a:pt x="16454" y="14361"/>
                  </a:cubicBezTo>
                  <a:cubicBezTo>
                    <a:pt x="16822" y="15295"/>
                    <a:pt x="17313" y="16579"/>
                    <a:pt x="17559" y="17572"/>
                  </a:cubicBezTo>
                  <a:cubicBezTo>
                    <a:pt x="17804" y="18564"/>
                    <a:pt x="17804" y="19265"/>
                    <a:pt x="17436" y="19849"/>
                  </a:cubicBezTo>
                  <a:cubicBezTo>
                    <a:pt x="17068" y="20432"/>
                    <a:pt x="16331" y="20899"/>
                    <a:pt x="15963" y="20666"/>
                  </a:cubicBezTo>
                  <a:cubicBezTo>
                    <a:pt x="15595" y="20432"/>
                    <a:pt x="15595" y="19498"/>
                    <a:pt x="15963" y="17572"/>
                  </a:cubicBezTo>
                  <a:cubicBezTo>
                    <a:pt x="16331" y="15645"/>
                    <a:pt x="17068" y="12726"/>
                    <a:pt x="18050" y="10975"/>
                  </a:cubicBezTo>
                  <a:cubicBezTo>
                    <a:pt x="19031" y="9224"/>
                    <a:pt x="20259" y="8640"/>
                    <a:pt x="21486" y="80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8" name="Line"/>
            <p:cNvSpPr/>
            <p:nvPr/>
          </p:nvSpPr>
          <p:spPr>
            <a:xfrm>
              <a:off x="3876150" y="5865512"/>
              <a:ext cx="88367" cy="373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543" fill="norm" stroke="1" extrusionOk="0">
                  <a:moveTo>
                    <a:pt x="21470" y="0"/>
                  </a:moveTo>
                  <a:cubicBezTo>
                    <a:pt x="17356" y="2929"/>
                    <a:pt x="13241" y="5858"/>
                    <a:pt x="9641" y="8786"/>
                  </a:cubicBezTo>
                  <a:cubicBezTo>
                    <a:pt x="6041" y="11715"/>
                    <a:pt x="2956" y="14644"/>
                    <a:pt x="1413" y="16536"/>
                  </a:cubicBezTo>
                  <a:cubicBezTo>
                    <a:pt x="-130" y="18427"/>
                    <a:pt x="-130" y="19281"/>
                    <a:pt x="127" y="20075"/>
                  </a:cubicBezTo>
                  <a:cubicBezTo>
                    <a:pt x="384" y="20868"/>
                    <a:pt x="899" y="21600"/>
                    <a:pt x="4241" y="21539"/>
                  </a:cubicBezTo>
                  <a:cubicBezTo>
                    <a:pt x="7584" y="21478"/>
                    <a:pt x="13756" y="20624"/>
                    <a:pt x="19927" y="197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9" name="Line"/>
            <p:cNvSpPr/>
            <p:nvPr/>
          </p:nvSpPr>
          <p:spPr>
            <a:xfrm>
              <a:off x="3862916" y="5867403"/>
              <a:ext cx="514351" cy="345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7" fill="norm" stroke="1" extrusionOk="0">
                  <a:moveTo>
                    <a:pt x="0" y="15592"/>
                  </a:moveTo>
                  <a:cubicBezTo>
                    <a:pt x="711" y="14676"/>
                    <a:pt x="1422" y="13759"/>
                    <a:pt x="2044" y="13105"/>
                  </a:cubicBezTo>
                  <a:cubicBezTo>
                    <a:pt x="2667" y="12450"/>
                    <a:pt x="3200" y="12058"/>
                    <a:pt x="3689" y="11861"/>
                  </a:cubicBezTo>
                  <a:cubicBezTo>
                    <a:pt x="4178" y="11665"/>
                    <a:pt x="4622" y="11665"/>
                    <a:pt x="4889" y="12385"/>
                  </a:cubicBezTo>
                  <a:cubicBezTo>
                    <a:pt x="5156" y="13105"/>
                    <a:pt x="5244" y="14545"/>
                    <a:pt x="5289" y="15919"/>
                  </a:cubicBezTo>
                  <a:cubicBezTo>
                    <a:pt x="5333" y="17294"/>
                    <a:pt x="5333" y="18603"/>
                    <a:pt x="5378" y="19585"/>
                  </a:cubicBezTo>
                  <a:cubicBezTo>
                    <a:pt x="5422" y="20567"/>
                    <a:pt x="5511" y="21221"/>
                    <a:pt x="5733" y="21352"/>
                  </a:cubicBezTo>
                  <a:cubicBezTo>
                    <a:pt x="5956" y="21483"/>
                    <a:pt x="6311" y="21090"/>
                    <a:pt x="6667" y="20174"/>
                  </a:cubicBezTo>
                  <a:cubicBezTo>
                    <a:pt x="7022" y="19258"/>
                    <a:pt x="7378" y="17818"/>
                    <a:pt x="7644" y="16705"/>
                  </a:cubicBezTo>
                  <a:cubicBezTo>
                    <a:pt x="7911" y="15592"/>
                    <a:pt x="8089" y="14807"/>
                    <a:pt x="8178" y="14741"/>
                  </a:cubicBezTo>
                  <a:cubicBezTo>
                    <a:pt x="8267" y="14676"/>
                    <a:pt x="8267" y="15330"/>
                    <a:pt x="8311" y="15985"/>
                  </a:cubicBezTo>
                  <a:cubicBezTo>
                    <a:pt x="8356" y="16639"/>
                    <a:pt x="8444" y="17294"/>
                    <a:pt x="8622" y="17883"/>
                  </a:cubicBezTo>
                  <a:cubicBezTo>
                    <a:pt x="8800" y="18472"/>
                    <a:pt x="9067" y="18996"/>
                    <a:pt x="9511" y="18996"/>
                  </a:cubicBezTo>
                  <a:cubicBezTo>
                    <a:pt x="9956" y="18996"/>
                    <a:pt x="10578" y="18472"/>
                    <a:pt x="11422" y="16901"/>
                  </a:cubicBezTo>
                  <a:cubicBezTo>
                    <a:pt x="12267" y="15330"/>
                    <a:pt x="13333" y="12712"/>
                    <a:pt x="14267" y="9963"/>
                  </a:cubicBezTo>
                  <a:cubicBezTo>
                    <a:pt x="15200" y="7214"/>
                    <a:pt x="16000" y="4334"/>
                    <a:pt x="16400" y="2501"/>
                  </a:cubicBezTo>
                  <a:cubicBezTo>
                    <a:pt x="16800" y="668"/>
                    <a:pt x="16800" y="-117"/>
                    <a:pt x="16578" y="14"/>
                  </a:cubicBezTo>
                  <a:cubicBezTo>
                    <a:pt x="16356" y="145"/>
                    <a:pt x="15911" y="1192"/>
                    <a:pt x="15467" y="3287"/>
                  </a:cubicBezTo>
                  <a:cubicBezTo>
                    <a:pt x="15022" y="5381"/>
                    <a:pt x="14578" y="8523"/>
                    <a:pt x="14356" y="10945"/>
                  </a:cubicBezTo>
                  <a:cubicBezTo>
                    <a:pt x="14133" y="13367"/>
                    <a:pt x="14133" y="15068"/>
                    <a:pt x="14311" y="16247"/>
                  </a:cubicBezTo>
                  <a:cubicBezTo>
                    <a:pt x="14489" y="17425"/>
                    <a:pt x="14844" y="18079"/>
                    <a:pt x="15244" y="18407"/>
                  </a:cubicBezTo>
                  <a:cubicBezTo>
                    <a:pt x="15644" y="18734"/>
                    <a:pt x="16089" y="18734"/>
                    <a:pt x="16622" y="18210"/>
                  </a:cubicBezTo>
                  <a:cubicBezTo>
                    <a:pt x="17156" y="17687"/>
                    <a:pt x="17778" y="16639"/>
                    <a:pt x="18222" y="15723"/>
                  </a:cubicBezTo>
                  <a:cubicBezTo>
                    <a:pt x="18667" y="14807"/>
                    <a:pt x="18933" y="14021"/>
                    <a:pt x="18889" y="13432"/>
                  </a:cubicBezTo>
                  <a:cubicBezTo>
                    <a:pt x="18844" y="12843"/>
                    <a:pt x="18489" y="12450"/>
                    <a:pt x="18178" y="12516"/>
                  </a:cubicBezTo>
                  <a:cubicBezTo>
                    <a:pt x="17867" y="12581"/>
                    <a:pt x="17600" y="13105"/>
                    <a:pt x="17378" y="14021"/>
                  </a:cubicBezTo>
                  <a:cubicBezTo>
                    <a:pt x="17156" y="14938"/>
                    <a:pt x="16978" y="16247"/>
                    <a:pt x="16889" y="17228"/>
                  </a:cubicBezTo>
                  <a:cubicBezTo>
                    <a:pt x="16800" y="18210"/>
                    <a:pt x="16800" y="18865"/>
                    <a:pt x="16978" y="19388"/>
                  </a:cubicBezTo>
                  <a:cubicBezTo>
                    <a:pt x="17156" y="19912"/>
                    <a:pt x="17511" y="20305"/>
                    <a:pt x="18133" y="20436"/>
                  </a:cubicBezTo>
                  <a:cubicBezTo>
                    <a:pt x="18756" y="20567"/>
                    <a:pt x="19644" y="20436"/>
                    <a:pt x="20267" y="20043"/>
                  </a:cubicBezTo>
                  <a:cubicBezTo>
                    <a:pt x="20889" y="19650"/>
                    <a:pt x="21244" y="18996"/>
                    <a:pt x="21600" y="18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0" name="Line"/>
            <p:cNvSpPr/>
            <p:nvPr/>
          </p:nvSpPr>
          <p:spPr>
            <a:xfrm>
              <a:off x="4116916" y="5897262"/>
              <a:ext cx="3111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02" y="17400"/>
                    <a:pt x="9404" y="13200"/>
                    <a:pt x="13004" y="9600"/>
                  </a:cubicBezTo>
                  <a:cubicBezTo>
                    <a:pt x="16604" y="6000"/>
                    <a:pt x="19102" y="3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1" name="Line"/>
            <p:cNvSpPr/>
            <p:nvPr/>
          </p:nvSpPr>
          <p:spPr>
            <a:xfrm>
              <a:off x="4931833" y="5962740"/>
              <a:ext cx="245534" cy="321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0" fill="norm" stroke="1" extrusionOk="0">
                  <a:moveTo>
                    <a:pt x="14897" y="3215"/>
                  </a:moveTo>
                  <a:cubicBezTo>
                    <a:pt x="14152" y="2378"/>
                    <a:pt x="13407" y="1542"/>
                    <a:pt x="12476" y="1124"/>
                  </a:cubicBezTo>
                  <a:cubicBezTo>
                    <a:pt x="11545" y="706"/>
                    <a:pt x="10428" y="706"/>
                    <a:pt x="8566" y="1891"/>
                  </a:cubicBezTo>
                  <a:cubicBezTo>
                    <a:pt x="6703" y="3075"/>
                    <a:pt x="4097" y="5444"/>
                    <a:pt x="2421" y="7953"/>
                  </a:cubicBezTo>
                  <a:cubicBezTo>
                    <a:pt x="745" y="10461"/>
                    <a:pt x="0" y="13109"/>
                    <a:pt x="0" y="15338"/>
                  </a:cubicBezTo>
                  <a:cubicBezTo>
                    <a:pt x="0" y="17568"/>
                    <a:pt x="745" y="19380"/>
                    <a:pt x="2141" y="20355"/>
                  </a:cubicBezTo>
                  <a:cubicBezTo>
                    <a:pt x="3538" y="21331"/>
                    <a:pt x="5586" y="21470"/>
                    <a:pt x="8286" y="20425"/>
                  </a:cubicBezTo>
                  <a:cubicBezTo>
                    <a:pt x="10986" y="19380"/>
                    <a:pt x="14338" y="17150"/>
                    <a:pt x="16479" y="14363"/>
                  </a:cubicBezTo>
                  <a:cubicBezTo>
                    <a:pt x="18621" y="11576"/>
                    <a:pt x="19552" y="8231"/>
                    <a:pt x="20017" y="6211"/>
                  </a:cubicBezTo>
                  <a:cubicBezTo>
                    <a:pt x="20483" y="4190"/>
                    <a:pt x="20483" y="3493"/>
                    <a:pt x="19738" y="2657"/>
                  </a:cubicBezTo>
                  <a:cubicBezTo>
                    <a:pt x="18993" y="1821"/>
                    <a:pt x="17503" y="845"/>
                    <a:pt x="15828" y="358"/>
                  </a:cubicBezTo>
                  <a:cubicBezTo>
                    <a:pt x="14152" y="-130"/>
                    <a:pt x="12290" y="-130"/>
                    <a:pt x="10707" y="427"/>
                  </a:cubicBezTo>
                  <a:cubicBezTo>
                    <a:pt x="9124" y="985"/>
                    <a:pt x="7821" y="2100"/>
                    <a:pt x="7076" y="3005"/>
                  </a:cubicBezTo>
                  <a:cubicBezTo>
                    <a:pt x="6331" y="3911"/>
                    <a:pt x="6145" y="4608"/>
                    <a:pt x="7634" y="5444"/>
                  </a:cubicBezTo>
                  <a:cubicBezTo>
                    <a:pt x="9124" y="6280"/>
                    <a:pt x="12290" y="7256"/>
                    <a:pt x="14897" y="7465"/>
                  </a:cubicBezTo>
                  <a:cubicBezTo>
                    <a:pt x="17503" y="7674"/>
                    <a:pt x="19552" y="7116"/>
                    <a:pt x="21600" y="6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2" name="Line"/>
            <p:cNvSpPr/>
            <p:nvPr/>
          </p:nvSpPr>
          <p:spPr>
            <a:xfrm>
              <a:off x="5027083" y="5796608"/>
              <a:ext cx="124884" cy="108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1" fill="norm" stroke="1" extrusionOk="0">
                  <a:moveTo>
                    <a:pt x="2929" y="9783"/>
                  </a:moveTo>
                  <a:cubicBezTo>
                    <a:pt x="2197" y="11860"/>
                    <a:pt x="1464" y="13937"/>
                    <a:pt x="915" y="16222"/>
                  </a:cubicBezTo>
                  <a:cubicBezTo>
                    <a:pt x="366" y="18506"/>
                    <a:pt x="0" y="20999"/>
                    <a:pt x="0" y="21206"/>
                  </a:cubicBezTo>
                  <a:cubicBezTo>
                    <a:pt x="0" y="21414"/>
                    <a:pt x="366" y="19337"/>
                    <a:pt x="1831" y="15806"/>
                  </a:cubicBezTo>
                  <a:cubicBezTo>
                    <a:pt x="3295" y="12276"/>
                    <a:pt x="5858" y="7291"/>
                    <a:pt x="7871" y="4176"/>
                  </a:cubicBezTo>
                  <a:cubicBezTo>
                    <a:pt x="9885" y="1060"/>
                    <a:pt x="11349" y="-186"/>
                    <a:pt x="12814" y="22"/>
                  </a:cubicBezTo>
                  <a:cubicBezTo>
                    <a:pt x="14278" y="229"/>
                    <a:pt x="15742" y="1891"/>
                    <a:pt x="17207" y="5422"/>
                  </a:cubicBezTo>
                  <a:cubicBezTo>
                    <a:pt x="18671" y="8952"/>
                    <a:pt x="20136" y="14352"/>
                    <a:pt x="21600" y="197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3" name="Line"/>
            <p:cNvSpPr/>
            <p:nvPr/>
          </p:nvSpPr>
          <p:spPr>
            <a:xfrm>
              <a:off x="5958416" y="5873687"/>
              <a:ext cx="107951" cy="429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4" fill="norm" stroke="1" extrusionOk="0">
                  <a:moveTo>
                    <a:pt x="21600" y="1490"/>
                  </a:moveTo>
                  <a:cubicBezTo>
                    <a:pt x="20329" y="1068"/>
                    <a:pt x="19059" y="647"/>
                    <a:pt x="16729" y="331"/>
                  </a:cubicBezTo>
                  <a:cubicBezTo>
                    <a:pt x="14400" y="15"/>
                    <a:pt x="11012" y="-196"/>
                    <a:pt x="8682" y="278"/>
                  </a:cubicBezTo>
                  <a:cubicBezTo>
                    <a:pt x="6353" y="752"/>
                    <a:pt x="5082" y="1911"/>
                    <a:pt x="4235" y="4440"/>
                  </a:cubicBezTo>
                  <a:cubicBezTo>
                    <a:pt x="3388" y="6969"/>
                    <a:pt x="2965" y="10867"/>
                    <a:pt x="3176" y="13712"/>
                  </a:cubicBezTo>
                  <a:cubicBezTo>
                    <a:pt x="3388" y="16557"/>
                    <a:pt x="4235" y="18348"/>
                    <a:pt x="3812" y="19455"/>
                  </a:cubicBezTo>
                  <a:cubicBezTo>
                    <a:pt x="3388" y="20561"/>
                    <a:pt x="1694" y="20983"/>
                    <a:pt x="0" y="21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4" name="Line"/>
            <p:cNvSpPr/>
            <p:nvPr/>
          </p:nvSpPr>
          <p:spPr>
            <a:xfrm>
              <a:off x="5875866" y="6087762"/>
              <a:ext cx="419101" cy="172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8" fill="norm" stroke="1" extrusionOk="0">
                  <a:moveTo>
                    <a:pt x="0" y="13434"/>
                  </a:moveTo>
                  <a:cubicBezTo>
                    <a:pt x="109" y="12117"/>
                    <a:pt x="218" y="10800"/>
                    <a:pt x="545" y="10141"/>
                  </a:cubicBezTo>
                  <a:cubicBezTo>
                    <a:pt x="873" y="9483"/>
                    <a:pt x="1418" y="9483"/>
                    <a:pt x="3164" y="9220"/>
                  </a:cubicBezTo>
                  <a:cubicBezTo>
                    <a:pt x="4909" y="8956"/>
                    <a:pt x="7855" y="8429"/>
                    <a:pt x="9545" y="7771"/>
                  </a:cubicBezTo>
                  <a:cubicBezTo>
                    <a:pt x="11236" y="7112"/>
                    <a:pt x="11673" y="6322"/>
                    <a:pt x="11400" y="5927"/>
                  </a:cubicBezTo>
                  <a:cubicBezTo>
                    <a:pt x="11127" y="5532"/>
                    <a:pt x="10145" y="5532"/>
                    <a:pt x="9382" y="5795"/>
                  </a:cubicBezTo>
                  <a:cubicBezTo>
                    <a:pt x="8618" y="6059"/>
                    <a:pt x="8073" y="6585"/>
                    <a:pt x="7745" y="7639"/>
                  </a:cubicBezTo>
                  <a:cubicBezTo>
                    <a:pt x="7418" y="8693"/>
                    <a:pt x="7309" y="10273"/>
                    <a:pt x="7418" y="12512"/>
                  </a:cubicBezTo>
                  <a:cubicBezTo>
                    <a:pt x="7527" y="14751"/>
                    <a:pt x="7855" y="17649"/>
                    <a:pt x="8291" y="19361"/>
                  </a:cubicBezTo>
                  <a:cubicBezTo>
                    <a:pt x="8727" y="21073"/>
                    <a:pt x="9273" y="21600"/>
                    <a:pt x="9818" y="21468"/>
                  </a:cubicBezTo>
                  <a:cubicBezTo>
                    <a:pt x="10364" y="21337"/>
                    <a:pt x="10909" y="20546"/>
                    <a:pt x="11345" y="18571"/>
                  </a:cubicBezTo>
                  <a:cubicBezTo>
                    <a:pt x="11782" y="16595"/>
                    <a:pt x="12109" y="13434"/>
                    <a:pt x="12218" y="10405"/>
                  </a:cubicBezTo>
                  <a:cubicBezTo>
                    <a:pt x="12327" y="7376"/>
                    <a:pt x="12218" y="4478"/>
                    <a:pt x="12491" y="3293"/>
                  </a:cubicBezTo>
                  <a:cubicBezTo>
                    <a:pt x="12764" y="2107"/>
                    <a:pt x="13418" y="2634"/>
                    <a:pt x="14127" y="4083"/>
                  </a:cubicBezTo>
                  <a:cubicBezTo>
                    <a:pt x="14836" y="5532"/>
                    <a:pt x="15600" y="7902"/>
                    <a:pt x="16091" y="9878"/>
                  </a:cubicBezTo>
                  <a:cubicBezTo>
                    <a:pt x="16582" y="11854"/>
                    <a:pt x="16800" y="13434"/>
                    <a:pt x="16909" y="15541"/>
                  </a:cubicBezTo>
                  <a:cubicBezTo>
                    <a:pt x="17018" y="17649"/>
                    <a:pt x="17018" y="20283"/>
                    <a:pt x="16964" y="20941"/>
                  </a:cubicBezTo>
                  <a:cubicBezTo>
                    <a:pt x="16909" y="21600"/>
                    <a:pt x="16800" y="20283"/>
                    <a:pt x="16855" y="17517"/>
                  </a:cubicBezTo>
                  <a:cubicBezTo>
                    <a:pt x="16909" y="14751"/>
                    <a:pt x="17127" y="10537"/>
                    <a:pt x="17945" y="7376"/>
                  </a:cubicBezTo>
                  <a:cubicBezTo>
                    <a:pt x="18764" y="4215"/>
                    <a:pt x="20182" y="210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5" name="Line"/>
            <p:cNvSpPr/>
            <p:nvPr/>
          </p:nvSpPr>
          <p:spPr>
            <a:xfrm>
              <a:off x="6896497" y="5949338"/>
              <a:ext cx="293820" cy="338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294" fill="norm" stroke="1" extrusionOk="0">
                  <a:moveTo>
                    <a:pt x="10771" y="5120"/>
                  </a:moveTo>
                  <a:cubicBezTo>
                    <a:pt x="10771" y="4453"/>
                    <a:pt x="10771" y="3787"/>
                    <a:pt x="10540" y="3187"/>
                  </a:cubicBezTo>
                  <a:cubicBezTo>
                    <a:pt x="10308" y="2587"/>
                    <a:pt x="9846" y="2053"/>
                    <a:pt x="9074" y="1787"/>
                  </a:cubicBezTo>
                  <a:cubicBezTo>
                    <a:pt x="8303" y="1520"/>
                    <a:pt x="7223" y="1520"/>
                    <a:pt x="5834" y="2653"/>
                  </a:cubicBezTo>
                  <a:cubicBezTo>
                    <a:pt x="4446" y="3787"/>
                    <a:pt x="2748" y="6053"/>
                    <a:pt x="1591" y="8920"/>
                  </a:cubicBezTo>
                  <a:cubicBezTo>
                    <a:pt x="434" y="11787"/>
                    <a:pt x="-183" y="15253"/>
                    <a:pt x="48" y="17520"/>
                  </a:cubicBezTo>
                  <a:cubicBezTo>
                    <a:pt x="280" y="19787"/>
                    <a:pt x="1360" y="20853"/>
                    <a:pt x="2594" y="21187"/>
                  </a:cubicBezTo>
                  <a:cubicBezTo>
                    <a:pt x="3828" y="21520"/>
                    <a:pt x="5217" y="21120"/>
                    <a:pt x="7068" y="19453"/>
                  </a:cubicBezTo>
                  <a:cubicBezTo>
                    <a:pt x="8920" y="17787"/>
                    <a:pt x="11234" y="14853"/>
                    <a:pt x="12623" y="12120"/>
                  </a:cubicBezTo>
                  <a:cubicBezTo>
                    <a:pt x="14011" y="9387"/>
                    <a:pt x="14474" y="6853"/>
                    <a:pt x="14166" y="5053"/>
                  </a:cubicBezTo>
                  <a:cubicBezTo>
                    <a:pt x="13857" y="3253"/>
                    <a:pt x="12777" y="2187"/>
                    <a:pt x="11851" y="1453"/>
                  </a:cubicBezTo>
                  <a:cubicBezTo>
                    <a:pt x="10926" y="720"/>
                    <a:pt x="10154" y="320"/>
                    <a:pt x="9383" y="120"/>
                  </a:cubicBezTo>
                  <a:cubicBezTo>
                    <a:pt x="8611" y="-80"/>
                    <a:pt x="7840" y="-80"/>
                    <a:pt x="6683" y="520"/>
                  </a:cubicBezTo>
                  <a:cubicBezTo>
                    <a:pt x="5526" y="1120"/>
                    <a:pt x="3983" y="2320"/>
                    <a:pt x="3057" y="3587"/>
                  </a:cubicBezTo>
                  <a:cubicBezTo>
                    <a:pt x="2131" y="4853"/>
                    <a:pt x="1823" y="6187"/>
                    <a:pt x="1900" y="7120"/>
                  </a:cubicBezTo>
                  <a:cubicBezTo>
                    <a:pt x="1977" y="8053"/>
                    <a:pt x="2440" y="8587"/>
                    <a:pt x="4137" y="8987"/>
                  </a:cubicBezTo>
                  <a:cubicBezTo>
                    <a:pt x="5834" y="9387"/>
                    <a:pt x="8766" y="9653"/>
                    <a:pt x="11851" y="9587"/>
                  </a:cubicBezTo>
                  <a:cubicBezTo>
                    <a:pt x="14937" y="9520"/>
                    <a:pt x="18177" y="9120"/>
                    <a:pt x="21417" y="87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6" name="Line"/>
            <p:cNvSpPr/>
            <p:nvPr/>
          </p:nvSpPr>
          <p:spPr>
            <a:xfrm>
              <a:off x="7190316" y="6208412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4" name="Drawing"/>
          <p:cNvGrpSpPr/>
          <p:nvPr/>
        </p:nvGrpSpPr>
        <p:grpSpPr>
          <a:xfrm>
            <a:off x="426933" y="2051992"/>
            <a:ext cx="12106941" cy="7479358"/>
            <a:chOff x="0" y="0"/>
            <a:chExt cx="12106939" cy="7479357"/>
          </a:xfrm>
        </p:grpSpPr>
        <p:sp>
          <p:nvSpPr>
            <p:cNvPr id="1829" name="Line"/>
            <p:cNvSpPr/>
            <p:nvPr/>
          </p:nvSpPr>
          <p:spPr>
            <a:xfrm>
              <a:off x="665266" y="138757"/>
              <a:ext cx="38101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3812"/>
                    <a:pt x="4800" y="7624"/>
                    <a:pt x="8400" y="11224"/>
                  </a:cubicBezTo>
                  <a:cubicBezTo>
                    <a:pt x="12000" y="14824"/>
                    <a:pt x="16800" y="1821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0" name="Line"/>
            <p:cNvSpPr/>
            <p:nvPr/>
          </p:nvSpPr>
          <p:spPr>
            <a:xfrm>
              <a:off x="476883" y="75860"/>
              <a:ext cx="480484" cy="457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6" fill="norm" stroke="1" extrusionOk="0">
                  <a:moveTo>
                    <a:pt x="761" y="14537"/>
                  </a:moveTo>
                  <a:cubicBezTo>
                    <a:pt x="381" y="14240"/>
                    <a:pt x="0" y="13943"/>
                    <a:pt x="0" y="13447"/>
                  </a:cubicBezTo>
                  <a:cubicBezTo>
                    <a:pt x="0" y="12952"/>
                    <a:pt x="381" y="12258"/>
                    <a:pt x="1760" y="10772"/>
                  </a:cubicBezTo>
                  <a:cubicBezTo>
                    <a:pt x="3140" y="9286"/>
                    <a:pt x="5519" y="7007"/>
                    <a:pt x="7612" y="5124"/>
                  </a:cubicBezTo>
                  <a:cubicBezTo>
                    <a:pt x="9706" y="3242"/>
                    <a:pt x="11514" y="1756"/>
                    <a:pt x="12656" y="913"/>
                  </a:cubicBezTo>
                  <a:cubicBezTo>
                    <a:pt x="13797" y="71"/>
                    <a:pt x="14273" y="-127"/>
                    <a:pt x="14511" y="71"/>
                  </a:cubicBezTo>
                  <a:cubicBezTo>
                    <a:pt x="14749" y="269"/>
                    <a:pt x="14749" y="864"/>
                    <a:pt x="14559" y="2449"/>
                  </a:cubicBezTo>
                  <a:cubicBezTo>
                    <a:pt x="14368" y="4034"/>
                    <a:pt x="13988" y="6611"/>
                    <a:pt x="13750" y="9781"/>
                  </a:cubicBezTo>
                  <a:cubicBezTo>
                    <a:pt x="13512" y="12952"/>
                    <a:pt x="13417" y="16717"/>
                    <a:pt x="13417" y="18847"/>
                  </a:cubicBezTo>
                  <a:cubicBezTo>
                    <a:pt x="13417" y="20978"/>
                    <a:pt x="13512" y="21473"/>
                    <a:pt x="13607" y="21423"/>
                  </a:cubicBezTo>
                  <a:cubicBezTo>
                    <a:pt x="13702" y="21374"/>
                    <a:pt x="13797" y="20779"/>
                    <a:pt x="14035" y="19789"/>
                  </a:cubicBezTo>
                  <a:cubicBezTo>
                    <a:pt x="14273" y="18798"/>
                    <a:pt x="14654" y="17411"/>
                    <a:pt x="15034" y="16519"/>
                  </a:cubicBezTo>
                  <a:cubicBezTo>
                    <a:pt x="15415" y="15627"/>
                    <a:pt x="15796" y="15231"/>
                    <a:pt x="16224" y="15033"/>
                  </a:cubicBezTo>
                  <a:cubicBezTo>
                    <a:pt x="16652" y="14834"/>
                    <a:pt x="17128" y="14834"/>
                    <a:pt x="18032" y="15825"/>
                  </a:cubicBezTo>
                  <a:cubicBezTo>
                    <a:pt x="18936" y="16816"/>
                    <a:pt x="20268" y="18798"/>
                    <a:pt x="21600" y="207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1" name="Line"/>
            <p:cNvSpPr/>
            <p:nvPr/>
          </p:nvSpPr>
          <p:spPr>
            <a:xfrm>
              <a:off x="969552" y="331453"/>
              <a:ext cx="178315" cy="148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0801" fill="norm" stroke="1" extrusionOk="0">
                  <a:moveTo>
                    <a:pt x="4582" y="8570"/>
                  </a:moveTo>
                  <a:cubicBezTo>
                    <a:pt x="5838" y="7682"/>
                    <a:pt x="7094" y="6794"/>
                    <a:pt x="8224" y="5315"/>
                  </a:cubicBezTo>
                  <a:cubicBezTo>
                    <a:pt x="9354" y="3835"/>
                    <a:pt x="10359" y="1764"/>
                    <a:pt x="10233" y="729"/>
                  </a:cubicBezTo>
                  <a:cubicBezTo>
                    <a:pt x="10108" y="-307"/>
                    <a:pt x="8852" y="-307"/>
                    <a:pt x="6968" y="1172"/>
                  </a:cubicBezTo>
                  <a:cubicBezTo>
                    <a:pt x="5085" y="2652"/>
                    <a:pt x="2573" y="5611"/>
                    <a:pt x="1192" y="9014"/>
                  </a:cubicBezTo>
                  <a:cubicBezTo>
                    <a:pt x="-190" y="12416"/>
                    <a:pt x="-441" y="16263"/>
                    <a:pt x="815" y="18482"/>
                  </a:cubicBezTo>
                  <a:cubicBezTo>
                    <a:pt x="2071" y="20701"/>
                    <a:pt x="4833" y="21293"/>
                    <a:pt x="8475" y="20405"/>
                  </a:cubicBezTo>
                  <a:cubicBezTo>
                    <a:pt x="12117" y="19518"/>
                    <a:pt x="16638" y="17151"/>
                    <a:pt x="21159" y="147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2" name="Line"/>
            <p:cNvSpPr/>
            <p:nvPr/>
          </p:nvSpPr>
          <p:spPr>
            <a:xfrm>
              <a:off x="1137283" y="335607"/>
              <a:ext cx="115619" cy="136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448" fill="norm" stroke="1" extrusionOk="0">
                  <a:moveTo>
                    <a:pt x="12567" y="0"/>
                  </a:moveTo>
                  <a:cubicBezTo>
                    <a:pt x="8640" y="2326"/>
                    <a:pt x="4713" y="4652"/>
                    <a:pt x="2553" y="7643"/>
                  </a:cubicBezTo>
                  <a:cubicBezTo>
                    <a:pt x="393" y="10634"/>
                    <a:pt x="0" y="14289"/>
                    <a:pt x="0" y="16948"/>
                  </a:cubicBezTo>
                  <a:cubicBezTo>
                    <a:pt x="0" y="19606"/>
                    <a:pt x="393" y="21268"/>
                    <a:pt x="3731" y="21434"/>
                  </a:cubicBezTo>
                  <a:cubicBezTo>
                    <a:pt x="7069" y="21600"/>
                    <a:pt x="13353" y="20271"/>
                    <a:pt x="16887" y="17778"/>
                  </a:cubicBezTo>
                  <a:cubicBezTo>
                    <a:pt x="20422" y="15286"/>
                    <a:pt x="21207" y="11631"/>
                    <a:pt x="21404" y="8806"/>
                  </a:cubicBezTo>
                  <a:cubicBezTo>
                    <a:pt x="21600" y="5982"/>
                    <a:pt x="21207" y="3988"/>
                    <a:pt x="20029" y="2825"/>
                  </a:cubicBezTo>
                  <a:cubicBezTo>
                    <a:pt x="18851" y="1662"/>
                    <a:pt x="16887" y="1329"/>
                    <a:pt x="15120" y="1994"/>
                  </a:cubicBezTo>
                  <a:cubicBezTo>
                    <a:pt x="13353" y="2658"/>
                    <a:pt x="11782" y="4320"/>
                    <a:pt x="10211" y="59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3" name="Line"/>
            <p:cNvSpPr/>
            <p:nvPr/>
          </p:nvSpPr>
          <p:spPr>
            <a:xfrm>
              <a:off x="1287566" y="292104"/>
              <a:ext cx="520701" cy="190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1" fill="norm" stroke="1" extrusionOk="0">
                  <a:moveTo>
                    <a:pt x="0" y="6234"/>
                  </a:moveTo>
                  <a:cubicBezTo>
                    <a:pt x="351" y="5530"/>
                    <a:pt x="702" y="4825"/>
                    <a:pt x="1098" y="4943"/>
                  </a:cubicBezTo>
                  <a:cubicBezTo>
                    <a:pt x="1493" y="5060"/>
                    <a:pt x="1932" y="5999"/>
                    <a:pt x="2327" y="8464"/>
                  </a:cubicBezTo>
                  <a:cubicBezTo>
                    <a:pt x="2722" y="10930"/>
                    <a:pt x="3073" y="14921"/>
                    <a:pt x="3205" y="17503"/>
                  </a:cubicBezTo>
                  <a:cubicBezTo>
                    <a:pt x="3337" y="20086"/>
                    <a:pt x="3249" y="21260"/>
                    <a:pt x="3073" y="21143"/>
                  </a:cubicBezTo>
                  <a:cubicBezTo>
                    <a:pt x="2898" y="21025"/>
                    <a:pt x="2634" y="19617"/>
                    <a:pt x="2678" y="16917"/>
                  </a:cubicBezTo>
                  <a:cubicBezTo>
                    <a:pt x="2722" y="14217"/>
                    <a:pt x="3073" y="10225"/>
                    <a:pt x="3380" y="7760"/>
                  </a:cubicBezTo>
                  <a:cubicBezTo>
                    <a:pt x="3688" y="5295"/>
                    <a:pt x="3951" y="4356"/>
                    <a:pt x="4346" y="3886"/>
                  </a:cubicBezTo>
                  <a:cubicBezTo>
                    <a:pt x="4741" y="3417"/>
                    <a:pt x="5268" y="3417"/>
                    <a:pt x="5576" y="4003"/>
                  </a:cubicBezTo>
                  <a:cubicBezTo>
                    <a:pt x="5883" y="4590"/>
                    <a:pt x="5971" y="5764"/>
                    <a:pt x="6102" y="6938"/>
                  </a:cubicBezTo>
                  <a:cubicBezTo>
                    <a:pt x="6234" y="8112"/>
                    <a:pt x="6410" y="9286"/>
                    <a:pt x="6717" y="9873"/>
                  </a:cubicBezTo>
                  <a:cubicBezTo>
                    <a:pt x="7024" y="10460"/>
                    <a:pt x="7463" y="10460"/>
                    <a:pt x="7859" y="10108"/>
                  </a:cubicBezTo>
                  <a:cubicBezTo>
                    <a:pt x="8254" y="9756"/>
                    <a:pt x="8605" y="9051"/>
                    <a:pt x="8912" y="7995"/>
                  </a:cubicBezTo>
                  <a:cubicBezTo>
                    <a:pt x="9220" y="6938"/>
                    <a:pt x="9483" y="5530"/>
                    <a:pt x="9702" y="4003"/>
                  </a:cubicBezTo>
                  <a:cubicBezTo>
                    <a:pt x="9922" y="2477"/>
                    <a:pt x="10098" y="834"/>
                    <a:pt x="9966" y="247"/>
                  </a:cubicBezTo>
                  <a:cubicBezTo>
                    <a:pt x="9834" y="-340"/>
                    <a:pt x="9395" y="130"/>
                    <a:pt x="8912" y="1538"/>
                  </a:cubicBezTo>
                  <a:cubicBezTo>
                    <a:pt x="8429" y="2947"/>
                    <a:pt x="7902" y="5295"/>
                    <a:pt x="7639" y="7760"/>
                  </a:cubicBezTo>
                  <a:cubicBezTo>
                    <a:pt x="7376" y="10225"/>
                    <a:pt x="7376" y="12808"/>
                    <a:pt x="7463" y="14686"/>
                  </a:cubicBezTo>
                  <a:cubicBezTo>
                    <a:pt x="7551" y="16564"/>
                    <a:pt x="7727" y="17738"/>
                    <a:pt x="8078" y="18325"/>
                  </a:cubicBezTo>
                  <a:cubicBezTo>
                    <a:pt x="8429" y="18912"/>
                    <a:pt x="8956" y="18912"/>
                    <a:pt x="9659" y="17621"/>
                  </a:cubicBezTo>
                  <a:cubicBezTo>
                    <a:pt x="10361" y="16330"/>
                    <a:pt x="11239" y="13747"/>
                    <a:pt x="11766" y="11869"/>
                  </a:cubicBezTo>
                  <a:cubicBezTo>
                    <a:pt x="12293" y="9990"/>
                    <a:pt x="12468" y="8817"/>
                    <a:pt x="12776" y="8230"/>
                  </a:cubicBezTo>
                  <a:cubicBezTo>
                    <a:pt x="13083" y="7643"/>
                    <a:pt x="13522" y="7643"/>
                    <a:pt x="13873" y="7056"/>
                  </a:cubicBezTo>
                  <a:cubicBezTo>
                    <a:pt x="14224" y="6469"/>
                    <a:pt x="14488" y="5295"/>
                    <a:pt x="14839" y="4708"/>
                  </a:cubicBezTo>
                  <a:cubicBezTo>
                    <a:pt x="15190" y="4121"/>
                    <a:pt x="15629" y="4121"/>
                    <a:pt x="15893" y="5295"/>
                  </a:cubicBezTo>
                  <a:cubicBezTo>
                    <a:pt x="16156" y="6469"/>
                    <a:pt x="16244" y="8817"/>
                    <a:pt x="16507" y="9286"/>
                  </a:cubicBezTo>
                  <a:cubicBezTo>
                    <a:pt x="16771" y="9756"/>
                    <a:pt x="17210" y="8347"/>
                    <a:pt x="17693" y="6586"/>
                  </a:cubicBezTo>
                  <a:cubicBezTo>
                    <a:pt x="18176" y="4825"/>
                    <a:pt x="18702" y="2712"/>
                    <a:pt x="19185" y="1538"/>
                  </a:cubicBezTo>
                  <a:cubicBezTo>
                    <a:pt x="19668" y="364"/>
                    <a:pt x="20107" y="130"/>
                    <a:pt x="20415" y="599"/>
                  </a:cubicBezTo>
                  <a:cubicBezTo>
                    <a:pt x="20722" y="1069"/>
                    <a:pt x="20898" y="2243"/>
                    <a:pt x="21073" y="4708"/>
                  </a:cubicBezTo>
                  <a:cubicBezTo>
                    <a:pt x="21249" y="7173"/>
                    <a:pt x="21424" y="10930"/>
                    <a:pt x="21600" y="146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4" name="Line"/>
            <p:cNvSpPr/>
            <p:nvPr/>
          </p:nvSpPr>
          <p:spPr>
            <a:xfrm>
              <a:off x="1598716" y="354657"/>
              <a:ext cx="254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5" name="Line"/>
            <p:cNvSpPr/>
            <p:nvPr/>
          </p:nvSpPr>
          <p:spPr>
            <a:xfrm>
              <a:off x="737013" y="634057"/>
              <a:ext cx="963304" cy="89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8" h="21231" fill="norm" stroke="1" extrusionOk="0">
                  <a:moveTo>
                    <a:pt x="811" y="16577"/>
                  </a:moveTo>
                  <a:cubicBezTo>
                    <a:pt x="432" y="17581"/>
                    <a:pt x="53" y="18586"/>
                    <a:pt x="5" y="19591"/>
                  </a:cubicBezTo>
                  <a:cubicBezTo>
                    <a:pt x="-42" y="20595"/>
                    <a:pt x="242" y="21600"/>
                    <a:pt x="1308" y="21098"/>
                  </a:cubicBezTo>
                  <a:cubicBezTo>
                    <a:pt x="2374" y="20595"/>
                    <a:pt x="4221" y="18586"/>
                    <a:pt x="6045" y="16074"/>
                  </a:cubicBezTo>
                  <a:cubicBezTo>
                    <a:pt x="7869" y="13563"/>
                    <a:pt x="9669" y="10549"/>
                    <a:pt x="11611" y="7786"/>
                  </a:cubicBezTo>
                  <a:cubicBezTo>
                    <a:pt x="13553" y="5023"/>
                    <a:pt x="15637" y="2512"/>
                    <a:pt x="17319" y="1256"/>
                  </a:cubicBezTo>
                  <a:cubicBezTo>
                    <a:pt x="19000" y="0"/>
                    <a:pt x="20279" y="0"/>
                    <a:pt x="2155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6" name="Line"/>
            <p:cNvSpPr/>
            <p:nvPr/>
          </p:nvSpPr>
          <p:spPr>
            <a:xfrm>
              <a:off x="862116" y="691207"/>
              <a:ext cx="7429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08" y="20229"/>
                    <a:pt x="3815" y="18857"/>
                    <a:pt x="5877" y="16971"/>
                  </a:cubicBezTo>
                  <a:cubicBezTo>
                    <a:pt x="7938" y="15086"/>
                    <a:pt x="10154" y="12686"/>
                    <a:pt x="12585" y="10114"/>
                  </a:cubicBezTo>
                  <a:cubicBezTo>
                    <a:pt x="15015" y="7543"/>
                    <a:pt x="17662" y="4800"/>
                    <a:pt x="19200" y="3086"/>
                  </a:cubicBezTo>
                  <a:cubicBezTo>
                    <a:pt x="20738" y="1371"/>
                    <a:pt x="21169" y="6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7" name="Line"/>
            <p:cNvSpPr/>
            <p:nvPr/>
          </p:nvSpPr>
          <p:spPr>
            <a:xfrm>
              <a:off x="2106716" y="291157"/>
              <a:ext cx="12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8" name="Line"/>
            <p:cNvSpPr/>
            <p:nvPr/>
          </p:nvSpPr>
          <p:spPr>
            <a:xfrm>
              <a:off x="2113066" y="462607"/>
              <a:ext cx="25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9" name="Line"/>
            <p:cNvSpPr/>
            <p:nvPr/>
          </p:nvSpPr>
          <p:spPr>
            <a:xfrm>
              <a:off x="2711530" y="169211"/>
              <a:ext cx="265137" cy="437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338" fill="norm" stroke="1" extrusionOk="0">
                  <a:moveTo>
                    <a:pt x="14671" y="2854"/>
                  </a:moveTo>
                  <a:cubicBezTo>
                    <a:pt x="14501" y="2337"/>
                    <a:pt x="14331" y="1821"/>
                    <a:pt x="13821" y="1459"/>
                  </a:cubicBezTo>
                  <a:cubicBezTo>
                    <a:pt x="13310" y="1097"/>
                    <a:pt x="12460" y="890"/>
                    <a:pt x="11610" y="787"/>
                  </a:cubicBezTo>
                  <a:cubicBezTo>
                    <a:pt x="10759" y="684"/>
                    <a:pt x="9909" y="684"/>
                    <a:pt x="8633" y="1201"/>
                  </a:cubicBezTo>
                  <a:cubicBezTo>
                    <a:pt x="7358" y="1717"/>
                    <a:pt x="5657" y="2751"/>
                    <a:pt x="4041" y="4869"/>
                  </a:cubicBezTo>
                  <a:cubicBezTo>
                    <a:pt x="2425" y="6988"/>
                    <a:pt x="895" y="10192"/>
                    <a:pt x="299" y="12879"/>
                  </a:cubicBezTo>
                  <a:cubicBezTo>
                    <a:pt x="-296" y="15566"/>
                    <a:pt x="44" y="17736"/>
                    <a:pt x="895" y="19132"/>
                  </a:cubicBezTo>
                  <a:cubicBezTo>
                    <a:pt x="1745" y="20527"/>
                    <a:pt x="3106" y="21147"/>
                    <a:pt x="4551" y="21302"/>
                  </a:cubicBezTo>
                  <a:cubicBezTo>
                    <a:pt x="5997" y="21457"/>
                    <a:pt x="7528" y="21147"/>
                    <a:pt x="9824" y="19700"/>
                  </a:cubicBezTo>
                  <a:cubicBezTo>
                    <a:pt x="12120" y="18253"/>
                    <a:pt x="15181" y="15669"/>
                    <a:pt x="17052" y="12931"/>
                  </a:cubicBezTo>
                  <a:cubicBezTo>
                    <a:pt x="18923" y="10192"/>
                    <a:pt x="19603" y="7298"/>
                    <a:pt x="19433" y="5231"/>
                  </a:cubicBezTo>
                  <a:cubicBezTo>
                    <a:pt x="19263" y="3164"/>
                    <a:pt x="18243" y="1924"/>
                    <a:pt x="17307" y="1201"/>
                  </a:cubicBezTo>
                  <a:cubicBezTo>
                    <a:pt x="16372" y="477"/>
                    <a:pt x="15521" y="270"/>
                    <a:pt x="14501" y="115"/>
                  </a:cubicBezTo>
                  <a:cubicBezTo>
                    <a:pt x="13480" y="-40"/>
                    <a:pt x="12290" y="-143"/>
                    <a:pt x="10674" y="529"/>
                  </a:cubicBezTo>
                  <a:cubicBezTo>
                    <a:pt x="9058" y="1201"/>
                    <a:pt x="7017" y="2647"/>
                    <a:pt x="5742" y="4094"/>
                  </a:cubicBezTo>
                  <a:cubicBezTo>
                    <a:pt x="4466" y="5541"/>
                    <a:pt x="3956" y="6988"/>
                    <a:pt x="3956" y="7918"/>
                  </a:cubicBezTo>
                  <a:cubicBezTo>
                    <a:pt x="3956" y="8848"/>
                    <a:pt x="4466" y="9262"/>
                    <a:pt x="6762" y="9107"/>
                  </a:cubicBezTo>
                  <a:cubicBezTo>
                    <a:pt x="9058" y="8952"/>
                    <a:pt x="13140" y="8228"/>
                    <a:pt x="15861" y="7660"/>
                  </a:cubicBezTo>
                  <a:cubicBezTo>
                    <a:pt x="18583" y="7091"/>
                    <a:pt x="19943" y="6678"/>
                    <a:pt x="21304" y="62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0" name="Line"/>
            <p:cNvSpPr/>
            <p:nvPr/>
          </p:nvSpPr>
          <p:spPr>
            <a:xfrm>
              <a:off x="2773466" y="0"/>
              <a:ext cx="171451" cy="119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0" y="21431"/>
                  </a:moveTo>
                  <a:cubicBezTo>
                    <a:pt x="1067" y="16505"/>
                    <a:pt x="2133" y="11578"/>
                    <a:pt x="3067" y="8357"/>
                  </a:cubicBezTo>
                  <a:cubicBezTo>
                    <a:pt x="4000" y="5136"/>
                    <a:pt x="4800" y="3620"/>
                    <a:pt x="5867" y="2294"/>
                  </a:cubicBezTo>
                  <a:cubicBezTo>
                    <a:pt x="6933" y="968"/>
                    <a:pt x="8267" y="-169"/>
                    <a:pt x="9333" y="20"/>
                  </a:cubicBezTo>
                  <a:cubicBezTo>
                    <a:pt x="10400" y="210"/>
                    <a:pt x="11200" y="1726"/>
                    <a:pt x="13200" y="4757"/>
                  </a:cubicBezTo>
                  <a:cubicBezTo>
                    <a:pt x="15200" y="7789"/>
                    <a:pt x="18400" y="12336"/>
                    <a:pt x="21600" y="168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1" name="Line"/>
            <p:cNvSpPr/>
            <p:nvPr/>
          </p:nvSpPr>
          <p:spPr>
            <a:xfrm>
              <a:off x="3652659" y="411807"/>
              <a:ext cx="9808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700"/>
                    <a:pt x="2735" y="11400"/>
                    <a:pt x="575" y="15000"/>
                  </a:cubicBezTo>
                  <a:cubicBezTo>
                    <a:pt x="-1585" y="18600"/>
                    <a:pt x="2735" y="2010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2" name="Line"/>
            <p:cNvSpPr/>
            <p:nvPr/>
          </p:nvSpPr>
          <p:spPr>
            <a:xfrm>
              <a:off x="3643416" y="310207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3" name="Line"/>
            <p:cNvSpPr/>
            <p:nvPr/>
          </p:nvSpPr>
          <p:spPr>
            <a:xfrm>
              <a:off x="3700566" y="340229"/>
              <a:ext cx="110813" cy="215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1" h="21187" fill="norm" stroke="1" extrusionOk="0">
                  <a:moveTo>
                    <a:pt x="15600" y="792"/>
                  </a:moveTo>
                  <a:cubicBezTo>
                    <a:pt x="13600" y="585"/>
                    <a:pt x="11600" y="377"/>
                    <a:pt x="9200" y="169"/>
                  </a:cubicBezTo>
                  <a:cubicBezTo>
                    <a:pt x="6800" y="-38"/>
                    <a:pt x="4000" y="-246"/>
                    <a:pt x="2800" y="792"/>
                  </a:cubicBezTo>
                  <a:cubicBezTo>
                    <a:pt x="1600" y="1831"/>
                    <a:pt x="2000" y="4116"/>
                    <a:pt x="5000" y="6296"/>
                  </a:cubicBezTo>
                  <a:cubicBezTo>
                    <a:pt x="8000" y="8477"/>
                    <a:pt x="13600" y="10554"/>
                    <a:pt x="17000" y="12631"/>
                  </a:cubicBezTo>
                  <a:cubicBezTo>
                    <a:pt x="20400" y="14708"/>
                    <a:pt x="21600" y="16785"/>
                    <a:pt x="20600" y="18342"/>
                  </a:cubicBezTo>
                  <a:cubicBezTo>
                    <a:pt x="19600" y="19900"/>
                    <a:pt x="16400" y="20939"/>
                    <a:pt x="12600" y="21146"/>
                  </a:cubicBezTo>
                  <a:cubicBezTo>
                    <a:pt x="8800" y="21354"/>
                    <a:pt x="4400" y="20731"/>
                    <a:pt x="0" y="201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4" name="Line"/>
            <p:cNvSpPr/>
            <p:nvPr/>
          </p:nvSpPr>
          <p:spPr>
            <a:xfrm>
              <a:off x="4479723" y="354837"/>
              <a:ext cx="198744" cy="238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174" fill="norm" stroke="1" extrusionOk="0">
                  <a:moveTo>
                    <a:pt x="15726" y="2238"/>
                  </a:moveTo>
                  <a:cubicBezTo>
                    <a:pt x="14601" y="1299"/>
                    <a:pt x="13476" y="359"/>
                    <a:pt x="11789" y="78"/>
                  </a:cubicBezTo>
                  <a:cubicBezTo>
                    <a:pt x="10101" y="-204"/>
                    <a:pt x="7851" y="172"/>
                    <a:pt x="5601" y="2989"/>
                  </a:cubicBezTo>
                  <a:cubicBezTo>
                    <a:pt x="3351" y="5806"/>
                    <a:pt x="1101" y="11066"/>
                    <a:pt x="314" y="14540"/>
                  </a:cubicBezTo>
                  <a:cubicBezTo>
                    <a:pt x="-474" y="18015"/>
                    <a:pt x="201" y="19706"/>
                    <a:pt x="2564" y="20551"/>
                  </a:cubicBezTo>
                  <a:cubicBezTo>
                    <a:pt x="4926" y="21396"/>
                    <a:pt x="8976" y="21396"/>
                    <a:pt x="12351" y="20457"/>
                  </a:cubicBezTo>
                  <a:cubicBezTo>
                    <a:pt x="15726" y="19518"/>
                    <a:pt x="18426" y="17639"/>
                    <a:pt x="21126" y="157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5" name="Line"/>
            <p:cNvSpPr/>
            <p:nvPr/>
          </p:nvSpPr>
          <p:spPr>
            <a:xfrm>
              <a:off x="4640857" y="418157"/>
              <a:ext cx="108573" cy="160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8" h="21061" fill="norm" stroke="1" extrusionOk="0">
                  <a:moveTo>
                    <a:pt x="19107" y="0"/>
                  </a:moveTo>
                  <a:cubicBezTo>
                    <a:pt x="15107" y="0"/>
                    <a:pt x="11107" y="0"/>
                    <a:pt x="7507" y="1938"/>
                  </a:cubicBezTo>
                  <a:cubicBezTo>
                    <a:pt x="3907" y="3877"/>
                    <a:pt x="707" y="7754"/>
                    <a:pt x="107" y="11354"/>
                  </a:cubicBezTo>
                  <a:cubicBezTo>
                    <a:pt x="-493" y="14954"/>
                    <a:pt x="1507" y="18277"/>
                    <a:pt x="4107" y="19938"/>
                  </a:cubicBezTo>
                  <a:cubicBezTo>
                    <a:pt x="6707" y="21600"/>
                    <a:pt x="9907" y="21600"/>
                    <a:pt x="13107" y="18692"/>
                  </a:cubicBezTo>
                  <a:cubicBezTo>
                    <a:pt x="16307" y="15785"/>
                    <a:pt x="19507" y="9969"/>
                    <a:pt x="20307" y="6369"/>
                  </a:cubicBezTo>
                  <a:cubicBezTo>
                    <a:pt x="21107" y="2769"/>
                    <a:pt x="19507" y="1385"/>
                    <a:pt x="17507" y="692"/>
                  </a:cubicBezTo>
                  <a:cubicBezTo>
                    <a:pt x="15507" y="0"/>
                    <a:pt x="13107" y="0"/>
                    <a:pt x="12107" y="831"/>
                  </a:cubicBezTo>
                  <a:cubicBezTo>
                    <a:pt x="11107" y="1662"/>
                    <a:pt x="11507" y="3323"/>
                    <a:pt x="11907" y="49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6" name="Line"/>
            <p:cNvSpPr/>
            <p:nvPr/>
          </p:nvSpPr>
          <p:spPr>
            <a:xfrm>
              <a:off x="4811816" y="403754"/>
              <a:ext cx="120651" cy="185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0" fill="norm" stroke="1" extrusionOk="0">
                  <a:moveTo>
                    <a:pt x="0" y="5292"/>
                  </a:moveTo>
                  <a:cubicBezTo>
                    <a:pt x="379" y="8204"/>
                    <a:pt x="758" y="11117"/>
                    <a:pt x="2274" y="10510"/>
                  </a:cubicBezTo>
                  <a:cubicBezTo>
                    <a:pt x="3789" y="9903"/>
                    <a:pt x="6442" y="5777"/>
                    <a:pt x="8337" y="3229"/>
                  </a:cubicBezTo>
                  <a:cubicBezTo>
                    <a:pt x="10232" y="681"/>
                    <a:pt x="11368" y="-290"/>
                    <a:pt x="13453" y="74"/>
                  </a:cubicBezTo>
                  <a:cubicBezTo>
                    <a:pt x="15537" y="438"/>
                    <a:pt x="18568" y="2137"/>
                    <a:pt x="20084" y="5899"/>
                  </a:cubicBezTo>
                  <a:cubicBezTo>
                    <a:pt x="21600" y="9661"/>
                    <a:pt x="21600" y="15485"/>
                    <a:pt x="21600" y="21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7" name="Line"/>
            <p:cNvSpPr/>
            <p:nvPr/>
          </p:nvSpPr>
          <p:spPr>
            <a:xfrm>
              <a:off x="5020235" y="368680"/>
              <a:ext cx="102732" cy="195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455" fill="norm" stroke="1" extrusionOk="0">
                  <a:moveTo>
                    <a:pt x="21395" y="3339"/>
                  </a:moveTo>
                  <a:cubicBezTo>
                    <a:pt x="20073" y="2178"/>
                    <a:pt x="18750" y="1016"/>
                    <a:pt x="15885" y="436"/>
                  </a:cubicBezTo>
                  <a:cubicBezTo>
                    <a:pt x="13019" y="-145"/>
                    <a:pt x="8611" y="-145"/>
                    <a:pt x="5305" y="436"/>
                  </a:cubicBezTo>
                  <a:cubicBezTo>
                    <a:pt x="1999" y="1016"/>
                    <a:pt x="-205" y="2178"/>
                    <a:pt x="15" y="4268"/>
                  </a:cubicBezTo>
                  <a:cubicBezTo>
                    <a:pt x="236" y="6358"/>
                    <a:pt x="2881" y="9378"/>
                    <a:pt x="5085" y="11352"/>
                  </a:cubicBezTo>
                  <a:cubicBezTo>
                    <a:pt x="7289" y="13326"/>
                    <a:pt x="9052" y="14255"/>
                    <a:pt x="10595" y="15532"/>
                  </a:cubicBezTo>
                  <a:cubicBezTo>
                    <a:pt x="12138" y="16810"/>
                    <a:pt x="13460" y="18436"/>
                    <a:pt x="13019" y="19481"/>
                  </a:cubicBezTo>
                  <a:cubicBezTo>
                    <a:pt x="12579" y="20526"/>
                    <a:pt x="10375" y="20990"/>
                    <a:pt x="8171" y="21223"/>
                  </a:cubicBezTo>
                  <a:cubicBezTo>
                    <a:pt x="5966" y="21455"/>
                    <a:pt x="3762" y="21455"/>
                    <a:pt x="1558" y="21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8" name="Line"/>
            <p:cNvSpPr/>
            <p:nvPr/>
          </p:nvSpPr>
          <p:spPr>
            <a:xfrm>
              <a:off x="4805466" y="437207"/>
              <a:ext cx="127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9" name="Line"/>
            <p:cNvSpPr/>
            <p:nvPr/>
          </p:nvSpPr>
          <p:spPr>
            <a:xfrm>
              <a:off x="5173766" y="437207"/>
              <a:ext cx="127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0" name="Line"/>
            <p:cNvSpPr/>
            <p:nvPr/>
          </p:nvSpPr>
          <p:spPr>
            <a:xfrm>
              <a:off x="5199166" y="373707"/>
              <a:ext cx="571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1" name="Line"/>
            <p:cNvSpPr/>
            <p:nvPr/>
          </p:nvSpPr>
          <p:spPr>
            <a:xfrm>
              <a:off x="5255914" y="377147"/>
              <a:ext cx="94327" cy="210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0" h="21252" fill="norm" stroke="1" extrusionOk="0">
                  <a:moveTo>
                    <a:pt x="16632" y="1577"/>
                  </a:moveTo>
                  <a:cubicBezTo>
                    <a:pt x="14794" y="935"/>
                    <a:pt x="12955" y="294"/>
                    <a:pt x="10198" y="80"/>
                  </a:cubicBezTo>
                  <a:cubicBezTo>
                    <a:pt x="7440" y="-134"/>
                    <a:pt x="3764" y="80"/>
                    <a:pt x="1696" y="721"/>
                  </a:cubicBezTo>
                  <a:cubicBezTo>
                    <a:pt x="-372" y="1363"/>
                    <a:pt x="-832" y="2432"/>
                    <a:pt x="1925" y="4571"/>
                  </a:cubicBezTo>
                  <a:cubicBezTo>
                    <a:pt x="4683" y="6710"/>
                    <a:pt x="10657" y="9917"/>
                    <a:pt x="14334" y="12056"/>
                  </a:cubicBezTo>
                  <a:cubicBezTo>
                    <a:pt x="18011" y="14195"/>
                    <a:pt x="19389" y="15264"/>
                    <a:pt x="20079" y="16654"/>
                  </a:cubicBezTo>
                  <a:cubicBezTo>
                    <a:pt x="20768" y="18044"/>
                    <a:pt x="20768" y="19755"/>
                    <a:pt x="18470" y="20611"/>
                  </a:cubicBezTo>
                  <a:cubicBezTo>
                    <a:pt x="16172" y="21466"/>
                    <a:pt x="11577" y="21466"/>
                    <a:pt x="8359" y="20611"/>
                  </a:cubicBezTo>
                  <a:cubicBezTo>
                    <a:pt x="5142" y="19755"/>
                    <a:pt x="3304" y="18044"/>
                    <a:pt x="1466" y="16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2" name="Line"/>
            <p:cNvSpPr/>
            <p:nvPr/>
          </p:nvSpPr>
          <p:spPr>
            <a:xfrm>
              <a:off x="5410169" y="189557"/>
              <a:ext cx="81098" cy="383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500" fill="norm" stroke="1" extrusionOk="0">
                  <a:moveTo>
                    <a:pt x="21220" y="0"/>
                  </a:moveTo>
                  <a:cubicBezTo>
                    <a:pt x="16235" y="3560"/>
                    <a:pt x="11251" y="7121"/>
                    <a:pt x="7651" y="10444"/>
                  </a:cubicBezTo>
                  <a:cubicBezTo>
                    <a:pt x="4051" y="13767"/>
                    <a:pt x="1835" y="16853"/>
                    <a:pt x="728" y="18692"/>
                  </a:cubicBezTo>
                  <a:cubicBezTo>
                    <a:pt x="-380" y="20532"/>
                    <a:pt x="-380" y="21125"/>
                    <a:pt x="1835" y="21363"/>
                  </a:cubicBezTo>
                  <a:cubicBezTo>
                    <a:pt x="4051" y="21600"/>
                    <a:pt x="8482" y="21481"/>
                    <a:pt x="12912" y="21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3" name="Line"/>
            <p:cNvSpPr/>
            <p:nvPr/>
          </p:nvSpPr>
          <p:spPr>
            <a:xfrm>
              <a:off x="5364266" y="161843"/>
              <a:ext cx="502175" cy="410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392" fill="norm" stroke="1" extrusionOk="0">
                  <a:moveTo>
                    <a:pt x="0" y="15659"/>
                  </a:moveTo>
                  <a:cubicBezTo>
                    <a:pt x="1997" y="15108"/>
                    <a:pt x="3993" y="14557"/>
                    <a:pt x="5400" y="14171"/>
                  </a:cubicBezTo>
                  <a:cubicBezTo>
                    <a:pt x="6807" y="13786"/>
                    <a:pt x="7624" y="13565"/>
                    <a:pt x="8032" y="13180"/>
                  </a:cubicBezTo>
                  <a:cubicBezTo>
                    <a:pt x="8440" y="12794"/>
                    <a:pt x="8440" y="12243"/>
                    <a:pt x="8259" y="12133"/>
                  </a:cubicBezTo>
                  <a:cubicBezTo>
                    <a:pt x="8077" y="12022"/>
                    <a:pt x="7714" y="12353"/>
                    <a:pt x="7079" y="13345"/>
                  </a:cubicBezTo>
                  <a:cubicBezTo>
                    <a:pt x="6444" y="14337"/>
                    <a:pt x="5536" y="15990"/>
                    <a:pt x="5082" y="17092"/>
                  </a:cubicBezTo>
                  <a:cubicBezTo>
                    <a:pt x="4629" y="18194"/>
                    <a:pt x="4629" y="18745"/>
                    <a:pt x="4810" y="19186"/>
                  </a:cubicBezTo>
                  <a:cubicBezTo>
                    <a:pt x="4992" y="19627"/>
                    <a:pt x="5355" y="19957"/>
                    <a:pt x="6035" y="19957"/>
                  </a:cubicBezTo>
                  <a:cubicBezTo>
                    <a:pt x="6716" y="19957"/>
                    <a:pt x="7714" y="19627"/>
                    <a:pt x="8622" y="18855"/>
                  </a:cubicBezTo>
                  <a:cubicBezTo>
                    <a:pt x="9529" y="18084"/>
                    <a:pt x="10346" y="16871"/>
                    <a:pt x="10845" y="15990"/>
                  </a:cubicBezTo>
                  <a:cubicBezTo>
                    <a:pt x="11345" y="15108"/>
                    <a:pt x="11526" y="14557"/>
                    <a:pt x="11481" y="14502"/>
                  </a:cubicBezTo>
                  <a:cubicBezTo>
                    <a:pt x="11435" y="14447"/>
                    <a:pt x="11163" y="14888"/>
                    <a:pt x="10936" y="15714"/>
                  </a:cubicBezTo>
                  <a:cubicBezTo>
                    <a:pt x="10709" y="16541"/>
                    <a:pt x="10528" y="17753"/>
                    <a:pt x="10437" y="18635"/>
                  </a:cubicBezTo>
                  <a:cubicBezTo>
                    <a:pt x="10346" y="19516"/>
                    <a:pt x="10346" y="20067"/>
                    <a:pt x="10482" y="20067"/>
                  </a:cubicBezTo>
                  <a:cubicBezTo>
                    <a:pt x="10618" y="20067"/>
                    <a:pt x="10891" y="19516"/>
                    <a:pt x="11435" y="18524"/>
                  </a:cubicBezTo>
                  <a:cubicBezTo>
                    <a:pt x="11980" y="17533"/>
                    <a:pt x="12797" y="16100"/>
                    <a:pt x="13432" y="15329"/>
                  </a:cubicBezTo>
                  <a:cubicBezTo>
                    <a:pt x="14067" y="14557"/>
                    <a:pt x="14521" y="14447"/>
                    <a:pt x="14793" y="14667"/>
                  </a:cubicBezTo>
                  <a:cubicBezTo>
                    <a:pt x="15066" y="14888"/>
                    <a:pt x="15156" y="15439"/>
                    <a:pt x="15202" y="16100"/>
                  </a:cubicBezTo>
                  <a:cubicBezTo>
                    <a:pt x="15247" y="16761"/>
                    <a:pt x="15247" y="17533"/>
                    <a:pt x="15111" y="18359"/>
                  </a:cubicBezTo>
                  <a:cubicBezTo>
                    <a:pt x="14975" y="19186"/>
                    <a:pt x="14703" y="20067"/>
                    <a:pt x="14657" y="20122"/>
                  </a:cubicBezTo>
                  <a:cubicBezTo>
                    <a:pt x="14612" y="20178"/>
                    <a:pt x="14793" y="19406"/>
                    <a:pt x="15519" y="17092"/>
                  </a:cubicBezTo>
                  <a:cubicBezTo>
                    <a:pt x="16245" y="14778"/>
                    <a:pt x="17516" y="10920"/>
                    <a:pt x="18469" y="8165"/>
                  </a:cubicBezTo>
                  <a:cubicBezTo>
                    <a:pt x="19422" y="5410"/>
                    <a:pt x="20057" y="3757"/>
                    <a:pt x="20556" y="2435"/>
                  </a:cubicBezTo>
                  <a:cubicBezTo>
                    <a:pt x="21055" y="1112"/>
                    <a:pt x="21418" y="120"/>
                    <a:pt x="21509" y="10"/>
                  </a:cubicBezTo>
                  <a:cubicBezTo>
                    <a:pt x="21600" y="-100"/>
                    <a:pt x="21418" y="671"/>
                    <a:pt x="20919" y="2655"/>
                  </a:cubicBezTo>
                  <a:cubicBezTo>
                    <a:pt x="20420" y="4639"/>
                    <a:pt x="19603" y="7835"/>
                    <a:pt x="18923" y="10810"/>
                  </a:cubicBezTo>
                  <a:cubicBezTo>
                    <a:pt x="18242" y="13786"/>
                    <a:pt x="17697" y="16541"/>
                    <a:pt x="17425" y="18249"/>
                  </a:cubicBezTo>
                  <a:cubicBezTo>
                    <a:pt x="17153" y="19957"/>
                    <a:pt x="17153" y="20618"/>
                    <a:pt x="17380" y="21004"/>
                  </a:cubicBezTo>
                  <a:cubicBezTo>
                    <a:pt x="17607" y="21390"/>
                    <a:pt x="18061" y="21500"/>
                    <a:pt x="18514" y="21280"/>
                  </a:cubicBezTo>
                  <a:cubicBezTo>
                    <a:pt x="18968" y="21059"/>
                    <a:pt x="19422" y="20508"/>
                    <a:pt x="19876" y="199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4" name="Line"/>
            <p:cNvSpPr/>
            <p:nvPr/>
          </p:nvSpPr>
          <p:spPr>
            <a:xfrm>
              <a:off x="5738916" y="367357"/>
              <a:ext cx="152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5" name="Line"/>
            <p:cNvSpPr/>
            <p:nvPr/>
          </p:nvSpPr>
          <p:spPr>
            <a:xfrm>
              <a:off x="6581022" y="424507"/>
              <a:ext cx="27845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20296" y="0"/>
                  </a:moveTo>
                  <a:cubicBezTo>
                    <a:pt x="12582" y="4659"/>
                    <a:pt x="4867" y="9318"/>
                    <a:pt x="1782" y="12918"/>
                  </a:cubicBezTo>
                  <a:cubicBezTo>
                    <a:pt x="-1304" y="16518"/>
                    <a:pt x="239" y="19059"/>
                    <a:pt x="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6" name="Line"/>
            <p:cNvSpPr/>
            <p:nvPr/>
          </p:nvSpPr>
          <p:spPr>
            <a:xfrm>
              <a:off x="6634266" y="291157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7" name="Line"/>
            <p:cNvSpPr/>
            <p:nvPr/>
          </p:nvSpPr>
          <p:spPr>
            <a:xfrm>
              <a:off x="6672366" y="96623"/>
              <a:ext cx="152401" cy="467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7" fill="norm" stroke="1" extrusionOk="0">
                  <a:moveTo>
                    <a:pt x="21600" y="766"/>
                  </a:moveTo>
                  <a:cubicBezTo>
                    <a:pt x="18000" y="281"/>
                    <a:pt x="14400" y="-203"/>
                    <a:pt x="11550" y="88"/>
                  </a:cubicBezTo>
                  <a:cubicBezTo>
                    <a:pt x="8700" y="378"/>
                    <a:pt x="6600" y="1444"/>
                    <a:pt x="5250" y="3623"/>
                  </a:cubicBezTo>
                  <a:cubicBezTo>
                    <a:pt x="3900" y="5802"/>
                    <a:pt x="3300" y="9096"/>
                    <a:pt x="3000" y="12050"/>
                  </a:cubicBezTo>
                  <a:cubicBezTo>
                    <a:pt x="2700" y="15004"/>
                    <a:pt x="2700" y="17619"/>
                    <a:pt x="2250" y="19121"/>
                  </a:cubicBezTo>
                  <a:cubicBezTo>
                    <a:pt x="1800" y="20622"/>
                    <a:pt x="900" y="21010"/>
                    <a:pt x="0" y="21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8" name="Line"/>
            <p:cNvSpPr/>
            <p:nvPr/>
          </p:nvSpPr>
          <p:spPr>
            <a:xfrm>
              <a:off x="6615216" y="361007"/>
              <a:ext cx="2032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50" y="14400"/>
                    <a:pt x="8100" y="7200"/>
                    <a:pt x="11700" y="3600"/>
                  </a:cubicBezTo>
                  <a:cubicBezTo>
                    <a:pt x="15300" y="0"/>
                    <a:pt x="1845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9" name="Line"/>
            <p:cNvSpPr/>
            <p:nvPr/>
          </p:nvSpPr>
          <p:spPr>
            <a:xfrm>
              <a:off x="2989366" y="1415107"/>
              <a:ext cx="254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2400"/>
                    <a:pt x="0" y="4800"/>
                    <a:pt x="3600" y="8400"/>
                  </a:cubicBezTo>
                  <a:cubicBezTo>
                    <a:pt x="7200" y="12000"/>
                    <a:pt x="14400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0" name="Line"/>
            <p:cNvSpPr/>
            <p:nvPr/>
          </p:nvSpPr>
          <p:spPr>
            <a:xfrm>
              <a:off x="2989366" y="1252124"/>
              <a:ext cx="31751" cy="29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0800"/>
                    <a:pt x="0" y="0"/>
                    <a:pt x="3600" y="0"/>
                  </a:cubicBezTo>
                  <a:cubicBezTo>
                    <a:pt x="7200" y="0"/>
                    <a:pt x="144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1" name="Line"/>
            <p:cNvSpPr/>
            <p:nvPr/>
          </p:nvSpPr>
          <p:spPr>
            <a:xfrm>
              <a:off x="2784673" y="1346252"/>
              <a:ext cx="134844" cy="297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9" h="21376" fill="norm" stroke="1" extrusionOk="0">
                  <a:moveTo>
                    <a:pt x="20849" y="384"/>
                  </a:moveTo>
                  <a:cubicBezTo>
                    <a:pt x="16594" y="80"/>
                    <a:pt x="12340" y="-224"/>
                    <a:pt x="9067" y="232"/>
                  </a:cubicBezTo>
                  <a:cubicBezTo>
                    <a:pt x="5794" y="689"/>
                    <a:pt x="3504" y="1906"/>
                    <a:pt x="1867" y="4644"/>
                  </a:cubicBezTo>
                  <a:cubicBezTo>
                    <a:pt x="231" y="7382"/>
                    <a:pt x="-751" y="11641"/>
                    <a:pt x="722" y="14607"/>
                  </a:cubicBezTo>
                  <a:cubicBezTo>
                    <a:pt x="2194" y="17573"/>
                    <a:pt x="6122" y="19246"/>
                    <a:pt x="9394" y="20159"/>
                  </a:cubicBezTo>
                  <a:cubicBezTo>
                    <a:pt x="12667" y="21072"/>
                    <a:pt x="15285" y="21224"/>
                    <a:pt x="17904" y="21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2" name="Line"/>
            <p:cNvSpPr/>
            <p:nvPr/>
          </p:nvSpPr>
          <p:spPr>
            <a:xfrm>
              <a:off x="3110016" y="1345257"/>
              <a:ext cx="88684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8" h="21600" fill="norm" stroke="1" extrusionOk="0">
                  <a:moveTo>
                    <a:pt x="0" y="0"/>
                  </a:moveTo>
                  <a:cubicBezTo>
                    <a:pt x="6873" y="2100"/>
                    <a:pt x="13745" y="4200"/>
                    <a:pt x="17427" y="6975"/>
                  </a:cubicBezTo>
                  <a:cubicBezTo>
                    <a:pt x="21109" y="9750"/>
                    <a:pt x="21600" y="13200"/>
                    <a:pt x="18655" y="15750"/>
                  </a:cubicBezTo>
                  <a:cubicBezTo>
                    <a:pt x="15709" y="18300"/>
                    <a:pt x="9327" y="19950"/>
                    <a:pt x="294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3" name="Line"/>
            <p:cNvSpPr/>
            <p:nvPr/>
          </p:nvSpPr>
          <p:spPr>
            <a:xfrm>
              <a:off x="3656116" y="1192857"/>
              <a:ext cx="154847" cy="494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485" fill="norm" stroke="1" extrusionOk="0">
                  <a:moveTo>
                    <a:pt x="0" y="0"/>
                  </a:moveTo>
                  <a:cubicBezTo>
                    <a:pt x="1168" y="3033"/>
                    <a:pt x="2335" y="6066"/>
                    <a:pt x="3211" y="9100"/>
                  </a:cubicBezTo>
                  <a:cubicBezTo>
                    <a:pt x="4086" y="12133"/>
                    <a:pt x="4670" y="15166"/>
                    <a:pt x="4962" y="16958"/>
                  </a:cubicBezTo>
                  <a:cubicBezTo>
                    <a:pt x="5254" y="18751"/>
                    <a:pt x="5254" y="19302"/>
                    <a:pt x="4962" y="19946"/>
                  </a:cubicBezTo>
                  <a:cubicBezTo>
                    <a:pt x="4670" y="20589"/>
                    <a:pt x="4086" y="21324"/>
                    <a:pt x="3795" y="21462"/>
                  </a:cubicBezTo>
                  <a:cubicBezTo>
                    <a:pt x="3503" y="21600"/>
                    <a:pt x="3503" y="21140"/>
                    <a:pt x="4378" y="19440"/>
                  </a:cubicBezTo>
                  <a:cubicBezTo>
                    <a:pt x="5254" y="17740"/>
                    <a:pt x="7005" y="14798"/>
                    <a:pt x="8319" y="13144"/>
                  </a:cubicBezTo>
                  <a:cubicBezTo>
                    <a:pt x="9632" y="11489"/>
                    <a:pt x="10508" y="11122"/>
                    <a:pt x="11676" y="10892"/>
                  </a:cubicBezTo>
                  <a:cubicBezTo>
                    <a:pt x="12843" y="10662"/>
                    <a:pt x="14303" y="10570"/>
                    <a:pt x="15616" y="10708"/>
                  </a:cubicBezTo>
                  <a:cubicBezTo>
                    <a:pt x="16930" y="10846"/>
                    <a:pt x="18097" y="11214"/>
                    <a:pt x="19265" y="12500"/>
                  </a:cubicBezTo>
                  <a:cubicBezTo>
                    <a:pt x="20432" y="13787"/>
                    <a:pt x="21600" y="15993"/>
                    <a:pt x="21308" y="17556"/>
                  </a:cubicBezTo>
                  <a:cubicBezTo>
                    <a:pt x="21016" y="19118"/>
                    <a:pt x="19265" y="20037"/>
                    <a:pt x="16638" y="20543"/>
                  </a:cubicBezTo>
                  <a:cubicBezTo>
                    <a:pt x="14011" y="21049"/>
                    <a:pt x="10508" y="21140"/>
                    <a:pt x="8027" y="21094"/>
                  </a:cubicBezTo>
                  <a:cubicBezTo>
                    <a:pt x="5546" y="21049"/>
                    <a:pt x="4086" y="20865"/>
                    <a:pt x="2919" y="20589"/>
                  </a:cubicBezTo>
                  <a:cubicBezTo>
                    <a:pt x="1751" y="20313"/>
                    <a:pt x="876" y="19946"/>
                    <a:pt x="1168" y="19624"/>
                  </a:cubicBezTo>
                  <a:cubicBezTo>
                    <a:pt x="1459" y="19302"/>
                    <a:pt x="2919" y="19026"/>
                    <a:pt x="4378" y="187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4" name="Line"/>
            <p:cNvSpPr/>
            <p:nvPr/>
          </p:nvSpPr>
          <p:spPr>
            <a:xfrm>
              <a:off x="3891066" y="1504007"/>
              <a:ext cx="63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5" name="Line"/>
            <p:cNvSpPr/>
            <p:nvPr/>
          </p:nvSpPr>
          <p:spPr>
            <a:xfrm>
              <a:off x="3878944" y="1362190"/>
              <a:ext cx="50223" cy="78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600" fill="norm" stroke="1" extrusionOk="0">
                  <a:moveTo>
                    <a:pt x="2454" y="21600"/>
                  </a:moveTo>
                  <a:cubicBezTo>
                    <a:pt x="1554" y="16346"/>
                    <a:pt x="654" y="11092"/>
                    <a:pt x="204" y="7005"/>
                  </a:cubicBezTo>
                  <a:cubicBezTo>
                    <a:pt x="-246" y="2919"/>
                    <a:pt x="-246" y="0"/>
                    <a:pt x="3354" y="0"/>
                  </a:cubicBezTo>
                  <a:cubicBezTo>
                    <a:pt x="6954" y="0"/>
                    <a:pt x="14154" y="2919"/>
                    <a:pt x="21354" y="58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6" name="Line"/>
            <p:cNvSpPr/>
            <p:nvPr/>
          </p:nvSpPr>
          <p:spPr>
            <a:xfrm>
              <a:off x="3937104" y="1430845"/>
              <a:ext cx="188913" cy="173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0354" fill="norm" stroke="1" extrusionOk="0">
                  <a:moveTo>
                    <a:pt x="15660" y="4112"/>
                  </a:moveTo>
                  <a:cubicBezTo>
                    <a:pt x="15180" y="2871"/>
                    <a:pt x="14700" y="1629"/>
                    <a:pt x="13260" y="761"/>
                  </a:cubicBezTo>
                  <a:cubicBezTo>
                    <a:pt x="11820" y="-108"/>
                    <a:pt x="9420" y="-605"/>
                    <a:pt x="7020" y="1381"/>
                  </a:cubicBezTo>
                  <a:cubicBezTo>
                    <a:pt x="4620" y="3367"/>
                    <a:pt x="2220" y="7836"/>
                    <a:pt x="1020" y="11188"/>
                  </a:cubicBezTo>
                  <a:cubicBezTo>
                    <a:pt x="-180" y="14540"/>
                    <a:pt x="-180" y="16774"/>
                    <a:pt x="300" y="18388"/>
                  </a:cubicBezTo>
                  <a:cubicBezTo>
                    <a:pt x="780" y="20002"/>
                    <a:pt x="1740" y="20995"/>
                    <a:pt x="3660" y="19878"/>
                  </a:cubicBezTo>
                  <a:cubicBezTo>
                    <a:pt x="5580" y="18761"/>
                    <a:pt x="8460" y="15533"/>
                    <a:pt x="10020" y="13298"/>
                  </a:cubicBezTo>
                  <a:cubicBezTo>
                    <a:pt x="11580" y="11064"/>
                    <a:pt x="11820" y="9823"/>
                    <a:pt x="12420" y="8457"/>
                  </a:cubicBezTo>
                  <a:cubicBezTo>
                    <a:pt x="13020" y="7092"/>
                    <a:pt x="13980" y="5602"/>
                    <a:pt x="14340" y="5974"/>
                  </a:cubicBezTo>
                  <a:cubicBezTo>
                    <a:pt x="14700" y="6347"/>
                    <a:pt x="14460" y="8581"/>
                    <a:pt x="14460" y="10319"/>
                  </a:cubicBezTo>
                  <a:cubicBezTo>
                    <a:pt x="14460" y="12057"/>
                    <a:pt x="14700" y="13298"/>
                    <a:pt x="15300" y="14540"/>
                  </a:cubicBezTo>
                  <a:cubicBezTo>
                    <a:pt x="15900" y="15781"/>
                    <a:pt x="16860" y="17023"/>
                    <a:pt x="17940" y="17395"/>
                  </a:cubicBezTo>
                  <a:cubicBezTo>
                    <a:pt x="19020" y="17767"/>
                    <a:pt x="20220" y="17271"/>
                    <a:pt x="21420" y="167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7" name="Line"/>
            <p:cNvSpPr/>
            <p:nvPr/>
          </p:nvSpPr>
          <p:spPr>
            <a:xfrm>
              <a:off x="4162897" y="1390887"/>
              <a:ext cx="90463" cy="246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4" h="21497" fill="norm" stroke="1" extrusionOk="0">
                  <a:moveTo>
                    <a:pt x="14676" y="2112"/>
                  </a:moveTo>
                  <a:cubicBezTo>
                    <a:pt x="12756" y="1374"/>
                    <a:pt x="10836" y="635"/>
                    <a:pt x="8676" y="266"/>
                  </a:cubicBezTo>
                  <a:cubicBezTo>
                    <a:pt x="6516" y="-103"/>
                    <a:pt x="4116" y="-103"/>
                    <a:pt x="2436" y="359"/>
                  </a:cubicBezTo>
                  <a:cubicBezTo>
                    <a:pt x="756" y="820"/>
                    <a:pt x="-204" y="1743"/>
                    <a:pt x="36" y="3035"/>
                  </a:cubicBezTo>
                  <a:cubicBezTo>
                    <a:pt x="276" y="4328"/>
                    <a:pt x="1716" y="5989"/>
                    <a:pt x="5316" y="8112"/>
                  </a:cubicBezTo>
                  <a:cubicBezTo>
                    <a:pt x="8916" y="10235"/>
                    <a:pt x="14676" y="12820"/>
                    <a:pt x="17796" y="14666"/>
                  </a:cubicBezTo>
                  <a:cubicBezTo>
                    <a:pt x="20916" y="16512"/>
                    <a:pt x="21396" y="17620"/>
                    <a:pt x="18996" y="18635"/>
                  </a:cubicBezTo>
                  <a:cubicBezTo>
                    <a:pt x="16596" y="19651"/>
                    <a:pt x="11316" y="20574"/>
                    <a:pt x="6036" y="21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8" name="Line"/>
            <p:cNvSpPr/>
            <p:nvPr/>
          </p:nvSpPr>
          <p:spPr>
            <a:xfrm>
              <a:off x="4460673" y="1234523"/>
              <a:ext cx="173344" cy="415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9" h="21416" fill="norm" stroke="1" extrusionOk="0">
                  <a:moveTo>
                    <a:pt x="21059" y="2107"/>
                  </a:moveTo>
                  <a:cubicBezTo>
                    <a:pt x="20802" y="1234"/>
                    <a:pt x="20545" y="361"/>
                    <a:pt x="19773" y="89"/>
                  </a:cubicBezTo>
                  <a:cubicBezTo>
                    <a:pt x="19002" y="-184"/>
                    <a:pt x="17716" y="143"/>
                    <a:pt x="15402" y="1452"/>
                  </a:cubicBezTo>
                  <a:cubicBezTo>
                    <a:pt x="13088" y="2761"/>
                    <a:pt x="9745" y="5052"/>
                    <a:pt x="6788" y="7889"/>
                  </a:cubicBezTo>
                  <a:cubicBezTo>
                    <a:pt x="3830" y="10725"/>
                    <a:pt x="1259" y="14107"/>
                    <a:pt x="359" y="16343"/>
                  </a:cubicBezTo>
                  <a:cubicBezTo>
                    <a:pt x="-541" y="18580"/>
                    <a:pt x="230" y="19671"/>
                    <a:pt x="2930" y="20325"/>
                  </a:cubicBezTo>
                  <a:cubicBezTo>
                    <a:pt x="5630" y="20980"/>
                    <a:pt x="10259" y="21198"/>
                    <a:pt x="14888" y="21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9" name="Line"/>
            <p:cNvSpPr/>
            <p:nvPr/>
          </p:nvSpPr>
          <p:spPr>
            <a:xfrm>
              <a:off x="4667883" y="1329564"/>
              <a:ext cx="201084" cy="296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4" fill="norm" stroke="1" extrusionOk="0">
                  <a:moveTo>
                    <a:pt x="16143" y="4322"/>
                  </a:moveTo>
                  <a:cubicBezTo>
                    <a:pt x="15688" y="3410"/>
                    <a:pt x="15234" y="2497"/>
                    <a:pt x="14438" y="1889"/>
                  </a:cubicBezTo>
                  <a:cubicBezTo>
                    <a:pt x="13642" y="1280"/>
                    <a:pt x="12505" y="976"/>
                    <a:pt x="11368" y="1052"/>
                  </a:cubicBezTo>
                  <a:cubicBezTo>
                    <a:pt x="10232" y="1128"/>
                    <a:pt x="9095" y="1584"/>
                    <a:pt x="7276" y="3410"/>
                  </a:cubicBezTo>
                  <a:cubicBezTo>
                    <a:pt x="5457" y="5235"/>
                    <a:pt x="2956" y="8429"/>
                    <a:pt x="1592" y="11167"/>
                  </a:cubicBezTo>
                  <a:cubicBezTo>
                    <a:pt x="227" y="13905"/>
                    <a:pt x="0" y="16187"/>
                    <a:pt x="0" y="17708"/>
                  </a:cubicBezTo>
                  <a:cubicBezTo>
                    <a:pt x="0" y="19229"/>
                    <a:pt x="227" y="19990"/>
                    <a:pt x="909" y="20522"/>
                  </a:cubicBezTo>
                  <a:cubicBezTo>
                    <a:pt x="1592" y="21055"/>
                    <a:pt x="2728" y="21359"/>
                    <a:pt x="4547" y="21283"/>
                  </a:cubicBezTo>
                  <a:cubicBezTo>
                    <a:pt x="6366" y="21207"/>
                    <a:pt x="8867" y="20751"/>
                    <a:pt x="11596" y="18545"/>
                  </a:cubicBezTo>
                  <a:cubicBezTo>
                    <a:pt x="14324" y="16339"/>
                    <a:pt x="17280" y="12384"/>
                    <a:pt x="18758" y="9494"/>
                  </a:cubicBezTo>
                  <a:cubicBezTo>
                    <a:pt x="20236" y="6604"/>
                    <a:pt x="20236" y="4779"/>
                    <a:pt x="19213" y="3258"/>
                  </a:cubicBezTo>
                  <a:cubicBezTo>
                    <a:pt x="18189" y="1736"/>
                    <a:pt x="16143" y="520"/>
                    <a:pt x="13756" y="139"/>
                  </a:cubicBezTo>
                  <a:cubicBezTo>
                    <a:pt x="11368" y="-241"/>
                    <a:pt x="8640" y="215"/>
                    <a:pt x="6935" y="824"/>
                  </a:cubicBezTo>
                  <a:cubicBezTo>
                    <a:pt x="5229" y="1432"/>
                    <a:pt x="4547" y="2193"/>
                    <a:pt x="4206" y="3105"/>
                  </a:cubicBezTo>
                  <a:cubicBezTo>
                    <a:pt x="3865" y="4018"/>
                    <a:pt x="3865" y="5083"/>
                    <a:pt x="4547" y="5691"/>
                  </a:cubicBezTo>
                  <a:cubicBezTo>
                    <a:pt x="5229" y="6300"/>
                    <a:pt x="6594" y="6452"/>
                    <a:pt x="9549" y="6148"/>
                  </a:cubicBezTo>
                  <a:cubicBezTo>
                    <a:pt x="12505" y="5844"/>
                    <a:pt x="17053" y="5083"/>
                    <a:pt x="21600" y="4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0" name="Line"/>
            <p:cNvSpPr/>
            <p:nvPr/>
          </p:nvSpPr>
          <p:spPr>
            <a:xfrm>
              <a:off x="4716566" y="1148900"/>
              <a:ext cx="127001" cy="145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0" fill="norm" stroke="1" extrusionOk="0">
                  <a:moveTo>
                    <a:pt x="0" y="12889"/>
                  </a:moveTo>
                  <a:cubicBezTo>
                    <a:pt x="1800" y="12271"/>
                    <a:pt x="3600" y="11654"/>
                    <a:pt x="5400" y="9957"/>
                  </a:cubicBezTo>
                  <a:cubicBezTo>
                    <a:pt x="7200" y="8260"/>
                    <a:pt x="9000" y="5483"/>
                    <a:pt x="10260" y="3323"/>
                  </a:cubicBezTo>
                  <a:cubicBezTo>
                    <a:pt x="11520" y="1163"/>
                    <a:pt x="12240" y="-380"/>
                    <a:pt x="12780" y="83"/>
                  </a:cubicBezTo>
                  <a:cubicBezTo>
                    <a:pt x="13320" y="546"/>
                    <a:pt x="13680" y="3014"/>
                    <a:pt x="15120" y="6871"/>
                  </a:cubicBezTo>
                  <a:cubicBezTo>
                    <a:pt x="16560" y="10729"/>
                    <a:pt x="19080" y="15974"/>
                    <a:pt x="21600" y="212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1" name="Line"/>
            <p:cNvSpPr/>
            <p:nvPr/>
          </p:nvSpPr>
          <p:spPr>
            <a:xfrm>
              <a:off x="4926116" y="1218257"/>
              <a:ext cx="84829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1" h="21600" fill="norm" stroke="1" extrusionOk="0">
                  <a:moveTo>
                    <a:pt x="1543" y="0"/>
                  </a:moveTo>
                  <a:cubicBezTo>
                    <a:pt x="6171" y="2514"/>
                    <a:pt x="10800" y="5029"/>
                    <a:pt x="14657" y="7886"/>
                  </a:cubicBezTo>
                  <a:cubicBezTo>
                    <a:pt x="18514" y="10743"/>
                    <a:pt x="21600" y="13943"/>
                    <a:pt x="20314" y="16286"/>
                  </a:cubicBezTo>
                  <a:cubicBezTo>
                    <a:pt x="19029" y="18629"/>
                    <a:pt x="13371" y="20114"/>
                    <a:pt x="9257" y="20857"/>
                  </a:cubicBezTo>
                  <a:cubicBezTo>
                    <a:pt x="5143" y="21600"/>
                    <a:pt x="2571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2" name="Line"/>
            <p:cNvSpPr/>
            <p:nvPr/>
          </p:nvSpPr>
          <p:spPr>
            <a:xfrm>
              <a:off x="5427493" y="1491307"/>
              <a:ext cx="552724" cy="10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600" fill="norm" stroke="1" extrusionOk="0">
                  <a:moveTo>
                    <a:pt x="752" y="12960"/>
                  </a:moveTo>
                  <a:cubicBezTo>
                    <a:pt x="340" y="12960"/>
                    <a:pt x="-72" y="12960"/>
                    <a:pt x="10" y="15120"/>
                  </a:cubicBezTo>
                  <a:cubicBezTo>
                    <a:pt x="93" y="17280"/>
                    <a:pt x="670" y="21600"/>
                    <a:pt x="2566" y="21600"/>
                  </a:cubicBezTo>
                  <a:cubicBezTo>
                    <a:pt x="4462" y="21600"/>
                    <a:pt x="7678" y="17280"/>
                    <a:pt x="10810" y="15120"/>
                  </a:cubicBezTo>
                  <a:cubicBezTo>
                    <a:pt x="13943" y="12960"/>
                    <a:pt x="16994" y="12960"/>
                    <a:pt x="18766" y="10800"/>
                  </a:cubicBezTo>
                  <a:cubicBezTo>
                    <a:pt x="20539" y="8640"/>
                    <a:pt x="21033" y="4320"/>
                    <a:pt x="2152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3" name="Line"/>
            <p:cNvSpPr/>
            <p:nvPr/>
          </p:nvSpPr>
          <p:spPr>
            <a:xfrm>
              <a:off x="5872266" y="1440507"/>
              <a:ext cx="98479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600" fill="norm" stroke="1" extrusionOk="0">
                  <a:moveTo>
                    <a:pt x="0" y="0"/>
                  </a:moveTo>
                  <a:cubicBezTo>
                    <a:pt x="5055" y="514"/>
                    <a:pt x="10111" y="1029"/>
                    <a:pt x="14247" y="2057"/>
                  </a:cubicBezTo>
                  <a:cubicBezTo>
                    <a:pt x="18383" y="3086"/>
                    <a:pt x="21600" y="4629"/>
                    <a:pt x="21370" y="7200"/>
                  </a:cubicBezTo>
                  <a:cubicBezTo>
                    <a:pt x="21140" y="9771"/>
                    <a:pt x="17464" y="13371"/>
                    <a:pt x="14247" y="15557"/>
                  </a:cubicBezTo>
                  <a:cubicBezTo>
                    <a:pt x="11030" y="17743"/>
                    <a:pt x="8272" y="18514"/>
                    <a:pt x="7813" y="19286"/>
                  </a:cubicBezTo>
                  <a:cubicBezTo>
                    <a:pt x="7353" y="20057"/>
                    <a:pt x="9191" y="20829"/>
                    <a:pt x="1103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4" name="Line"/>
            <p:cNvSpPr/>
            <p:nvPr/>
          </p:nvSpPr>
          <p:spPr>
            <a:xfrm>
              <a:off x="6178177" y="1431286"/>
              <a:ext cx="196534" cy="209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5" h="20721" fill="norm" stroke="1" extrusionOk="0">
                  <a:moveTo>
                    <a:pt x="17077" y="5317"/>
                  </a:moveTo>
                  <a:cubicBezTo>
                    <a:pt x="15534" y="3430"/>
                    <a:pt x="13991" y="1542"/>
                    <a:pt x="12668" y="599"/>
                  </a:cubicBezTo>
                  <a:cubicBezTo>
                    <a:pt x="11346" y="-345"/>
                    <a:pt x="10244" y="-345"/>
                    <a:pt x="8040" y="1857"/>
                  </a:cubicBezTo>
                  <a:cubicBezTo>
                    <a:pt x="5836" y="4059"/>
                    <a:pt x="2530" y="8463"/>
                    <a:pt x="987" y="11923"/>
                  </a:cubicBezTo>
                  <a:cubicBezTo>
                    <a:pt x="-556" y="15383"/>
                    <a:pt x="-336" y="17900"/>
                    <a:pt x="1979" y="19368"/>
                  </a:cubicBezTo>
                  <a:cubicBezTo>
                    <a:pt x="4293" y="20836"/>
                    <a:pt x="8701" y="21255"/>
                    <a:pt x="12338" y="19892"/>
                  </a:cubicBezTo>
                  <a:cubicBezTo>
                    <a:pt x="15975" y="18529"/>
                    <a:pt x="18840" y="15383"/>
                    <a:pt x="19942" y="12342"/>
                  </a:cubicBezTo>
                  <a:cubicBezTo>
                    <a:pt x="21044" y="9302"/>
                    <a:pt x="20383" y="6366"/>
                    <a:pt x="18179" y="4478"/>
                  </a:cubicBezTo>
                  <a:cubicBezTo>
                    <a:pt x="15975" y="2591"/>
                    <a:pt x="12228" y="1752"/>
                    <a:pt x="8481" y="9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5" name="Line"/>
            <p:cNvSpPr/>
            <p:nvPr/>
          </p:nvSpPr>
          <p:spPr>
            <a:xfrm>
              <a:off x="5459516" y="1181154"/>
              <a:ext cx="114301" cy="145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3" fill="norm" stroke="1" extrusionOk="0">
                  <a:moveTo>
                    <a:pt x="0" y="3610"/>
                  </a:moveTo>
                  <a:cubicBezTo>
                    <a:pt x="400" y="6740"/>
                    <a:pt x="800" y="9870"/>
                    <a:pt x="1200" y="12844"/>
                  </a:cubicBezTo>
                  <a:cubicBezTo>
                    <a:pt x="1600" y="15818"/>
                    <a:pt x="2000" y="18636"/>
                    <a:pt x="2200" y="19262"/>
                  </a:cubicBezTo>
                  <a:cubicBezTo>
                    <a:pt x="2400" y="19888"/>
                    <a:pt x="2400" y="18323"/>
                    <a:pt x="3200" y="15349"/>
                  </a:cubicBezTo>
                  <a:cubicBezTo>
                    <a:pt x="4000" y="12375"/>
                    <a:pt x="5600" y="7992"/>
                    <a:pt x="7600" y="4862"/>
                  </a:cubicBezTo>
                  <a:cubicBezTo>
                    <a:pt x="9600" y="1731"/>
                    <a:pt x="12000" y="-147"/>
                    <a:pt x="13800" y="10"/>
                  </a:cubicBezTo>
                  <a:cubicBezTo>
                    <a:pt x="15600" y="166"/>
                    <a:pt x="16800" y="2357"/>
                    <a:pt x="18000" y="6270"/>
                  </a:cubicBezTo>
                  <a:cubicBezTo>
                    <a:pt x="19200" y="10183"/>
                    <a:pt x="20400" y="15818"/>
                    <a:pt x="21600" y="21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6" name="Line"/>
            <p:cNvSpPr/>
            <p:nvPr/>
          </p:nvSpPr>
          <p:spPr>
            <a:xfrm>
              <a:off x="5605566" y="1200490"/>
              <a:ext cx="241301" cy="36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3" fill="norm" stroke="1" extrusionOk="0">
                  <a:moveTo>
                    <a:pt x="0" y="20873"/>
                  </a:moveTo>
                  <a:cubicBezTo>
                    <a:pt x="568" y="13673"/>
                    <a:pt x="1137" y="6473"/>
                    <a:pt x="2558" y="2873"/>
                  </a:cubicBezTo>
                  <a:cubicBezTo>
                    <a:pt x="3979" y="-727"/>
                    <a:pt x="6253" y="-727"/>
                    <a:pt x="9568" y="1673"/>
                  </a:cubicBezTo>
                  <a:cubicBezTo>
                    <a:pt x="12884" y="4073"/>
                    <a:pt x="17242" y="8873"/>
                    <a:pt x="21600" y="13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7" name="Line"/>
            <p:cNvSpPr/>
            <p:nvPr/>
          </p:nvSpPr>
          <p:spPr>
            <a:xfrm>
              <a:off x="5802416" y="1186507"/>
              <a:ext cx="68908" cy="102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413" fill="norm" stroke="1" extrusionOk="0">
                  <a:moveTo>
                    <a:pt x="5891" y="0"/>
                  </a:moveTo>
                  <a:cubicBezTo>
                    <a:pt x="9164" y="441"/>
                    <a:pt x="12436" y="882"/>
                    <a:pt x="15382" y="3306"/>
                  </a:cubicBezTo>
                  <a:cubicBezTo>
                    <a:pt x="18327" y="5731"/>
                    <a:pt x="20945" y="10139"/>
                    <a:pt x="21273" y="13224"/>
                  </a:cubicBezTo>
                  <a:cubicBezTo>
                    <a:pt x="21600" y="16310"/>
                    <a:pt x="19636" y="18073"/>
                    <a:pt x="17018" y="19396"/>
                  </a:cubicBezTo>
                  <a:cubicBezTo>
                    <a:pt x="14400" y="20718"/>
                    <a:pt x="11127" y="21600"/>
                    <a:pt x="8182" y="21380"/>
                  </a:cubicBezTo>
                  <a:cubicBezTo>
                    <a:pt x="5236" y="21159"/>
                    <a:pt x="2618" y="19837"/>
                    <a:pt x="0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8" name="Line"/>
            <p:cNvSpPr/>
            <p:nvPr/>
          </p:nvSpPr>
          <p:spPr>
            <a:xfrm>
              <a:off x="5924349" y="1138333"/>
              <a:ext cx="163818" cy="90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0616" fill="norm" stroke="1" extrusionOk="0">
                  <a:moveTo>
                    <a:pt x="9801" y="6605"/>
                  </a:moveTo>
                  <a:cubicBezTo>
                    <a:pt x="8140" y="10445"/>
                    <a:pt x="6478" y="14285"/>
                    <a:pt x="4817" y="16925"/>
                  </a:cubicBezTo>
                  <a:cubicBezTo>
                    <a:pt x="3155" y="19565"/>
                    <a:pt x="1494" y="21005"/>
                    <a:pt x="663" y="20525"/>
                  </a:cubicBezTo>
                  <a:cubicBezTo>
                    <a:pt x="-168" y="20045"/>
                    <a:pt x="-168" y="17645"/>
                    <a:pt x="386" y="15725"/>
                  </a:cubicBezTo>
                  <a:cubicBezTo>
                    <a:pt x="940" y="13805"/>
                    <a:pt x="2047" y="12365"/>
                    <a:pt x="3847" y="12365"/>
                  </a:cubicBezTo>
                  <a:cubicBezTo>
                    <a:pt x="5647" y="12365"/>
                    <a:pt x="8140" y="13805"/>
                    <a:pt x="10078" y="15245"/>
                  </a:cubicBezTo>
                  <a:cubicBezTo>
                    <a:pt x="12017" y="16685"/>
                    <a:pt x="13401" y="18125"/>
                    <a:pt x="14924" y="19085"/>
                  </a:cubicBezTo>
                  <a:cubicBezTo>
                    <a:pt x="16447" y="20045"/>
                    <a:pt x="18109" y="20525"/>
                    <a:pt x="19355" y="19325"/>
                  </a:cubicBezTo>
                  <a:cubicBezTo>
                    <a:pt x="20601" y="18125"/>
                    <a:pt x="21432" y="15245"/>
                    <a:pt x="21432" y="11645"/>
                  </a:cubicBezTo>
                  <a:cubicBezTo>
                    <a:pt x="21432" y="8045"/>
                    <a:pt x="20601" y="3725"/>
                    <a:pt x="18247" y="1565"/>
                  </a:cubicBezTo>
                  <a:cubicBezTo>
                    <a:pt x="15894" y="-595"/>
                    <a:pt x="12017" y="-595"/>
                    <a:pt x="8832" y="2045"/>
                  </a:cubicBezTo>
                  <a:cubicBezTo>
                    <a:pt x="5647" y="4685"/>
                    <a:pt x="3155" y="9965"/>
                    <a:pt x="663" y="152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9" name="Line"/>
            <p:cNvSpPr/>
            <p:nvPr/>
          </p:nvSpPr>
          <p:spPr>
            <a:xfrm>
              <a:off x="4532416" y="2311400"/>
              <a:ext cx="280621" cy="494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559" fill="norm" stroke="1" extrusionOk="0">
                  <a:moveTo>
                    <a:pt x="0" y="21559"/>
                  </a:moveTo>
                  <a:cubicBezTo>
                    <a:pt x="2761" y="18051"/>
                    <a:pt x="5522" y="14544"/>
                    <a:pt x="8283" y="11313"/>
                  </a:cubicBezTo>
                  <a:cubicBezTo>
                    <a:pt x="11044" y="8082"/>
                    <a:pt x="13805" y="5128"/>
                    <a:pt x="15510" y="3374"/>
                  </a:cubicBezTo>
                  <a:cubicBezTo>
                    <a:pt x="17215" y="1621"/>
                    <a:pt x="17865" y="1067"/>
                    <a:pt x="18514" y="651"/>
                  </a:cubicBezTo>
                  <a:cubicBezTo>
                    <a:pt x="19164" y="236"/>
                    <a:pt x="19814" y="-41"/>
                    <a:pt x="20382" y="5"/>
                  </a:cubicBezTo>
                  <a:cubicBezTo>
                    <a:pt x="20950" y="51"/>
                    <a:pt x="21438" y="421"/>
                    <a:pt x="21519" y="1897"/>
                  </a:cubicBezTo>
                  <a:cubicBezTo>
                    <a:pt x="21600" y="3374"/>
                    <a:pt x="21275" y="5959"/>
                    <a:pt x="20788" y="8821"/>
                  </a:cubicBezTo>
                  <a:cubicBezTo>
                    <a:pt x="20301" y="11682"/>
                    <a:pt x="19651" y="14821"/>
                    <a:pt x="19002" y="179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0" name="Line"/>
            <p:cNvSpPr/>
            <p:nvPr/>
          </p:nvSpPr>
          <p:spPr>
            <a:xfrm>
              <a:off x="4633453" y="2469207"/>
              <a:ext cx="267264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600" fill="norm" stroke="1" extrusionOk="0">
                  <a:moveTo>
                    <a:pt x="555" y="21600"/>
                  </a:moveTo>
                  <a:cubicBezTo>
                    <a:pt x="215" y="19800"/>
                    <a:pt x="-125" y="18000"/>
                    <a:pt x="45" y="16380"/>
                  </a:cubicBezTo>
                  <a:cubicBezTo>
                    <a:pt x="215" y="14760"/>
                    <a:pt x="895" y="13320"/>
                    <a:pt x="3277" y="11340"/>
                  </a:cubicBezTo>
                  <a:cubicBezTo>
                    <a:pt x="5658" y="9360"/>
                    <a:pt x="9740" y="6840"/>
                    <a:pt x="13056" y="4860"/>
                  </a:cubicBezTo>
                  <a:cubicBezTo>
                    <a:pt x="16373" y="2880"/>
                    <a:pt x="18924" y="1440"/>
                    <a:pt x="2147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1" name="Line"/>
            <p:cNvSpPr/>
            <p:nvPr/>
          </p:nvSpPr>
          <p:spPr>
            <a:xfrm>
              <a:off x="4903616" y="2316807"/>
              <a:ext cx="289201" cy="416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2" h="21379" fill="norm" stroke="1" extrusionOk="0">
                  <a:moveTo>
                    <a:pt x="4041" y="5861"/>
                  </a:moveTo>
                  <a:cubicBezTo>
                    <a:pt x="3411" y="7815"/>
                    <a:pt x="2780" y="9769"/>
                    <a:pt x="2307" y="11831"/>
                  </a:cubicBezTo>
                  <a:cubicBezTo>
                    <a:pt x="1834" y="13893"/>
                    <a:pt x="1519" y="16064"/>
                    <a:pt x="1203" y="17421"/>
                  </a:cubicBezTo>
                  <a:cubicBezTo>
                    <a:pt x="888" y="18778"/>
                    <a:pt x="573" y="19321"/>
                    <a:pt x="336" y="19321"/>
                  </a:cubicBezTo>
                  <a:cubicBezTo>
                    <a:pt x="100" y="19321"/>
                    <a:pt x="-58" y="18778"/>
                    <a:pt x="21" y="16661"/>
                  </a:cubicBezTo>
                  <a:cubicBezTo>
                    <a:pt x="100" y="14545"/>
                    <a:pt x="415" y="10854"/>
                    <a:pt x="730" y="8738"/>
                  </a:cubicBezTo>
                  <a:cubicBezTo>
                    <a:pt x="1046" y="6621"/>
                    <a:pt x="1361" y="6078"/>
                    <a:pt x="1913" y="5536"/>
                  </a:cubicBezTo>
                  <a:cubicBezTo>
                    <a:pt x="2465" y="4993"/>
                    <a:pt x="3253" y="4450"/>
                    <a:pt x="3884" y="4450"/>
                  </a:cubicBezTo>
                  <a:cubicBezTo>
                    <a:pt x="4514" y="4450"/>
                    <a:pt x="4987" y="4993"/>
                    <a:pt x="5933" y="7001"/>
                  </a:cubicBezTo>
                  <a:cubicBezTo>
                    <a:pt x="6879" y="9009"/>
                    <a:pt x="8298" y="12482"/>
                    <a:pt x="9560" y="15087"/>
                  </a:cubicBezTo>
                  <a:cubicBezTo>
                    <a:pt x="10821" y="17692"/>
                    <a:pt x="11924" y="19429"/>
                    <a:pt x="12870" y="20406"/>
                  </a:cubicBezTo>
                  <a:cubicBezTo>
                    <a:pt x="13816" y="21383"/>
                    <a:pt x="14605" y="21600"/>
                    <a:pt x="15472" y="21166"/>
                  </a:cubicBezTo>
                  <a:cubicBezTo>
                    <a:pt x="16339" y="20732"/>
                    <a:pt x="17285" y="19646"/>
                    <a:pt x="18073" y="17095"/>
                  </a:cubicBezTo>
                  <a:cubicBezTo>
                    <a:pt x="18862" y="14545"/>
                    <a:pt x="19492" y="10529"/>
                    <a:pt x="20044" y="7435"/>
                  </a:cubicBezTo>
                  <a:cubicBezTo>
                    <a:pt x="20596" y="4342"/>
                    <a:pt x="21069" y="2171"/>
                    <a:pt x="2154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2" name="Line"/>
            <p:cNvSpPr/>
            <p:nvPr/>
          </p:nvSpPr>
          <p:spPr>
            <a:xfrm>
              <a:off x="5319816" y="2443807"/>
              <a:ext cx="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5829"/>
                    <a:pt x="21600" y="11657"/>
                    <a:pt x="0" y="15257"/>
                  </a:cubicBezTo>
                  <a:cubicBezTo>
                    <a:pt x="21600" y="18857"/>
                    <a:pt x="21600" y="202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3" name="Line"/>
            <p:cNvSpPr/>
            <p:nvPr/>
          </p:nvSpPr>
          <p:spPr>
            <a:xfrm>
              <a:off x="5256316" y="2324109"/>
              <a:ext cx="174416" cy="428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0" h="21458" fill="norm" stroke="1" extrusionOk="0">
                  <a:moveTo>
                    <a:pt x="7624" y="5034"/>
                  </a:moveTo>
                  <a:cubicBezTo>
                    <a:pt x="7624" y="3658"/>
                    <a:pt x="7624" y="2281"/>
                    <a:pt x="8005" y="1381"/>
                  </a:cubicBezTo>
                  <a:cubicBezTo>
                    <a:pt x="8386" y="481"/>
                    <a:pt x="9148" y="58"/>
                    <a:pt x="10038" y="5"/>
                  </a:cubicBezTo>
                  <a:cubicBezTo>
                    <a:pt x="10927" y="-48"/>
                    <a:pt x="11944" y="270"/>
                    <a:pt x="14104" y="2123"/>
                  </a:cubicBezTo>
                  <a:cubicBezTo>
                    <a:pt x="16264" y="3976"/>
                    <a:pt x="19567" y="7364"/>
                    <a:pt x="20584" y="10540"/>
                  </a:cubicBezTo>
                  <a:cubicBezTo>
                    <a:pt x="21600" y="13717"/>
                    <a:pt x="20329" y="16681"/>
                    <a:pt x="18169" y="18587"/>
                  </a:cubicBezTo>
                  <a:cubicBezTo>
                    <a:pt x="16009" y="20493"/>
                    <a:pt x="12960" y="21340"/>
                    <a:pt x="9784" y="21446"/>
                  </a:cubicBezTo>
                  <a:cubicBezTo>
                    <a:pt x="6607" y="21552"/>
                    <a:pt x="3304" y="20917"/>
                    <a:pt x="0" y="202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4" name="Line"/>
            <p:cNvSpPr/>
            <p:nvPr/>
          </p:nvSpPr>
          <p:spPr>
            <a:xfrm>
              <a:off x="2868716" y="3542357"/>
              <a:ext cx="190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5564"/>
                    <a:pt x="16800" y="11127"/>
                    <a:pt x="13200" y="14727"/>
                  </a:cubicBezTo>
                  <a:cubicBezTo>
                    <a:pt x="9600" y="18327"/>
                    <a:pt x="4800" y="199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5" name="Line"/>
            <p:cNvSpPr/>
            <p:nvPr/>
          </p:nvSpPr>
          <p:spPr>
            <a:xfrm>
              <a:off x="2875066" y="3402657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6" name="Line"/>
            <p:cNvSpPr/>
            <p:nvPr/>
          </p:nvSpPr>
          <p:spPr>
            <a:xfrm>
              <a:off x="2970316" y="3529657"/>
              <a:ext cx="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7" name="Line"/>
            <p:cNvSpPr/>
            <p:nvPr/>
          </p:nvSpPr>
          <p:spPr>
            <a:xfrm>
              <a:off x="2976666" y="3421707"/>
              <a:ext cx="1" cy="317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8" name="Line"/>
            <p:cNvSpPr/>
            <p:nvPr/>
          </p:nvSpPr>
          <p:spPr>
            <a:xfrm>
              <a:off x="3033816" y="3383607"/>
              <a:ext cx="60685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6" h="21600" fill="norm" stroke="1" extrusionOk="0">
                  <a:moveTo>
                    <a:pt x="0" y="0"/>
                  </a:moveTo>
                  <a:cubicBezTo>
                    <a:pt x="8361" y="3750"/>
                    <a:pt x="16723" y="7500"/>
                    <a:pt x="19161" y="11100"/>
                  </a:cubicBezTo>
                  <a:cubicBezTo>
                    <a:pt x="21600" y="14700"/>
                    <a:pt x="18116" y="18150"/>
                    <a:pt x="146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9" name="Line"/>
            <p:cNvSpPr/>
            <p:nvPr/>
          </p:nvSpPr>
          <p:spPr>
            <a:xfrm>
              <a:off x="2655640" y="3508490"/>
              <a:ext cx="111477" cy="237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6" h="21600" fill="norm" stroke="1" extrusionOk="0">
                  <a:moveTo>
                    <a:pt x="15066" y="1929"/>
                  </a:moveTo>
                  <a:cubicBezTo>
                    <a:pt x="13866" y="964"/>
                    <a:pt x="12666" y="0"/>
                    <a:pt x="11266" y="0"/>
                  </a:cubicBezTo>
                  <a:cubicBezTo>
                    <a:pt x="9866" y="0"/>
                    <a:pt x="8266" y="964"/>
                    <a:pt x="5666" y="3279"/>
                  </a:cubicBezTo>
                  <a:cubicBezTo>
                    <a:pt x="3066" y="5593"/>
                    <a:pt x="-534" y="9257"/>
                    <a:pt x="66" y="12439"/>
                  </a:cubicBezTo>
                  <a:cubicBezTo>
                    <a:pt x="666" y="15621"/>
                    <a:pt x="5466" y="18321"/>
                    <a:pt x="9666" y="19768"/>
                  </a:cubicBezTo>
                  <a:cubicBezTo>
                    <a:pt x="13866" y="21214"/>
                    <a:pt x="17466" y="21407"/>
                    <a:pt x="2106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0" name="Line"/>
            <p:cNvSpPr/>
            <p:nvPr/>
          </p:nvSpPr>
          <p:spPr>
            <a:xfrm>
              <a:off x="3604597" y="3461605"/>
              <a:ext cx="134070" cy="2956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8" h="21249" fill="norm" stroke="1" extrusionOk="0">
                  <a:moveTo>
                    <a:pt x="21048" y="1696"/>
                  </a:moveTo>
                  <a:cubicBezTo>
                    <a:pt x="20051" y="1088"/>
                    <a:pt x="19054" y="479"/>
                    <a:pt x="16894" y="175"/>
                  </a:cubicBezTo>
                  <a:cubicBezTo>
                    <a:pt x="14734" y="-129"/>
                    <a:pt x="11411" y="-129"/>
                    <a:pt x="8254" y="936"/>
                  </a:cubicBezTo>
                  <a:cubicBezTo>
                    <a:pt x="5097" y="2001"/>
                    <a:pt x="2106" y="4130"/>
                    <a:pt x="777" y="5575"/>
                  </a:cubicBezTo>
                  <a:cubicBezTo>
                    <a:pt x="-552" y="7020"/>
                    <a:pt x="-220" y="7781"/>
                    <a:pt x="2106" y="9074"/>
                  </a:cubicBezTo>
                  <a:cubicBezTo>
                    <a:pt x="4433" y="10367"/>
                    <a:pt x="8753" y="12192"/>
                    <a:pt x="11411" y="13409"/>
                  </a:cubicBezTo>
                  <a:cubicBezTo>
                    <a:pt x="14070" y="14626"/>
                    <a:pt x="15066" y="15234"/>
                    <a:pt x="15066" y="16375"/>
                  </a:cubicBezTo>
                  <a:cubicBezTo>
                    <a:pt x="15066" y="17516"/>
                    <a:pt x="14070" y="19189"/>
                    <a:pt x="12740" y="20178"/>
                  </a:cubicBezTo>
                  <a:cubicBezTo>
                    <a:pt x="11411" y="21167"/>
                    <a:pt x="9750" y="21471"/>
                    <a:pt x="7922" y="21091"/>
                  </a:cubicBezTo>
                  <a:cubicBezTo>
                    <a:pt x="6094" y="20710"/>
                    <a:pt x="4100" y="19646"/>
                    <a:pt x="2106" y="185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1" name="Line"/>
            <p:cNvSpPr/>
            <p:nvPr/>
          </p:nvSpPr>
          <p:spPr>
            <a:xfrm>
              <a:off x="3757813" y="3506273"/>
              <a:ext cx="228504" cy="197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178" fill="norm" stroke="1" extrusionOk="0">
                  <a:moveTo>
                    <a:pt x="2347" y="10015"/>
                  </a:moveTo>
                  <a:cubicBezTo>
                    <a:pt x="3722" y="10242"/>
                    <a:pt x="5096" y="10469"/>
                    <a:pt x="6373" y="9332"/>
                  </a:cubicBezTo>
                  <a:cubicBezTo>
                    <a:pt x="7649" y="8196"/>
                    <a:pt x="8827" y="5695"/>
                    <a:pt x="9318" y="3876"/>
                  </a:cubicBezTo>
                  <a:cubicBezTo>
                    <a:pt x="9809" y="2057"/>
                    <a:pt x="9613" y="920"/>
                    <a:pt x="9023" y="351"/>
                  </a:cubicBezTo>
                  <a:cubicBezTo>
                    <a:pt x="8434" y="-217"/>
                    <a:pt x="7453" y="-217"/>
                    <a:pt x="5882" y="1261"/>
                  </a:cubicBezTo>
                  <a:cubicBezTo>
                    <a:pt x="4311" y="2739"/>
                    <a:pt x="2151" y="5695"/>
                    <a:pt x="973" y="8764"/>
                  </a:cubicBezTo>
                  <a:cubicBezTo>
                    <a:pt x="-206" y="11834"/>
                    <a:pt x="-402" y="15017"/>
                    <a:pt x="874" y="17404"/>
                  </a:cubicBezTo>
                  <a:cubicBezTo>
                    <a:pt x="2151" y="19791"/>
                    <a:pt x="4900" y="21383"/>
                    <a:pt x="8533" y="21156"/>
                  </a:cubicBezTo>
                  <a:cubicBezTo>
                    <a:pt x="12165" y="20928"/>
                    <a:pt x="16682" y="18882"/>
                    <a:pt x="21198" y="168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2" name="Line"/>
            <p:cNvSpPr/>
            <p:nvPr/>
          </p:nvSpPr>
          <p:spPr>
            <a:xfrm>
              <a:off x="4103315" y="3384244"/>
              <a:ext cx="194152" cy="384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433" fill="norm" stroke="1" extrusionOk="0">
                  <a:moveTo>
                    <a:pt x="18517" y="2443"/>
                  </a:moveTo>
                  <a:cubicBezTo>
                    <a:pt x="18285" y="1734"/>
                    <a:pt x="18052" y="1026"/>
                    <a:pt x="17356" y="613"/>
                  </a:cubicBezTo>
                  <a:cubicBezTo>
                    <a:pt x="16659" y="200"/>
                    <a:pt x="15498" y="82"/>
                    <a:pt x="14336" y="23"/>
                  </a:cubicBezTo>
                  <a:cubicBezTo>
                    <a:pt x="13175" y="-36"/>
                    <a:pt x="12014" y="-36"/>
                    <a:pt x="10388" y="672"/>
                  </a:cubicBezTo>
                  <a:cubicBezTo>
                    <a:pt x="8762" y="1380"/>
                    <a:pt x="6672" y="2797"/>
                    <a:pt x="4581" y="5216"/>
                  </a:cubicBezTo>
                  <a:cubicBezTo>
                    <a:pt x="2491" y="7636"/>
                    <a:pt x="401" y="11059"/>
                    <a:pt x="52" y="13951"/>
                  </a:cubicBezTo>
                  <a:cubicBezTo>
                    <a:pt x="-296" y="16843"/>
                    <a:pt x="1098" y="19203"/>
                    <a:pt x="4233" y="20384"/>
                  </a:cubicBezTo>
                  <a:cubicBezTo>
                    <a:pt x="7369" y="21564"/>
                    <a:pt x="12246" y="21564"/>
                    <a:pt x="15381" y="21269"/>
                  </a:cubicBezTo>
                  <a:cubicBezTo>
                    <a:pt x="18517" y="20974"/>
                    <a:pt x="19910" y="20384"/>
                    <a:pt x="21304" y="197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3" name="Line"/>
            <p:cNvSpPr/>
            <p:nvPr/>
          </p:nvSpPr>
          <p:spPr>
            <a:xfrm>
              <a:off x="4303944" y="3468052"/>
              <a:ext cx="184023" cy="312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1095" fill="norm" stroke="1" extrusionOk="0">
                  <a:moveTo>
                    <a:pt x="13819" y="7167"/>
                  </a:moveTo>
                  <a:cubicBezTo>
                    <a:pt x="12606" y="6881"/>
                    <a:pt x="11392" y="6595"/>
                    <a:pt x="8965" y="7453"/>
                  </a:cubicBezTo>
                  <a:cubicBezTo>
                    <a:pt x="6538" y="8312"/>
                    <a:pt x="2898" y="10314"/>
                    <a:pt x="1199" y="12603"/>
                  </a:cubicBezTo>
                  <a:cubicBezTo>
                    <a:pt x="-500" y="14892"/>
                    <a:pt x="-257" y="17467"/>
                    <a:pt x="1078" y="19112"/>
                  </a:cubicBezTo>
                  <a:cubicBezTo>
                    <a:pt x="2412" y="20757"/>
                    <a:pt x="4839" y="21472"/>
                    <a:pt x="7630" y="20900"/>
                  </a:cubicBezTo>
                  <a:cubicBezTo>
                    <a:pt x="10421" y="20328"/>
                    <a:pt x="13576" y="18468"/>
                    <a:pt x="16125" y="15035"/>
                  </a:cubicBezTo>
                  <a:cubicBezTo>
                    <a:pt x="18673" y="11602"/>
                    <a:pt x="20615" y="6595"/>
                    <a:pt x="20615" y="3663"/>
                  </a:cubicBezTo>
                  <a:cubicBezTo>
                    <a:pt x="20615" y="730"/>
                    <a:pt x="18673" y="-128"/>
                    <a:pt x="15639" y="15"/>
                  </a:cubicBezTo>
                  <a:cubicBezTo>
                    <a:pt x="12606" y="158"/>
                    <a:pt x="8480" y="1302"/>
                    <a:pt x="5931" y="3019"/>
                  </a:cubicBezTo>
                  <a:cubicBezTo>
                    <a:pt x="3383" y="4736"/>
                    <a:pt x="2412" y="7024"/>
                    <a:pt x="2291" y="8455"/>
                  </a:cubicBezTo>
                  <a:cubicBezTo>
                    <a:pt x="2170" y="9885"/>
                    <a:pt x="2898" y="10457"/>
                    <a:pt x="5203" y="10600"/>
                  </a:cubicBezTo>
                  <a:cubicBezTo>
                    <a:pt x="7509" y="10744"/>
                    <a:pt x="11392" y="10457"/>
                    <a:pt x="14304" y="10100"/>
                  </a:cubicBezTo>
                  <a:cubicBezTo>
                    <a:pt x="17217" y="9742"/>
                    <a:pt x="19158" y="9313"/>
                    <a:pt x="21100" y="88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4" name="Line"/>
            <p:cNvSpPr/>
            <p:nvPr/>
          </p:nvSpPr>
          <p:spPr>
            <a:xfrm>
              <a:off x="4341916" y="3299926"/>
              <a:ext cx="120651" cy="121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6" fill="norm" stroke="1" extrusionOk="0">
                  <a:moveTo>
                    <a:pt x="0" y="19192"/>
                  </a:moveTo>
                  <a:cubicBezTo>
                    <a:pt x="3032" y="14350"/>
                    <a:pt x="6063" y="9509"/>
                    <a:pt x="8905" y="5971"/>
                  </a:cubicBezTo>
                  <a:cubicBezTo>
                    <a:pt x="11747" y="2433"/>
                    <a:pt x="14400" y="198"/>
                    <a:pt x="15916" y="12"/>
                  </a:cubicBezTo>
                  <a:cubicBezTo>
                    <a:pt x="17432" y="-174"/>
                    <a:pt x="17811" y="1688"/>
                    <a:pt x="18568" y="5598"/>
                  </a:cubicBezTo>
                  <a:cubicBezTo>
                    <a:pt x="19326" y="9509"/>
                    <a:pt x="20463" y="15467"/>
                    <a:pt x="21600" y="21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5" name="Line"/>
            <p:cNvSpPr/>
            <p:nvPr/>
          </p:nvSpPr>
          <p:spPr>
            <a:xfrm>
              <a:off x="4576866" y="3332807"/>
              <a:ext cx="81990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7" h="21600" fill="norm" stroke="1" extrusionOk="0">
                  <a:moveTo>
                    <a:pt x="0" y="0"/>
                  </a:moveTo>
                  <a:cubicBezTo>
                    <a:pt x="6480" y="3382"/>
                    <a:pt x="12960" y="6764"/>
                    <a:pt x="16740" y="9818"/>
                  </a:cubicBezTo>
                  <a:cubicBezTo>
                    <a:pt x="20520" y="12873"/>
                    <a:pt x="21600" y="15600"/>
                    <a:pt x="20520" y="17509"/>
                  </a:cubicBezTo>
                  <a:cubicBezTo>
                    <a:pt x="19440" y="19418"/>
                    <a:pt x="16200" y="20509"/>
                    <a:pt x="12960" y="21055"/>
                  </a:cubicBezTo>
                  <a:cubicBezTo>
                    <a:pt x="9720" y="21600"/>
                    <a:pt x="6480" y="21600"/>
                    <a:pt x="32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6" name="Line"/>
            <p:cNvSpPr/>
            <p:nvPr/>
          </p:nvSpPr>
          <p:spPr>
            <a:xfrm>
              <a:off x="5034066" y="3613106"/>
              <a:ext cx="615951" cy="43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3" fill="norm" stroke="1" extrusionOk="0">
                  <a:moveTo>
                    <a:pt x="0" y="21163"/>
                  </a:moveTo>
                  <a:cubicBezTo>
                    <a:pt x="2672" y="13963"/>
                    <a:pt x="5344" y="6763"/>
                    <a:pt x="8091" y="3163"/>
                  </a:cubicBezTo>
                  <a:cubicBezTo>
                    <a:pt x="10837" y="-437"/>
                    <a:pt x="13658" y="-437"/>
                    <a:pt x="15922" y="592"/>
                  </a:cubicBezTo>
                  <a:cubicBezTo>
                    <a:pt x="18186" y="1620"/>
                    <a:pt x="19893" y="3677"/>
                    <a:pt x="21600" y="57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7" name="Line"/>
            <p:cNvSpPr/>
            <p:nvPr/>
          </p:nvSpPr>
          <p:spPr>
            <a:xfrm>
              <a:off x="5542066" y="3536007"/>
              <a:ext cx="112507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2" h="21600" fill="norm" stroke="1" extrusionOk="0">
                  <a:moveTo>
                    <a:pt x="0" y="0"/>
                  </a:moveTo>
                  <a:cubicBezTo>
                    <a:pt x="6171" y="1986"/>
                    <a:pt x="12343" y="3972"/>
                    <a:pt x="16200" y="6455"/>
                  </a:cubicBezTo>
                  <a:cubicBezTo>
                    <a:pt x="20057" y="8938"/>
                    <a:pt x="21600" y="11917"/>
                    <a:pt x="19671" y="14524"/>
                  </a:cubicBezTo>
                  <a:cubicBezTo>
                    <a:pt x="17743" y="17131"/>
                    <a:pt x="12343" y="19366"/>
                    <a:pt x="694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8" name="Line"/>
            <p:cNvSpPr/>
            <p:nvPr/>
          </p:nvSpPr>
          <p:spPr>
            <a:xfrm>
              <a:off x="5799265" y="3510607"/>
              <a:ext cx="176768" cy="232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8" h="20989" fill="norm" stroke="1" extrusionOk="0">
                  <a:moveTo>
                    <a:pt x="19511" y="3441"/>
                  </a:moveTo>
                  <a:cubicBezTo>
                    <a:pt x="16075" y="2867"/>
                    <a:pt x="12639" y="2294"/>
                    <a:pt x="9202" y="3441"/>
                  </a:cubicBezTo>
                  <a:cubicBezTo>
                    <a:pt x="5766" y="4588"/>
                    <a:pt x="2329" y="7455"/>
                    <a:pt x="857" y="10513"/>
                  </a:cubicBezTo>
                  <a:cubicBezTo>
                    <a:pt x="-616" y="13572"/>
                    <a:pt x="-125" y="16821"/>
                    <a:pt x="1839" y="18828"/>
                  </a:cubicBezTo>
                  <a:cubicBezTo>
                    <a:pt x="3802" y="20835"/>
                    <a:pt x="7239" y="21600"/>
                    <a:pt x="10675" y="20453"/>
                  </a:cubicBezTo>
                  <a:cubicBezTo>
                    <a:pt x="14111" y="19306"/>
                    <a:pt x="17548" y="16248"/>
                    <a:pt x="19266" y="12903"/>
                  </a:cubicBezTo>
                  <a:cubicBezTo>
                    <a:pt x="20984" y="9558"/>
                    <a:pt x="20984" y="5926"/>
                    <a:pt x="18775" y="3727"/>
                  </a:cubicBezTo>
                  <a:cubicBezTo>
                    <a:pt x="16566" y="1529"/>
                    <a:pt x="12148" y="765"/>
                    <a:pt x="772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9" name="Line"/>
            <p:cNvSpPr/>
            <p:nvPr/>
          </p:nvSpPr>
          <p:spPr>
            <a:xfrm>
              <a:off x="5021366" y="3283737"/>
              <a:ext cx="152401" cy="143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7" fill="norm" stroke="1" extrusionOk="0">
                  <a:moveTo>
                    <a:pt x="0" y="4440"/>
                  </a:moveTo>
                  <a:cubicBezTo>
                    <a:pt x="300" y="2874"/>
                    <a:pt x="600" y="1309"/>
                    <a:pt x="750" y="1935"/>
                  </a:cubicBezTo>
                  <a:cubicBezTo>
                    <a:pt x="900" y="2561"/>
                    <a:pt x="900" y="5379"/>
                    <a:pt x="1200" y="8353"/>
                  </a:cubicBezTo>
                  <a:cubicBezTo>
                    <a:pt x="1500" y="11327"/>
                    <a:pt x="2100" y="14457"/>
                    <a:pt x="2550" y="16961"/>
                  </a:cubicBezTo>
                  <a:cubicBezTo>
                    <a:pt x="3000" y="19466"/>
                    <a:pt x="3300" y="21344"/>
                    <a:pt x="3450" y="21187"/>
                  </a:cubicBezTo>
                  <a:cubicBezTo>
                    <a:pt x="3600" y="21031"/>
                    <a:pt x="3600" y="18840"/>
                    <a:pt x="4350" y="15240"/>
                  </a:cubicBezTo>
                  <a:cubicBezTo>
                    <a:pt x="5100" y="11640"/>
                    <a:pt x="6600" y="6631"/>
                    <a:pt x="7950" y="3657"/>
                  </a:cubicBezTo>
                  <a:cubicBezTo>
                    <a:pt x="9300" y="683"/>
                    <a:pt x="10500" y="-256"/>
                    <a:pt x="12600" y="57"/>
                  </a:cubicBezTo>
                  <a:cubicBezTo>
                    <a:pt x="14700" y="370"/>
                    <a:pt x="17700" y="1935"/>
                    <a:pt x="19350" y="4753"/>
                  </a:cubicBezTo>
                  <a:cubicBezTo>
                    <a:pt x="21000" y="7570"/>
                    <a:pt x="21300" y="11640"/>
                    <a:pt x="21600" y="15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0" name="Line"/>
            <p:cNvSpPr/>
            <p:nvPr/>
          </p:nvSpPr>
          <p:spPr>
            <a:xfrm>
              <a:off x="5205516" y="3309524"/>
              <a:ext cx="234951" cy="35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5" y="15247"/>
                    <a:pt x="389" y="8894"/>
                    <a:pt x="973" y="5082"/>
                  </a:cubicBezTo>
                  <a:cubicBezTo>
                    <a:pt x="1557" y="1271"/>
                    <a:pt x="2530" y="0"/>
                    <a:pt x="6032" y="0"/>
                  </a:cubicBezTo>
                  <a:cubicBezTo>
                    <a:pt x="9535" y="0"/>
                    <a:pt x="15568" y="1271"/>
                    <a:pt x="21600" y="2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1" name="Line"/>
            <p:cNvSpPr/>
            <p:nvPr/>
          </p:nvSpPr>
          <p:spPr>
            <a:xfrm>
              <a:off x="5434116" y="3238502"/>
              <a:ext cx="61485" cy="132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4" h="21447" fill="norm" stroke="1" extrusionOk="0">
                  <a:moveTo>
                    <a:pt x="8640" y="2933"/>
                  </a:moveTo>
                  <a:cubicBezTo>
                    <a:pt x="5760" y="1561"/>
                    <a:pt x="2880" y="190"/>
                    <a:pt x="2880" y="18"/>
                  </a:cubicBezTo>
                  <a:cubicBezTo>
                    <a:pt x="2880" y="-153"/>
                    <a:pt x="5760" y="876"/>
                    <a:pt x="9360" y="2933"/>
                  </a:cubicBezTo>
                  <a:cubicBezTo>
                    <a:pt x="12960" y="4990"/>
                    <a:pt x="17280" y="8076"/>
                    <a:pt x="19440" y="10818"/>
                  </a:cubicBezTo>
                  <a:cubicBezTo>
                    <a:pt x="21600" y="13561"/>
                    <a:pt x="21600" y="15961"/>
                    <a:pt x="18000" y="17676"/>
                  </a:cubicBezTo>
                  <a:cubicBezTo>
                    <a:pt x="14400" y="19390"/>
                    <a:pt x="7200" y="20418"/>
                    <a:pt x="0" y="21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2" name="Line"/>
            <p:cNvSpPr/>
            <p:nvPr/>
          </p:nvSpPr>
          <p:spPr>
            <a:xfrm>
              <a:off x="5533199" y="3224857"/>
              <a:ext cx="147774" cy="108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0895" fill="norm" stroke="1" extrusionOk="0">
                  <a:moveTo>
                    <a:pt x="8576" y="0"/>
                  </a:moveTo>
                  <a:cubicBezTo>
                    <a:pt x="7663" y="4075"/>
                    <a:pt x="6750" y="8151"/>
                    <a:pt x="6142" y="11208"/>
                  </a:cubicBezTo>
                  <a:cubicBezTo>
                    <a:pt x="5533" y="14264"/>
                    <a:pt x="5229" y="16302"/>
                    <a:pt x="4316" y="18136"/>
                  </a:cubicBezTo>
                  <a:cubicBezTo>
                    <a:pt x="3404" y="19970"/>
                    <a:pt x="1883" y="21600"/>
                    <a:pt x="970" y="20581"/>
                  </a:cubicBezTo>
                  <a:cubicBezTo>
                    <a:pt x="57" y="19562"/>
                    <a:pt x="-247" y="15894"/>
                    <a:pt x="209" y="13245"/>
                  </a:cubicBezTo>
                  <a:cubicBezTo>
                    <a:pt x="666" y="10596"/>
                    <a:pt x="1883" y="8966"/>
                    <a:pt x="3252" y="8355"/>
                  </a:cubicBezTo>
                  <a:cubicBezTo>
                    <a:pt x="4621" y="7743"/>
                    <a:pt x="6142" y="8151"/>
                    <a:pt x="8119" y="9985"/>
                  </a:cubicBezTo>
                  <a:cubicBezTo>
                    <a:pt x="10097" y="11819"/>
                    <a:pt x="12530" y="15079"/>
                    <a:pt x="14508" y="16709"/>
                  </a:cubicBezTo>
                  <a:cubicBezTo>
                    <a:pt x="16485" y="18340"/>
                    <a:pt x="18007" y="18340"/>
                    <a:pt x="19071" y="17321"/>
                  </a:cubicBezTo>
                  <a:cubicBezTo>
                    <a:pt x="20136" y="16302"/>
                    <a:pt x="20745" y="14264"/>
                    <a:pt x="21049" y="12226"/>
                  </a:cubicBezTo>
                  <a:cubicBezTo>
                    <a:pt x="21353" y="10189"/>
                    <a:pt x="21353" y="8151"/>
                    <a:pt x="20592" y="6725"/>
                  </a:cubicBezTo>
                  <a:cubicBezTo>
                    <a:pt x="19832" y="5298"/>
                    <a:pt x="18311" y="4483"/>
                    <a:pt x="15877" y="4075"/>
                  </a:cubicBezTo>
                  <a:cubicBezTo>
                    <a:pt x="13443" y="3668"/>
                    <a:pt x="10097" y="3668"/>
                    <a:pt x="6750" y="36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3" name="Line"/>
            <p:cNvSpPr/>
            <p:nvPr/>
          </p:nvSpPr>
          <p:spPr>
            <a:xfrm>
              <a:off x="284266" y="4361507"/>
              <a:ext cx="491490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6" y="21306"/>
                    <a:pt x="651" y="21012"/>
                    <a:pt x="1000" y="20571"/>
                  </a:cubicBezTo>
                  <a:cubicBezTo>
                    <a:pt x="1349" y="20131"/>
                    <a:pt x="1721" y="19543"/>
                    <a:pt x="2056" y="18955"/>
                  </a:cubicBezTo>
                  <a:cubicBezTo>
                    <a:pt x="2391" y="18367"/>
                    <a:pt x="2688" y="17780"/>
                    <a:pt x="3028" y="17118"/>
                  </a:cubicBezTo>
                  <a:cubicBezTo>
                    <a:pt x="3367" y="16457"/>
                    <a:pt x="3749" y="15722"/>
                    <a:pt x="4098" y="15061"/>
                  </a:cubicBezTo>
                  <a:cubicBezTo>
                    <a:pt x="4447" y="14400"/>
                    <a:pt x="4763" y="13812"/>
                    <a:pt x="5093" y="13151"/>
                  </a:cubicBezTo>
                  <a:cubicBezTo>
                    <a:pt x="5423" y="12490"/>
                    <a:pt x="5767" y="11755"/>
                    <a:pt x="6135" y="11020"/>
                  </a:cubicBezTo>
                  <a:cubicBezTo>
                    <a:pt x="6502" y="10286"/>
                    <a:pt x="6893" y="9551"/>
                    <a:pt x="7186" y="9037"/>
                  </a:cubicBezTo>
                  <a:cubicBezTo>
                    <a:pt x="7479" y="8522"/>
                    <a:pt x="7674" y="8229"/>
                    <a:pt x="7893" y="7935"/>
                  </a:cubicBezTo>
                  <a:cubicBezTo>
                    <a:pt x="8112" y="7641"/>
                    <a:pt x="8353" y="7347"/>
                    <a:pt x="8572" y="7127"/>
                  </a:cubicBezTo>
                  <a:cubicBezTo>
                    <a:pt x="8791" y="6906"/>
                    <a:pt x="8986" y="6759"/>
                    <a:pt x="9209" y="6539"/>
                  </a:cubicBezTo>
                  <a:cubicBezTo>
                    <a:pt x="9433" y="6318"/>
                    <a:pt x="9684" y="6024"/>
                    <a:pt x="9902" y="5804"/>
                  </a:cubicBezTo>
                  <a:cubicBezTo>
                    <a:pt x="10121" y="5584"/>
                    <a:pt x="10307" y="5437"/>
                    <a:pt x="10516" y="5216"/>
                  </a:cubicBezTo>
                  <a:cubicBezTo>
                    <a:pt x="10726" y="4996"/>
                    <a:pt x="10958" y="4702"/>
                    <a:pt x="11181" y="4482"/>
                  </a:cubicBezTo>
                  <a:cubicBezTo>
                    <a:pt x="11405" y="4261"/>
                    <a:pt x="11619" y="4114"/>
                    <a:pt x="11842" y="3894"/>
                  </a:cubicBezTo>
                  <a:cubicBezTo>
                    <a:pt x="12065" y="3673"/>
                    <a:pt x="12298" y="3380"/>
                    <a:pt x="12512" y="3159"/>
                  </a:cubicBezTo>
                  <a:cubicBezTo>
                    <a:pt x="12726" y="2939"/>
                    <a:pt x="12921" y="2792"/>
                    <a:pt x="13130" y="2571"/>
                  </a:cubicBezTo>
                  <a:cubicBezTo>
                    <a:pt x="13340" y="2351"/>
                    <a:pt x="13563" y="2057"/>
                    <a:pt x="13879" y="1763"/>
                  </a:cubicBezTo>
                  <a:cubicBezTo>
                    <a:pt x="14195" y="1469"/>
                    <a:pt x="14605" y="1176"/>
                    <a:pt x="15005" y="955"/>
                  </a:cubicBezTo>
                  <a:cubicBezTo>
                    <a:pt x="15405" y="735"/>
                    <a:pt x="15795" y="588"/>
                    <a:pt x="16172" y="441"/>
                  </a:cubicBezTo>
                  <a:cubicBezTo>
                    <a:pt x="16549" y="294"/>
                    <a:pt x="16912" y="147"/>
                    <a:pt x="17247" y="73"/>
                  </a:cubicBezTo>
                  <a:cubicBezTo>
                    <a:pt x="17581" y="0"/>
                    <a:pt x="17888" y="0"/>
                    <a:pt x="18256" y="0"/>
                  </a:cubicBezTo>
                  <a:cubicBezTo>
                    <a:pt x="18623" y="0"/>
                    <a:pt x="19051" y="0"/>
                    <a:pt x="19521" y="147"/>
                  </a:cubicBezTo>
                  <a:cubicBezTo>
                    <a:pt x="19991" y="294"/>
                    <a:pt x="20502" y="588"/>
                    <a:pt x="20856" y="1029"/>
                  </a:cubicBezTo>
                  <a:cubicBezTo>
                    <a:pt x="21209" y="1469"/>
                    <a:pt x="21405" y="2057"/>
                    <a:pt x="21600" y="26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4" name="Line"/>
            <p:cNvSpPr/>
            <p:nvPr/>
          </p:nvSpPr>
          <p:spPr>
            <a:xfrm>
              <a:off x="114390" y="5027373"/>
              <a:ext cx="242992" cy="370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355" fill="norm" stroke="1" extrusionOk="0">
                  <a:moveTo>
                    <a:pt x="3213" y="4078"/>
                  </a:moveTo>
                  <a:cubicBezTo>
                    <a:pt x="7868" y="3590"/>
                    <a:pt x="12523" y="3102"/>
                    <a:pt x="15316" y="2675"/>
                  </a:cubicBezTo>
                  <a:cubicBezTo>
                    <a:pt x="18109" y="2248"/>
                    <a:pt x="19040" y="1882"/>
                    <a:pt x="19878" y="1454"/>
                  </a:cubicBezTo>
                  <a:cubicBezTo>
                    <a:pt x="20716" y="1027"/>
                    <a:pt x="21461" y="539"/>
                    <a:pt x="21368" y="234"/>
                  </a:cubicBezTo>
                  <a:cubicBezTo>
                    <a:pt x="21275" y="-71"/>
                    <a:pt x="20344" y="-193"/>
                    <a:pt x="18016" y="600"/>
                  </a:cubicBezTo>
                  <a:cubicBezTo>
                    <a:pt x="15689" y="1393"/>
                    <a:pt x="11964" y="3102"/>
                    <a:pt x="9451" y="4505"/>
                  </a:cubicBezTo>
                  <a:cubicBezTo>
                    <a:pt x="6937" y="5909"/>
                    <a:pt x="5633" y="7007"/>
                    <a:pt x="5075" y="7861"/>
                  </a:cubicBezTo>
                  <a:cubicBezTo>
                    <a:pt x="4516" y="8715"/>
                    <a:pt x="4702" y="9326"/>
                    <a:pt x="5261" y="9692"/>
                  </a:cubicBezTo>
                  <a:cubicBezTo>
                    <a:pt x="5820" y="10058"/>
                    <a:pt x="6751" y="10180"/>
                    <a:pt x="8333" y="10241"/>
                  </a:cubicBezTo>
                  <a:cubicBezTo>
                    <a:pt x="9916" y="10302"/>
                    <a:pt x="12151" y="10302"/>
                    <a:pt x="12895" y="10607"/>
                  </a:cubicBezTo>
                  <a:cubicBezTo>
                    <a:pt x="13640" y="10912"/>
                    <a:pt x="12895" y="11522"/>
                    <a:pt x="10754" y="12743"/>
                  </a:cubicBezTo>
                  <a:cubicBezTo>
                    <a:pt x="8613" y="13963"/>
                    <a:pt x="5075" y="15793"/>
                    <a:pt x="3027" y="16953"/>
                  </a:cubicBezTo>
                  <a:cubicBezTo>
                    <a:pt x="978" y="18112"/>
                    <a:pt x="420" y="18600"/>
                    <a:pt x="140" y="19149"/>
                  </a:cubicBezTo>
                  <a:cubicBezTo>
                    <a:pt x="-139" y="19699"/>
                    <a:pt x="-139" y="20309"/>
                    <a:pt x="1444" y="20736"/>
                  </a:cubicBezTo>
                  <a:cubicBezTo>
                    <a:pt x="3027" y="21163"/>
                    <a:pt x="6192" y="21407"/>
                    <a:pt x="9264" y="21346"/>
                  </a:cubicBezTo>
                  <a:cubicBezTo>
                    <a:pt x="12337" y="21285"/>
                    <a:pt x="15316" y="20919"/>
                    <a:pt x="18295" y="20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5" name="Line"/>
            <p:cNvSpPr/>
            <p:nvPr/>
          </p:nvSpPr>
          <p:spPr>
            <a:xfrm>
              <a:off x="366816" y="5232452"/>
              <a:ext cx="215901" cy="140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3" fill="norm" stroke="1" extrusionOk="0">
                  <a:moveTo>
                    <a:pt x="0" y="804"/>
                  </a:moveTo>
                  <a:cubicBezTo>
                    <a:pt x="1059" y="168"/>
                    <a:pt x="2118" y="-467"/>
                    <a:pt x="3388" y="486"/>
                  </a:cubicBezTo>
                  <a:cubicBezTo>
                    <a:pt x="4659" y="1439"/>
                    <a:pt x="6141" y="3980"/>
                    <a:pt x="6565" y="7157"/>
                  </a:cubicBezTo>
                  <a:cubicBezTo>
                    <a:pt x="6988" y="10333"/>
                    <a:pt x="6353" y="14145"/>
                    <a:pt x="5612" y="16845"/>
                  </a:cubicBezTo>
                  <a:cubicBezTo>
                    <a:pt x="4871" y="19545"/>
                    <a:pt x="4024" y="21133"/>
                    <a:pt x="3388" y="21133"/>
                  </a:cubicBezTo>
                  <a:cubicBezTo>
                    <a:pt x="2753" y="21133"/>
                    <a:pt x="2329" y="19545"/>
                    <a:pt x="3388" y="16209"/>
                  </a:cubicBezTo>
                  <a:cubicBezTo>
                    <a:pt x="4447" y="12874"/>
                    <a:pt x="6988" y="7792"/>
                    <a:pt x="8894" y="4615"/>
                  </a:cubicBezTo>
                  <a:cubicBezTo>
                    <a:pt x="10800" y="1439"/>
                    <a:pt x="12071" y="168"/>
                    <a:pt x="12600" y="327"/>
                  </a:cubicBezTo>
                  <a:cubicBezTo>
                    <a:pt x="13129" y="486"/>
                    <a:pt x="12918" y="2074"/>
                    <a:pt x="12600" y="3662"/>
                  </a:cubicBezTo>
                  <a:cubicBezTo>
                    <a:pt x="12282" y="5251"/>
                    <a:pt x="11859" y="6839"/>
                    <a:pt x="12071" y="9062"/>
                  </a:cubicBezTo>
                  <a:cubicBezTo>
                    <a:pt x="12282" y="11286"/>
                    <a:pt x="13129" y="14145"/>
                    <a:pt x="14824" y="15098"/>
                  </a:cubicBezTo>
                  <a:cubicBezTo>
                    <a:pt x="16518" y="16051"/>
                    <a:pt x="19059" y="15098"/>
                    <a:pt x="21600" y="141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6" name="Line"/>
            <p:cNvSpPr/>
            <p:nvPr/>
          </p:nvSpPr>
          <p:spPr>
            <a:xfrm>
              <a:off x="668623" y="5161607"/>
              <a:ext cx="15694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2618"/>
                    <a:pt x="3818" y="5236"/>
                    <a:pt x="1118" y="8836"/>
                  </a:cubicBezTo>
                  <a:cubicBezTo>
                    <a:pt x="-1582" y="12436"/>
                    <a:pt x="1118" y="17018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7" name="Line"/>
            <p:cNvSpPr/>
            <p:nvPr/>
          </p:nvSpPr>
          <p:spPr>
            <a:xfrm>
              <a:off x="665266" y="5269557"/>
              <a:ext cx="190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8" name="Line"/>
            <p:cNvSpPr/>
            <p:nvPr/>
          </p:nvSpPr>
          <p:spPr>
            <a:xfrm>
              <a:off x="189016" y="5441007"/>
              <a:ext cx="3556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29" y="14400"/>
                    <a:pt x="7457" y="7200"/>
                    <a:pt x="11057" y="3600"/>
                  </a:cubicBezTo>
                  <a:cubicBezTo>
                    <a:pt x="14657" y="0"/>
                    <a:pt x="1812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9" name="Line"/>
            <p:cNvSpPr/>
            <p:nvPr/>
          </p:nvSpPr>
          <p:spPr>
            <a:xfrm>
              <a:off x="296966" y="5428307"/>
              <a:ext cx="3556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86" y="17100"/>
                    <a:pt x="7971" y="12600"/>
                    <a:pt x="11571" y="9000"/>
                  </a:cubicBezTo>
                  <a:cubicBezTo>
                    <a:pt x="15171" y="5400"/>
                    <a:pt x="18386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0" name="Line"/>
            <p:cNvSpPr/>
            <p:nvPr/>
          </p:nvSpPr>
          <p:spPr>
            <a:xfrm>
              <a:off x="1160071" y="5141741"/>
              <a:ext cx="235446" cy="1527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0782" fill="norm" stroke="1" extrusionOk="0">
                  <a:moveTo>
                    <a:pt x="2359" y="8751"/>
                  </a:moveTo>
                  <a:cubicBezTo>
                    <a:pt x="4288" y="9327"/>
                    <a:pt x="6216" y="9903"/>
                    <a:pt x="7856" y="9183"/>
                  </a:cubicBezTo>
                  <a:cubicBezTo>
                    <a:pt x="9495" y="8463"/>
                    <a:pt x="10845" y="6447"/>
                    <a:pt x="11616" y="4719"/>
                  </a:cubicBezTo>
                  <a:cubicBezTo>
                    <a:pt x="12388" y="2991"/>
                    <a:pt x="12581" y="1551"/>
                    <a:pt x="12195" y="687"/>
                  </a:cubicBezTo>
                  <a:cubicBezTo>
                    <a:pt x="11809" y="-177"/>
                    <a:pt x="10845" y="-465"/>
                    <a:pt x="8820" y="1263"/>
                  </a:cubicBezTo>
                  <a:cubicBezTo>
                    <a:pt x="6795" y="2991"/>
                    <a:pt x="3709" y="6735"/>
                    <a:pt x="1973" y="9471"/>
                  </a:cubicBezTo>
                  <a:cubicBezTo>
                    <a:pt x="238" y="12207"/>
                    <a:pt x="-148" y="13935"/>
                    <a:pt x="45" y="15951"/>
                  </a:cubicBezTo>
                  <a:cubicBezTo>
                    <a:pt x="238" y="17967"/>
                    <a:pt x="1009" y="20271"/>
                    <a:pt x="4095" y="20703"/>
                  </a:cubicBezTo>
                  <a:cubicBezTo>
                    <a:pt x="7181" y="21135"/>
                    <a:pt x="12581" y="19695"/>
                    <a:pt x="15859" y="18687"/>
                  </a:cubicBezTo>
                  <a:cubicBezTo>
                    <a:pt x="19138" y="17679"/>
                    <a:pt x="20295" y="17103"/>
                    <a:pt x="21452" y="16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1" name="Line"/>
            <p:cNvSpPr/>
            <p:nvPr/>
          </p:nvSpPr>
          <p:spPr>
            <a:xfrm>
              <a:off x="1450227" y="4987108"/>
              <a:ext cx="100955" cy="298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4" h="21040" fill="norm" stroke="1" extrusionOk="0">
                  <a:moveTo>
                    <a:pt x="7120" y="6471"/>
                  </a:moveTo>
                  <a:cubicBezTo>
                    <a:pt x="5797" y="7961"/>
                    <a:pt x="4475" y="9451"/>
                    <a:pt x="4255" y="11238"/>
                  </a:cubicBezTo>
                  <a:cubicBezTo>
                    <a:pt x="4034" y="13026"/>
                    <a:pt x="4916" y="15111"/>
                    <a:pt x="5577" y="16974"/>
                  </a:cubicBezTo>
                  <a:cubicBezTo>
                    <a:pt x="6238" y="18836"/>
                    <a:pt x="6679" y="20474"/>
                    <a:pt x="6679" y="20921"/>
                  </a:cubicBezTo>
                  <a:cubicBezTo>
                    <a:pt x="6679" y="21368"/>
                    <a:pt x="6238" y="20623"/>
                    <a:pt x="4695" y="17644"/>
                  </a:cubicBezTo>
                  <a:cubicBezTo>
                    <a:pt x="3153" y="14665"/>
                    <a:pt x="508" y="9451"/>
                    <a:pt x="67" y="6099"/>
                  </a:cubicBezTo>
                  <a:cubicBezTo>
                    <a:pt x="-374" y="2747"/>
                    <a:pt x="1389" y="1258"/>
                    <a:pt x="4475" y="513"/>
                  </a:cubicBezTo>
                  <a:cubicBezTo>
                    <a:pt x="7561" y="-232"/>
                    <a:pt x="11969" y="-232"/>
                    <a:pt x="15275" y="960"/>
                  </a:cubicBezTo>
                  <a:cubicBezTo>
                    <a:pt x="18581" y="2151"/>
                    <a:pt x="20785" y="4535"/>
                    <a:pt x="21006" y="6248"/>
                  </a:cubicBezTo>
                  <a:cubicBezTo>
                    <a:pt x="21226" y="7961"/>
                    <a:pt x="19463" y="9004"/>
                    <a:pt x="17479" y="9525"/>
                  </a:cubicBezTo>
                  <a:cubicBezTo>
                    <a:pt x="15495" y="10047"/>
                    <a:pt x="13291" y="10047"/>
                    <a:pt x="11087" y="100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2" name="Line"/>
            <p:cNvSpPr/>
            <p:nvPr/>
          </p:nvSpPr>
          <p:spPr>
            <a:xfrm>
              <a:off x="1621206" y="4990205"/>
              <a:ext cx="174361" cy="253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417" fill="norm" stroke="1" extrusionOk="0">
                  <a:moveTo>
                    <a:pt x="5042" y="3209"/>
                  </a:moveTo>
                  <a:cubicBezTo>
                    <a:pt x="4001" y="7672"/>
                    <a:pt x="2960" y="12134"/>
                    <a:pt x="2570" y="14812"/>
                  </a:cubicBezTo>
                  <a:cubicBezTo>
                    <a:pt x="2179" y="17490"/>
                    <a:pt x="2439" y="18382"/>
                    <a:pt x="2570" y="19364"/>
                  </a:cubicBezTo>
                  <a:cubicBezTo>
                    <a:pt x="2700" y="20346"/>
                    <a:pt x="2700" y="21417"/>
                    <a:pt x="2570" y="21417"/>
                  </a:cubicBezTo>
                  <a:cubicBezTo>
                    <a:pt x="2439" y="21417"/>
                    <a:pt x="2179" y="20346"/>
                    <a:pt x="1659" y="16954"/>
                  </a:cubicBezTo>
                  <a:cubicBezTo>
                    <a:pt x="1138" y="13562"/>
                    <a:pt x="357" y="7850"/>
                    <a:pt x="97" y="4548"/>
                  </a:cubicBezTo>
                  <a:cubicBezTo>
                    <a:pt x="-163" y="1245"/>
                    <a:pt x="97" y="353"/>
                    <a:pt x="878" y="85"/>
                  </a:cubicBezTo>
                  <a:cubicBezTo>
                    <a:pt x="1659" y="-183"/>
                    <a:pt x="2960" y="174"/>
                    <a:pt x="4261" y="1245"/>
                  </a:cubicBezTo>
                  <a:cubicBezTo>
                    <a:pt x="5562" y="2316"/>
                    <a:pt x="6864" y="4101"/>
                    <a:pt x="8035" y="5351"/>
                  </a:cubicBezTo>
                  <a:cubicBezTo>
                    <a:pt x="9206" y="6600"/>
                    <a:pt x="10247" y="7315"/>
                    <a:pt x="11418" y="7582"/>
                  </a:cubicBezTo>
                  <a:cubicBezTo>
                    <a:pt x="12589" y="7850"/>
                    <a:pt x="13890" y="7672"/>
                    <a:pt x="14801" y="7136"/>
                  </a:cubicBezTo>
                  <a:cubicBezTo>
                    <a:pt x="15712" y="6600"/>
                    <a:pt x="16232" y="5708"/>
                    <a:pt x="16883" y="4458"/>
                  </a:cubicBezTo>
                  <a:cubicBezTo>
                    <a:pt x="17533" y="3209"/>
                    <a:pt x="18314" y="1602"/>
                    <a:pt x="18835" y="1334"/>
                  </a:cubicBezTo>
                  <a:cubicBezTo>
                    <a:pt x="19355" y="1067"/>
                    <a:pt x="19615" y="2138"/>
                    <a:pt x="20006" y="5529"/>
                  </a:cubicBezTo>
                  <a:cubicBezTo>
                    <a:pt x="20396" y="8921"/>
                    <a:pt x="20917" y="14634"/>
                    <a:pt x="21437" y="203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3" name="Line"/>
            <p:cNvSpPr/>
            <p:nvPr/>
          </p:nvSpPr>
          <p:spPr>
            <a:xfrm>
              <a:off x="1914099" y="5002857"/>
              <a:ext cx="8468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547"/>
                    <a:pt x="0" y="9095"/>
                    <a:pt x="0" y="12695"/>
                  </a:cubicBezTo>
                  <a:cubicBezTo>
                    <a:pt x="0" y="16295"/>
                    <a:pt x="10800" y="1894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4" name="Line"/>
            <p:cNvSpPr/>
            <p:nvPr/>
          </p:nvSpPr>
          <p:spPr>
            <a:xfrm>
              <a:off x="1897166" y="4973224"/>
              <a:ext cx="177801" cy="35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" y="15247"/>
                    <a:pt x="1029" y="8894"/>
                    <a:pt x="3086" y="5082"/>
                  </a:cubicBezTo>
                  <a:cubicBezTo>
                    <a:pt x="5143" y="1271"/>
                    <a:pt x="8743" y="0"/>
                    <a:pt x="12086" y="0"/>
                  </a:cubicBezTo>
                  <a:cubicBezTo>
                    <a:pt x="15429" y="0"/>
                    <a:pt x="18514" y="1271"/>
                    <a:pt x="21600" y="2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5" name="Line"/>
            <p:cNvSpPr/>
            <p:nvPr/>
          </p:nvSpPr>
          <p:spPr>
            <a:xfrm>
              <a:off x="1935266" y="5047307"/>
              <a:ext cx="1905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6" name="Line"/>
            <p:cNvSpPr/>
            <p:nvPr/>
          </p:nvSpPr>
          <p:spPr>
            <a:xfrm>
              <a:off x="2563916" y="5110807"/>
              <a:ext cx="63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7" name="Line"/>
            <p:cNvSpPr/>
            <p:nvPr/>
          </p:nvSpPr>
          <p:spPr>
            <a:xfrm>
              <a:off x="2582966" y="5034607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8" name="Line"/>
            <p:cNvSpPr/>
            <p:nvPr/>
          </p:nvSpPr>
          <p:spPr>
            <a:xfrm>
              <a:off x="2631186" y="5060007"/>
              <a:ext cx="82224" cy="173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292" fill="norm" stroke="1" extrusionOk="0">
                  <a:moveTo>
                    <a:pt x="17598" y="0"/>
                  </a:moveTo>
                  <a:cubicBezTo>
                    <a:pt x="15027" y="0"/>
                    <a:pt x="12455" y="0"/>
                    <a:pt x="9884" y="0"/>
                  </a:cubicBezTo>
                  <a:cubicBezTo>
                    <a:pt x="7313" y="0"/>
                    <a:pt x="4741" y="0"/>
                    <a:pt x="2684" y="520"/>
                  </a:cubicBezTo>
                  <a:cubicBezTo>
                    <a:pt x="627" y="1041"/>
                    <a:pt x="-916" y="2082"/>
                    <a:pt x="627" y="3253"/>
                  </a:cubicBezTo>
                  <a:cubicBezTo>
                    <a:pt x="2170" y="4424"/>
                    <a:pt x="6798" y="5725"/>
                    <a:pt x="10913" y="7417"/>
                  </a:cubicBezTo>
                  <a:cubicBezTo>
                    <a:pt x="15027" y="9108"/>
                    <a:pt x="18627" y="11190"/>
                    <a:pt x="19655" y="13663"/>
                  </a:cubicBezTo>
                  <a:cubicBezTo>
                    <a:pt x="20684" y="16135"/>
                    <a:pt x="19141" y="18998"/>
                    <a:pt x="16570" y="20299"/>
                  </a:cubicBezTo>
                  <a:cubicBezTo>
                    <a:pt x="13998" y="21600"/>
                    <a:pt x="10398" y="21340"/>
                    <a:pt x="6798" y="2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9" name="Line"/>
            <p:cNvSpPr/>
            <p:nvPr/>
          </p:nvSpPr>
          <p:spPr>
            <a:xfrm>
              <a:off x="3211616" y="5036340"/>
              <a:ext cx="165101" cy="181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7" fill="norm" stroke="1" extrusionOk="0">
                  <a:moveTo>
                    <a:pt x="9969" y="2744"/>
                  </a:moveTo>
                  <a:cubicBezTo>
                    <a:pt x="10246" y="1517"/>
                    <a:pt x="10523" y="290"/>
                    <a:pt x="10108" y="44"/>
                  </a:cubicBezTo>
                  <a:cubicBezTo>
                    <a:pt x="9692" y="-201"/>
                    <a:pt x="8585" y="535"/>
                    <a:pt x="6785" y="3113"/>
                  </a:cubicBezTo>
                  <a:cubicBezTo>
                    <a:pt x="4985" y="5690"/>
                    <a:pt x="2492" y="10108"/>
                    <a:pt x="1246" y="13054"/>
                  </a:cubicBezTo>
                  <a:cubicBezTo>
                    <a:pt x="0" y="15999"/>
                    <a:pt x="0" y="17472"/>
                    <a:pt x="0" y="18822"/>
                  </a:cubicBezTo>
                  <a:cubicBezTo>
                    <a:pt x="0" y="20172"/>
                    <a:pt x="0" y="21399"/>
                    <a:pt x="3600" y="21031"/>
                  </a:cubicBezTo>
                  <a:cubicBezTo>
                    <a:pt x="7200" y="20663"/>
                    <a:pt x="14400" y="18699"/>
                    <a:pt x="21600" y="167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0" name="Line"/>
            <p:cNvSpPr/>
            <p:nvPr/>
          </p:nvSpPr>
          <p:spPr>
            <a:xfrm>
              <a:off x="3380595" y="5066357"/>
              <a:ext cx="103616" cy="150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34" h="21333" fill="norm" stroke="1" extrusionOk="0">
                  <a:moveTo>
                    <a:pt x="16685" y="0"/>
                  </a:moveTo>
                  <a:cubicBezTo>
                    <a:pt x="14193" y="0"/>
                    <a:pt x="11701" y="0"/>
                    <a:pt x="8585" y="3000"/>
                  </a:cubicBezTo>
                  <a:cubicBezTo>
                    <a:pt x="5470" y="6000"/>
                    <a:pt x="1731" y="12000"/>
                    <a:pt x="485" y="15600"/>
                  </a:cubicBezTo>
                  <a:cubicBezTo>
                    <a:pt x="-761" y="19200"/>
                    <a:pt x="485" y="20400"/>
                    <a:pt x="3185" y="21000"/>
                  </a:cubicBezTo>
                  <a:cubicBezTo>
                    <a:pt x="5885" y="21600"/>
                    <a:pt x="10039" y="21600"/>
                    <a:pt x="13362" y="19200"/>
                  </a:cubicBezTo>
                  <a:cubicBezTo>
                    <a:pt x="16685" y="16800"/>
                    <a:pt x="19177" y="12000"/>
                    <a:pt x="20008" y="8700"/>
                  </a:cubicBezTo>
                  <a:cubicBezTo>
                    <a:pt x="20839" y="5400"/>
                    <a:pt x="20008" y="3600"/>
                    <a:pt x="18347" y="2400"/>
                  </a:cubicBezTo>
                  <a:cubicBezTo>
                    <a:pt x="16685" y="1200"/>
                    <a:pt x="14193" y="600"/>
                    <a:pt x="12739" y="1050"/>
                  </a:cubicBezTo>
                  <a:cubicBezTo>
                    <a:pt x="11285" y="1500"/>
                    <a:pt x="10870" y="3000"/>
                    <a:pt x="10870" y="3900"/>
                  </a:cubicBezTo>
                  <a:cubicBezTo>
                    <a:pt x="10870" y="4800"/>
                    <a:pt x="11285" y="5100"/>
                    <a:pt x="11701" y="5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1" name="Line"/>
            <p:cNvSpPr/>
            <p:nvPr/>
          </p:nvSpPr>
          <p:spPr>
            <a:xfrm>
              <a:off x="3529586" y="5036352"/>
              <a:ext cx="139231" cy="207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420" fill="norm" stroke="1" extrusionOk="0">
                  <a:moveTo>
                    <a:pt x="909" y="7020"/>
                  </a:moveTo>
                  <a:cubicBezTo>
                    <a:pt x="909" y="10511"/>
                    <a:pt x="909" y="14002"/>
                    <a:pt x="745" y="16402"/>
                  </a:cubicBezTo>
                  <a:cubicBezTo>
                    <a:pt x="582" y="18802"/>
                    <a:pt x="254" y="20111"/>
                    <a:pt x="91" y="20002"/>
                  </a:cubicBezTo>
                  <a:cubicBezTo>
                    <a:pt x="-73" y="19893"/>
                    <a:pt x="-73" y="18365"/>
                    <a:pt x="582" y="15202"/>
                  </a:cubicBezTo>
                  <a:cubicBezTo>
                    <a:pt x="1236" y="12038"/>
                    <a:pt x="2545" y="7238"/>
                    <a:pt x="3691" y="4293"/>
                  </a:cubicBezTo>
                  <a:cubicBezTo>
                    <a:pt x="4836" y="1347"/>
                    <a:pt x="5818" y="256"/>
                    <a:pt x="7945" y="38"/>
                  </a:cubicBezTo>
                  <a:cubicBezTo>
                    <a:pt x="10072" y="-180"/>
                    <a:pt x="13345" y="475"/>
                    <a:pt x="15636" y="3529"/>
                  </a:cubicBezTo>
                  <a:cubicBezTo>
                    <a:pt x="17927" y="6584"/>
                    <a:pt x="19236" y="12038"/>
                    <a:pt x="20054" y="15420"/>
                  </a:cubicBezTo>
                  <a:cubicBezTo>
                    <a:pt x="20872" y="18802"/>
                    <a:pt x="21200" y="20111"/>
                    <a:pt x="21527" y="21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2" name="Line"/>
            <p:cNvSpPr/>
            <p:nvPr/>
          </p:nvSpPr>
          <p:spPr>
            <a:xfrm>
              <a:off x="3715383" y="5017207"/>
              <a:ext cx="80434" cy="209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6" h="21340" fill="norm" stroke="1" extrusionOk="0">
                  <a:moveTo>
                    <a:pt x="21046" y="3072"/>
                  </a:moveTo>
                  <a:cubicBezTo>
                    <a:pt x="21046" y="1992"/>
                    <a:pt x="21046" y="912"/>
                    <a:pt x="19661" y="372"/>
                  </a:cubicBezTo>
                  <a:cubicBezTo>
                    <a:pt x="18277" y="-168"/>
                    <a:pt x="15508" y="-168"/>
                    <a:pt x="11908" y="696"/>
                  </a:cubicBezTo>
                  <a:cubicBezTo>
                    <a:pt x="8308" y="1560"/>
                    <a:pt x="3877" y="3288"/>
                    <a:pt x="1661" y="5232"/>
                  </a:cubicBezTo>
                  <a:cubicBezTo>
                    <a:pt x="-554" y="7176"/>
                    <a:pt x="-554" y="9336"/>
                    <a:pt x="1661" y="11172"/>
                  </a:cubicBezTo>
                  <a:cubicBezTo>
                    <a:pt x="3877" y="13008"/>
                    <a:pt x="8308" y="14520"/>
                    <a:pt x="11908" y="15924"/>
                  </a:cubicBezTo>
                  <a:cubicBezTo>
                    <a:pt x="15508" y="17328"/>
                    <a:pt x="18277" y="18624"/>
                    <a:pt x="18554" y="19596"/>
                  </a:cubicBezTo>
                  <a:cubicBezTo>
                    <a:pt x="18831" y="20568"/>
                    <a:pt x="16615" y="21216"/>
                    <a:pt x="14123" y="21324"/>
                  </a:cubicBezTo>
                  <a:cubicBezTo>
                    <a:pt x="11631" y="21432"/>
                    <a:pt x="8861" y="21000"/>
                    <a:pt x="6923" y="19920"/>
                  </a:cubicBezTo>
                  <a:cubicBezTo>
                    <a:pt x="4984" y="18840"/>
                    <a:pt x="3877" y="17112"/>
                    <a:pt x="2769" y="153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3" name="Line"/>
            <p:cNvSpPr/>
            <p:nvPr/>
          </p:nvSpPr>
          <p:spPr>
            <a:xfrm>
              <a:off x="3865666" y="5053657"/>
              <a:ext cx="190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4" name="Line"/>
            <p:cNvSpPr/>
            <p:nvPr/>
          </p:nvSpPr>
          <p:spPr>
            <a:xfrm>
              <a:off x="3875833" y="5003852"/>
              <a:ext cx="27934" cy="75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0" h="20742" fill="norm" stroke="1" extrusionOk="0">
                  <a:moveTo>
                    <a:pt x="1846" y="20742"/>
                  </a:moveTo>
                  <a:cubicBezTo>
                    <a:pt x="1846" y="17823"/>
                    <a:pt x="1846" y="14904"/>
                    <a:pt x="1074" y="11110"/>
                  </a:cubicBezTo>
                  <a:cubicBezTo>
                    <a:pt x="303" y="7315"/>
                    <a:pt x="-1240" y="2645"/>
                    <a:pt x="1846" y="893"/>
                  </a:cubicBezTo>
                  <a:cubicBezTo>
                    <a:pt x="4931" y="-858"/>
                    <a:pt x="12646" y="310"/>
                    <a:pt x="20360" y="1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5" name="Line"/>
            <p:cNvSpPr/>
            <p:nvPr/>
          </p:nvSpPr>
          <p:spPr>
            <a:xfrm>
              <a:off x="3958360" y="4989606"/>
              <a:ext cx="66057" cy="198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7" h="21335" fill="norm" stroke="1" extrusionOk="0">
                  <a:moveTo>
                    <a:pt x="20427" y="3470"/>
                  </a:moveTo>
                  <a:cubicBezTo>
                    <a:pt x="18463" y="2560"/>
                    <a:pt x="16500" y="1651"/>
                    <a:pt x="13554" y="969"/>
                  </a:cubicBezTo>
                  <a:cubicBezTo>
                    <a:pt x="10609" y="287"/>
                    <a:pt x="6682" y="-168"/>
                    <a:pt x="3736" y="59"/>
                  </a:cubicBezTo>
                  <a:cubicBezTo>
                    <a:pt x="791" y="287"/>
                    <a:pt x="-1173" y="1196"/>
                    <a:pt x="791" y="3584"/>
                  </a:cubicBezTo>
                  <a:cubicBezTo>
                    <a:pt x="2754" y="5971"/>
                    <a:pt x="8645" y="9836"/>
                    <a:pt x="12245" y="12337"/>
                  </a:cubicBezTo>
                  <a:cubicBezTo>
                    <a:pt x="15845" y="14838"/>
                    <a:pt x="17154" y="15975"/>
                    <a:pt x="18136" y="17112"/>
                  </a:cubicBezTo>
                  <a:cubicBezTo>
                    <a:pt x="19118" y="18249"/>
                    <a:pt x="19772" y="19386"/>
                    <a:pt x="18136" y="20181"/>
                  </a:cubicBezTo>
                  <a:cubicBezTo>
                    <a:pt x="16500" y="20977"/>
                    <a:pt x="12572" y="21432"/>
                    <a:pt x="9300" y="21318"/>
                  </a:cubicBezTo>
                  <a:cubicBezTo>
                    <a:pt x="6027" y="21205"/>
                    <a:pt x="3409" y="20523"/>
                    <a:pt x="791" y="198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6" name="Line"/>
            <p:cNvSpPr/>
            <p:nvPr/>
          </p:nvSpPr>
          <p:spPr>
            <a:xfrm>
              <a:off x="4104449" y="4816590"/>
              <a:ext cx="75045" cy="381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8" h="21518" fill="norm" stroke="1" extrusionOk="0">
                  <a:moveTo>
                    <a:pt x="19959" y="1193"/>
                  </a:moveTo>
                  <a:cubicBezTo>
                    <a:pt x="20543" y="597"/>
                    <a:pt x="21127" y="0"/>
                    <a:pt x="20251" y="0"/>
                  </a:cubicBezTo>
                  <a:cubicBezTo>
                    <a:pt x="19376" y="0"/>
                    <a:pt x="17041" y="597"/>
                    <a:pt x="14413" y="2446"/>
                  </a:cubicBezTo>
                  <a:cubicBezTo>
                    <a:pt x="11786" y="4296"/>
                    <a:pt x="8868" y="7399"/>
                    <a:pt x="6241" y="10502"/>
                  </a:cubicBezTo>
                  <a:cubicBezTo>
                    <a:pt x="3613" y="13604"/>
                    <a:pt x="1278" y="16707"/>
                    <a:pt x="403" y="18557"/>
                  </a:cubicBezTo>
                  <a:cubicBezTo>
                    <a:pt x="-473" y="20407"/>
                    <a:pt x="111" y="21003"/>
                    <a:pt x="1862" y="21302"/>
                  </a:cubicBezTo>
                  <a:cubicBezTo>
                    <a:pt x="3613" y="21600"/>
                    <a:pt x="6532" y="21600"/>
                    <a:pt x="8868" y="21242"/>
                  </a:cubicBezTo>
                  <a:cubicBezTo>
                    <a:pt x="11203" y="20884"/>
                    <a:pt x="12954" y="20168"/>
                    <a:pt x="14705" y="19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7" name="Line"/>
            <p:cNvSpPr/>
            <p:nvPr/>
          </p:nvSpPr>
          <p:spPr>
            <a:xfrm>
              <a:off x="4090222" y="4998332"/>
              <a:ext cx="301990" cy="176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0744" fill="norm" stroke="1" extrusionOk="0">
                  <a:moveTo>
                    <a:pt x="2966" y="10214"/>
                  </a:moveTo>
                  <a:cubicBezTo>
                    <a:pt x="2370" y="9469"/>
                    <a:pt x="1775" y="8724"/>
                    <a:pt x="1104" y="8104"/>
                  </a:cubicBezTo>
                  <a:cubicBezTo>
                    <a:pt x="434" y="7483"/>
                    <a:pt x="-311" y="6986"/>
                    <a:pt x="136" y="6986"/>
                  </a:cubicBezTo>
                  <a:cubicBezTo>
                    <a:pt x="583" y="6986"/>
                    <a:pt x="2221" y="7483"/>
                    <a:pt x="4232" y="6986"/>
                  </a:cubicBezTo>
                  <a:cubicBezTo>
                    <a:pt x="6243" y="6490"/>
                    <a:pt x="8627" y="5000"/>
                    <a:pt x="10042" y="3759"/>
                  </a:cubicBezTo>
                  <a:cubicBezTo>
                    <a:pt x="11457" y="2517"/>
                    <a:pt x="11904" y="1524"/>
                    <a:pt x="11755" y="779"/>
                  </a:cubicBezTo>
                  <a:cubicBezTo>
                    <a:pt x="11606" y="35"/>
                    <a:pt x="10861" y="-462"/>
                    <a:pt x="9744" y="655"/>
                  </a:cubicBezTo>
                  <a:cubicBezTo>
                    <a:pt x="8627" y="1772"/>
                    <a:pt x="7137" y="4504"/>
                    <a:pt x="6243" y="7235"/>
                  </a:cubicBezTo>
                  <a:cubicBezTo>
                    <a:pt x="5350" y="9966"/>
                    <a:pt x="5052" y="12697"/>
                    <a:pt x="5201" y="15055"/>
                  </a:cubicBezTo>
                  <a:cubicBezTo>
                    <a:pt x="5350" y="17414"/>
                    <a:pt x="5946" y="19400"/>
                    <a:pt x="6616" y="20269"/>
                  </a:cubicBezTo>
                  <a:cubicBezTo>
                    <a:pt x="7286" y="21138"/>
                    <a:pt x="8031" y="20890"/>
                    <a:pt x="9223" y="18904"/>
                  </a:cubicBezTo>
                  <a:cubicBezTo>
                    <a:pt x="10415" y="16917"/>
                    <a:pt x="12053" y="13193"/>
                    <a:pt x="13021" y="10586"/>
                  </a:cubicBezTo>
                  <a:cubicBezTo>
                    <a:pt x="13990" y="7979"/>
                    <a:pt x="14288" y="6490"/>
                    <a:pt x="14437" y="6490"/>
                  </a:cubicBezTo>
                  <a:cubicBezTo>
                    <a:pt x="14586" y="6490"/>
                    <a:pt x="14586" y="7979"/>
                    <a:pt x="14511" y="9345"/>
                  </a:cubicBezTo>
                  <a:cubicBezTo>
                    <a:pt x="14437" y="10710"/>
                    <a:pt x="14288" y="11952"/>
                    <a:pt x="14139" y="13193"/>
                  </a:cubicBezTo>
                  <a:cubicBezTo>
                    <a:pt x="13990" y="14435"/>
                    <a:pt x="13841" y="15676"/>
                    <a:pt x="13990" y="15676"/>
                  </a:cubicBezTo>
                  <a:cubicBezTo>
                    <a:pt x="14139" y="15676"/>
                    <a:pt x="14586" y="14435"/>
                    <a:pt x="15181" y="12572"/>
                  </a:cubicBezTo>
                  <a:cubicBezTo>
                    <a:pt x="15777" y="10710"/>
                    <a:pt x="16522" y="8228"/>
                    <a:pt x="17192" y="6490"/>
                  </a:cubicBezTo>
                  <a:cubicBezTo>
                    <a:pt x="17863" y="4752"/>
                    <a:pt x="18459" y="3759"/>
                    <a:pt x="19129" y="3510"/>
                  </a:cubicBezTo>
                  <a:cubicBezTo>
                    <a:pt x="19799" y="3262"/>
                    <a:pt x="20544" y="3759"/>
                    <a:pt x="20917" y="4628"/>
                  </a:cubicBezTo>
                  <a:cubicBezTo>
                    <a:pt x="21289" y="5497"/>
                    <a:pt x="21289" y="6738"/>
                    <a:pt x="21215" y="8972"/>
                  </a:cubicBezTo>
                  <a:cubicBezTo>
                    <a:pt x="21140" y="11207"/>
                    <a:pt x="20991" y="14435"/>
                    <a:pt x="20842" y="176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8" name="Line"/>
            <p:cNvSpPr/>
            <p:nvPr/>
          </p:nvSpPr>
          <p:spPr>
            <a:xfrm>
              <a:off x="4464153" y="4780607"/>
              <a:ext cx="87314" cy="3567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418" fill="norm" stroke="1" extrusionOk="0">
                  <a:moveTo>
                    <a:pt x="15043" y="0"/>
                  </a:moveTo>
                  <a:cubicBezTo>
                    <a:pt x="12985" y="3304"/>
                    <a:pt x="10928" y="6607"/>
                    <a:pt x="8357" y="9847"/>
                  </a:cubicBezTo>
                  <a:cubicBezTo>
                    <a:pt x="5785" y="13087"/>
                    <a:pt x="2700" y="16264"/>
                    <a:pt x="1157" y="18169"/>
                  </a:cubicBezTo>
                  <a:cubicBezTo>
                    <a:pt x="-386" y="20075"/>
                    <a:pt x="-386" y="20711"/>
                    <a:pt x="1157" y="21092"/>
                  </a:cubicBezTo>
                  <a:cubicBezTo>
                    <a:pt x="2700" y="21473"/>
                    <a:pt x="5785" y="21600"/>
                    <a:pt x="9385" y="21028"/>
                  </a:cubicBezTo>
                  <a:cubicBezTo>
                    <a:pt x="12985" y="20456"/>
                    <a:pt x="17100" y="19186"/>
                    <a:pt x="21214" y="179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9" name="Line"/>
            <p:cNvSpPr/>
            <p:nvPr/>
          </p:nvSpPr>
          <p:spPr>
            <a:xfrm>
              <a:off x="4468916" y="4971107"/>
              <a:ext cx="1397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0" name="Line"/>
            <p:cNvSpPr/>
            <p:nvPr/>
          </p:nvSpPr>
          <p:spPr>
            <a:xfrm>
              <a:off x="5183910" y="4810038"/>
              <a:ext cx="127305" cy="349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1" h="21365" fill="norm" stroke="1" extrusionOk="0">
                  <a:moveTo>
                    <a:pt x="7614" y="1694"/>
                  </a:moveTo>
                  <a:cubicBezTo>
                    <a:pt x="7271" y="788"/>
                    <a:pt x="6928" y="-117"/>
                    <a:pt x="6756" y="12"/>
                  </a:cubicBezTo>
                  <a:cubicBezTo>
                    <a:pt x="6585" y="142"/>
                    <a:pt x="6585" y="1306"/>
                    <a:pt x="6585" y="3957"/>
                  </a:cubicBezTo>
                  <a:cubicBezTo>
                    <a:pt x="6585" y="6609"/>
                    <a:pt x="6585" y="10748"/>
                    <a:pt x="6585" y="13334"/>
                  </a:cubicBezTo>
                  <a:cubicBezTo>
                    <a:pt x="6585" y="15921"/>
                    <a:pt x="6585" y="16956"/>
                    <a:pt x="6414" y="17861"/>
                  </a:cubicBezTo>
                  <a:cubicBezTo>
                    <a:pt x="6242" y="18767"/>
                    <a:pt x="5899" y="19543"/>
                    <a:pt x="5728" y="19414"/>
                  </a:cubicBezTo>
                  <a:cubicBezTo>
                    <a:pt x="5556" y="19284"/>
                    <a:pt x="5556" y="18249"/>
                    <a:pt x="5556" y="16762"/>
                  </a:cubicBezTo>
                  <a:cubicBezTo>
                    <a:pt x="5556" y="15275"/>
                    <a:pt x="5556" y="13334"/>
                    <a:pt x="6242" y="11976"/>
                  </a:cubicBezTo>
                  <a:cubicBezTo>
                    <a:pt x="6928" y="10618"/>
                    <a:pt x="8299" y="9842"/>
                    <a:pt x="9842" y="9648"/>
                  </a:cubicBezTo>
                  <a:cubicBezTo>
                    <a:pt x="11385" y="9454"/>
                    <a:pt x="13099" y="9842"/>
                    <a:pt x="14985" y="10554"/>
                  </a:cubicBezTo>
                  <a:cubicBezTo>
                    <a:pt x="16871" y="11265"/>
                    <a:pt x="18928" y="12300"/>
                    <a:pt x="19956" y="13593"/>
                  </a:cubicBezTo>
                  <a:cubicBezTo>
                    <a:pt x="20985" y="14887"/>
                    <a:pt x="20985" y="16439"/>
                    <a:pt x="18756" y="17797"/>
                  </a:cubicBezTo>
                  <a:cubicBezTo>
                    <a:pt x="16528" y="19155"/>
                    <a:pt x="12071" y="20319"/>
                    <a:pt x="8299" y="20901"/>
                  </a:cubicBezTo>
                  <a:cubicBezTo>
                    <a:pt x="4528" y="21483"/>
                    <a:pt x="1442" y="21483"/>
                    <a:pt x="414" y="21095"/>
                  </a:cubicBezTo>
                  <a:cubicBezTo>
                    <a:pt x="-615" y="20707"/>
                    <a:pt x="414" y="19931"/>
                    <a:pt x="1956" y="19220"/>
                  </a:cubicBezTo>
                  <a:cubicBezTo>
                    <a:pt x="3499" y="18508"/>
                    <a:pt x="5556" y="17861"/>
                    <a:pt x="7614" y="172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1" name="Line"/>
            <p:cNvSpPr/>
            <p:nvPr/>
          </p:nvSpPr>
          <p:spPr>
            <a:xfrm>
              <a:off x="5334362" y="4973123"/>
              <a:ext cx="150555" cy="164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6" h="21212" fill="norm" stroke="1" extrusionOk="0">
                  <a:moveTo>
                    <a:pt x="3293" y="10403"/>
                  </a:moveTo>
                  <a:cubicBezTo>
                    <a:pt x="4772" y="10130"/>
                    <a:pt x="6251" y="9856"/>
                    <a:pt x="7583" y="8899"/>
                  </a:cubicBezTo>
                  <a:cubicBezTo>
                    <a:pt x="8914" y="7943"/>
                    <a:pt x="10098" y="6302"/>
                    <a:pt x="10838" y="4662"/>
                  </a:cubicBezTo>
                  <a:cubicBezTo>
                    <a:pt x="11578" y="3021"/>
                    <a:pt x="11873" y="1381"/>
                    <a:pt x="11282" y="560"/>
                  </a:cubicBezTo>
                  <a:cubicBezTo>
                    <a:pt x="10690" y="-260"/>
                    <a:pt x="9210" y="-260"/>
                    <a:pt x="7287" y="1107"/>
                  </a:cubicBezTo>
                  <a:cubicBezTo>
                    <a:pt x="5364" y="2474"/>
                    <a:pt x="2997" y="5208"/>
                    <a:pt x="1517" y="8216"/>
                  </a:cubicBezTo>
                  <a:cubicBezTo>
                    <a:pt x="38" y="11224"/>
                    <a:pt x="-554" y="14505"/>
                    <a:pt x="630" y="16965"/>
                  </a:cubicBezTo>
                  <a:cubicBezTo>
                    <a:pt x="1813" y="19426"/>
                    <a:pt x="4772" y="21067"/>
                    <a:pt x="8471" y="21203"/>
                  </a:cubicBezTo>
                  <a:cubicBezTo>
                    <a:pt x="12169" y="21340"/>
                    <a:pt x="16608" y="19973"/>
                    <a:pt x="21046" y="186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2" name="Line"/>
            <p:cNvSpPr/>
            <p:nvPr/>
          </p:nvSpPr>
          <p:spPr>
            <a:xfrm>
              <a:off x="5472946" y="4968647"/>
              <a:ext cx="480177" cy="172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204" fill="norm" stroke="1" extrusionOk="0">
                  <a:moveTo>
                    <a:pt x="6788" y="4987"/>
                  </a:moveTo>
                  <a:cubicBezTo>
                    <a:pt x="5651" y="4206"/>
                    <a:pt x="4514" y="3425"/>
                    <a:pt x="3425" y="4466"/>
                  </a:cubicBezTo>
                  <a:cubicBezTo>
                    <a:pt x="2335" y="5507"/>
                    <a:pt x="1293" y="8370"/>
                    <a:pt x="725" y="10582"/>
                  </a:cubicBezTo>
                  <a:cubicBezTo>
                    <a:pt x="156" y="12794"/>
                    <a:pt x="62" y="14355"/>
                    <a:pt x="14" y="15917"/>
                  </a:cubicBezTo>
                  <a:cubicBezTo>
                    <a:pt x="-33" y="17478"/>
                    <a:pt x="-33" y="19040"/>
                    <a:pt x="1104" y="19560"/>
                  </a:cubicBezTo>
                  <a:cubicBezTo>
                    <a:pt x="2241" y="20081"/>
                    <a:pt x="4514" y="19560"/>
                    <a:pt x="6125" y="18389"/>
                  </a:cubicBezTo>
                  <a:cubicBezTo>
                    <a:pt x="7735" y="17218"/>
                    <a:pt x="8683" y="15396"/>
                    <a:pt x="9393" y="14095"/>
                  </a:cubicBezTo>
                  <a:cubicBezTo>
                    <a:pt x="10104" y="12794"/>
                    <a:pt x="10578" y="12013"/>
                    <a:pt x="10720" y="10972"/>
                  </a:cubicBezTo>
                  <a:cubicBezTo>
                    <a:pt x="10862" y="9931"/>
                    <a:pt x="10672" y="8630"/>
                    <a:pt x="9962" y="8370"/>
                  </a:cubicBezTo>
                  <a:cubicBezTo>
                    <a:pt x="9251" y="8110"/>
                    <a:pt x="8020" y="8890"/>
                    <a:pt x="7167" y="10582"/>
                  </a:cubicBezTo>
                  <a:cubicBezTo>
                    <a:pt x="6314" y="12274"/>
                    <a:pt x="5841" y="14876"/>
                    <a:pt x="5651" y="16828"/>
                  </a:cubicBezTo>
                  <a:cubicBezTo>
                    <a:pt x="5462" y="18780"/>
                    <a:pt x="5556" y="20081"/>
                    <a:pt x="5841" y="20731"/>
                  </a:cubicBezTo>
                  <a:cubicBezTo>
                    <a:pt x="6125" y="21382"/>
                    <a:pt x="6599" y="21382"/>
                    <a:pt x="7262" y="20601"/>
                  </a:cubicBezTo>
                  <a:cubicBezTo>
                    <a:pt x="7925" y="19821"/>
                    <a:pt x="8778" y="18259"/>
                    <a:pt x="9346" y="16568"/>
                  </a:cubicBezTo>
                  <a:cubicBezTo>
                    <a:pt x="9914" y="14876"/>
                    <a:pt x="10199" y="13054"/>
                    <a:pt x="10293" y="12794"/>
                  </a:cubicBezTo>
                  <a:cubicBezTo>
                    <a:pt x="10388" y="12534"/>
                    <a:pt x="10293" y="13835"/>
                    <a:pt x="10246" y="15266"/>
                  </a:cubicBezTo>
                  <a:cubicBezTo>
                    <a:pt x="10199" y="16698"/>
                    <a:pt x="10199" y="18259"/>
                    <a:pt x="10435" y="18910"/>
                  </a:cubicBezTo>
                  <a:cubicBezTo>
                    <a:pt x="10672" y="19560"/>
                    <a:pt x="11146" y="19300"/>
                    <a:pt x="11714" y="17999"/>
                  </a:cubicBezTo>
                  <a:cubicBezTo>
                    <a:pt x="12283" y="16698"/>
                    <a:pt x="12946" y="14355"/>
                    <a:pt x="13372" y="12143"/>
                  </a:cubicBezTo>
                  <a:cubicBezTo>
                    <a:pt x="13799" y="9931"/>
                    <a:pt x="13988" y="7849"/>
                    <a:pt x="14083" y="7459"/>
                  </a:cubicBezTo>
                  <a:cubicBezTo>
                    <a:pt x="14178" y="7069"/>
                    <a:pt x="14178" y="8370"/>
                    <a:pt x="14178" y="9671"/>
                  </a:cubicBezTo>
                  <a:cubicBezTo>
                    <a:pt x="14178" y="10972"/>
                    <a:pt x="14178" y="12274"/>
                    <a:pt x="14272" y="13575"/>
                  </a:cubicBezTo>
                  <a:cubicBezTo>
                    <a:pt x="14367" y="14876"/>
                    <a:pt x="14556" y="16177"/>
                    <a:pt x="14888" y="16828"/>
                  </a:cubicBezTo>
                  <a:cubicBezTo>
                    <a:pt x="15220" y="17478"/>
                    <a:pt x="15693" y="17478"/>
                    <a:pt x="16404" y="16828"/>
                  </a:cubicBezTo>
                  <a:cubicBezTo>
                    <a:pt x="17114" y="16177"/>
                    <a:pt x="18062" y="14876"/>
                    <a:pt x="18914" y="12924"/>
                  </a:cubicBezTo>
                  <a:cubicBezTo>
                    <a:pt x="19767" y="10972"/>
                    <a:pt x="20525" y="8370"/>
                    <a:pt x="20951" y="6158"/>
                  </a:cubicBezTo>
                  <a:cubicBezTo>
                    <a:pt x="21378" y="3946"/>
                    <a:pt x="21472" y="2124"/>
                    <a:pt x="21235" y="1083"/>
                  </a:cubicBezTo>
                  <a:cubicBezTo>
                    <a:pt x="20999" y="42"/>
                    <a:pt x="20430" y="-218"/>
                    <a:pt x="20004" y="172"/>
                  </a:cubicBezTo>
                  <a:cubicBezTo>
                    <a:pt x="19578" y="563"/>
                    <a:pt x="19293" y="1604"/>
                    <a:pt x="19151" y="2775"/>
                  </a:cubicBezTo>
                  <a:cubicBezTo>
                    <a:pt x="19009" y="3946"/>
                    <a:pt x="19009" y="5247"/>
                    <a:pt x="19246" y="6939"/>
                  </a:cubicBezTo>
                  <a:cubicBezTo>
                    <a:pt x="19483" y="8630"/>
                    <a:pt x="19956" y="10712"/>
                    <a:pt x="20430" y="12143"/>
                  </a:cubicBezTo>
                  <a:cubicBezTo>
                    <a:pt x="20904" y="13575"/>
                    <a:pt x="21378" y="14355"/>
                    <a:pt x="21472" y="15266"/>
                  </a:cubicBezTo>
                  <a:cubicBezTo>
                    <a:pt x="21567" y="16177"/>
                    <a:pt x="21283" y="17218"/>
                    <a:pt x="21141" y="17088"/>
                  </a:cubicBezTo>
                  <a:cubicBezTo>
                    <a:pt x="20999" y="16958"/>
                    <a:pt x="20999" y="15657"/>
                    <a:pt x="20999" y="143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3" name="Line"/>
            <p:cNvSpPr/>
            <p:nvPr/>
          </p:nvSpPr>
          <p:spPr>
            <a:xfrm>
              <a:off x="5990990" y="4969063"/>
              <a:ext cx="167027" cy="117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047" fill="norm" stroke="1" extrusionOk="0">
                  <a:moveTo>
                    <a:pt x="5106" y="7187"/>
                  </a:moveTo>
                  <a:cubicBezTo>
                    <a:pt x="6456" y="7187"/>
                    <a:pt x="7806" y="7187"/>
                    <a:pt x="9156" y="6808"/>
                  </a:cubicBezTo>
                  <a:cubicBezTo>
                    <a:pt x="10506" y="6429"/>
                    <a:pt x="11856" y="5671"/>
                    <a:pt x="12801" y="4345"/>
                  </a:cubicBezTo>
                  <a:cubicBezTo>
                    <a:pt x="13746" y="3019"/>
                    <a:pt x="14286" y="1124"/>
                    <a:pt x="13881" y="366"/>
                  </a:cubicBezTo>
                  <a:cubicBezTo>
                    <a:pt x="13476" y="-392"/>
                    <a:pt x="12126" y="-13"/>
                    <a:pt x="9696" y="1882"/>
                  </a:cubicBezTo>
                  <a:cubicBezTo>
                    <a:pt x="7266" y="3776"/>
                    <a:pt x="3756" y="7187"/>
                    <a:pt x="1866" y="10408"/>
                  </a:cubicBezTo>
                  <a:cubicBezTo>
                    <a:pt x="-24" y="13629"/>
                    <a:pt x="-294" y="16661"/>
                    <a:pt x="246" y="18555"/>
                  </a:cubicBezTo>
                  <a:cubicBezTo>
                    <a:pt x="786" y="20450"/>
                    <a:pt x="2136" y="21208"/>
                    <a:pt x="5376" y="21019"/>
                  </a:cubicBezTo>
                  <a:cubicBezTo>
                    <a:pt x="8616" y="20829"/>
                    <a:pt x="13746" y="19692"/>
                    <a:pt x="16716" y="18366"/>
                  </a:cubicBezTo>
                  <a:cubicBezTo>
                    <a:pt x="19686" y="17040"/>
                    <a:pt x="20496" y="15524"/>
                    <a:pt x="21306" y="140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4" name="Line"/>
            <p:cNvSpPr/>
            <p:nvPr/>
          </p:nvSpPr>
          <p:spPr>
            <a:xfrm>
              <a:off x="5834166" y="4996507"/>
              <a:ext cx="254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5" name="Line"/>
            <p:cNvSpPr/>
            <p:nvPr/>
          </p:nvSpPr>
          <p:spPr>
            <a:xfrm>
              <a:off x="6756667" y="4718560"/>
              <a:ext cx="233200" cy="327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453" fill="norm" stroke="1" extrusionOk="0">
                  <a:moveTo>
                    <a:pt x="21439" y="1567"/>
                  </a:moveTo>
                  <a:cubicBezTo>
                    <a:pt x="20855" y="1013"/>
                    <a:pt x="20271" y="459"/>
                    <a:pt x="19493" y="182"/>
                  </a:cubicBezTo>
                  <a:cubicBezTo>
                    <a:pt x="18715" y="-95"/>
                    <a:pt x="17742" y="-95"/>
                    <a:pt x="15698" y="459"/>
                  </a:cubicBezTo>
                  <a:cubicBezTo>
                    <a:pt x="13655" y="1013"/>
                    <a:pt x="10542" y="2120"/>
                    <a:pt x="7720" y="4405"/>
                  </a:cubicBezTo>
                  <a:cubicBezTo>
                    <a:pt x="4898" y="6690"/>
                    <a:pt x="2369" y="10151"/>
                    <a:pt x="1104" y="12990"/>
                  </a:cubicBezTo>
                  <a:cubicBezTo>
                    <a:pt x="-161" y="15828"/>
                    <a:pt x="-161" y="18043"/>
                    <a:pt x="228" y="19359"/>
                  </a:cubicBezTo>
                  <a:cubicBezTo>
                    <a:pt x="617" y="20674"/>
                    <a:pt x="1396" y="21090"/>
                    <a:pt x="4023" y="21297"/>
                  </a:cubicBezTo>
                  <a:cubicBezTo>
                    <a:pt x="6650" y="21505"/>
                    <a:pt x="11125" y="21505"/>
                    <a:pt x="13753" y="21297"/>
                  </a:cubicBezTo>
                  <a:cubicBezTo>
                    <a:pt x="16380" y="21090"/>
                    <a:pt x="17158" y="20674"/>
                    <a:pt x="17936" y="202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6" name="Line"/>
            <p:cNvSpPr/>
            <p:nvPr/>
          </p:nvSpPr>
          <p:spPr>
            <a:xfrm>
              <a:off x="6780316" y="4920307"/>
              <a:ext cx="1016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7" name="Line"/>
            <p:cNvSpPr/>
            <p:nvPr/>
          </p:nvSpPr>
          <p:spPr>
            <a:xfrm>
              <a:off x="7042367" y="4674774"/>
              <a:ext cx="258650" cy="416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553" fill="norm" stroke="1" extrusionOk="0">
                  <a:moveTo>
                    <a:pt x="21459" y="2522"/>
                  </a:moveTo>
                  <a:cubicBezTo>
                    <a:pt x="21459" y="1974"/>
                    <a:pt x="21459" y="1425"/>
                    <a:pt x="20581" y="932"/>
                  </a:cubicBezTo>
                  <a:cubicBezTo>
                    <a:pt x="19703" y="439"/>
                    <a:pt x="17947" y="0"/>
                    <a:pt x="15488" y="0"/>
                  </a:cubicBezTo>
                  <a:cubicBezTo>
                    <a:pt x="13030" y="0"/>
                    <a:pt x="9869" y="439"/>
                    <a:pt x="7586" y="1206"/>
                  </a:cubicBezTo>
                  <a:cubicBezTo>
                    <a:pt x="5303" y="1974"/>
                    <a:pt x="3898" y="3070"/>
                    <a:pt x="3459" y="4879"/>
                  </a:cubicBezTo>
                  <a:cubicBezTo>
                    <a:pt x="3020" y="6688"/>
                    <a:pt x="3547" y="9210"/>
                    <a:pt x="3547" y="11403"/>
                  </a:cubicBezTo>
                  <a:cubicBezTo>
                    <a:pt x="3547" y="13596"/>
                    <a:pt x="3020" y="15460"/>
                    <a:pt x="2493" y="16721"/>
                  </a:cubicBezTo>
                  <a:cubicBezTo>
                    <a:pt x="1966" y="17982"/>
                    <a:pt x="1439" y="18640"/>
                    <a:pt x="913" y="19352"/>
                  </a:cubicBezTo>
                  <a:cubicBezTo>
                    <a:pt x="386" y="20065"/>
                    <a:pt x="-141" y="20832"/>
                    <a:pt x="35" y="21216"/>
                  </a:cubicBezTo>
                  <a:cubicBezTo>
                    <a:pt x="210" y="21600"/>
                    <a:pt x="1088" y="21600"/>
                    <a:pt x="3810" y="21490"/>
                  </a:cubicBezTo>
                  <a:cubicBezTo>
                    <a:pt x="6532" y="21381"/>
                    <a:pt x="11098" y="21161"/>
                    <a:pt x="15664" y="209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8" name="Line"/>
            <p:cNvSpPr/>
            <p:nvPr/>
          </p:nvSpPr>
          <p:spPr>
            <a:xfrm>
              <a:off x="7385683" y="4802591"/>
              <a:ext cx="164718" cy="486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564" fill="norm" stroke="1" extrusionOk="0">
                  <a:moveTo>
                    <a:pt x="3008" y="8041"/>
                  </a:moveTo>
                  <a:cubicBezTo>
                    <a:pt x="2734" y="10952"/>
                    <a:pt x="2461" y="13863"/>
                    <a:pt x="2187" y="15929"/>
                  </a:cubicBezTo>
                  <a:cubicBezTo>
                    <a:pt x="1914" y="17995"/>
                    <a:pt x="1641" y="19216"/>
                    <a:pt x="1367" y="20108"/>
                  </a:cubicBezTo>
                  <a:cubicBezTo>
                    <a:pt x="1094" y="21001"/>
                    <a:pt x="820" y="21564"/>
                    <a:pt x="547" y="21564"/>
                  </a:cubicBezTo>
                  <a:cubicBezTo>
                    <a:pt x="273" y="21564"/>
                    <a:pt x="0" y="21001"/>
                    <a:pt x="0" y="19545"/>
                  </a:cubicBezTo>
                  <a:cubicBezTo>
                    <a:pt x="0" y="18089"/>
                    <a:pt x="273" y="15741"/>
                    <a:pt x="1367" y="12877"/>
                  </a:cubicBezTo>
                  <a:cubicBezTo>
                    <a:pt x="2461" y="10013"/>
                    <a:pt x="4375" y="6632"/>
                    <a:pt x="6015" y="4472"/>
                  </a:cubicBezTo>
                  <a:cubicBezTo>
                    <a:pt x="7656" y="2312"/>
                    <a:pt x="9023" y="1373"/>
                    <a:pt x="10390" y="809"/>
                  </a:cubicBezTo>
                  <a:cubicBezTo>
                    <a:pt x="11757" y="246"/>
                    <a:pt x="13124" y="58"/>
                    <a:pt x="14628" y="11"/>
                  </a:cubicBezTo>
                  <a:cubicBezTo>
                    <a:pt x="16132" y="-36"/>
                    <a:pt x="17772" y="58"/>
                    <a:pt x="19139" y="574"/>
                  </a:cubicBezTo>
                  <a:cubicBezTo>
                    <a:pt x="20506" y="1091"/>
                    <a:pt x="21600" y="2030"/>
                    <a:pt x="21190" y="3204"/>
                  </a:cubicBezTo>
                  <a:cubicBezTo>
                    <a:pt x="20780" y="4378"/>
                    <a:pt x="18866" y="5787"/>
                    <a:pt x="15311" y="6961"/>
                  </a:cubicBezTo>
                  <a:cubicBezTo>
                    <a:pt x="11757" y="8134"/>
                    <a:pt x="6562" y="9074"/>
                    <a:pt x="1367" y="100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9" name="Line"/>
            <p:cNvSpPr/>
            <p:nvPr/>
          </p:nvSpPr>
          <p:spPr>
            <a:xfrm>
              <a:off x="7523266" y="5021907"/>
              <a:ext cx="952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60" y="3411"/>
                    <a:pt x="6720" y="6821"/>
                    <a:pt x="10320" y="10421"/>
                  </a:cubicBezTo>
                  <a:cubicBezTo>
                    <a:pt x="13920" y="14021"/>
                    <a:pt x="17760" y="1781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0" name="Line"/>
            <p:cNvSpPr/>
            <p:nvPr/>
          </p:nvSpPr>
          <p:spPr>
            <a:xfrm>
              <a:off x="7516916" y="5060007"/>
              <a:ext cx="889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1" name="Line"/>
            <p:cNvSpPr/>
            <p:nvPr/>
          </p:nvSpPr>
          <p:spPr>
            <a:xfrm>
              <a:off x="7667965" y="4854363"/>
              <a:ext cx="122002" cy="236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1" h="21175" fill="norm" stroke="1" extrusionOk="0">
                  <a:moveTo>
                    <a:pt x="21101" y="219"/>
                  </a:moveTo>
                  <a:cubicBezTo>
                    <a:pt x="18538" y="29"/>
                    <a:pt x="15976" y="-160"/>
                    <a:pt x="13962" y="219"/>
                  </a:cubicBezTo>
                  <a:cubicBezTo>
                    <a:pt x="11948" y="598"/>
                    <a:pt x="10484" y="1545"/>
                    <a:pt x="8104" y="4482"/>
                  </a:cubicBezTo>
                  <a:cubicBezTo>
                    <a:pt x="5725" y="7419"/>
                    <a:pt x="2430" y="12345"/>
                    <a:pt x="965" y="15377"/>
                  </a:cubicBezTo>
                  <a:cubicBezTo>
                    <a:pt x="-499" y="18408"/>
                    <a:pt x="-133" y="19545"/>
                    <a:pt x="965" y="20303"/>
                  </a:cubicBezTo>
                  <a:cubicBezTo>
                    <a:pt x="2064" y="21061"/>
                    <a:pt x="3894" y="21440"/>
                    <a:pt x="6823" y="20966"/>
                  </a:cubicBezTo>
                  <a:cubicBezTo>
                    <a:pt x="9752" y="20493"/>
                    <a:pt x="13779" y="19166"/>
                    <a:pt x="17806" y="178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2" name="Line"/>
            <p:cNvSpPr/>
            <p:nvPr/>
          </p:nvSpPr>
          <p:spPr>
            <a:xfrm>
              <a:off x="7761135" y="4913957"/>
              <a:ext cx="149482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600" fill="norm" stroke="1" extrusionOk="0">
                  <a:moveTo>
                    <a:pt x="21485" y="0"/>
                  </a:moveTo>
                  <a:cubicBezTo>
                    <a:pt x="18139" y="4985"/>
                    <a:pt x="14792" y="9969"/>
                    <a:pt x="12206" y="13154"/>
                  </a:cubicBezTo>
                  <a:cubicBezTo>
                    <a:pt x="9620" y="16338"/>
                    <a:pt x="7795" y="17723"/>
                    <a:pt x="5970" y="18554"/>
                  </a:cubicBezTo>
                  <a:cubicBezTo>
                    <a:pt x="4144" y="19385"/>
                    <a:pt x="2319" y="19662"/>
                    <a:pt x="1254" y="18969"/>
                  </a:cubicBezTo>
                  <a:cubicBezTo>
                    <a:pt x="189" y="18277"/>
                    <a:pt x="-115" y="16615"/>
                    <a:pt x="37" y="15092"/>
                  </a:cubicBezTo>
                  <a:cubicBezTo>
                    <a:pt x="189" y="13569"/>
                    <a:pt x="798" y="12185"/>
                    <a:pt x="1862" y="11769"/>
                  </a:cubicBezTo>
                  <a:cubicBezTo>
                    <a:pt x="2927" y="11354"/>
                    <a:pt x="4448" y="11908"/>
                    <a:pt x="7339" y="13708"/>
                  </a:cubicBezTo>
                  <a:cubicBezTo>
                    <a:pt x="10229" y="15508"/>
                    <a:pt x="14488" y="18554"/>
                    <a:pt x="1874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3" name="Line"/>
            <p:cNvSpPr/>
            <p:nvPr/>
          </p:nvSpPr>
          <p:spPr>
            <a:xfrm>
              <a:off x="7910616" y="4894907"/>
              <a:ext cx="72507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97" h="21600" fill="norm" stroke="1" extrusionOk="0">
                  <a:moveTo>
                    <a:pt x="15762" y="0"/>
                  </a:moveTo>
                  <a:cubicBezTo>
                    <a:pt x="18681" y="3252"/>
                    <a:pt x="21600" y="6503"/>
                    <a:pt x="18973" y="10103"/>
                  </a:cubicBezTo>
                  <a:cubicBezTo>
                    <a:pt x="16346" y="13703"/>
                    <a:pt x="8173" y="1765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4" name="Line"/>
            <p:cNvSpPr/>
            <p:nvPr/>
          </p:nvSpPr>
          <p:spPr>
            <a:xfrm>
              <a:off x="7504216" y="4668044"/>
              <a:ext cx="177801" cy="137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1" fill="norm" stroke="1" extrusionOk="0">
                  <a:moveTo>
                    <a:pt x="0" y="21331"/>
                  </a:moveTo>
                  <a:cubicBezTo>
                    <a:pt x="3343" y="14786"/>
                    <a:pt x="6686" y="8240"/>
                    <a:pt x="8871" y="4476"/>
                  </a:cubicBezTo>
                  <a:cubicBezTo>
                    <a:pt x="11057" y="713"/>
                    <a:pt x="12086" y="-269"/>
                    <a:pt x="12986" y="58"/>
                  </a:cubicBezTo>
                  <a:cubicBezTo>
                    <a:pt x="13886" y="386"/>
                    <a:pt x="14657" y="2022"/>
                    <a:pt x="16071" y="5622"/>
                  </a:cubicBezTo>
                  <a:cubicBezTo>
                    <a:pt x="17486" y="9222"/>
                    <a:pt x="19543" y="14786"/>
                    <a:pt x="21600" y="203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5" name="Line"/>
            <p:cNvSpPr/>
            <p:nvPr/>
          </p:nvSpPr>
          <p:spPr>
            <a:xfrm>
              <a:off x="7974116" y="4651405"/>
              <a:ext cx="184419" cy="510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514" fill="norm" stroke="1" extrusionOk="0">
                  <a:moveTo>
                    <a:pt x="0" y="1431"/>
                  </a:moveTo>
                  <a:cubicBezTo>
                    <a:pt x="5155" y="985"/>
                    <a:pt x="10309" y="539"/>
                    <a:pt x="13623" y="271"/>
                  </a:cubicBezTo>
                  <a:cubicBezTo>
                    <a:pt x="16936" y="3"/>
                    <a:pt x="18409" y="-86"/>
                    <a:pt x="19145" y="93"/>
                  </a:cubicBezTo>
                  <a:cubicBezTo>
                    <a:pt x="19882" y="271"/>
                    <a:pt x="19882" y="717"/>
                    <a:pt x="19391" y="2369"/>
                  </a:cubicBezTo>
                  <a:cubicBezTo>
                    <a:pt x="18900" y="4020"/>
                    <a:pt x="17918" y="6876"/>
                    <a:pt x="17182" y="9375"/>
                  </a:cubicBezTo>
                  <a:cubicBezTo>
                    <a:pt x="16445" y="11874"/>
                    <a:pt x="15955" y="14016"/>
                    <a:pt x="16077" y="15355"/>
                  </a:cubicBezTo>
                  <a:cubicBezTo>
                    <a:pt x="16200" y="16694"/>
                    <a:pt x="16936" y="17230"/>
                    <a:pt x="18164" y="18033"/>
                  </a:cubicBezTo>
                  <a:cubicBezTo>
                    <a:pt x="19391" y="18836"/>
                    <a:pt x="21109" y="19907"/>
                    <a:pt x="21355" y="20488"/>
                  </a:cubicBezTo>
                  <a:cubicBezTo>
                    <a:pt x="21600" y="21068"/>
                    <a:pt x="20373" y="21157"/>
                    <a:pt x="18286" y="21246"/>
                  </a:cubicBezTo>
                  <a:cubicBezTo>
                    <a:pt x="16200" y="21335"/>
                    <a:pt x="13255" y="21425"/>
                    <a:pt x="10309" y="21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6" name="Line"/>
            <p:cNvSpPr/>
            <p:nvPr/>
          </p:nvSpPr>
          <p:spPr>
            <a:xfrm>
              <a:off x="8355116" y="4920307"/>
              <a:ext cx="152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7" name="Line"/>
            <p:cNvSpPr/>
            <p:nvPr/>
          </p:nvSpPr>
          <p:spPr>
            <a:xfrm>
              <a:off x="8348766" y="5072707"/>
              <a:ext cx="2095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8" name="Line"/>
            <p:cNvSpPr/>
            <p:nvPr/>
          </p:nvSpPr>
          <p:spPr>
            <a:xfrm>
              <a:off x="8799616" y="4808186"/>
              <a:ext cx="173174" cy="411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0" h="20880" fill="norm" stroke="1" extrusionOk="0">
                  <a:moveTo>
                    <a:pt x="0" y="10205"/>
                  </a:moveTo>
                  <a:cubicBezTo>
                    <a:pt x="0" y="15149"/>
                    <a:pt x="0" y="20092"/>
                    <a:pt x="0" y="20790"/>
                  </a:cubicBezTo>
                  <a:cubicBezTo>
                    <a:pt x="0" y="21489"/>
                    <a:pt x="0" y="17943"/>
                    <a:pt x="762" y="14396"/>
                  </a:cubicBezTo>
                  <a:cubicBezTo>
                    <a:pt x="1525" y="10850"/>
                    <a:pt x="3049" y="7304"/>
                    <a:pt x="4066" y="5208"/>
                  </a:cubicBezTo>
                  <a:cubicBezTo>
                    <a:pt x="5082" y="3113"/>
                    <a:pt x="5591" y="2468"/>
                    <a:pt x="6226" y="1823"/>
                  </a:cubicBezTo>
                  <a:cubicBezTo>
                    <a:pt x="6861" y="1179"/>
                    <a:pt x="7624" y="534"/>
                    <a:pt x="8640" y="211"/>
                  </a:cubicBezTo>
                  <a:cubicBezTo>
                    <a:pt x="9656" y="-111"/>
                    <a:pt x="10927" y="-111"/>
                    <a:pt x="12960" y="534"/>
                  </a:cubicBezTo>
                  <a:cubicBezTo>
                    <a:pt x="14993" y="1179"/>
                    <a:pt x="17788" y="2468"/>
                    <a:pt x="19440" y="4026"/>
                  </a:cubicBezTo>
                  <a:cubicBezTo>
                    <a:pt x="21092" y="5585"/>
                    <a:pt x="21600" y="7411"/>
                    <a:pt x="18805" y="8862"/>
                  </a:cubicBezTo>
                  <a:cubicBezTo>
                    <a:pt x="16009" y="10313"/>
                    <a:pt x="9911" y="11388"/>
                    <a:pt x="6099" y="11925"/>
                  </a:cubicBezTo>
                  <a:cubicBezTo>
                    <a:pt x="2287" y="12462"/>
                    <a:pt x="762" y="12462"/>
                    <a:pt x="762" y="12462"/>
                  </a:cubicBezTo>
                  <a:cubicBezTo>
                    <a:pt x="762" y="12462"/>
                    <a:pt x="2287" y="12462"/>
                    <a:pt x="3685" y="12355"/>
                  </a:cubicBezTo>
                  <a:cubicBezTo>
                    <a:pt x="5082" y="12247"/>
                    <a:pt x="6353" y="12032"/>
                    <a:pt x="7624" y="118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9" name="Line"/>
            <p:cNvSpPr/>
            <p:nvPr/>
          </p:nvSpPr>
          <p:spPr>
            <a:xfrm>
              <a:off x="8952016" y="5034607"/>
              <a:ext cx="952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1137"/>
                    <a:pt x="4800" y="2274"/>
                    <a:pt x="8400" y="5874"/>
                  </a:cubicBezTo>
                  <a:cubicBezTo>
                    <a:pt x="12000" y="9474"/>
                    <a:pt x="16800" y="1553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0" name="Line"/>
            <p:cNvSpPr/>
            <p:nvPr/>
          </p:nvSpPr>
          <p:spPr>
            <a:xfrm>
              <a:off x="8950806" y="5053657"/>
              <a:ext cx="10281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600" fill="norm" stroke="1" extrusionOk="0">
                  <a:moveTo>
                    <a:pt x="21411" y="0"/>
                  </a:moveTo>
                  <a:cubicBezTo>
                    <a:pt x="14799" y="3771"/>
                    <a:pt x="8187" y="7543"/>
                    <a:pt x="4440" y="10457"/>
                  </a:cubicBezTo>
                  <a:cubicBezTo>
                    <a:pt x="693" y="13371"/>
                    <a:pt x="-189" y="15429"/>
                    <a:pt x="31" y="17143"/>
                  </a:cubicBezTo>
                  <a:cubicBezTo>
                    <a:pt x="252" y="18857"/>
                    <a:pt x="1574" y="20229"/>
                    <a:pt x="28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1" name="Line"/>
            <p:cNvSpPr/>
            <p:nvPr/>
          </p:nvSpPr>
          <p:spPr>
            <a:xfrm>
              <a:off x="9125709" y="4848625"/>
              <a:ext cx="99358" cy="217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3" h="21092" fill="norm" stroke="1" extrusionOk="0">
                  <a:moveTo>
                    <a:pt x="21123" y="2647"/>
                  </a:moveTo>
                  <a:cubicBezTo>
                    <a:pt x="20223" y="1618"/>
                    <a:pt x="19323" y="590"/>
                    <a:pt x="17748" y="178"/>
                  </a:cubicBezTo>
                  <a:cubicBezTo>
                    <a:pt x="16173" y="-233"/>
                    <a:pt x="13923" y="-27"/>
                    <a:pt x="10773" y="1824"/>
                  </a:cubicBezTo>
                  <a:cubicBezTo>
                    <a:pt x="7623" y="3676"/>
                    <a:pt x="3573" y="7173"/>
                    <a:pt x="1548" y="10053"/>
                  </a:cubicBezTo>
                  <a:cubicBezTo>
                    <a:pt x="-477" y="12933"/>
                    <a:pt x="-477" y="15196"/>
                    <a:pt x="1323" y="17047"/>
                  </a:cubicBezTo>
                  <a:cubicBezTo>
                    <a:pt x="3123" y="18898"/>
                    <a:pt x="6723" y="20338"/>
                    <a:pt x="9648" y="20853"/>
                  </a:cubicBezTo>
                  <a:cubicBezTo>
                    <a:pt x="12573" y="21367"/>
                    <a:pt x="14823" y="20956"/>
                    <a:pt x="17073" y="20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2" name="Line"/>
            <p:cNvSpPr/>
            <p:nvPr/>
          </p:nvSpPr>
          <p:spPr>
            <a:xfrm>
              <a:off x="9239883" y="4901257"/>
              <a:ext cx="124884" cy="145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3" fill="norm" stroke="1" extrusionOk="0">
                  <a:moveTo>
                    <a:pt x="19403" y="0"/>
                  </a:moveTo>
                  <a:cubicBezTo>
                    <a:pt x="16475" y="5246"/>
                    <a:pt x="13546" y="10491"/>
                    <a:pt x="11349" y="13886"/>
                  </a:cubicBezTo>
                  <a:cubicBezTo>
                    <a:pt x="9153" y="17280"/>
                    <a:pt x="7688" y="18823"/>
                    <a:pt x="6041" y="19903"/>
                  </a:cubicBezTo>
                  <a:cubicBezTo>
                    <a:pt x="4393" y="20983"/>
                    <a:pt x="2563" y="21600"/>
                    <a:pt x="1464" y="20829"/>
                  </a:cubicBezTo>
                  <a:cubicBezTo>
                    <a:pt x="366" y="20057"/>
                    <a:pt x="0" y="17897"/>
                    <a:pt x="0" y="15891"/>
                  </a:cubicBezTo>
                  <a:cubicBezTo>
                    <a:pt x="0" y="13886"/>
                    <a:pt x="366" y="12034"/>
                    <a:pt x="1647" y="10491"/>
                  </a:cubicBezTo>
                  <a:cubicBezTo>
                    <a:pt x="2929" y="8949"/>
                    <a:pt x="5125" y="7714"/>
                    <a:pt x="6956" y="7869"/>
                  </a:cubicBezTo>
                  <a:cubicBezTo>
                    <a:pt x="8786" y="8023"/>
                    <a:pt x="10251" y="9566"/>
                    <a:pt x="12631" y="11726"/>
                  </a:cubicBezTo>
                  <a:cubicBezTo>
                    <a:pt x="15010" y="13886"/>
                    <a:pt x="18305" y="16663"/>
                    <a:pt x="21600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3" name="Line"/>
            <p:cNvSpPr/>
            <p:nvPr/>
          </p:nvSpPr>
          <p:spPr>
            <a:xfrm>
              <a:off x="9428266" y="4856807"/>
              <a:ext cx="77876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7" h="21600" fill="norm" stroke="1" extrusionOk="0">
                  <a:moveTo>
                    <a:pt x="4985" y="0"/>
                  </a:moveTo>
                  <a:cubicBezTo>
                    <a:pt x="11077" y="2600"/>
                    <a:pt x="17169" y="5200"/>
                    <a:pt x="19385" y="8100"/>
                  </a:cubicBezTo>
                  <a:cubicBezTo>
                    <a:pt x="21600" y="11000"/>
                    <a:pt x="19938" y="14200"/>
                    <a:pt x="16062" y="16500"/>
                  </a:cubicBezTo>
                  <a:cubicBezTo>
                    <a:pt x="12185" y="18800"/>
                    <a:pt x="6092" y="20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4" name="Line"/>
            <p:cNvSpPr/>
            <p:nvPr/>
          </p:nvSpPr>
          <p:spPr>
            <a:xfrm>
              <a:off x="9891816" y="4958407"/>
              <a:ext cx="3429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67" y="0"/>
                    <a:pt x="10933" y="0"/>
                    <a:pt x="14533" y="3600"/>
                  </a:cubicBezTo>
                  <a:cubicBezTo>
                    <a:pt x="18133" y="7200"/>
                    <a:pt x="19867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5" name="Line"/>
            <p:cNvSpPr/>
            <p:nvPr/>
          </p:nvSpPr>
          <p:spPr>
            <a:xfrm>
              <a:off x="9879116" y="5053657"/>
              <a:ext cx="30480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12960"/>
                  </a:moveTo>
                  <a:cubicBezTo>
                    <a:pt x="5250" y="17280"/>
                    <a:pt x="10500" y="21600"/>
                    <a:pt x="14100" y="19440"/>
                  </a:cubicBezTo>
                  <a:cubicBezTo>
                    <a:pt x="17700" y="17280"/>
                    <a:pt x="19650" y="86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6" name="Line"/>
            <p:cNvSpPr/>
            <p:nvPr/>
          </p:nvSpPr>
          <p:spPr>
            <a:xfrm>
              <a:off x="10190266" y="4920307"/>
              <a:ext cx="10041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1" h="21600" fill="norm" stroke="1" extrusionOk="0">
                  <a:moveTo>
                    <a:pt x="0" y="0"/>
                  </a:moveTo>
                  <a:cubicBezTo>
                    <a:pt x="5731" y="2463"/>
                    <a:pt x="11461" y="4926"/>
                    <a:pt x="15429" y="7200"/>
                  </a:cubicBezTo>
                  <a:cubicBezTo>
                    <a:pt x="19396" y="9474"/>
                    <a:pt x="21600" y="11558"/>
                    <a:pt x="20718" y="13263"/>
                  </a:cubicBezTo>
                  <a:cubicBezTo>
                    <a:pt x="19837" y="14968"/>
                    <a:pt x="15869" y="16295"/>
                    <a:pt x="12343" y="17621"/>
                  </a:cubicBezTo>
                  <a:cubicBezTo>
                    <a:pt x="8816" y="18947"/>
                    <a:pt x="5731" y="20274"/>
                    <a:pt x="264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7" name="Line"/>
            <p:cNvSpPr/>
            <p:nvPr/>
          </p:nvSpPr>
          <p:spPr>
            <a:xfrm>
              <a:off x="10516465" y="4793307"/>
              <a:ext cx="155344" cy="357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6" h="21600" fill="norm" stroke="1" extrusionOk="0">
                  <a:moveTo>
                    <a:pt x="3136" y="0"/>
                  </a:moveTo>
                  <a:cubicBezTo>
                    <a:pt x="4000" y="3707"/>
                    <a:pt x="4864" y="7413"/>
                    <a:pt x="5008" y="10800"/>
                  </a:cubicBezTo>
                  <a:cubicBezTo>
                    <a:pt x="5152" y="14187"/>
                    <a:pt x="4576" y="17254"/>
                    <a:pt x="3856" y="19108"/>
                  </a:cubicBezTo>
                  <a:cubicBezTo>
                    <a:pt x="3136" y="20961"/>
                    <a:pt x="2272" y="21600"/>
                    <a:pt x="1840" y="21536"/>
                  </a:cubicBezTo>
                  <a:cubicBezTo>
                    <a:pt x="1408" y="21472"/>
                    <a:pt x="1408" y="20705"/>
                    <a:pt x="2272" y="19427"/>
                  </a:cubicBezTo>
                  <a:cubicBezTo>
                    <a:pt x="3136" y="18149"/>
                    <a:pt x="4864" y="16360"/>
                    <a:pt x="6304" y="15209"/>
                  </a:cubicBezTo>
                  <a:cubicBezTo>
                    <a:pt x="7744" y="14059"/>
                    <a:pt x="8896" y="13548"/>
                    <a:pt x="10192" y="13164"/>
                  </a:cubicBezTo>
                  <a:cubicBezTo>
                    <a:pt x="11488" y="12781"/>
                    <a:pt x="12928" y="12525"/>
                    <a:pt x="14224" y="12653"/>
                  </a:cubicBezTo>
                  <a:cubicBezTo>
                    <a:pt x="15520" y="12781"/>
                    <a:pt x="16672" y="13292"/>
                    <a:pt x="17824" y="14123"/>
                  </a:cubicBezTo>
                  <a:cubicBezTo>
                    <a:pt x="18976" y="14954"/>
                    <a:pt x="20128" y="16104"/>
                    <a:pt x="20704" y="17063"/>
                  </a:cubicBezTo>
                  <a:cubicBezTo>
                    <a:pt x="21280" y="18021"/>
                    <a:pt x="21280" y="18788"/>
                    <a:pt x="20704" y="19427"/>
                  </a:cubicBezTo>
                  <a:cubicBezTo>
                    <a:pt x="20128" y="20066"/>
                    <a:pt x="18976" y="20578"/>
                    <a:pt x="16528" y="20961"/>
                  </a:cubicBezTo>
                  <a:cubicBezTo>
                    <a:pt x="14080" y="21344"/>
                    <a:pt x="10336" y="21600"/>
                    <a:pt x="7600" y="21600"/>
                  </a:cubicBezTo>
                  <a:cubicBezTo>
                    <a:pt x="4864" y="21600"/>
                    <a:pt x="3136" y="21344"/>
                    <a:pt x="1840" y="20961"/>
                  </a:cubicBezTo>
                  <a:cubicBezTo>
                    <a:pt x="544" y="20578"/>
                    <a:pt x="-320" y="20066"/>
                    <a:pt x="112" y="19619"/>
                  </a:cubicBezTo>
                  <a:cubicBezTo>
                    <a:pt x="544" y="19172"/>
                    <a:pt x="2272" y="18788"/>
                    <a:pt x="4000" y="184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8" name="Line"/>
            <p:cNvSpPr/>
            <p:nvPr/>
          </p:nvSpPr>
          <p:spPr>
            <a:xfrm>
              <a:off x="10717316" y="5034607"/>
              <a:ext cx="254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9" name="Line"/>
            <p:cNvSpPr/>
            <p:nvPr/>
          </p:nvSpPr>
          <p:spPr>
            <a:xfrm>
              <a:off x="10730016" y="4954920"/>
              <a:ext cx="31751" cy="35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7" fill="norm" stroke="1" extrusionOk="0">
                  <a:moveTo>
                    <a:pt x="0" y="19977"/>
                  </a:moveTo>
                  <a:cubicBezTo>
                    <a:pt x="0" y="11577"/>
                    <a:pt x="0" y="3177"/>
                    <a:pt x="3600" y="777"/>
                  </a:cubicBezTo>
                  <a:cubicBezTo>
                    <a:pt x="7200" y="-1623"/>
                    <a:pt x="14400" y="1977"/>
                    <a:pt x="21600" y="5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0" name="Line"/>
            <p:cNvSpPr/>
            <p:nvPr/>
          </p:nvSpPr>
          <p:spPr>
            <a:xfrm>
              <a:off x="10768927" y="4983405"/>
              <a:ext cx="176990" cy="114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0902" fill="norm" stroke="1" extrusionOk="0">
                  <a:moveTo>
                    <a:pt x="14388" y="9331"/>
                  </a:moveTo>
                  <a:cubicBezTo>
                    <a:pt x="12609" y="6245"/>
                    <a:pt x="10830" y="3159"/>
                    <a:pt x="9178" y="1423"/>
                  </a:cubicBezTo>
                  <a:cubicBezTo>
                    <a:pt x="7527" y="-312"/>
                    <a:pt x="6002" y="-698"/>
                    <a:pt x="4350" y="1616"/>
                  </a:cubicBezTo>
                  <a:cubicBezTo>
                    <a:pt x="2698" y="3931"/>
                    <a:pt x="920" y="8945"/>
                    <a:pt x="284" y="12609"/>
                  </a:cubicBezTo>
                  <a:cubicBezTo>
                    <a:pt x="-351" y="16273"/>
                    <a:pt x="157" y="18588"/>
                    <a:pt x="1047" y="19745"/>
                  </a:cubicBezTo>
                  <a:cubicBezTo>
                    <a:pt x="1936" y="20902"/>
                    <a:pt x="3207" y="20902"/>
                    <a:pt x="4604" y="20323"/>
                  </a:cubicBezTo>
                  <a:cubicBezTo>
                    <a:pt x="6002" y="19745"/>
                    <a:pt x="7527" y="18588"/>
                    <a:pt x="8924" y="17238"/>
                  </a:cubicBezTo>
                  <a:cubicBezTo>
                    <a:pt x="10322" y="15888"/>
                    <a:pt x="11593" y="14345"/>
                    <a:pt x="12355" y="14538"/>
                  </a:cubicBezTo>
                  <a:cubicBezTo>
                    <a:pt x="13117" y="14731"/>
                    <a:pt x="13371" y="16659"/>
                    <a:pt x="14134" y="18009"/>
                  </a:cubicBezTo>
                  <a:cubicBezTo>
                    <a:pt x="14896" y="19359"/>
                    <a:pt x="16167" y="20131"/>
                    <a:pt x="17437" y="20516"/>
                  </a:cubicBezTo>
                  <a:cubicBezTo>
                    <a:pt x="18708" y="20902"/>
                    <a:pt x="19978" y="20902"/>
                    <a:pt x="21249" y="209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1" name="Line"/>
            <p:cNvSpPr/>
            <p:nvPr/>
          </p:nvSpPr>
          <p:spPr>
            <a:xfrm>
              <a:off x="10971316" y="4979161"/>
              <a:ext cx="62175" cy="144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9" h="21348" fill="norm" stroke="1" extrusionOk="0">
                  <a:moveTo>
                    <a:pt x="17280" y="5383"/>
                  </a:moveTo>
                  <a:cubicBezTo>
                    <a:pt x="15120" y="4131"/>
                    <a:pt x="12960" y="2878"/>
                    <a:pt x="10440" y="1783"/>
                  </a:cubicBezTo>
                  <a:cubicBezTo>
                    <a:pt x="7920" y="687"/>
                    <a:pt x="5040" y="-252"/>
                    <a:pt x="3600" y="61"/>
                  </a:cubicBezTo>
                  <a:cubicBezTo>
                    <a:pt x="2160" y="374"/>
                    <a:pt x="2160" y="1939"/>
                    <a:pt x="4320" y="4131"/>
                  </a:cubicBezTo>
                  <a:cubicBezTo>
                    <a:pt x="6480" y="6322"/>
                    <a:pt x="10800" y="9139"/>
                    <a:pt x="14040" y="11331"/>
                  </a:cubicBezTo>
                  <a:cubicBezTo>
                    <a:pt x="17280" y="13522"/>
                    <a:pt x="19440" y="15087"/>
                    <a:pt x="20520" y="16652"/>
                  </a:cubicBezTo>
                  <a:cubicBezTo>
                    <a:pt x="21600" y="18218"/>
                    <a:pt x="21600" y="19783"/>
                    <a:pt x="18000" y="20565"/>
                  </a:cubicBezTo>
                  <a:cubicBezTo>
                    <a:pt x="14400" y="21348"/>
                    <a:pt x="7200" y="21348"/>
                    <a:pt x="0" y="213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2" name="Line"/>
            <p:cNvSpPr/>
            <p:nvPr/>
          </p:nvSpPr>
          <p:spPr>
            <a:xfrm>
              <a:off x="11269766" y="4995284"/>
              <a:ext cx="1524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5700" y="11040"/>
                    <a:pt x="11400" y="1783"/>
                    <a:pt x="15000" y="240"/>
                  </a:cubicBezTo>
                  <a:cubicBezTo>
                    <a:pt x="18600" y="-1303"/>
                    <a:pt x="2010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3" name="Line"/>
            <p:cNvSpPr/>
            <p:nvPr/>
          </p:nvSpPr>
          <p:spPr>
            <a:xfrm>
              <a:off x="11257066" y="5104457"/>
              <a:ext cx="158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4" name="Line"/>
            <p:cNvSpPr/>
            <p:nvPr/>
          </p:nvSpPr>
          <p:spPr>
            <a:xfrm>
              <a:off x="11517279" y="4989341"/>
              <a:ext cx="149160" cy="160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9" h="20678" fill="norm" stroke="1" extrusionOk="0">
                  <a:moveTo>
                    <a:pt x="16657" y="4207"/>
                  </a:moveTo>
                  <a:cubicBezTo>
                    <a:pt x="16657" y="2840"/>
                    <a:pt x="16657" y="1473"/>
                    <a:pt x="15781" y="653"/>
                  </a:cubicBezTo>
                  <a:cubicBezTo>
                    <a:pt x="14905" y="-168"/>
                    <a:pt x="13154" y="-441"/>
                    <a:pt x="10235" y="1200"/>
                  </a:cubicBezTo>
                  <a:cubicBezTo>
                    <a:pt x="7316" y="2840"/>
                    <a:pt x="3230" y="6394"/>
                    <a:pt x="1332" y="9675"/>
                  </a:cubicBezTo>
                  <a:cubicBezTo>
                    <a:pt x="-565" y="12956"/>
                    <a:pt x="-273" y="15964"/>
                    <a:pt x="1186" y="18015"/>
                  </a:cubicBezTo>
                  <a:cubicBezTo>
                    <a:pt x="2646" y="20065"/>
                    <a:pt x="5273" y="21159"/>
                    <a:pt x="8776" y="20475"/>
                  </a:cubicBezTo>
                  <a:cubicBezTo>
                    <a:pt x="12278" y="19792"/>
                    <a:pt x="16657" y="17331"/>
                    <a:pt x="18846" y="14734"/>
                  </a:cubicBezTo>
                  <a:cubicBezTo>
                    <a:pt x="21035" y="12136"/>
                    <a:pt x="21035" y="9402"/>
                    <a:pt x="19430" y="6941"/>
                  </a:cubicBezTo>
                  <a:cubicBezTo>
                    <a:pt x="17824" y="4481"/>
                    <a:pt x="14613" y="2293"/>
                    <a:pt x="11403" y="1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5" name="Line"/>
            <p:cNvSpPr/>
            <p:nvPr/>
          </p:nvSpPr>
          <p:spPr>
            <a:xfrm>
              <a:off x="4884986" y="5728485"/>
              <a:ext cx="123318" cy="341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3" h="21491" fill="norm" stroke="1" extrusionOk="0">
                  <a:moveTo>
                    <a:pt x="1595" y="21491"/>
                  </a:moveTo>
                  <a:cubicBezTo>
                    <a:pt x="515" y="20024"/>
                    <a:pt x="-565" y="18558"/>
                    <a:pt x="335" y="16091"/>
                  </a:cubicBezTo>
                  <a:cubicBezTo>
                    <a:pt x="1235" y="13624"/>
                    <a:pt x="4115" y="10158"/>
                    <a:pt x="6815" y="7424"/>
                  </a:cubicBezTo>
                  <a:cubicBezTo>
                    <a:pt x="9515" y="4691"/>
                    <a:pt x="12035" y="2691"/>
                    <a:pt x="14195" y="1491"/>
                  </a:cubicBezTo>
                  <a:cubicBezTo>
                    <a:pt x="16355" y="291"/>
                    <a:pt x="18155" y="-109"/>
                    <a:pt x="19235" y="24"/>
                  </a:cubicBezTo>
                  <a:cubicBezTo>
                    <a:pt x="20315" y="158"/>
                    <a:pt x="20675" y="824"/>
                    <a:pt x="20855" y="3624"/>
                  </a:cubicBezTo>
                  <a:cubicBezTo>
                    <a:pt x="21035" y="6424"/>
                    <a:pt x="21035" y="11358"/>
                    <a:pt x="20675" y="14558"/>
                  </a:cubicBezTo>
                  <a:cubicBezTo>
                    <a:pt x="20315" y="17758"/>
                    <a:pt x="19595" y="19224"/>
                    <a:pt x="18875" y="206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6" name="Line"/>
            <p:cNvSpPr/>
            <p:nvPr/>
          </p:nvSpPr>
          <p:spPr>
            <a:xfrm>
              <a:off x="4907066" y="5866457"/>
              <a:ext cx="1778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7" y="18327"/>
                    <a:pt x="514" y="15055"/>
                    <a:pt x="1286" y="13418"/>
                  </a:cubicBezTo>
                  <a:cubicBezTo>
                    <a:pt x="2057" y="11782"/>
                    <a:pt x="3343" y="11782"/>
                    <a:pt x="6814" y="9818"/>
                  </a:cubicBezTo>
                  <a:cubicBezTo>
                    <a:pt x="10286" y="7855"/>
                    <a:pt x="15943" y="39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7" name="Line"/>
            <p:cNvSpPr/>
            <p:nvPr/>
          </p:nvSpPr>
          <p:spPr>
            <a:xfrm>
              <a:off x="5098207" y="5764857"/>
              <a:ext cx="199203" cy="243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600" fill="norm" stroke="1" extrusionOk="0">
                  <a:moveTo>
                    <a:pt x="1977" y="6762"/>
                  </a:moveTo>
                  <a:cubicBezTo>
                    <a:pt x="1977" y="11082"/>
                    <a:pt x="1977" y="15402"/>
                    <a:pt x="1864" y="18031"/>
                  </a:cubicBezTo>
                  <a:cubicBezTo>
                    <a:pt x="1750" y="20661"/>
                    <a:pt x="1523" y="21600"/>
                    <a:pt x="1182" y="21600"/>
                  </a:cubicBezTo>
                  <a:cubicBezTo>
                    <a:pt x="840" y="21600"/>
                    <a:pt x="386" y="20661"/>
                    <a:pt x="158" y="18313"/>
                  </a:cubicBezTo>
                  <a:cubicBezTo>
                    <a:pt x="-69" y="15965"/>
                    <a:pt x="-69" y="12209"/>
                    <a:pt x="272" y="9767"/>
                  </a:cubicBezTo>
                  <a:cubicBezTo>
                    <a:pt x="613" y="7325"/>
                    <a:pt x="1295" y="6198"/>
                    <a:pt x="2091" y="5353"/>
                  </a:cubicBezTo>
                  <a:cubicBezTo>
                    <a:pt x="2887" y="4508"/>
                    <a:pt x="3796" y="3944"/>
                    <a:pt x="5729" y="5729"/>
                  </a:cubicBezTo>
                  <a:cubicBezTo>
                    <a:pt x="7662" y="7513"/>
                    <a:pt x="10617" y="11645"/>
                    <a:pt x="12777" y="14463"/>
                  </a:cubicBezTo>
                  <a:cubicBezTo>
                    <a:pt x="14937" y="17280"/>
                    <a:pt x="16302" y="18783"/>
                    <a:pt x="17325" y="19158"/>
                  </a:cubicBezTo>
                  <a:cubicBezTo>
                    <a:pt x="18348" y="19534"/>
                    <a:pt x="19030" y="18783"/>
                    <a:pt x="19712" y="15871"/>
                  </a:cubicBezTo>
                  <a:cubicBezTo>
                    <a:pt x="20394" y="12960"/>
                    <a:pt x="21076" y="7889"/>
                    <a:pt x="21304" y="4883"/>
                  </a:cubicBezTo>
                  <a:cubicBezTo>
                    <a:pt x="21531" y="1878"/>
                    <a:pt x="21304" y="939"/>
                    <a:pt x="2107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8" name="Line"/>
            <p:cNvSpPr/>
            <p:nvPr/>
          </p:nvSpPr>
          <p:spPr>
            <a:xfrm>
              <a:off x="5364266" y="5796607"/>
              <a:ext cx="63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4364"/>
                    <a:pt x="21600" y="8727"/>
                    <a:pt x="18000" y="12327"/>
                  </a:cubicBezTo>
                  <a:cubicBezTo>
                    <a:pt x="14400" y="15927"/>
                    <a:pt x="7200" y="187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9" name="Line"/>
            <p:cNvSpPr/>
            <p:nvPr/>
          </p:nvSpPr>
          <p:spPr>
            <a:xfrm>
              <a:off x="5332516" y="5760307"/>
              <a:ext cx="116919" cy="303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2" h="21178" fill="norm" stroke="1" extrusionOk="0">
                  <a:moveTo>
                    <a:pt x="0" y="3425"/>
                  </a:moveTo>
                  <a:cubicBezTo>
                    <a:pt x="0" y="2537"/>
                    <a:pt x="0" y="1649"/>
                    <a:pt x="549" y="910"/>
                  </a:cubicBezTo>
                  <a:cubicBezTo>
                    <a:pt x="1098" y="170"/>
                    <a:pt x="2197" y="-422"/>
                    <a:pt x="6224" y="392"/>
                  </a:cubicBezTo>
                  <a:cubicBezTo>
                    <a:pt x="10251" y="1205"/>
                    <a:pt x="17207" y="3425"/>
                    <a:pt x="19403" y="6236"/>
                  </a:cubicBezTo>
                  <a:cubicBezTo>
                    <a:pt x="21600" y="9046"/>
                    <a:pt x="19037" y="12449"/>
                    <a:pt x="15742" y="15038"/>
                  </a:cubicBezTo>
                  <a:cubicBezTo>
                    <a:pt x="12447" y="17627"/>
                    <a:pt x="8420" y="19403"/>
                    <a:pt x="4393" y="211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0" name="Line"/>
            <p:cNvSpPr/>
            <p:nvPr/>
          </p:nvSpPr>
          <p:spPr>
            <a:xfrm>
              <a:off x="6069116" y="5743541"/>
              <a:ext cx="175684" cy="396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1" fill="norm" stroke="1" extrusionOk="0">
                  <a:moveTo>
                    <a:pt x="0" y="1827"/>
                  </a:moveTo>
                  <a:cubicBezTo>
                    <a:pt x="1822" y="4556"/>
                    <a:pt x="3643" y="7284"/>
                    <a:pt x="5205" y="10240"/>
                  </a:cubicBezTo>
                  <a:cubicBezTo>
                    <a:pt x="6766" y="13196"/>
                    <a:pt x="8067" y="16379"/>
                    <a:pt x="9108" y="18368"/>
                  </a:cubicBezTo>
                  <a:cubicBezTo>
                    <a:pt x="10149" y="20358"/>
                    <a:pt x="10930" y="21154"/>
                    <a:pt x="11711" y="21267"/>
                  </a:cubicBezTo>
                  <a:cubicBezTo>
                    <a:pt x="12492" y="21381"/>
                    <a:pt x="13272" y="20813"/>
                    <a:pt x="14313" y="18937"/>
                  </a:cubicBezTo>
                  <a:cubicBezTo>
                    <a:pt x="15354" y="17061"/>
                    <a:pt x="16655" y="13878"/>
                    <a:pt x="17827" y="10979"/>
                  </a:cubicBezTo>
                  <a:cubicBezTo>
                    <a:pt x="18998" y="8080"/>
                    <a:pt x="20039" y="5465"/>
                    <a:pt x="20689" y="3533"/>
                  </a:cubicBezTo>
                  <a:cubicBezTo>
                    <a:pt x="21340" y="1600"/>
                    <a:pt x="21600" y="349"/>
                    <a:pt x="21600" y="65"/>
                  </a:cubicBezTo>
                  <a:cubicBezTo>
                    <a:pt x="21600" y="-219"/>
                    <a:pt x="21340" y="463"/>
                    <a:pt x="20949" y="1486"/>
                  </a:cubicBezTo>
                  <a:cubicBezTo>
                    <a:pt x="20559" y="2509"/>
                    <a:pt x="20039" y="3874"/>
                    <a:pt x="19518" y="52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1" name="Line"/>
            <p:cNvSpPr/>
            <p:nvPr/>
          </p:nvSpPr>
          <p:spPr>
            <a:xfrm>
              <a:off x="6235770" y="5929496"/>
              <a:ext cx="138147" cy="152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0794" fill="norm" stroke="1" extrusionOk="0">
                  <a:moveTo>
                    <a:pt x="9578" y="10431"/>
                  </a:moveTo>
                  <a:cubicBezTo>
                    <a:pt x="9905" y="8991"/>
                    <a:pt x="10233" y="7551"/>
                    <a:pt x="10560" y="5535"/>
                  </a:cubicBezTo>
                  <a:cubicBezTo>
                    <a:pt x="10887" y="3519"/>
                    <a:pt x="11215" y="927"/>
                    <a:pt x="10560" y="207"/>
                  </a:cubicBezTo>
                  <a:cubicBezTo>
                    <a:pt x="9905" y="-513"/>
                    <a:pt x="8269" y="639"/>
                    <a:pt x="6305" y="3807"/>
                  </a:cubicBezTo>
                  <a:cubicBezTo>
                    <a:pt x="4342" y="6975"/>
                    <a:pt x="2051" y="12159"/>
                    <a:pt x="905" y="15471"/>
                  </a:cubicBezTo>
                  <a:cubicBezTo>
                    <a:pt x="-240" y="18783"/>
                    <a:pt x="-240" y="20223"/>
                    <a:pt x="578" y="20655"/>
                  </a:cubicBezTo>
                  <a:cubicBezTo>
                    <a:pt x="1396" y="21087"/>
                    <a:pt x="3033" y="20511"/>
                    <a:pt x="4833" y="18927"/>
                  </a:cubicBezTo>
                  <a:cubicBezTo>
                    <a:pt x="6633" y="17343"/>
                    <a:pt x="8596" y="14751"/>
                    <a:pt x="10233" y="13023"/>
                  </a:cubicBezTo>
                  <a:cubicBezTo>
                    <a:pt x="11869" y="11295"/>
                    <a:pt x="13178" y="10431"/>
                    <a:pt x="14160" y="10863"/>
                  </a:cubicBezTo>
                  <a:cubicBezTo>
                    <a:pt x="15142" y="11295"/>
                    <a:pt x="15796" y="13023"/>
                    <a:pt x="16615" y="14463"/>
                  </a:cubicBezTo>
                  <a:cubicBezTo>
                    <a:pt x="17433" y="15903"/>
                    <a:pt x="18415" y="17055"/>
                    <a:pt x="19233" y="17775"/>
                  </a:cubicBezTo>
                  <a:cubicBezTo>
                    <a:pt x="20051" y="18495"/>
                    <a:pt x="20705" y="18783"/>
                    <a:pt x="21360" y="190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2" name="Line"/>
            <p:cNvSpPr/>
            <p:nvPr/>
          </p:nvSpPr>
          <p:spPr>
            <a:xfrm>
              <a:off x="6380266" y="5910907"/>
              <a:ext cx="146051" cy="199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7" fill="norm" stroke="1" extrusionOk="0">
                  <a:moveTo>
                    <a:pt x="0" y="8185"/>
                  </a:moveTo>
                  <a:cubicBezTo>
                    <a:pt x="626" y="6594"/>
                    <a:pt x="1252" y="5002"/>
                    <a:pt x="2348" y="4206"/>
                  </a:cubicBezTo>
                  <a:cubicBezTo>
                    <a:pt x="3443" y="3411"/>
                    <a:pt x="5009" y="3411"/>
                    <a:pt x="7357" y="4888"/>
                  </a:cubicBezTo>
                  <a:cubicBezTo>
                    <a:pt x="9704" y="6366"/>
                    <a:pt x="12835" y="9322"/>
                    <a:pt x="14400" y="12051"/>
                  </a:cubicBezTo>
                  <a:cubicBezTo>
                    <a:pt x="15965" y="14779"/>
                    <a:pt x="15965" y="17280"/>
                    <a:pt x="15496" y="18985"/>
                  </a:cubicBezTo>
                  <a:cubicBezTo>
                    <a:pt x="15026" y="20691"/>
                    <a:pt x="14087" y="21600"/>
                    <a:pt x="13461" y="21373"/>
                  </a:cubicBezTo>
                  <a:cubicBezTo>
                    <a:pt x="12835" y="21145"/>
                    <a:pt x="12522" y="19781"/>
                    <a:pt x="12522" y="16939"/>
                  </a:cubicBezTo>
                  <a:cubicBezTo>
                    <a:pt x="12522" y="14097"/>
                    <a:pt x="12835" y="9777"/>
                    <a:pt x="14400" y="6707"/>
                  </a:cubicBezTo>
                  <a:cubicBezTo>
                    <a:pt x="15965" y="3638"/>
                    <a:pt x="18783" y="181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3" name="Line"/>
            <p:cNvSpPr/>
            <p:nvPr/>
          </p:nvSpPr>
          <p:spPr>
            <a:xfrm>
              <a:off x="6631129" y="5698069"/>
              <a:ext cx="142838" cy="447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0" h="21453" fill="norm" stroke="1" extrusionOk="0">
                  <a:moveTo>
                    <a:pt x="20530" y="1678"/>
                  </a:moveTo>
                  <a:cubicBezTo>
                    <a:pt x="19617" y="968"/>
                    <a:pt x="18705" y="259"/>
                    <a:pt x="17336" y="56"/>
                  </a:cubicBezTo>
                  <a:cubicBezTo>
                    <a:pt x="15967" y="-147"/>
                    <a:pt x="14141" y="157"/>
                    <a:pt x="11403" y="1678"/>
                  </a:cubicBezTo>
                  <a:cubicBezTo>
                    <a:pt x="8665" y="3199"/>
                    <a:pt x="5015" y="5938"/>
                    <a:pt x="2581" y="8777"/>
                  </a:cubicBezTo>
                  <a:cubicBezTo>
                    <a:pt x="147" y="11616"/>
                    <a:pt x="-1070" y="14557"/>
                    <a:pt x="1212" y="16687"/>
                  </a:cubicBezTo>
                  <a:cubicBezTo>
                    <a:pt x="3493" y="18816"/>
                    <a:pt x="9274" y="20135"/>
                    <a:pt x="15054" y="21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4" name="Line"/>
            <p:cNvSpPr/>
            <p:nvPr/>
          </p:nvSpPr>
          <p:spPr>
            <a:xfrm>
              <a:off x="6793657" y="5782694"/>
              <a:ext cx="153682" cy="515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0" h="21562" fill="norm" stroke="1" extrusionOk="0">
                  <a:moveTo>
                    <a:pt x="5097" y="8549"/>
                  </a:moveTo>
                  <a:cubicBezTo>
                    <a:pt x="4233" y="9611"/>
                    <a:pt x="3369" y="10673"/>
                    <a:pt x="2793" y="12665"/>
                  </a:cubicBezTo>
                  <a:cubicBezTo>
                    <a:pt x="2217" y="14657"/>
                    <a:pt x="1929" y="17578"/>
                    <a:pt x="1497" y="19305"/>
                  </a:cubicBezTo>
                  <a:cubicBezTo>
                    <a:pt x="1065" y="21031"/>
                    <a:pt x="489" y="21562"/>
                    <a:pt x="201" y="21562"/>
                  </a:cubicBezTo>
                  <a:cubicBezTo>
                    <a:pt x="-87" y="21562"/>
                    <a:pt x="-87" y="21031"/>
                    <a:pt x="345" y="19437"/>
                  </a:cubicBezTo>
                  <a:cubicBezTo>
                    <a:pt x="777" y="17844"/>
                    <a:pt x="1641" y="15188"/>
                    <a:pt x="2649" y="12311"/>
                  </a:cubicBezTo>
                  <a:cubicBezTo>
                    <a:pt x="3657" y="9434"/>
                    <a:pt x="4809" y="6336"/>
                    <a:pt x="6393" y="4300"/>
                  </a:cubicBezTo>
                  <a:cubicBezTo>
                    <a:pt x="7977" y="2264"/>
                    <a:pt x="9993" y="1290"/>
                    <a:pt x="11721" y="714"/>
                  </a:cubicBezTo>
                  <a:cubicBezTo>
                    <a:pt x="13449" y="139"/>
                    <a:pt x="14889" y="-38"/>
                    <a:pt x="16185" y="6"/>
                  </a:cubicBezTo>
                  <a:cubicBezTo>
                    <a:pt x="17481" y="51"/>
                    <a:pt x="18633" y="316"/>
                    <a:pt x="19641" y="1378"/>
                  </a:cubicBezTo>
                  <a:cubicBezTo>
                    <a:pt x="20649" y="2441"/>
                    <a:pt x="21513" y="4300"/>
                    <a:pt x="20361" y="5937"/>
                  </a:cubicBezTo>
                  <a:cubicBezTo>
                    <a:pt x="19209" y="7575"/>
                    <a:pt x="16041" y="8992"/>
                    <a:pt x="12729" y="9921"/>
                  </a:cubicBezTo>
                  <a:cubicBezTo>
                    <a:pt x="9417" y="10851"/>
                    <a:pt x="5961" y="11293"/>
                    <a:pt x="2505" y="117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5" name="Line"/>
            <p:cNvSpPr/>
            <p:nvPr/>
          </p:nvSpPr>
          <p:spPr>
            <a:xfrm>
              <a:off x="6958116" y="5987107"/>
              <a:ext cx="762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6171"/>
                    <a:pt x="9600" y="12343"/>
                    <a:pt x="13200" y="15943"/>
                  </a:cubicBezTo>
                  <a:cubicBezTo>
                    <a:pt x="16800" y="19543"/>
                    <a:pt x="19200" y="205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6" name="Line"/>
            <p:cNvSpPr/>
            <p:nvPr/>
          </p:nvSpPr>
          <p:spPr>
            <a:xfrm>
              <a:off x="6932716" y="5992894"/>
              <a:ext cx="146051" cy="159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1" fill="norm" stroke="1" extrusionOk="0">
                  <a:moveTo>
                    <a:pt x="21600" y="928"/>
                  </a:moveTo>
                  <a:cubicBezTo>
                    <a:pt x="19722" y="359"/>
                    <a:pt x="17843" y="-209"/>
                    <a:pt x="16435" y="75"/>
                  </a:cubicBezTo>
                  <a:cubicBezTo>
                    <a:pt x="15026" y="359"/>
                    <a:pt x="14087" y="1496"/>
                    <a:pt x="11426" y="5191"/>
                  </a:cubicBezTo>
                  <a:cubicBezTo>
                    <a:pt x="8765" y="8886"/>
                    <a:pt x="4383" y="15138"/>
                    <a:pt x="0" y="213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7" name="Line"/>
            <p:cNvSpPr/>
            <p:nvPr/>
          </p:nvSpPr>
          <p:spPr>
            <a:xfrm>
              <a:off x="7123232" y="5792674"/>
              <a:ext cx="88885" cy="264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1404" fill="norm" stroke="1" extrusionOk="0">
                  <a:moveTo>
                    <a:pt x="21094" y="2375"/>
                  </a:moveTo>
                  <a:cubicBezTo>
                    <a:pt x="20592" y="1347"/>
                    <a:pt x="20089" y="318"/>
                    <a:pt x="18582" y="61"/>
                  </a:cubicBezTo>
                  <a:cubicBezTo>
                    <a:pt x="17075" y="-196"/>
                    <a:pt x="14564" y="318"/>
                    <a:pt x="11550" y="2290"/>
                  </a:cubicBezTo>
                  <a:cubicBezTo>
                    <a:pt x="8536" y="4261"/>
                    <a:pt x="5020" y="7690"/>
                    <a:pt x="2759" y="10433"/>
                  </a:cubicBezTo>
                  <a:cubicBezTo>
                    <a:pt x="499" y="13175"/>
                    <a:pt x="-506" y="15233"/>
                    <a:pt x="247" y="16947"/>
                  </a:cubicBezTo>
                  <a:cubicBezTo>
                    <a:pt x="1001" y="18661"/>
                    <a:pt x="3513" y="20033"/>
                    <a:pt x="6024" y="21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8" name="Line"/>
            <p:cNvSpPr/>
            <p:nvPr/>
          </p:nvSpPr>
          <p:spPr>
            <a:xfrm>
              <a:off x="7213028" y="5853757"/>
              <a:ext cx="170539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600" fill="norm" stroke="1" extrusionOk="0">
                  <a:moveTo>
                    <a:pt x="21485" y="0"/>
                  </a:moveTo>
                  <a:cubicBezTo>
                    <a:pt x="20152" y="240"/>
                    <a:pt x="18818" y="480"/>
                    <a:pt x="18018" y="1320"/>
                  </a:cubicBezTo>
                  <a:cubicBezTo>
                    <a:pt x="17218" y="2160"/>
                    <a:pt x="16952" y="3600"/>
                    <a:pt x="15085" y="6840"/>
                  </a:cubicBezTo>
                  <a:cubicBezTo>
                    <a:pt x="13218" y="10080"/>
                    <a:pt x="9752" y="15120"/>
                    <a:pt x="7485" y="18000"/>
                  </a:cubicBezTo>
                  <a:cubicBezTo>
                    <a:pt x="5218" y="20880"/>
                    <a:pt x="4152" y="21600"/>
                    <a:pt x="3085" y="21600"/>
                  </a:cubicBezTo>
                  <a:cubicBezTo>
                    <a:pt x="2018" y="21600"/>
                    <a:pt x="952" y="20880"/>
                    <a:pt x="418" y="19200"/>
                  </a:cubicBezTo>
                  <a:cubicBezTo>
                    <a:pt x="-115" y="17520"/>
                    <a:pt x="-115" y="14880"/>
                    <a:pt x="285" y="12960"/>
                  </a:cubicBezTo>
                  <a:cubicBezTo>
                    <a:pt x="685" y="11040"/>
                    <a:pt x="1485" y="9840"/>
                    <a:pt x="2552" y="9120"/>
                  </a:cubicBezTo>
                  <a:cubicBezTo>
                    <a:pt x="3618" y="8400"/>
                    <a:pt x="4952" y="8160"/>
                    <a:pt x="7752" y="9720"/>
                  </a:cubicBezTo>
                  <a:cubicBezTo>
                    <a:pt x="10552" y="11280"/>
                    <a:pt x="14818" y="14640"/>
                    <a:pt x="19085" y="18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9" name="Line"/>
            <p:cNvSpPr/>
            <p:nvPr/>
          </p:nvSpPr>
          <p:spPr>
            <a:xfrm>
              <a:off x="7421666" y="5822007"/>
              <a:ext cx="37395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4" h="21600" fill="norm" stroke="1" extrusionOk="0">
                  <a:moveTo>
                    <a:pt x="17053" y="0"/>
                  </a:moveTo>
                  <a:cubicBezTo>
                    <a:pt x="19326" y="5342"/>
                    <a:pt x="21600" y="10684"/>
                    <a:pt x="18758" y="14284"/>
                  </a:cubicBezTo>
                  <a:cubicBezTo>
                    <a:pt x="15916" y="17884"/>
                    <a:pt x="7958" y="1974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0" name="Line"/>
            <p:cNvSpPr/>
            <p:nvPr/>
          </p:nvSpPr>
          <p:spPr>
            <a:xfrm>
              <a:off x="6951766" y="5595152"/>
              <a:ext cx="158751" cy="169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0" fill="norm" stroke="1" extrusionOk="0">
                  <a:moveTo>
                    <a:pt x="0" y="14980"/>
                  </a:moveTo>
                  <a:cubicBezTo>
                    <a:pt x="576" y="16313"/>
                    <a:pt x="1152" y="17647"/>
                    <a:pt x="1872" y="17780"/>
                  </a:cubicBezTo>
                  <a:cubicBezTo>
                    <a:pt x="2592" y="17913"/>
                    <a:pt x="3456" y="16847"/>
                    <a:pt x="5040" y="14180"/>
                  </a:cubicBezTo>
                  <a:cubicBezTo>
                    <a:pt x="6624" y="11513"/>
                    <a:pt x="8928" y="7247"/>
                    <a:pt x="10656" y="4447"/>
                  </a:cubicBezTo>
                  <a:cubicBezTo>
                    <a:pt x="12384" y="1647"/>
                    <a:pt x="13536" y="313"/>
                    <a:pt x="14688" y="47"/>
                  </a:cubicBezTo>
                  <a:cubicBezTo>
                    <a:pt x="15840" y="-220"/>
                    <a:pt x="16992" y="580"/>
                    <a:pt x="18144" y="4313"/>
                  </a:cubicBezTo>
                  <a:cubicBezTo>
                    <a:pt x="19296" y="8047"/>
                    <a:pt x="20448" y="14713"/>
                    <a:pt x="21600" y="213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1" name="Line"/>
            <p:cNvSpPr/>
            <p:nvPr/>
          </p:nvSpPr>
          <p:spPr>
            <a:xfrm>
              <a:off x="7453416" y="5644207"/>
              <a:ext cx="124817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4" h="21600" fill="norm" stroke="1" extrusionOk="0">
                  <a:moveTo>
                    <a:pt x="0" y="0"/>
                  </a:moveTo>
                  <a:cubicBezTo>
                    <a:pt x="3484" y="338"/>
                    <a:pt x="6968" y="675"/>
                    <a:pt x="10103" y="2025"/>
                  </a:cubicBezTo>
                  <a:cubicBezTo>
                    <a:pt x="13239" y="3375"/>
                    <a:pt x="16026" y="5738"/>
                    <a:pt x="18116" y="8325"/>
                  </a:cubicBezTo>
                  <a:cubicBezTo>
                    <a:pt x="20206" y="10912"/>
                    <a:pt x="21600" y="13725"/>
                    <a:pt x="19510" y="15975"/>
                  </a:cubicBezTo>
                  <a:cubicBezTo>
                    <a:pt x="17419" y="18225"/>
                    <a:pt x="11845" y="19912"/>
                    <a:pt x="62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2" name="Line"/>
            <p:cNvSpPr/>
            <p:nvPr/>
          </p:nvSpPr>
          <p:spPr>
            <a:xfrm>
              <a:off x="7777266" y="5905027"/>
              <a:ext cx="381001" cy="24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0" fill="norm" stroke="1" extrusionOk="0">
                  <a:moveTo>
                    <a:pt x="0" y="21200"/>
                  </a:moveTo>
                  <a:cubicBezTo>
                    <a:pt x="480" y="14000"/>
                    <a:pt x="960" y="6800"/>
                    <a:pt x="2160" y="3200"/>
                  </a:cubicBezTo>
                  <a:cubicBezTo>
                    <a:pt x="3360" y="-400"/>
                    <a:pt x="5280" y="-400"/>
                    <a:pt x="8640" y="500"/>
                  </a:cubicBezTo>
                  <a:cubicBezTo>
                    <a:pt x="12000" y="1400"/>
                    <a:pt x="16800" y="3200"/>
                    <a:pt x="21600" y="5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3" name="Line"/>
            <p:cNvSpPr/>
            <p:nvPr/>
          </p:nvSpPr>
          <p:spPr>
            <a:xfrm>
              <a:off x="8094766" y="5847407"/>
              <a:ext cx="127138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6" h="21600" fill="norm" stroke="1" extrusionOk="0">
                  <a:moveTo>
                    <a:pt x="0" y="0"/>
                  </a:moveTo>
                  <a:cubicBezTo>
                    <a:pt x="3832" y="313"/>
                    <a:pt x="7665" y="626"/>
                    <a:pt x="11148" y="1565"/>
                  </a:cubicBezTo>
                  <a:cubicBezTo>
                    <a:pt x="14632" y="2504"/>
                    <a:pt x="17768" y="4070"/>
                    <a:pt x="19510" y="5635"/>
                  </a:cubicBezTo>
                  <a:cubicBezTo>
                    <a:pt x="21252" y="7200"/>
                    <a:pt x="21600" y="8765"/>
                    <a:pt x="19335" y="11426"/>
                  </a:cubicBezTo>
                  <a:cubicBezTo>
                    <a:pt x="17071" y="14087"/>
                    <a:pt x="12194" y="17843"/>
                    <a:pt x="731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4" name="Line"/>
            <p:cNvSpPr/>
            <p:nvPr/>
          </p:nvSpPr>
          <p:spPr>
            <a:xfrm>
              <a:off x="8399609" y="5807311"/>
              <a:ext cx="135744" cy="2154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5" h="20937" fill="norm" stroke="1" extrusionOk="0">
                  <a:moveTo>
                    <a:pt x="15468" y="3897"/>
                  </a:moveTo>
                  <a:cubicBezTo>
                    <a:pt x="14824" y="2663"/>
                    <a:pt x="14179" y="1429"/>
                    <a:pt x="12889" y="1223"/>
                  </a:cubicBezTo>
                  <a:cubicBezTo>
                    <a:pt x="11600" y="1017"/>
                    <a:pt x="9665" y="1840"/>
                    <a:pt x="7086" y="4412"/>
                  </a:cubicBezTo>
                  <a:cubicBezTo>
                    <a:pt x="4507" y="6983"/>
                    <a:pt x="1283" y="11303"/>
                    <a:pt x="316" y="14594"/>
                  </a:cubicBezTo>
                  <a:cubicBezTo>
                    <a:pt x="-651" y="17886"/>
                    <a:pt x="639" y="20149"/>
                    <a:pt x="3701" y="20766"/>
                  </a:cubicBezTo>
                  <a:cubicBezTo>
                    <a:pt x="6764" y="21383"/>
                    <a:pt x="11600" y="20354"/>
                    <a:pt x="14985" y="17372"/>
                  </a:cubicBezTo>
                  <a:cubicBezTo>
                    <a:pt x="18370" y="14389"/>
                    <a:pt x="20304" y="9452"/>
                    <a:pt x="20627" y="6160"/>
                  </a:cubicBezTo>
                  <a:cubicBezTo>
                    <a:pt x="20949" y="2869"/>
                    <a:pt x="19659" y="1223"/>
                    <a:pt x="17080" y="503"/>
                  </a:cubicBezTo>
                  <a:cubicBezTo>
                    <a:pt x="14501" y="-217"/>
                    <a:pt x="10633" y="-11"/>
                    <a:pt x="6764" y="1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5" name="Line"/>
            <p:cNvSpPr/>
            <p:nvPr/>
          </p:nvSpPr>
          <p:spPr>
            <a:xfrm>
              <a:off x="7720116" y="5612457"/>
              <a:ext cx="1079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71" y="5914"/>
                    <a:pt x="2541" y="11829"/>
                    <a:pt x="2965" y="15429"/>
                  </a:cubicBezTo>
                  <a:cubicBezTo>
                    <a:pt x="3388" y="19029"/>
                    <a:pt x="2965" y="20314"/>
                    <a:pt x="2541" y="20314"/>
                  </a:cubicBezTo>
                  <a:cubicBezTo>
                    <a:pt x="2118" y="20314"/>
                    <a:pt x="1694" y="19029"/>
                    <a:pt x="2118" y="16071"/>
                  </a:cubicBezTo>
                  <a:cubicBezTo>
                    <a:pt x="2541" y="13114"/>
                    <a:pt x="3812" y="8486"/>
                    <a:pt x="5082" y="5657"/>
                  </a:cubicBezTo>
                  <a:cubicBezTo>
                    <a:pt x="6353" y="2829"/>
                    <a:pt x="7624" y="1800"/>
                    <a:pt x="9318" y="1157"/>
                  </a:cubicBezTo>
                  <a:cubicBezTo>
                    <a:pt x="11012" y="514"/>
                    <a:pt x="13129" y="257"/>
                    <a:pt x="14612" y="900"/>
                  </a:cubicBezTo>
                  <a:cubicBezTo>
                    <a:pt x="16094" y="1543"/>
                    <a:pt x="16941" y="3086"/>
                    <a:pt x="18000" y="6686"/>
                  </a:cubicBezTo>
                  <a:cubicBezTo>
                    <a:pt x="19059" y="10286"/>
                    <a:pt x="20329" y="159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6" name="Line"/>
            <p:cNvSpPr/>
            <p:nvPr/>
          </p:nvSpPr>
          <p:spPr>
            <a:xfrm>
              <a:off x="7887100" y="5701720"/>
              <a:ext cx="239417" cy="12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0982" fill="norm" stroke="1" extrusionOk="0">
                  <a:moveTo>
                    <a:pt x="2105" y="20982"/>
                  </a:moveTo>
                  <a:cubicBezTo>
                    <a:pt x="968" y="13782"/>
                    <a:pt x="-169" y="6582"/>
                    <a:pt x="20" y="2982"/>
                  </a:cubicBezTo>
                  <a:cubicBezTo>
                    <a:pt x="210" y="-618"/>
                    <a:pt x="1726" y="-618"/>
                    <a:pt x="5515" y="1182"/>
                  </a:cubicBezTo>
                  <a:cubicBezTo>
                    <a:pt x="9305" y="2982"/>
                    <a:pt x="15368" y="6582"/>
                    <a:pt x="21431" y="101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7" name="Line"/>
            <p:cNvSpPr/>
            <p:nvPr/>
          </p:nvSpPr>
          <p:spPr>
            <a:xfrm>
              <a:off x="8056666" y="5650557"/>
              <a:ext cx="68907" cy="126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439" fill="norm" stroke="1" extrusionOk="0">
                  <a:moveTo>
                    <a:pt x="3927" y="0"/>
                  </a:moveTo>
                  <a:cubicBezTo>
                    <a:pt x="8509" y="3240"/>
                    <a:pt x="13091" y="6480"/>
                    <a:pt x="16364" y="9720"/>
                  </a:cubicBezTo>
                  <a:cubicBezTo>
                    <a:pt x="19636" y="12960"/>
                    <a:pt x="21600" y="16200"/>
                    <a:pt x="21273" y="18360"/>
                  </a:cubicBezTo>
                  <a:cubicBezTo>
                    <a:pt x="20945" y="20520"/>
                    <a:pt x="18327" y="21600"/>
                    <a:pt x="14400" y="21420"/>
                  </a:cubicBezTo>
                  <a:cubicBezTo>
                    <a:pt x="10473" y="21240"/>
                    <a:pt x="5236" y="19800"/>
                    <a:pt x="0" y="18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8" name="Line"/>
            <p:cNvSpPr/>
            <p:nvPr/>
          </p:nvSpPr>
          <p:spPr>
            <a:xfrm>
              <a:off x="8133371" y="5616605"/>
              <a:ext cx="144695" cy="131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0952" fill="norm" stroke="1" extrusionOk="0">
                  <a:moveTo>
                    <a:pt x="11195" y="2376"/>
                  </a:moveTo>
                  <a:cubicBezTo>
                    <a:pt x="10255" y="6764"/>
                    <a:pt x="9316" y="11151"/>
                    <a:pt x="8221" y="14188"/>
                  </a:cubicBezTo>
                  <a:cubicBezTo>
                    <a:pt x="7125" y="17226"/>
                    <a:pt x="5873" y="18913"/>
                    <a:pt x="4464" y="19926"/>
                  </a:cubicBezTo>
                  <a:cubicBezTo>
                    <a:pt x="3055" y="20938"/>
                    <a:pt x="1490" y="21276"/>
                    <a:pt x="708" y="20601"/>
                  </a:cubicBezTo>
                  <a:cubicBezTo>
                    <a:pt x="-75" y="19926"/>
                    <a:pt x="-75" y="18238"/>
                    <a:pt x="82" y="16551"/>
                  </a:cubicBezTo>
                  <a:cubicBezTo>
                    <a:pt x="238" y="14864"/>
                    <a:pt x="551" y="13176"/>
                    <a:pt x="2116" y="11826"/>
                  </a:cubicBezTo>
                  <a:cubicBezTo>
                    <a:pt x="3682" y="10476"/>
                    <a:pt x="6499" y="9464"/>
                    <a:pt x="8534" y="9464"/>
                  </a:cubicBezTo>
                  <a:cubicBezTo>
                    <a:pt x="10568" y="9464"/>
                    <a:pt x="11821" y="10476"/>
                    <a:pt x="12916" y="11657"/>
                  </a:cubicBezTo>
                  <a:cubicBezTo>
                    <a:pt x="14012" y="12839"/>
                    <a:pt x="14951" y="14188"/>
                    <a:pt x="16047" y="14357"/>
                  </a:cubicBezTo>
                  <a:cubicBezTo>
                    <a:pt x="17142" y="14526"/>
                    <a:pt x="18395" y="13514"/>
                    <a:pt x="19334" y="11826"/>
                  </a:cubicBezTo>
                  <a:cubicBezTo>
                    <a:pt x="20273" y="10138"/>
                    <a:pt x="20899" y="7776"/>
                    <a:pt x="21212" y="5751"/>
                  </a:cubicBezTo>
                  <a:cubicBezTo>
                    <a:pt x="21525" y="3726"/>
                    <a:pt x="21525" y="2039"/>
                    <a:pt x="20586" y="1026"/>
                  </a:cubicBezTo>
                  <a:cubicBezTo>
                    <a:pt x="19647" y="14"/>
                    <a:pt x="17768" y="-324"/>
                    <a:pt x="15577" y="351"/>
                  </a:cubicBezTo>
                  <a:cubicBezTo>
                    <a:pt x="13386" y="1026"/>
                    <a:pt x="10882" y="2713"/>
                    <a:pt x="8377" y="4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9" name="Line"/>
            <p:cNvSpPr/>
            <p:nvPr/>
          </p:nvSpPr>
          <p:spPr>
            <a:xfrm>
              <a:off x="8945666" y="5906258"/>
              <a:ext cx="330201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20153"/>
                  </a:moveTo>
                  <a:cubicBezTo>
                    <a:pt x="4846" y="11153"/>
                    <a:pt x="9692" y="2153"/>
                    <a:pt x="13292" y="353"/>
                  </a:cubicBezTo>
                  <a:cubicBezTo>
                    <a:pt x="16892" y="-1447"/>
                    <a:pt x="19246" y="3953"/>
                    <a:pt x="21600" y="9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0" name="Line"/>
            <p:cNvSpPr/>
            <p:nvPr/>
          </p:nvSpPr>
          <p:spPr>
            <a:xfrm>
              <a:off x="8964716" y="5974407"/>
              <a:ext cx="3937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35" y="18277"/>
                    <a:pt x="6271" y="14954"/>
                    <a:pt x="9871" y="11354"/>
                  </a:cubicBezTo>
                  <a:cubicBezTo>
                    <a:pt x="13471" y="7754"/>
                    <a:pt x="17535" y="387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1" name="Line"/>
            <p:cNvSpPr/>
            <p:nvPr/>
          </p:nvSpPr>
          <p:spPr>
            <a:xfrm>
              <a:off x="9237766" y="5834707"/>
              <a:ext cx="147104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3" h="21600" fill="norm" stroke="1" extrusionOk="0">
                  <a:moveTo>
                    <a:pt x="0" y="0"/>
                  </a:moveTo>
                  <a:cubicBezTo>
                    <a:pt x="5172" y="1440"/>
                    <a:pt x="10344" y="2880"/>
                    <a:pt x="14146" y="4560"/>
                  </a:cubicBezTo>
                  <a:cubicBezTo>
                    <a:pt x="17949" y="6240"/>
                    <a:pt x="20383" y="8160"/>
                    <a:pt x="20992" y="10240"/>
                  </a:cubicBezTo>
                  <a:cubicBezTo>
                    <a:pt x="21600" y="12320"/>
                    <a:pt x="20383" y="14560"/>
                    <a:pt x="17189" y="16480"/>
                  </a:cubicBezTo>
                  <a:cubicBezTo>
                    <a:pt x="13994" y="18400"/>
                    <a:pt x="8823" y="20000"/>
                    <a:pt x="365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2" name="Line"/>
            <p:cNvSpPr/>
            <p:nvPr/>
          </p:nvSpPr>
          <p:spPr>
            <a:xfrm>
              <a:off x="9684772" y="5843565"/>
              <a:ext cx="143545" cy="269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6" h="21297" fill="norm" stroke="1" extrusionOk="0">
                  <a:moveTo>
                    <a:pt x="20926" y="4323"/>
                  </a:moveTo>
                  <a:cubicBezTo>
                    <a:pt x="18457" y="2816"/>
                    <a:pt x="15989" y="1309"/>
                    <a:pt x="13983" y="555"/>
                  </a:cubicBezTo>
                  <a:cubicBezTo>
                    <a:pt x="11977" y="-198"/>
                    <a:pt x="10435" y="-198"/>
                    <a:pt x="7966" y="639"/>
                  </a:cubicBezTo>
                  <a:cubicBezTo>
                    <a:pt x="5497" y="1476"/>
                    <a:pt x="2103" y="3151"/>
                    <a:pt x="715" y="4825"/>
                  </a:cubicBezTo>
                  <a:cubicBezTo>
                    <a:pt x="-674" y="6500"/>
                    <a:pt x="-57" y="8174"/>
                    <a:pt x="2720" y="9932"/>
                  </a:cubicBezTo>
                  <a:cubicBezTo>
                    <a:pt x="5497" y="11690"/>
                    <a:pt x="10435" y="13532"/>
                    <a:pt x="13366" y="14788"/>
                  </a:cubicBezTo>
                  <a:cubicBezTo>
                    <a:pt x="16297" y="16044"/>
                    <a:pt x="17223" y="16714"/>
                    <a:pt x="17840" y="17467"/>
                  </a:cubicBezTo>
                  <a:cubicBezTo>
                    <a:pt x="18457" y="18221"/>
                    <a:pt x="18766" y="19058"/>
                    <a:pt x="18303" y="19728"/>
                  </a:cubicBezTo>
                  <a:cubicBezTo>
                    <a:pt x="17840" y="20397"/>
                    <a:pt x="16606" y="20900"/>
                    <a:pt x="14755" y="21151"/>
                  </a:cubicBezTo>
                  <a:cubicBezTo>
                    <a:pt x="12903" y="21402"/>
                    <a:pt x="10435" y="21402"/>
                    <a:pt x="9817" y="20565"/>
                  </a:cubicBezTo>
                  <a:cubicBezTo>
                    <a:pt x="9200" y="19728"/>
                    <a:pt x="10435" y="18053"/>
                    <a:pt x="11669" y="163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3" name="Line"/>
            <p:cNvSpPr/>
            <p:nvPr/>
          </p:nvSpPr>
          <p:spPr>
            <a:xfrm>
              <a:off x="9893561" y="5896957"/>
              <a:ext cx="169706" cy="222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000" fill="norm" stroke="1" extrusionOk="0">
                  <a:moveTo>
                    <a:pt x="2980" y="6718"/>
                  </a:moveTo>
                  <a:cubicBezTo>
                    <a:pt x="4313" y="6918"/>
                    <a:pt x="5647" y="7118"/>
                    <a:pt x="7380" y="6618"/>
                  </a:cubicBezTo>
                  <a:cubicBezTo>
                    <a:pt x="9113" y="6118"/>
                    <a:pt x="11247" y="4918"/>
                    <a:pt x="12447" y="3718"/>
                  </a:cubicBezTo>
                  <a:cubicBezTo>
                    <a:pt x="13647" y="2518"/>
                    <a:pt x="13913" y="1318"/>
                    <a:pt x="13247" y="618"/>
                  </a:cubicBezTo>
                  <a:cubicBezTo>
                    <a:pt x="12580" y="-82"/>
                    <a:pt x="10980" y="-282"/>
                    <a:pt x="9113" y="518"/>
                  </a:cubicBezTo>
                  <a:cubicBezTo>
                    <a:pt x="7247" y="1318"/>
                    <a:pt x="5113" y="3118"/>
                    <a:pt x="3380" y="5918"/>
                  </a:cubicBezTo>
                  <a:cubicBezTo>
                    <a:pt x="1647" y="8718"/>
                    <a:pt x="313" y="12518"/>
                    <a:pt x="47" y="15318"/>
                  </a:cubicBezTo>
                  <a:cubicBezTo>
                    <a:pt x="-220" y="18118"/>
                    <a:pt x="580" y="19918"/>
                    <a:pt x="4313" y="20618"/>
                  </a:cubicBezTo>
                  <a:cubicBezTo>
                    <a:pt x="8047" y="21318"/>
                    <a:pt x="14713" y="20918"/>
                    <a:pt x="21380" y="20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4" name="Line"/>
            <p:cNvSpPr/>
            <p:nvPr/>
          </p:nvSpPr>
          <p:spPr>
            <a:xfrm>
              <a:off x="10349016" y="6025207"/>
              <a:ext cx="673101" cy="16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18" fill="norm" stroke="1" extrusionOk="0">
                  <a:moveTo>
                    <a:pt x="0" y="8100"/>
                  </a:moveTo>
                  <a:cubicBezTo>
                    <a:pt x="2106" y="13500"/>
                    <a:pt x="4211" y="18900"/>
                    <a:pt x="6521" y="20250"/>
                  </a:cubicBezTo>
                  <a:cubicBezTo>
                    <a:pt x="8830" y="21600"/>
                    <a:pt x="11343" y="18900"/>
                    <a:pt x="13687" y="17550"/>
                  </a:cubicBezTo>
                  <a:cubicBezTo>
                    <a:pt x="16030" y="16200"/>
                    <a:pt x="18204" y="16200"/>
                    <a:pt x="19494" y="13500"/>
                  </a:cubicBezTo>
                  <a:cubicBezTo>
                    <a:pt x="20785" y="10800"/>
                    <a:pt x="21192" y="5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5" name="Line"/>
            <p:cNvSpPr/>
            <p:nvPr/>
          </p:nvSpPr>
          <p:spPr>
            <a:xfrm>
              <a:off x="10888766" y="5968057"/>
              <a:ext cx="153333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5" h="21600" fill="norm" stroke="1" extrusionOk="0">
                  <a:moveTo>
                    <a:pt x="0" y="0"/>
                  </a:moveTo>
                  <a:cubicBezTo>
                    <a:pt x="4086" y="277"/>
                    <a:pt x="8173" y="554"/>
                    <a:pt x="11822" y="1523"/>
                  </a:cubicBezTo>
                  <a:cubicBezTo>
                    <a:pt x="15470" y="2492"/>
                    <a:pt x="18681" y="4154"/>
                    <a:pt x="20141" y="6369"/>
                  </a:cubicBezTo>
                  <a:cubicBezTo>
                    <a:pt x="21600" y="8585"/>
                    <a:pt x="21308" y="11354"/>
                    <a:pt x="20286" y="13985"/>
                  </a:cubicBezTo>
                  <a:cubicBezTo>
                    <a:pt x="19265" y="16615"/>
                    <a:pt x="17514" y="19108"/>
                    <a:pt x="1576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6" name="Line"/>
            <p:cNvSpPr/>
            <p:nvPr/>
          </p:nvSpPr>
          <p:spPr>
            <a:xfrm>
              <a:off x="11198213" y="5982458"/>
              <a:ext cx="153427" cy="184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6" h="20916" fill="norm" stroke="1" extrusionOk="0">
                  <a:moveTo>
                    <a:pt x="17512" y="1247"/>
                  </a:moveTo>
                  <a:cubicBezTo>
                    <a:pt x="16360" y="527"/>
                    <a:pt x="15208" y="-193"/>
                    <a:pt x="13048" y="47"/>
                  </a:cubicBezTo>
                  <a:cubicBezTo>
                    <a:pt x="10888" y="287"/>
                    <a:pt x="7720" y="1487"/>
                    <a:pt x="5128" y="4127"/>
                  </a:cubicBezTo>
                  <a:cubicBezTo>
                    <a:pt x="2536" y="6767"/>
                    <a:pt x="520" y="10847"/>
                    <a:pt x="88" y="14087"/>
                  </a:cubicBezTo>
                  <a:cubicBezTo>
                    <a:pt x="-344" y="17327"/>
                    <a:pt x="808" y="19727"/>
                    <a:pt x="3832" y="20567"/>
                  </a:cubicBezTo>
                  <a:cubicBezTo>
                    <a:pt x="6856" y="21407"/>
                    <a:pt x="11752" y="20687"/>
                    <a:pt x="15352" y="18887"/>
                  </a:cubicBezTo>
                  <a:cubicBezTo>
                    <a:pt x="18952" y="17087"/>
                    <a:pt x="21256" y="14207"/>
                    <a:pt x="20824" y="10967"/>
                  </a:cubicBezTo>
                  <a:cubicBezTo>
                    <a:pt x="20392" y="7727"/>
                    <a:pt x="17224" y="4127"/>
                    <a:pt x="14200" y="2447"/>
                  </a:cubicBezTo>
                  <a:cubicBezTo>
                    <a:pt x="11176" y="767"/>
                    <a:pt x="8296" y="1007"/>
                    <a:pt x="5416" y="12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7" name="Line"/>
            <p:cNvSpPr/>
            <p:nvPr/>
          </p:nvSpPr>
          <p:spPr>
            <a:xfrm>
              <a:off x="10380766" y="5730206"/>
              <a:ext cx="177801" cy="129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13" fill="norm" stroke="1" extrusionOk="0">
                  <a:moveTo>
                    <a:pt x="0" y="7550"/>
                  </a:moveTo>
                  <a:cubicBezTo>
                    <a:pt x="257" y="10925"/>
                    <a:pt x="514" y="14300"/>
                    <a:pt x="771" y="16831"/>
                  </a:cubicBezTo>
                  <a:cubicBezTo>
                    <a:pt x="1029" y="19363"/>
                    <a:pt x="1286" y="21050"/>
                    <a:pt x="1671" y="20206"/>
                  </a:cubicBezTo>
                  <a:cubicBezTo>
                    <a:pt x="2057" y="19363"/>
                    <a:pt x="2571" y="15988"/>
                    <a:pt x="3600" y="12444"/>
                  </a:cubicBezTo>
                  <a:cubicBezTo>
                    <a:pt x="4629" y="8900"/>
                    <a:pt x="6171" y="5188"/>
                    <a:pt x="8100" y="2825"/>
                  </a:cubicBezTo>
                  <a:cubicBezTo>
                    <a:pt x="10029" y="462"/>
                    <a:pt x="12343" y="-550"/>
                    <a:pt x="14271" y="294"/>
                  </a:cubicBezTo>
                  <a:cubicBezTo>
                    <a:pt x="16200" y="1137"/>
                    <a:pt x="17743" y="3838"/>
                    <a:pt x="18900" y="7550"/>
                  </a:cubicBezTo>
                  <a:cubicBezTo>
                    <a:pt x="20057" y="11263"/>
                    <a:pt x="20829" y="15988"/>
                    <a:pt x="21600" y="207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8" name="Line"/>
            <p:cNvSpPr/>
            <p:nvPr/>
          </p:nvSpPr>
          <p:spPr>
            <a:xfrm>
              <a:off x="10596666" y="5793930"/>
              <a:ext cx="27940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491" y="12302"/>
                    <a:pt x="982" y="4448"/>
                    <a:pt x="2127" y="1502"/>
                  </a:cubicBezTo>
                  <a:cubicBezTo>
                    <a:pt x="3273" y="-1443"/>
                    <a:pt x="5073" y="521"/>
                    <a:pt x="8427" y="2484"/>
                  </a:cubicBezTo>
                  <a:cubicBezTo>
                    <a:pt x="11782" y="4448"/>
                    <a:pt x="16691" y="6412"/>
                    <a:pt x="21600" y="8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9" name="Line"/>
            <p:cNvSpPr/>
            <p:nvPr/>
          </p:nvSpPr>
          <p:spPr>
            <a:xfrm>
              <a:off x="10793516" y="5764857"/>
              <a:ext cx="52694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2" h="21600" fill="norm" stroke="1" extrusionOk="0">
                  <a:moveTo>
                    <a:pt x="19938" y="0"/>
                  </a:moveTo>
                  <a:cubicBezTo>
                    <a:pt x="20769" y="4800"/>
                    <a:pt x="21600" y="9600"/>
                    <a:pt x="18277" y="13200"/>
                  </a:cubicBezTo>
                  <a:cubicBezTo>
                    <a:pt x="14954" y="16800"/>
                    <a:pt x="7477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0" name="Line"/>
            <p:cNvSpPr/>
            <p:nvPr/>
          </p:nvSpPr>
          <p:spPr>
            <a:xfrm>
              <a:off x="10930306" y="5730696"/>
              <a:ext cx="222076" cy="92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0613" fill="norm" stroke="1" extrusionOk="0">
                  <a:moveTo>
                    <a:pt x="10673" y="3353"/>
                  </a:moveTo>
                  <a:cubicBezTo>
                    <a:pt x="8228" y="8987"/>
                    <a:pt x="5782" y="14622"/>
                    <a:pt x="4050" y="17674"/>
                  </a:cubicBezTo>
                  <a:cubicBezTo>
                    <a:pt x="2318" y="20726"/>
                    <a:pt x="1299" y="21196"/>
                    <a:pt x="688" y="20022"/>
                  </a:cubicBezTo>
                  <a:cubicBezTo>
                    <a:pt x="77" y="18848"/>
                    <a:pt x="-127" y="16031"/>
                    <a:pt x="77" y="13683"/>
                  </a:cubicBezTo>
                  <a:cubicBezTo>
                    <a:pt x="281" y="11335"/>
                    <a:pt x="892" y="9457"/>
                    <a:pt x="2828" y="8753"/>
                  </a:cubicBezTo>
                  <a:cubicBezTo>
                    <a:pt x="4764" y="8048"/>
                    <a:pt x="8024" y="8518"/>
                    <a:pt x="10571" y="10161"/>
                  </a:cubicBezTo>
                  <a:cubicBezTo>
                    <a:pt x="13118" y="11805"/>
                    <a:pt x="14952" y="14622"/>
                    <a:pt x="16379" y="16266"/>
                  </a:cubicBezTo>
                  <a:cubicBezTo>
                    <a:pt x="17805" y="17909"/>
                    <a:pt x="18824" y="18379"/>
                    <a:pt x="19741" y="17674"/>
                  </a:cubicBezTo>
                  <a:cubicBezTo>
                    <a:pt x="20658" y="16970"/>
                    <a:pt x="21473" y="15092"/>
                    <a:pt x="21371" y="12039"/>
                  </a:cubicBezTo>
                  <a:cubicBezTo>
                    <a:pt x="21269" y="8987"/>
                    <a:pt x="20250" y="4761"/>
                    <a:pt x="18620" y="2413"/>
                  </a:cubicBezTo>
                  <a:cubicBezTo>
                    <a:pt x="16990" y="66"/>
                    <a:pt x="14748" y="-404"/>
                    <a:pt x="13220" y="300"/>
                  </a:cubicBezTo>
                  <a:cubicBezTo>
                    <a:pt x="11692" y="1005"/>
                    <a:pt x="10877" y="2883"/>
                    <a:pt x="10062" y="47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1" name="Line"/>
            <p:cNvSpPr/>
            <p:nvPr/>
          </p:nvSpPr>
          <p:spPr>
            <a:xfrm>
              <a:off x="10774466" y="5734102"/>
              <a:ext cx="71968" cy="75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3" h="20742" fill="norm" stroke="1" extrusionOk="0">
                  <a:moveTo>
                    <a:pt x="0" y="1477"/>
                  </a:moveTo>
                  <a:cubicBezTo>
                    <a:pt x="3086" y="310"/>
                    <a:pt x="6171" y="-858"/>
                    <a:pt x="9874" y="893"/>
                  </a:cubicBezTo>
                  <a:cubicBezTo>
                    <a:pt x="13577" y="2645"/>
                    <a:pt x="17897" y="7315"/>
                    <a:pt x="19749" y="11110"/>
                  </a:cubicBezTo>
                  <a:cubicBezTo>
                    <a:pt x="21600" y="14904"/>
                    <a:pt x="20983" y="17823"/>
                    <a:pt x="20366" y="207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2" name="Line"/>
            <p:cNvSpPr/>
            <p:nvPr/>
          </p:nvSpPr>
          <p:spPr>
            <a:xfrm>
              <a:off x="3212385" y="818472"/>
              <a:ext cx="4170192" cy="1347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581" fill="norm" stroke="1" extrusionOk="0">
                  <a:moveTo>
                    <a:pt x="16155" y="2132"/>
                  </a:moveTo>
                  <a:cubicBezTo>
                    <a:pt x="15991" y="1725"/>
                    <a:pt x="15827" y="1318"/>
                    <a:pt x="15549" y="1030"/>
                  </a:cubicBezTo>
                  <a:cubicBezTo>
                    <a:pt x="15270" y="742"/>
                    <a:pt x="14877" y="572"/>
                    <a:pt x="14511" y="437"/>
                  </a:cubicBezTo>
                  <a:cubicBezTo>
                    <a:pt x="14145" y="301"/>
                    <a:pt x="13806" y="199"/>
                    <a:pt x="13434" y="132"/>
                  </a:cubicBezTo>
                  <a:cubicBezTo>
                    <a:pt x="13063" y="64"/>
                    <a:pt x="12659" y="30"/>
                    <a:pt x="12233" y="13"/>
                  </a:cubicBezTo>
                  <a:cubicBezTo>
                    <a:pt x="11806" y="-4"/>
                    <a:pt x="11359" y="-4"/>
                    <a:pt x="10921" y="13"/>
                  </a:cubicBezTo>
                  <a:cubicBezTo>
                    <a:pt x="10484" y="30"/>
                    <a:pt x="10058" y="64"/>
                    <a:pt x="9627" y="132"/>
                  </a:cubicBezTo>
                  <a:cubicBezTo>
                    <a:pt x="9195" y="199"/>
                    <a:pt x="8758" y="301"/>
                    <a:pt x="8349" y="386"/>
                  </a:cubicBezTo>
                  <a:cubicBezTo>
                    <a:pt x="7939" y="471"/>
                    <a:pt x="7556" y="539"/>
                    <a:pt x="7169" y="606"/>
                  </a:cubicBezTo>
                  <a:cubicBezTo>
                    <a:pt x="6781" y="674"/>
                    <a:pt x="6387" y="742"/>
                    <a:pt x="5983" y="844"/>
                  </a:cubicBezTo>
                  <a:cubicBezTo>
                    <a:pt x="5579" y="945"/>
                    <a:pt x="5164" y="1081"/>
                    <a:pt x="4754" y="1268"/>
                  </a:cubicBezTo>
                  <a:cubicBezTo>
                    <a:pt x="4344" y="1454"/>
                    <a:pt x="3940" y="1691"/>
                    <a:pt x="3552" y="2047"/>
                  </a:cubicBezTo>
                  <a:cubicBezTo>
                    <a:pt x="3164" y="2404"/>
                    <a:pt x="2793" y="2878"/>
                    <a:pt x="2410" y="3421"/>
                  </a:cubicBezTo>
                  <a:cubicBezTo>
                    <a:pt x="2028" y="3963"/>
                    <a:pt x="1635" y="4574"/>
                    <a:pt x="1307" y="5150"/>
                  </a:cubicBezTo>
                  <a:cubicBezTo>
                    <a:pt x="979" y="5727"/>
                    <a:pt x="717" y="6269"/>
                    <a:pt x="504" y="6981"/>
                  </a:cubicBezTo>
                  <a:cubicBezTo>
                    <a:pt x="291" y="7693"/>
                    <a:pt x="127" y="8575"/>
                    <a:pt x="50" y="9457"/>
                  </a:cubicBezTo>
                  <a:cubicBezTo>
                    <a:pt x="-26" y="10338"/>
                    <a:pt x="-15" y="11220"/>
                    <a:pt x="78" y="12152"/>
                  </a:cubicBezTo>
                  <a:cubicBezTo>
                    <a:pt x="171" y="13085"/>
                    <a:pt x="345" y="14068"/>
                    <a:pt x="591" y="14882"/>
                  </a:cubicBezTo>
                  <a:cubicBezTo>
                    <a:pt x="837" y="15696"/>
                    <a:pt x="1154" y="16340"/>
                    <a:pt x="1498" y="16866"/>
                  </a:cubicBezTo>
                  <a:cubicBezTo>
                    <a:pt x="1842" y="17391"/>
                    <a:pt x="2214" y="17798"/>
                    <a:pt x="2607" y="18171"/>
                  </a:cubicBezTo>
                  <a:cubicBezTo>
                    <a:pt x="3000" y="18544"/>
                    <a:pt x="3416" y="18883"/>
                    <a:pt x="3831" y="19138"/>
                  </a:cubicBezTo>
                  <a:cubicBezTo>
                    <a:pt x="4246" y="19392"/>
                    <a:pt x="4661" y="19561"/>
                    <a:pt x="5049" y="19680"/>
                  </a:cubicBezTo>
                  <a:cubicBezTo>
                    <a:pt x="5437" y="19799"/>
                    <a:pt x="5797" y="19867"/>
                    <a:pt x="6191" y="19918"/>
                  </a:cubicBezTo>
                  <a:cubicBezTo>
                    <a:pt x="6584" y="19968"/>
                    <a:pt x="7010" y="20002"/>
                    <a:pt x="7431" y="20053"/>
                  </a:cubicBezTo>
                  <a:cubicBezTo>
                    <a:pt x="7851" y="20104"/>
                    <a:pt x="8267" y="20172"/>
                    <a:pt x="8693" y="20257"/>
                  </a:cubicBezTo>
                  <a:cubicBezTo>
                    <a:pt x="9119" y="20341"/>
                    <a:pt x="9556" y="20443"/>
                    <a:pt x="9993" y="20562"/>
                  </a:cubicBezTo>
                  <a:cubicBezTo>
                    <a:pt x="10430" y="20680"/>
                    <a:pt x="10867" y="20816"/>
                    <a:pt x="11288" y="20969"/>
                  </a:cubicBezTo>
                  <a:cubicBezTo>
                    <a:pt x="11708" y="21121"/>
                    <a:pt x="12112" y="21291"/>
                    <a:pt x="12495" y="21409"/>
                  </a:cubicBezTo>
                  <a:cubicBezTo>
                    <a:pt x="12877" y="21528"/>
                    <a:pt x="13238" y="21596"/>
                    <a:pt x="13647" y="21579"/>
                  </a:cubicBezTo>
                  <a:cubicBezTo>
                    <a:pt x="14057" y="21562"/>
                    <a:pt x="14516" y="21460"/>
                    <a:pt x="14931" y="21308"/>
                  </a:cubicBezTo>
                  <a:cubicBezTo>
                    <a:pt x="15346" y="21155"/>
                    <a:pt x="15718" y="20952"/>
                    <a:pt x="16100" y="20680"/>
                  </a:cubicBezTo>
                  <a:cubicBezTo>
                    <a:pt x="16483" y="20409"/>
                    <a:pt x="16876" y="20070"/>
                    <a:pt x="17258" y="19714"/>
                  </a:cubicBezTo>
                  <a:cubicBezTo>
                    <a:pt x="17641" y="19358"/>
                    <a:pt x="18012" y="18985"/>
                    <a:pt x="18433" y="18493"/>
                  </a:cubicBezTo>
                  <a:cubicBezTo>
                    <a:pt x="18854" y="18002"/>
                    <a:pt x="19323" y="17391"/>
                    <a:pt x="19749" y="16730"/>
                  </a:cubicBezTo>
                  <a:cubicBezTo>
                    <a:pt x="20176" y="16069"/>
                    <a:pt x="20558" y="15357"/>
                    <a:pt x="20869" y="14526"/>
                  </a:cubicBezTo>
                  <a:cubicBezTo>
                    <a:pt x="21181" y="13695"/>
                    <a:pt x="21421" y="12746"/>
                    <a:pt x="21498" y="11695"/>
                  </a:cubicBezTo>
                  <a:cubicBezTo>
                    <a:pt x="21574" y="10643"/>
                    <a:pt x="21487" y="9491"/>
                    <a:pt x="21301" y="8439"/>
                  </a:cubicBezTo>
                  <a:cubicBezTo>
                    <a:pt x="21115" y="7388"/>
                    <a:pt x="20831" y="6439"/>
                    <a:pt x="20471" y="5608"/>
                  </a:cubicBezTo>
                  <a:cubicBezTo>
                    <a:pt x="20110" y="4777"/>
                    <a:pt x="19673" y="4065"/>
                    <a:pt x="19280" y="3573"/>
                  </a:cubicBezTo>
                  <a:cubicBezTo>
                    <a:pt x="18886" y="3082"/>
                    <a:pt x="18537" y="2810"/>
                    <a:pt x="18187" y="253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3" name="Line"/>
            <p:cNvSpPr/>
            <p:nvPr/>
          </p:nvSpPr>
          <p:spPr>
            <a:xfrm>
              <a:off x="7199099" y="1840557"/>
              <a:ext cx="317818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600" fill="norm" stroke="1" extrusionOk="0">
                  <a:moveTo>
                    <a:pt x="21337" y="0"/>
                  </a:moveTo>
                  <a:cubicBezTo>
                    <a:pt x="18921" y="0"/>
                    <a:pt x="16505" y="0"/>
                    <a:pt x="13521" y="675"/>
                  </a:cubicBezTo>
                  <a:cubicBezTo>
                    <a:pt x="10537" y="1350"/>
                    <a:pt x="6984" y="2700"/>
                    <a:pt x="4569" y="3825"/>
                  </a:cubicBezTo>
                  <a:cubicBezTo>
                    <a:pt x="2153" y="4950"/>
                    <a:pt x="874" y="5850"/>
                    <a:pt x="305" y="6863"/>
                  </a:cubicBezTo>
                  <a:cubicBezTo>
                    <a:pt x="-263" y="7875"/>
                    <a:pt x="-121" y="9000"/>
                    <a:pt x="1442" y="10575"/>
                  </a:cubicBezTo>
                  <a:cubicBezTo>
                    <a:pt x="3005" y="12150"/>
                    <a:pt x="5990" y="14175"/>
                    <a:pt x="9542" y="16088"/>
                  </a:cubicBezTo>
                  <a:cubicBezTo>
                    <a:pt x="13095" y="18000"/>
                    <a:pt x="17216" y="19800"/>
                    <a:pt x="2133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4" name="Line"/>
            <p:cNvSpPr/>
            <p:nvPr/>
          </p:nvSpPr>
          <p:spPr>
            <a:xfrm>
              <a:off x="7237516" y="1981958"/>
              <a:ext cx="3683001" cy="2697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6" fill="norm" stroke="1" extrusionOk="0">
                  <a:moveTo>
                    <a:pt x="0" y="88"/>
                  </a:moveTo>
                  <a:cubicBezTo>
                    <a:pt x="236" y="37"/>
                    <a:pt x="472" y="-14"/>
                    <a:pt x="739" y="3"/>
                  </a:cubicBezTo>
                  <a:cubicBezTo>
                    <a:pt x="1006" y="20"/>
                    <a:pt x="1303" y="105"/>
                    <a:pt x="1676" y="189"/>
                  </a:cubicBezTo>
                  <a:cubicBezTo>
                    <a:pt x="2048" y="274"/>
                    <a:pt x="2495" y="359"/>
                    <a:pt x="2936" y="435"/>
                  </a:cubicBezTo>
                  <a:cubicBezTo>
                    <a:pt x="3377" y="511"/>
                    <a:pt x="3811" y="579"/>
                    <a:pt x="4252" y="664"/>
                  </a:cubicBezTo>
                  <a:cubicBezTo>
                    <a:pt x="4692" y="748"/>
                    <a:pt x="5139" y="850"/>
                    <a:pt x="5580" y="952"/>
                  </a:cubicBezTo>
                  <a:cubicBezTo>
                    <a:pt x="6021" y="1053"/>
                    <a:pt x="6455" y="1155"/>
                    <a:pt x="6890" y="1290"/>
                  </a:cubicBezTo>
                  <a:cubicBezTo>
                    <a:pt x="7324" y="1426"/>
                    <a:pt x="7759" y="1595"/>
                    <a:pt x="8174" y="1773"/>
                  </a:cubicBezTo>
                  <a:cubicBezTo>
                    <a:pt x="8590" y="1951"/>
                    <a:pt x="8988" y="2138"/>
                    <a:pt x="9391" y="2349"/>
                  </a:cubicBezTo>
                  <a:cubicBezTo>
                    <a:pt x="9794" y="2561"/>
                    <a:pt x="10204" y="2798"/>
                    <a:pt x="10614" y="3052"/>
                  </a:cubicBezTo>
                  <a:cubicBezTo>
                    <a:pt x="11023" y="3306"/>
                    <a:pt x="11433" y="3578"/>
                    <a:pt x="11843" y="3874"/>
                  </a:cubicBezTo>
                  <a:cubicBezTo>
                    <a:pt x="12252" y="4170"/>
                    <a:pt x="12662" y="4492"/>
                    <a:pt x="13034" y="4797"/>
                  </a:cubicBezTo>
                  <a:cubicBezTo>
                    <a:pt x="13407" y="5102"/>
                    <a:pt x="13742" y="5390"/>
                    <a:pt x="14040" y="5721"/>
                  </a:cubicBezTo>
                  <a:cubicBezTo>
                    <a:pt x="14338" y="6051"/>
                    <a:pt x="14599" y="6424"/>
                    <a:pt x="14841" y="6839"/>
                  </a:cubicBezTo>
                  <a:cubicBezTo>
                    <a:pt x="15083" y="7254"/>
                    <a:pt x="15306" y="7711"/>
                    <a:pt x="15530" y="8169"/>
                  </a:cubicBezTo>
                  <a:cubicBezTo>
                    <a:pt x="15753" y="8626"/>
                    <a:pt x="15977" y="9083"/>
                    <a:pt x="16206" y="9507"/>
                  </a:cubicBezTo>
                  <a:cubicBezTo>
                    <a:pt x="16436" y="9930"/>
                    <a:pt x="16672" y="10320"/>
                    <a:pt x="16939" y="10710"/>
                  </a:cubicBezTo>
                  <a:cubicBezTo>
                    <a:pt x="17206" y="11099"/>
                    <a:pt x="17503" y="11489"/>
                    <a:pt x="17808" y="11879"/>
                  </a:cubicBezTo>
                  <a:cubicBezTo>
                    <a:pt x="18112" y="12268"/>
                    <a:pt x="18422" y="12658"/>
                    <a:pt x="18732" y="13065"/>
                  </a:cubicBezTo>
                  <a:cubicBezTo>
                    <a:pt x="19043" y="13471"/>
                    <a:pt x="19353" y="13895"/>
                    <a:pt x="19601" y="14310"/>
                  </a:cubicBezTo>
                  <a:cubicBezTo>
                    <a:pt x="19850" y="14725"/>
                    <a:pt x="20036" y="15131"/>
                    <a:pt x="20191" y="15563"/>
                  </a:cubicBezTo>
                  <a:cubicBezTo>
                    <a:pt x="20346" y="15995"/>
                    <a:pt x="20470" y="16453"/>
                    <a:pt x="20576" y="16910"/>
                  </a:cubicBezTo>
                  <a:cubicBezTo>
                    <a:pt x="20681" y="17368"/>
                    <a:pt x="20768" y="17825"/>
                    <a:pt x="20843" y="18249"/>
                  </a:cubicBezTo>
                  <a:cubicBezTo>
                    <a:pt x="20917" y="18672"/>
                    <a:pt x="20979" y="19062"/>
                    <a:pt x="21060" y="19443"/>
                  </a:cubicBezTo>
                  <a:cubicBezTo>
                    <a:pt x="21141" y="19824"/>
                    <a:pt x="21240" y="20197"/>
                    <a:pt x="21333" y="20553"/>
                  </a:cubicBezTo>
                  <a:cubicBezTo>
                    <a:pt x="21426" y="20908"/>
                    <a:pt x="21513" y="21247"/>
                    <a:pt x="21600" y="215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5" name="Line"/>
            <p:cNvSpPr/>
            <p:nvPr/>
          </p:nvSpPr>
          <p:spPr>
            <a:xfrm>
              <a:off x="10704616" y="4552007"/>
              <a:ext cx="1841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66" y="4050"/>
                    <a:pt x="9931" y="8100"/>
                    <a:pt x="13531" y="11700"/>
                  </a:cubicBezTo>
                  <a:cubicBezTo>
                    <a:pt x="17131" y="15300"/>
                    <a:pt x="19366" y="184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6" name="Line"/>
            <p:cNvSpPr/>
            <p:nvPr/>
          </p:nvSpPr>
          <p:spPr>
            <a:xfrm>
              <a:off x="10882416" y="4598281"/>
              <a:ext cx="146051" cy="93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26" fill="norm" stroke="1" extrusionOk="0">
                  <a:moveTo>
                    <a:pt x="21600" y="1004"/>
                  </a:moveTo>
                  <a:cubicBezTo>
                    <a:pt x="19722" y="65"/>
                    <a:pt x="17843" y="-874"/>
                    <a:pt x="14870" y="1474"/>
                  </a:cubicBezTo>
                  <a:cubicBezTo>
                    <a:pt x="11896" y="3822"/>
                    <a:pt x="7826" y="9456"/>
                    <a:pt x="5165" y="13213"/>
                  </a:cubicBezTo>
                  <a:cubicBezTo>
                    <a:pt x="2504" y="16969"/>
                    <a:pt x="1252" y="18848"/>
                    <a:pt x="0" y="207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7" name="Line"/>
            <p:cNvSpPr/>
            <p:nvPr/>
          </p:nvSpPr>
          <p:spPr>
            <a:xfrm>
              <a:off x="10249199" y="4709539"/>
              <a:ext cx="1857741" cy="714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512" fill="norm" stroke="1" extrusionOk="0">
                  <a:moveTo>
                    <a:pt x="17579" y="7109"/>
                  </a:moveTo>
                  <a:cubicBezTo>
                    <a:pt x="17137" y="5899"/>
                    <a:pt x="16695" y="4688"/>
                    <a:pt x="16069" y="3700"/>
                  </a:cubicBezTo>
                  <a:cubicBezTo>
                    <a:pt x="15443" y="2713"/>
                    <a:pt x="14633" y="1948"/>
                    <a:pt x="13897" y="1438"/>
                  </a:cubicBezTo>
                  <a:cubicBezTo>
                    <a:pt x="13160" y="929"/>
                    <a:pt x="12498" y="674"/>
                    <a:pt x="11688" y="451"/>
                  </a:cubicBezTo>
                  <a:cubicBezTo>
                    <a:pt x="10878" y="228"/>
                    <a:pt x="9920" y="37"/>
                    <a:pt x="8963" y="5"/>
                  </a:cubicBezTo>
                  <a:cubicBezTo>
                    <a:pt x="8006" y="-27"/>
                    <a:pt x="7049" y="100"/>
                    <a:pt x="6190" y="355"/>
                  </a:cubicBezTo>
                  <a:cubicBezTo>
                    <a:pt x="5330" y="610"/>
                    <a:pt x="4570" y="992"/>
                    <a:pt x="3784" y="1566"/>
                  </a:cubicBezTo>
                  <a:cubicBezTo>
                    <a:pt x="2999" y="2139"/>
                    <a:pt x="2189" y="2904"/>
                    <a:pt x="1636" y="3669"/>
                  </a:cubicBezTo>
                  <a:cubicBezTo>
                    <a:pt x="1084" y="4433"/>
                    <a:pt x="790" y="5198"/>
                    <a:pt x="544" y="6217"/>
                  </a:cubicBezTo>
                  <a:cubicBezTo>
                    <a:pt x="299" y="7237"/>
                    <a:pt x="102" y="8511"/>
                    <a:pt x="29" y="9626"/>
                  </a:cubicBezTo>
                  <a:cubicBezTo>
                    <a:pt x="-45" y="10741"/>
                    <a:pt x="4" y="11697"/>
                    <a:pt x="421" y="12685"/>
                  </a:cubicBezTo>
                  <a:cubicBezTo>
                    <a:pt x="839" y="13672"/>
                    <a:pt x="1624" y="14692"/>
                    <a:pt x="2422" y="15488"/>
                  </a:cubicBezTo>
                  <a:cubicBezTo>
                    <a:pt x="3220" y="16285"/>
                    <a:pt x="4030" y="16858"/>
                    <a:pt x="4876" y="17431"/>
                  </a:cubicBezTo>
                  <a:cubicBezTo>
                    <a:pt x="5723" y="18005"/>
                    <a:pt x="6607" y="18578"/>
                    <a:pt x="7552" y="19088"/>
                  </a:cubicBezTo>
                  <a:cubicBezTo>
                    <a:pt x="8497" y="19598"/>
                    <a:pt x="9503" y="20044"/>
                    <a:pt x="10497" y="20426"/>
                  </a:cubicBezTo>
                  <a:cubicBezTo>
                    <a:pt x="11491" y="20808"/>
                    <a:pt x="12473" y="21127"/>
                    <a:pt x="13418" y="21318"/>
                  </a:cubicBezTo>
                  <a:cubicBezTo>
                    <a:pt x="14363" y="21509"/>
                    <a:pt x="15271" y="21573"/>
                    <a:pt x="16118" y="21446"/>
                  </a:cubicBezTo>
                  <a:cubicBezTo>
                    <a:pt x="16965" y="21318"/>
                    <a:pt x="17750" y="21000"/>
                    <a:pt x="18536" y="20394"/>
                  </a:cubicBezTo>
                  <a:cubicBezTo>
                    <a:pt x="19321" y="19789"/>
                    <a:pt x="20107" y="18897"/>
                    <a:pt x="20659" y="17559"/>
                  </a:cubicBezTo>
                  <a:cubicBezTo>
                    <a:pt x="21211" y="16221"/>
                    <a:pt x="21530" y="14437"/>
                    <a:pt x="21543" y="12812"/>
                  </a:cubicBezTo>
                  <a:cubicBezTo>
                    <a:pt x="21555" y="11187"/>
                    <a:pt x="21260" y="9722"/>
                    <a:pt x="20757" y="8415"/>
                  </a:cubicBezTo>
                  <a:cubicBezTo>
                    <a:pt x="20254" y="7109"/>
                    <a:pt x="19542" y="5962"/>
                    <a:pt x="18720" y="5198"/>
                  </a:cubicBezTo>
                  <a:cubicBezTo>
                    <a:pt x="17898" y="4433"/>
                    <a:pt x="16965" y="4051"/>
                    <a:pt x="16204" y="3732"/>
                  </a:cubicBezTo>
                  <a:cubicBezTo>
                    <a:pt x="15443" y="3414"/>
                    <a:pt x="14854" y="3159"/>
                    <a:pt x="14265" y="290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8" name="Line"/>
            <p:cNvSpPr/>
            <p:nvPr/>
          </p:nvSpPr>
          <p:spPr>
            <a:xfrm>
              <a:off x="3386816" y="2935657"/>
              <a:ext cx="3514059" cy="1178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586" fill="norm" stroke="1" extrusionOk="0">
                  <a:moveTo>
                    <a:pt x="16479" y="3903"/>
                  </a:moveTo>
                  <a:cubicBezTo>
                    <a:pt x="16141" y="3282"/>
                    <a:pt x="15804" y="2662"/>
                    <a:pt x="15428" y="2177"/>
                  </a:cubicBezTo>
                  <a:cubicBezTo>
                    <a:pt x="15052" y="1692"/>
                    <a:pt x="14636" y="1343"/>
                    <a:pt x="14195" y="1033"/>
                  </a:cubicBezTo>
                  <a:cubicBezTo>
                    <a:pt x="13754" y="723"/>
                    <a:pt x="13287" y="451"/>
                    <a:pt x="12794" y="277"/>
                  </a:cubicBezTo>
                  <a:cubicBezTo>
                    <a:pt x="12301" y="102"/>
                    <a:pt x="11782" y="25"/>
                    <a:pt x="11270" y="5"/>
                  </a:cubicBezTo>
                  <a:cubicBezTo>
                    <a:pt x="10758" y="-14"/>
                    <a:pt x="10252" y="25"/>
                    <a:pt x="9746" y="83"/>
                  </a:cubicBezTo>
                  <a:cubicBezTo>
                    <a:pt x="9240" y="141"/>
                    <a:pt x="8734" y="219"/>
                    <a:pt x="8221" y="354"/>
                  </a:cubicBezTo>
                  <a:cubicBezTo>
                    <a:pt x="7709" y="490"/>
                    <a:pt x="7190" y="684"/>
                    <a:pt x="6691" y="975"/>
                  </a:cubicBezTo>
                  <a:cubicBezTo>
                    <a:pt x="6191" y="1266"/>
                    <a:pt x="5711" y="1654"/>
                    <a:pt x="5244" y="2080"/>
                  </a:cubicBezTo>
                  <a:cubicBezTo>
                    <a:pt x="4777" y="2507"/>
                    <a:pt x="4323" y="2972"/>
                    <a:pt x="3862" y="3476"/>
                  </a:cubicBezTo>
                  <a:cubicBezTo>
                    <a:pt x="3402" y="3980"/>
                    <a:pt x="2935" y="4523"/>
                    <a:pt x="2507" y="5144"/>
                  </a:cubicBezTo>
                  <a:cubicBezTo>
                    <a:pt x="2079" y="5764"/>
                    <a:pt x="1689" y="6462"/>
                    <a:pt x="1352" y="7335"/>
                  </a:cubicBezTo>
                  <a:cubicBezTo>
                    <a:pt x="1015" y="8207"/>
                    <a:pt x="729" y="9254"/>
                    <a:pt x="509" y="10418"/>
                  </a:cubicBezTo>
                  <a:cubicBezTo>
                    <a:pt x="288" y="11581"/>
                    <a:pt x="133" y="12861"/>
                    <a:pt x="55" y="13908"/>
                  </a:cubicBezTo>
                  <a:cubicBezTo>
                    <a:pt x="-23" y="14955"/>
                    <a:pt x="-23" y="15769"/>
                    <a:pt x="87" y="16564"/>
                  </a:cubicBezTo>
                  <a:cubicBezTo>
                    <a:pt x="198" y="17359"/>
                    <a:pt x="418" y="18135"/>
                    <a:pt x="716" y="18775"/>
                  </a:cubicBezTo>
                  <a:cubicBezTo>
                    <a:pt x="1015" y="19414"/>
                    <a:pt x="1391" y="19918"/>
                    <a:pt x="1806" y="20306"/>
                  </a:cubicBezTo>
                  <a:cubicBezTo>
                    <a:pt x="2221" y="20694"/>
                    <a:pt x="2675" y="20966"/>
                    <a:pt x="3142" y="21159"/>
                  </a:cubicBezTo>
                  <a:cubicBezTo>
                    <a:pt x="3609" y="21353"/>
                    <a:pt x="4089" y="21470"/>
                    <a:pt x="4621" y="21528"/>
                  </a:cubicBezTo>
                  <a:cubicBezTo>
                    <a:pt x="5153" y="21586"/>
                    <a:pt x="5737" y="21586"/>
                    <a:pt x="6288" y="21586"/>
                  </a:cubicBezTo>
                  <a:cubicBezTo>
                    <a:pt x="6840" y="21586"/>
                    <a:pt x="7359" y="21586"/>
                    <a:pt x="7878" y="21567"/>
                  </a:cubicBezTo>
                  <a:cubicBezTo>
                    <a:pt x="8396" y="21547"/>
                    <a:pt x="8915" y="21508"/>
                    <a:pt x="9434" y="21489"/>
                  </a:cubicBezTo>
                  <a:cubicBezTo>
                    <a:pt x="9953" y="21470"/>
                    <a:pt x="10472" y="21470"/>
                    <a:pt x="10991" y="21431"/>
                  </a:cubicBezTo>
                  <a:cubicBezTo>
                    <a:pt x="11510" y="21392"/>
                    <a:pt x="12029" y="21315"/>
                    <a:pt x="12548" y="21237"/>
                  </a:cubicBezTo>
                  <a:cubicBezTo>
                    <a:pt x="13067" y="21159"/>
                    <a:pt x="13586" y="21082"/>
                    <a:pt x="14098" y="21004"/>
                  </a:cubicBezTo>
                  <a:cubicBezTo>
                    <a:pt x="14611" y="20927"/>
                    <a:pt x="15116" y="20849"/>
                    <a:pt x="15629" y="20733"/>
                  </a:cubicBezTo>
                  <a:cubicBezTo>
                    <a:pt x="16141" y="20617"/>
                    <a:pt x="16660" y="20461"/>
                    <a:pt x="17153" y="20209"/>
                  </a:cubicBezTo>
                  <a:cubicBezTo>
                    <a:pt x="17646" y="19957"/>
                    <a:pt x="18113" y="19608"/>
                    <a:pt x="18554" y="19201"/>
                  </a:cubicBezTo>
                  <a:cubicBezTo>
                    <a:pt x="18995" y="18794"/>
                    <a:pt x="19411" y="18329"/>
                    <a:pt x="19826" y="17689"/>
                  </a:cubicBezTo>
                  <a:cubicBezTo>
                    <a:pt x="20241" y="17049"/>
                    <a:pt x="20656" y="16234"/>
                    <a:pt x="20961" y="15246"/>
                  </a:cubicBezTo>
                  <a:cubicBezTo>
                    <a:pt x="21266" y="14257"/>
                    <a:pt x="21460" y="13093"/>
                    <a:pt x="21519" y="11891"/>
                  </a:cubicBezTo>
                  <a:cubicBezTo>
                    <a:pt x="21577" y="10689"/>
                    <a:pt x="21499" y="9448"/>
                    <a:pt x="21298" y="8343"/>
                  </a:cubicBezTo>
                  <a:cubicBezTo>
                    <a:pt x="21097" y="7238"/>
                    <a:pt x="20773" y="6268"/>
                    <a:pt x="20358" y="5493"/>
                  </a:cubicBezTo>
                  <a:cubicBezTo>
                    <a:pt x="19942" y="4717"/>
                    <a:pt x="19436" y="4135"/>
                    <a:pt x="18918" y="3786"/>
                  </a:cubicBezTo>
                  <a:cubicBezTo>
                    <a:pt x="18399" y="3437"/>
                    <a:pt x="17867" y="3321"/>
                    <a:pt x="17367" y="3457"/>
                  </a:cubicBezTo>
                  <a:cubicBezTo>
                    <a:pt x="16868" y="3592"/>
                    <a:pt x="16401" y="3980"/>
                    <a:pt x="15934" y="436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9" name="Line"/>
            <p:cNvSpPr/>
            <p:nvPr/>
          </p:nvSpPr>
          <p:spPr>
            <a:xfrm>
              <a:off x="6170716" y="4002000"/>
              <a:ext cx="311151" cy="264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2" fill="norm" stroke="1" extrusionOk="0">
                  <a:moveTo>
                    <a:pt x="0" y="21402"/>
                  </a:moveTo>
                  <a:cubicBezTo>
                    <a:pt x="735" y="18659"/>
                    <a:pt x="1469" y="15916"/>
                    <a:pt x="3527" y="12831"/>
                  </a:cubicBezTo>
                  <a:cubicBezTo>
                    <a:pt x="5584" y="9745"/>
                    <a:pt x="8963" y="6316"/>
                    <a:pt x="11535" y="4088"/>
                  </a:cubicBezTo>
                  <a:cubicBezTo>
                    <a:pt x="14106" y="1859"/>
                    <a:pt x="15869" y="831"/>
                    <a:pt x="17118" y="316"/>
                  </a:cubicBezTo>
                  <a:cubicBezTo>
                    <a:pt x="18367" y="-198"/>
                    <a:pt x="19102" y="-198"/>
                    <a:pt x="19763" y="1173"/>
                  </a:cubicBezTo>
                  <a:cubicBezTo>
                    <a:pt x="20424" y="2545"/>
                    <a:pt x="21012" y="5288"/>
                    <a:pt x="21306" y="8888"/>
                  </a:cubicBezTo>
                  <a:cubicBezTo>
                    <a:pt x="21600" y="12488"/>
                    <a:pt x="21600" y="16945"/>
                    <a:pt x="21600" y="214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0" name="Line"/>
            <p:cNvSpPr/>
            <p:nvPr/>
          </p:nvSpPr>
          <p:spPr>
            <a:xfrm>
              <a:off x="5923560" y="4050357"/>
              <a:ext cx="4520707" cy="3369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8" h="21600" fill="norm" stroke="1" extrusionOk="0">
                  <a:moveTo>
                    <a:pt x="2485" y="0"/>
                  </a:moveTo>
                  <a:cubicBezTo>
                    <a:pt x="2555" y="244"/>
                    <a:pt x="2626" y="488"/>
                    <a:pt x="2641" y="726"/>
                  </a:cubicBezTo>
                  <a:cubicBezTo>
                    <a:pt x="2656" y="963"/>
                    <a:pt x="2616" y="1194"/>
                    <a:pt x="2495" y="1479"/>
                  </a:cubicBezTo>
                  <a:cubicBezTo>
                    <a:pt x="2373" y="1764"/>
                    <a:pt x="2171" y="2103"/>
                    <a:pt x="1984" y="2395"/>
                  </a:cubicBezTo>
                  <a:cubicBezTo>
                    <a:pt x="1797" y="2686"/>
                    <a:pt x="1625" y="2931"/>
                    <a:pt x="1489" y="3229"/>
                  </a:cubicBezTo>
                  <a:cubicBezTo>
                    <a:pt x="1353" y="3528"/>
                    <a:pt x="1251" y="3880"/>
                    <a:pt x="1191" y="4267"/>
                  </a:cubicBezTo>
                  <a:cubicBezTo>
                    <a:pt x="1130" y="4654"/>
                    <a:pt x="1110" y="5074"/>
                    <a:pt x="1075" y="5502"/>
                  </a:cubicBezTo>
                  <a:cubicBezTo>
                    <a:pt x="1039" y="5929"/>
                    <a:pt x="989" y="6363"/>
                    <a:pt x="908" y="6845"/>
                  </a:cubicBezTo>
                  <a:cubicBezTo>
                    <a:pt x="827" y="7327"/>
                    <a:pt x="716" y="7856"/>
                    <a:pt x="605" y="8351"/>
                  </a:cubicBezTo>
                  <a:cubicBezTo>
                    <a:pt x="493" y="8846"/>
                    <a:pt x="382" y="9308"/>
                    <a:pt x="286" y="9769"/>
                  </a:cubicBezTo>
                  <a:cubicBezTo>
                    <a:pt x="190" y="10230"/>
                    <a:pt x="109" y="10691"/>
                    <a:pt x="59" y="11105"/>
                  </a:cubicBezTo>
                  <a:cubicBezTo>
                    <a:pt x="8" y="11519"/>
                    <a:pt x="-12" y="11885"/>
                    <a:pt x="8" y="12320"/>
                  </a:cubicBezTo>
                  <a:cubicBezTo>
                    <a:pt x="28" y="12754"/>
                    <a:pt x="89" y="13256"/>
                    <a:pt x="205" y="13744"/>
                  </a:cubicBezTo>
                  <a:cubicBezTo>
                    <a:pt x="322" y="14233"/>
                    <a:pt x="493" y="14708"/>
                    <a:pt x="675" y="15121"/>
                  </a:cubicBezTo>
                  <a:cubicBezTo>
                    <a:pt x="857" y="15535"/>
                    <a:pt x="1049" y="15888"/>
                    <a:pt x="1277" y="16254"/>
                  </a:cubicBezTo>
                  <a:cubicBezTo>
                    <a:pt x="1504" y="16621"/>
                    <a:pt x="1767" y="17001"/>
                    <a:pt x="2040" y="17346"/>
                  </a:cubicBezTo>
                  <a:cubicBezTo>
                    <a:pt x="2313" y="17692"/>
                    <a:pt x="2596" y="18005"/>
                    <a:pt x="2904" y="18310"/>
                  </a:cubicBezTo>
                  <a:cubicBezTo>
                    <a:pt x="3212" y="18615"/>
                    <a:pt x="3546" y="18914"/>
                    <a:pt x="3874" y="19171"/>
                  </a:cubicBezTo>
                  <a:cubicBezTo>
                    <a:pt x="4203" y="19429"/>
                    <a:pt x="4526" y="19646"/>
                    <a:pt x="4870" y="19850"/>
                  </a:cubicBezTo>
                  <a:cubicBezTo>
                    <a:pt x="5214" y="20053"/>
                    <a:pt x="5578" y="20243"/>
                    <a:pt x="5962" y="20420"/>
                  </a:cubicBezTo>
                  <a:cubicBezTo>
                    <a:pt x="6346" y="20596"/>
                    <a:pt x="6750" y="20759"/>
                    <a:pt x="7164" y="20901"/>
                  </a:cubicBezTo>
                  <a:cubicBezTo>
                    <a:pt x="7579" y="21044"/>
                    <a:pt x="8003" y="21166"/>
                    <a:pt x="8392" y="21261"/>
                  </a:cubicBezTo>
                  <a:cubicBezTo>
                    <a:pt x="8782" y="21356"/>
                    <a:pt x="9135" y="21424"/>
                    <a:pt x="9489" y="21471"/>
                  </a:cubicBezTo>
                  <a:cubicBezTo>
                    <a:pt x="9843" y="21519"/>
                    <a:pt x="10197" y="21546"/>
                    <a:pt x="10561" y="21566"/>
                  </a:cubicBezTo>
                  <a:cubicBezTo>
                    <a:pt x="10924" y="21586"/>
                    <a:pt x="11298" y="21600"/>
                    <a:pt x="11662" y="21600"/>
                  </a:cubicBezTo>
                  <a:cubicBezTo>
                    <a:pt x="12026" y="21600"/>
                    <a:pt x="12380" y="21586"/>
                    <a:pt x="12739" y="21553"/>
                  </a:cubicBezTo>
                  <a:cubicBezTo>
                    <a:pt x="13098" y="21519"/>
                    <a:pt x="13461" y="21464"/>
                    <a:pt x="13835" y="21390"/>
                  </a:cubicBezTo>
                  <a:cubicBezTo>
                    <a:pt x="14209" y="21315"/>
                    <a:pt x="14594" y="21220"/>
                    <a:pt x="14962" y="21118"/>
                  </a:cubicBezTo>
                  <a:cubicBezTo>
                    <a:pt x="15331" y="21017"/>
                    <a:pt x="15685" y="20908"/>
                    <a:pt x="16069" y="20779"/>
                  </a:cubicBezTo>
                  <a:cubicBezTo>
                    <a:pt x="16453" y="20650"/>
                    <a:pt x="16868" y="20501"/>
                    <a:pt x="17252" y="20352"/>
                  </a:cubicBezTo>
                  <a:cubicBezTo>
                    <a:pt x="17636" y="20203"/>
                    <a:pt x="17990" y="20053"/>
                    <a:pt x="18343" y="19877"/>
                  </a:cubicBezTo>
                  <a:cubicBezTo>
                    <a:pt x="18697" y="19701"/>
                    <a:pt x="19051" y="19497"/>
                    <a:pt x="19374" y="19280"/>
                  </a:cubicBezTo>
                  <a:cubicBezTo>
                    <a:pt x="19698" y="19063"/>
                    <a:pt x="19991" y="18832"/>
                    <a:pt x="20239" y="18588"/>
                  </a:cubicBezTo>
                  <a:cubicBezTo>
                    <a:pt x="20486" y="18344"/>
                    <a:pt x="20688" y="18086"/>
                    <a:pt x="20825" y="17835"/>
                  </a:cubicBezTo>
                  <a:cubicBezTo>
                    <a:pt x="20961" y="17584"/>
                    <a:pt x="21032" y="17340"/>
                    <a:pt x="21067" y="17177"/>
                  </a:cubicBezTo>
                  <a:cubicBezTo>
                    <a:pt x="21103" y="17014"/>
                    <a:pt x="21103" y="16933"/>
                    <a:pt x="21088" y="16865"/>
                  </a:cubicBezTo>
                  <a:cubicBezTo>
                    <a:pt x="21073" y="16797"/>
                    <a:pt x="21042" y="16743"/>
                    <a:pt x="20997" y="16729"/>
                  </a:cubicBezTo>
                  <a:cubicBezTo>
                    <a:pt x="20951" y="16716"/>
                    <a:pt x="20891" y="16743"/>
                    <a:pt x="20789" y="16817"/>
                  </a:cubicBezTo>
                  <a:cubicBezTo>
                    <a:pt x="20688" y="16892"/>
                    <a:pt x="20547" y="17014"/>
                    <a:pt x="20426" y="17123"/>
                  </a:cubicBezTo>
                  <a:cubicBezTo>
                    <a:pt x="20304" y="17231"/>
                    <a:pt x="20203" y="17326"/>
                    <a:pt x="20158" y="17340"/>
                  </a:cubicBezTo>
                  <a:cubicBezTo>
                    <a:pt x="20112" y="17353"/>
                    <a:pt x="20122" y="17285"/>
                    <a:pt x="20213" y="17136"/>
                  </a:cubicBezTo>
                  <a:cubicBezTo>
                    <a:pt x="20304" y="16987"/>
                    <a:pt x="20476" y="16756"/>
                    <a:pt x="20658" y="16600"/>
                  </a:cubicBezTo>
                  <a:cubicBezTo>
                    <a:pt x="20840" y="16444"/>
                    <a:pt x="21032" y="16363"/>
                    <a:pt x="21174" y="16349"/>
                  </a:cubicBezTo>
                  <a:cubicBezTo>
                    <a:pt x="21315" y="16336"/>
                    <a:pt x="21406" y="16390"/>
                    <a:pt x="21457" y="16546"/>
                  </a:cubicBezTo>
                  <a:cubicBezTo>
                    <a:pt x="21507" y="16702"/>
                    <a:pt x="21517" y="16960"/>
                    <a:pt x="21532" y="17163"/>
                  </a:cubicBezTo>
                  <a:cubicBezTo>
                    <a:pt x="21548" y="17367"/>
                    <a:pt x="21568" y="17516"/>
                    <a:pt x="21588" y="1766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1" name="Line"/>
            <p:cNvSpPr/>
            <p:nvPr/>
          </p:nvSpPr>
          <p:spPr>
            <a:xfrm>
              <a:off x="9426290" y="5498691"/>
              <a:ext cx="2590917" cy="957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569" fill="norm" stroke="1" extrusionOk="0">
                  <a:moveTo>
                    <a:pt x="15610" y="2277"/>
                  </a:moveTo>
                  <a:cubicBezTo>
                    <a:pt x="15066" y="1800"/>
                    <a:pt x="14522" y="1323"/>
                    <a:pt x="13942" y="942"/>
                  </a:cubicBezTo>
                  <a:cubicBezTo>
                    <a:pt x="13363" y="560"/>
                    <a:pt x="12748" y="274"/>
                    <a:pt x="12089" y="131"/>
                  </a:cubicBezTo>
                  <a:cubicBezTo>
                    <a:pt x="11431" y="-12"/>
                    <a:pt x="10728" y="-12"/>
                    <a:pt x="10044" y="12"/>
                  </a:cubicBezTo>
                  <a:cubicBezTo>
                    <a:pt x="9359" y="36"/>
                    <a:pt x="8691" y="83"/>
                    <a:pt x="8050" y="203"/>
                  </a:cubicBezTo>
                  <a:cubicBezTo>
                    <a:pt x="7409" y="322"/>
                    <a:pt x="6795" y="513"/>
                    <a:pt x="6224" y="751"/>
                  </a:cubicBezTo>
                  <a:cubicBezTo>
                    <a:pt x="5653" y="989"/>
                    <a:pt x="5126" y="1275"/>
                    <a:pt x="4503" y="1633"/>
                  </a:cubicBezTo>
                  <a:cubicBezTo>
                    <a:pt x="3880" y="1991"/>
                    <a:pt x="3160" y="2420"/>
                    <a:pt x="2571" y="2849"/>
                  </a:cubicBezTo>
                  <a:cubicBezTo>
                    <a:pt x="1983" y="3278"/>
                    <a:pt x="1526" y="3707"/>
                    <a:pt x="1140" y="4351"/>
                  </a:cubicBezTo>
                  <a:cubicBezTo>
                    <a:pt x="754" y="4995"/>
                    <a:pt x="438" y="5853"/>
                    <a:pt x="236" y="6783"/>
                  </a:cubicBezTo>
                  <a:cubicBezTo>
                    <a:pt x="34" y="7713"/>
                    <a:pt x="-54" y="8714"/>
                    <a:pt x="34" y="9787"/>
                  </a:cubicBezTo>
                  <a:cubicBezTo>
                    <a:pt x="122" y="10860"/>
                    <a:pt x="385" y="12004"/>
                    <a:pt x="719" y="13124"/>
                  </a:cubicBezTo>
                  <a:cubicBezTo>
                    <a:pt x="1052" y="14245"/>
                    <a:pt x="1456" y="15342"/>
                    <a:pt x="1957" y="16248"/>
                  </a:cubicBezTo>
                  <a:cubicBezTo>
                    <a:pt x="2457" y="17154"/>
                    <a:pt x="3054" y="17869"/>
                    <a:pt x="3616" y="18417"/>
                  </a:cubicBezTo>
                  <a:cubicBezTo>
                    <a:pt x="4178" y="18965"/>
                    <a:pt x="4705" y="19347"/>
                    <a:pt x="5241" y="19705"/>
                  </a:cubicBezTo>
                  <a:cubicBezTo>
                    <a:pt x="5776" y="20062"/>
                    <a:pt x="6321" y="20396"/>
                    <a:pt x="6944" y="20634"/>
                  </a:cubicBezTo>
                  <a:cubicBezTo>
                    <a:pt x="7567" y="20873"/>
                    <a:pt x="8270" y="21016"/>
                    <a:pt x="8964" y="21111"/>
                  </a:cubicBezTo>
                  <a:cubicBezTo>
                    <a:pt x="9657" y="21207"/>
                    <a:pt x="10342" y="21254"/>
                    <a:pt x="11001" y="21326"/>
                  </a:cubicBezTo>
                  <a:cubicBezTo>
                    <a:pt x="11659" y="21397"/>
                    <a:pt x="12291" y="21493"/>
                    <a:pt x="12950" y="21540"/>
                  </a:cubicBezTo>
                  <a:cubicBezTo>
                    <a:pt x="13608" y="21588"/>
                    <a:pt x="14293" y="21588"/>
                    <a:pt x="14969" y="21445"/>
                  </a:cubicBezTo>
                  <a:cubicBezTo>
                    <a:pt x="15646" y="21302"/>
                    <a:pt x="16313" y="21016"/>
                    <a:pt x="16927" y="20634"/>
                  </a:cubicBezTo>
                  <a:cubicBezTo>
                    <a:pt x="17542" y="20253"/>
                    <a:pt x="18104" y="19776"/>
                    <a:pt x="18701" y="19037"/>
                  </a:cubicBezTo>
                  <a:cubicBezTo>
                    <a:pt x="19298" y="18298"/>
                    <a:pt x="19930" y="17297"/>
                    <a:pt x="20413" y="16271"/>
                  </a:cubicBezTo>
                  <a:cubicBezTo>
                    <a:pt x="20896" y="15246"/>
                    <a:pt x="21230" y="14197"/>
                    <a:pt x="21388" y="13053"/>
                  </a:cubicBezTo>
                  <a:cubicBezTo>
                    <a:pt x="21546" y="11909"/>
                    <a:pt x="21528" y="10669"/>
                    <a:pt x="21344" y="9381"/>
                  </a:cubicBezTo>
                  <a:cubicBezTo>
                    <a:pt x="21160" y="8094"/>
                    <a:pt x="20808" y="6759"/>
                    <a:pt x="20352" y="5758"/>
                  </a:cubicBezTo>
                  <a:cubicBezTo>
                    <a:pt x="19895" y="4756"/>
                    <a:pt x="19333" y="4089"/>
                    <a:pt x="18675" y="3683"/>
                  </a:cubicBezTo>
                  <a:cubicBezTo>
                    <a:pt x="18016" y="3278"/>
                    <a:pt x="17261" y="3135"/>
                    <a:pt x="16638" y="3040"/>
                  </a:cubicBezTo>
                  <a:cubicBezTo>
                    <a:pt x="16014" y="2944"/>
                    <a:pt x="15523" y="2897"/>
                    <a:pt x="15031" y="284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2" name="Line"/>
            <p:cNvSpPr/>
            <p:nvPr/>
          </p:nvSpPr>
          <p:spPr>
            <a:xfrm>
              <a:off x="-1" y="6883524"/>
              <a:ext cx="228249" cy="334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471" fill="norm" stroke="1" extrusionOk="0">
                  <a:moveTo>
                    <a:pt x="455" y="2784"/>
                  </a:moveTo>
                  <a:cubicBezTo>
                    <a:pt x="4419" y="2784"/>
                    <a:pt x="8382" y="2784"/>
                    <a:pt x="11553" y="2444"/>
                  </a:cubicBezTo>
                  <a:cubicBezTo>
                    <a:pt x="14723" y="2105"/>
                    <a:pt x="17101" y="1425"/>
                    <a:pt x="18786" y="950"/>
                  </a:cubicBezTo>
                  <a:cubicBezTo>
                    <a:pt x="20470" y="474"/>
                    <a:pt x="21461" y="203"/>
                    <a:pt x="21362" y="67"/>
                  </a:cubicBezTo>
                  <a:cubicBezTo>
                    <a:pt x="21263" y="-69"/>
                    <a:pt x="20074" y="-69"/>
                    <a:pt x="17498" y="746"/>
                  </a:cubicBezTo>
                  <a:cubicBezTo>
                    <a:pt x="14922" y="1561"/>
                    <a:pt x="10958" y="3191"/>
                    <a:pt x="8778" y="4346"/>
                  </a:cubicBezTo>
                  <a:cubicBezTo>
                    <a:pt x="6599" y="5501"/>
                    <a:pt x="6202" y="6180"/>
                    <a:pt x="6500" y="6588"/>
                  </a:cubicBezTo>
                  <a:cubicBezTo>
                    <a:pt x="6797" y="6995"/>
                    <a:pt x="7788" y="7131"/>
                    <a:pt x="8977" y="7403"/>
                  </a:cubicBezTo>
                  <a:cubicBezTo>
                    <a:pt x="10166" y="7674"/>
                    <a:pt x="11553" y="8082"/>
                    <a:pt x="12444" y="8625"/>
                  </a:cubicBezTo>
                  <a:cubicBezTo>
                    <a:pt x="13336" y="9169"/>
                    <a:pt x="13733" y="9848"/>
                    <a:pt x="13534" y="10391"/>
                  </a:cubicBezTo>
                  <a:cubicBezTo>
                    <a:pt x="13336" y="10935"/>
                    <a:pt x="12544" y="11342"/>
                    <a:pt x="10463" y="12361"/>
                  </a:cubicBezTo>
                  <a:cubicBezTo>
                    <a:pt x="8382" y="13380"/>
                    <a:pt x="5013" y="15010"/>
                    <a:pt x="3032" y="16097"/>
                  </a:cubicBezTo>
                  <a:cubicBezTo>
                    <a:pt x="1050" y="17184"/>
                    <a:pt x="455" y="17727"/>
                    <a:pt x="158" y="18339"/>
                  </a:cubicBezTo>
                  <a:cubicBezTo>
                    <a:pt x="-139" y="18950"/>
                    <a:pt x="-139" y="19629"/>
                    <a:pt x="1248" y="20240"/>
                  </a:cubicBezTo>
                  <a:cubicBezTo>
                    <a:pt x="2635" y="20852"/>
                    <a:pt x="5410" y="21395"/>
                    <a:pt x="8580" y="21463"/>
                  </a:cubicBezTo>
                  <a:cubicBezTo>
                    <a:pt x="11751" y="21531"/>
                    <a:pt x="15318" y="21123"/>
                    <a:pt x="18885" y="2071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3" name="Line"/>
            <p:cNvSpPr/>
            <p:nvPr/>
          </p:nvSpPr>
          <p:spPr>
            <a:xfrm>
              <a:off x="258866" y="7015296"/>
              <a:ext cx="273051" cy="166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9" fill="norm" stroke="1" extrusionOk="0">
                  <a:moveTo>
                    <a:pt x="0" y="2495"/>
                  </a:moveTo>
                  <a:cubicBezTo>
                    <a:pt x="502" y="1415"/>
                    <a:pt x="1005" y="335"/>
                    <a:pt x="1674" y="65"/>
                  </a:cubicBezTo>
                  <a:cubicBezTo>
                    <a:pt x="2344" y="-205"/>
                    <a:pt x="3181" y="335"/>
                    <a:pt x="4270" y="2225"/>
                  </a:cubicBezTo>
                  <a:cubicBezTo>
                    <a:pt x="5358" y="4115"/>
                    <a:pt x="6698" y="7355"/>
                    <a:pt x="7116" y="10325"/>
                  </a:cubicBezTo>
                  <a:cubicBezTo>
                    <a:pt x="7535" y="13295"/>
                    <a:pt x="7033" y="15995"/>
                    <a:pt x="6363" y="18020"/>
                  </a:cubicBezTo>
                  <a:cubicBezTo>
                    <a:pt x="5693" y="20045"/>
                    <a:pt x="4856" y="21395"/>
                    <a:pt x="4521" y="21260"/>
                  </a:cubicBezTo>
                  <a:cubicBezTo>
                    <a:pt x="4186" y="21125"/>
                    <a:pt x="4353" y="19505"/>
                    <a:pt x="5944" y="16130"/>
                  </a:cubicBezTo>
                  <a:cubicBezTo>
                    <a:pt x="7535" y="12755"/>
                    <a:pt x="10549" y="7625"/>
                    <a:pt x="12474" y="4520"/>
                  </a:cubicBezTo>
                  <a:cubicBezTo>
                    <a:pt x="14400" y="1415"/>
                    <a:pt x="15237" y="335"/>
                    <a:pt x="15321" y="200"/>
                  </a:cubicBezTo>
                  <a:cubicBezTo>
                    <a:pt x="15405" y="65"/>
                    <a:pt x="14735" y="875"/>
                    <a:pt x="13730" y="2495"/>
                  </a:cubicBezTo>
                  <a:cubicBezTo>
                    <a:pt x="12726" y="4115"/>
                    <a:pt x="11386" y="6545"/>
                    <a:pt x="10716" y="8705"/>
                  </a:cubicBezTo>
                  <a:cubicBezTo>
                    <a:pt x="10047" y="10865"/>
                    <a:pt x="10047" y="12755"/>
                    <a:pt x="11972" y="14375"/>
                  </a:cubicBezTo>
                  <a:cubicBezTo>
                    <a:pt x="13898" y="15995"/>
                    <a:pt x="17749" y="17345"/>
                    <a:pt x="21600" y="1869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4" name="Line"/>
            <p:cNvSpPr/>
            <p:nvPr/>
          </p:nvSpPr>
          <p:spPr>
            <a:xfrm>
              <a:off x="49316" y="7238057"/>
              <a:ext cx="336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98" y="18000"/>
                    <a:pt x="10596" y="14400"/>
                    <a:pt x="14196" y="10800"/>
                  </a:cubicBezTo>
                  <a:cubicBezTo>
                    <a:pt x="17796" y="7200"/>
                    <a:pt x="19698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5" name="Line"/>
            <p:cNvSpPr/>
            <p:nvPr/>
          </p:nvSpPr>
          <p:spPr>
            <a:xfrm>
              <a:off x="195366" y="7206307"/>
              <a:ext cx="2857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40" y="16200"/>
                    <a:pt x="10880" y="10800"/>
                    <a:pt x="14480" y="7200"/>
                  </a:cubicBezTo>
                  <a:cubicBezTo>
                    <a:pt x="18080" y="3600"/>
                    <a:pt x="1984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6" name="Line"/>
            <p:cNvSpPr/>
            <p:nvPr/>
          </p:nvSpPr>
          <p:spPr>
            <a:xfrm>
              <a:off x="620816" y="7028507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7" name="Line"/>
            <p:cNvSpPr/>
            <p:nvPr/>
          </p:nvSpPr>
          <p:spPr>
            <a:xfrm>
              <a:off x="627166" y="7174557"/>
              <a:ext cx="25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8" name="Line"/>
            <p:cNvSpPr/>
            <p:nvPr/>
          </p:nvSpPr>
          <p:spPr>
            <a:xfrm>
              <a:off x="1014516" y="6971357"/>
              <a:ext cx="24130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63" y="2095"/>
                    <a:pt x="4926" y="4189"/>
                    <a:pt x="8053" y="7265"/>
                  </a:cubicBezTo>
                  <a:cubicBezTo>
                    <a:pt x="11179" y="10342"/>
                    <a:pt x="14968" y="14400"/>
                    <a:pt x="17337" y="16953"/>
                  </a:cubicBezTo>
                  <a:cubicBezTo>
                    <a:pt x="19705" y="19505"/>
                    <a:pt x="20653" y="205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9" name="Line"/>
            <p:cNvSpPr/>
            <p:nvPr/>
          </p:nvSpPr>
          <p:spPr>
            <a:xfrm>
              <a:off x="1052620" y="6958657"/>
              <a:ext cx="165097" cy="385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1505" fill="norm" stroke="1" extrusionOk="0">
                  <a:moveTo>
                    <a:pt x="21326" y="0"/>
                  </a:moveTo>
                  <a:cubicBezTo>
                    <a:pt x="19412" y="1180"/>
                    <a:pt x="17498" y="2361"/>
                    <a:pt x="14901" y="5016"/>
                  </a:cubicBezTo>
                  <a:cubicBezTo>
                    <a:pt x="12303" y="7672"/>
                    <a:pt x="9022" y="11803"/>
                    <a:pt x="6561" y="14577"/>
                  </a:cubicBezTo>
                  <a:cubicBezTo>
                    <a:pt x="4101" y="17351"/>
                    <a:pt x="2460" y="18767"/>
                    <a:pt x="1367" y="19770"/>
                  </a:cubicBezTo>
                  <a:cubicBezTo>
                    <a:pt x="273" y="20774"/>
                    <a:pt x="-274" y="21364"/>
                    <a:pt x="136" y="21482"/>
                  </a:cubicBezTo>
                  <a:cubicBezTo>
                    <a:pt x="546" y="21600"/>
                    <a:pt x="1913" y="21246"/>
                    <a:pt x="3280" y="2089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0" name="Line"/>
            <p:cNvSpPr/>
            <p:nvPr/>
          </p:nvSpPr>
          <p:spPr>
            <a:xfrm>
              <a:off x="976416" y="6844357"/>
              <a:ext cx="2857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00" y="16560"/>
                    <a:pt x="8000" y="11520"/>
                    <a:pt x="11600" y="7920"/>
                  </a:cubicBezTo>
                  <a:cubicBezTo>
                    <a:pt x="15200" y="4320"/>
                    <a:pt x="18400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1" name="Line"/>
            <p:cNvSpPr/>
            <p:nvPr/>
          </p:nvSpPr>
          <p:spPr>
            <a:xfrm>
              <a:off x="1414566" y="7103484"/>
              <a:ext cx="1333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5486" y="4868"/>
                    <a:pt x="10971" y="-1303"/>
                    <a:pt x="14571" y="240"/>
                  </a:cubicBezTo>
                  <a:cubicBezTo>
                    <a:pt x="18171" y="1783"/>
                    <a:pt x="19886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2" name="Line"/>
            <p:cNvSpPr/>
            <p:nvPr/>
          </p:nvSpPr>
          <p:spPr>
            <a:xfrm>
              <a:off x="1382816" y="7206307"/>
              <a:ext cx="152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3" name="Line"/>
            <p:cNvSpPr/>
            <p:nvPr/>
          </p:nvSpPr>
          <p:spPr>
            <a:xfrm>
              <a:off x="1884971" y="6869757"/>
              <a:ext cx="31246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600" fill="norm" stroke="1" extrusionOk="0">
                  <a:moveTo>
                    <a:pt x="21256" y="0"/>
                  </a:moveTo>
                  <a:cubicBezTo>
                    <a:pt x="14056" y="389"/>
                    <a:pt x="6856" y="778"/>
                    <a:pt x="3256" y="3600"/>
                  </a:cubicBezTo>
                  <a:cubicBezTo>
                    <a:pt x="-344" y="6422"/>
                    <a:pt x="-344" y="11676"/>
                    <a:pt x="376" y="15081"/>
                  </a:cubicBezTo>
                  <a:cubicBezTo>
                    <a:pt x="1096" y="18486"/>
                    <a:pt x="2536" y="20043"/>
                    <a:pt x="397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4" name="Line"/>
            <p:cNvSpPr/>
            <p:nvPr/>
          </p:nvSpPr>
          <p:spPr>
            <a:xfrm>
              <a:off x="1801916" y="7136457"/>
              <a:ext cx="1714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67" y="14400"/>
                    <a:pt x="5333" y="7200"/>
                    <a:pt x="8933" y="3600"/>
                  </a:cubicBezTo>
                  <a:cubicBezTo>
                    <a:pt x="12533" y="0"/>
                    <a:pt x="1706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5" name="Line"/>
            <p:cNvSpPr/>
            <p:nvPr/>
          </p:nvSpPr>
          <p:spPr>
            <a:xfrm>
              <a:off x="1834460" y="7216802"/>
              <a:ext cx="164307" cy="176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240" fill="norm" stroke="1" extrusionOk="0">
                  <a:moveTo>
                    <a:pt x="2388" y="10176"/>
                  </a:moveTo>
                  <a:cubicBezTo>
                    <a:pt x="1558" y="12971"/>
                    <a:pt x="727" y="15766"/>
                    <a:pt x="311" y="17799"/>
                  </a:cubicBezTo>
                  <a:cubicBezTo>
                    <a:pt x="-104" y="19832"/>
                    <a:pt x="-104" y="21103"/>
                    <a:pt x="311" y="21230"/>
                  </a:cubicBezTo>
                  <a:cubicBezTo>
                    <a:pt x="727" y="21357"/>
                    <a:pt x="1558" y="20341"/>
                    <a:pt x="3081" y="17037"/>
                  </a:cubicBezTo>
                  <a:cubicBezTo>
                    <a:pt x="4604" y="13733"/>
                    <a:pt x="6819" y="8143"/>
                    <a:pt x="8342" y="4839"/>
                  </a:cubicBezTo>
                  <a:cubicBezTo>
                    <a:pt x="9865" y="1536"/>
                    <a:pt x="10696" y="519"/>
                    <a:pt x="11804" y="138"/>
                  </a:cubicBezTo>
                  <a:cubicBezTo>
                    <a:pt x="12911" y="-243"/>
                    <a:pt x="14296" y="11"/>
                    <a:pt x="15819" y="2933"/>
                  </a:cubicBezTo>
                  <a:cubicBezTo>
                    <a:pt x="17342" y="5856"/>
                    <a:pt x="19004" y="11446"/>
                    <a:pt x="19973" y="14623"/>
                  </a:cubicBezTo>
                  <a:cubicBezTo>
                    <a:pt x="20942" y="17799"/>
                    <a:pt x="21219" y="18562"/>
                    <a:pt x="21496" y="193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6" name="Line"/>
            <p:cNvSpPr/>
            <p:nvPr/>
          </p:nvSpPr>
          <p:spPr>
            <a:xfrm>
              <a:off x="2076675" y="6939607"/>
              <a:ext cx="214192" cy="267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528" fill="norm" stroke="1" extrusionOk="0">
                  <a:moveTo>
                    <a:pt x="21429" y="0"/>
                  </a:moveTo>
                  <a:cubicBezTo>
                    <a:pt x="15923" y="2381"/>
                    <a:pt x="10417" y="4762"/>
                    <a:pt x="7029" y="6208"/>
                  </a:cubicBezTo>
                  <a:cubicBezTo>
                    <a:pt x="3641" y="7654"/>
                    <a:pt x="2370" y="8164"/>
                    <a:pt x="1417" y="8759"/>
                  </a:cubicBezTo>
                  <a:cubicBezTo>
                    <a:pt x="464" y="9354"/>
                    <a:pt x="-171" y="10035"/>
                    <a:pt x="41" y="10460"/>
                  </a:cubicBezTo>
                  <a:cubicBezTo>
                    <a:pt x="253" y="10885"/>
                    <a:pt x="1311" y="11055"/>
                    <a:pt x="2476" y="11225"/>
                  </a:cubicBezTo>
                  <a:cubicBezTo>
                    <a:pt x="3641" y="11395"/>
                    <a:pt x="4911" y="11565"/>
                    <a:pt x="6394" y="11991"/>
                  </a:cubicBezTo>
                  <a:cubicBezTo>
                    <a:pt x="7876" y="12416"/>
                    <a:pt x="9570" y="13096"/>
                    <a:pt x="9888" y="13776"/>
                  </a:cubicBezTo>
                  <a:cubicBezTo>
                    <a:pt x="10205" y="14457"/>
                    <a:pt x="9147" y="15137"/>
                    <a:pt x="7664" y="15902"/>
                  </a:cubicBezTo>
                  <a:cubicBezTo>
                    <a:pt x="6182" y="16668"/>
                    <a:pt x="4276" y="17518"/>
                    <a:pt x="3005" y="18283"/>
                  </a:cubicBezTo>
                  <a:cubicBezTo>
                    <a:pt x="1735" y="19049"/>
                    <a:pt x="1100" y="19729"/>
                    <a:pt x="1205" y="20324"/>
                  </a:cubicBezTo>
                  <a:cubicBezTo>
                    <a:pt x="1311" y="20920"/>
                    <a:pt x="2158" y="21430"/>
                    <a:pt x="4382" y="21515"/>
                  </a:cubicBezTo>
                  <a:cubicBezTo>
                    <a:pt x="6605" y="21600"/>
                    <a:pt x="10205" y="21260"/>
                    <a:pt x="13805" y="2092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7" name="Line"/>
            <p:cNvSpPr/>
            <p:nvPr/>
          </p:nvSpPr>
          <p:spPr>
            <a:xfrm>
              <a:off x="2284516" y="6977707"/>
              <a:ext cx="2032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909"/>
                    <a:pt x="7200" y="7817"/>
                    <a:pt x="10238" y="11211"/>
                  </a:cubicBezTo>
                  <a:cubicBezTo>
                    <a:pt x="13275" y="14606"/>
                    <a:pt x="15750" y="17486"/>
                    <a:pt x="17550" y="19131"/>
                  </a:cubicBezTo>
                  <a:cubicBezTo>
                    <a:pt x="19350" y="20777"/>
                    <a:pt x="20475" y="2118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8" name="Line"/>
            <p:cNvSpPr/>
            <p:nvPr/>
          </p:nvSpPr>
          <p:spPr>
            <a:xfrm>
              <a:off x="2328966" y="6977707"/>
              <a:ext cx="1206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053" y="2240"/>
                    <a:pt x="12505" y="4480"/>
                    <a:pt x="8905" y="7600"/>
                  </a:cubicBezTo>
                  <a:cubicBezTo>
                    <a:pt x="5305" y="10720"/>
                    <a:pt x="2653" y="14720"/>
                    <a:pt x="1326" y="17200"/>
                  </a:cubicBezTo>
                  <a:cubicBezTo>
                    <a:pt x="0" y="19680"/>
                    <a:pt x="0" y="206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9" name="Line"/>
            <p:cNvSpPr/>
            <p:nvPr/>
          </p:nvSpPr>
          <p:spPr>
            <a:xfrm>
              <a:off x="2487716" y="7199957"/>
              <a:ext cx="63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0" name="Line"/>
            <p:cNvSpPr/>
            <p:nvPr/>
          </p:nvSpPr>
          <p:spPr>
            <a:xfrm>
              <a:off x="2519466" y="7079307"/>
              <a:ext cx="31751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1" name="Line"/>
            <p:cNvSpPr/>
            <p:nvPr/>
          </p:nvSpPr>
          <p:spPr>
            <a:xfrm>
              <a:off x="3071916" y="7066607"/>
              <a:ext cx="1" cy="15240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2" name="Line"/>
            <p:cNvSpPr/>
            <p:nvPr/>
          </p:nvSpPr>
          <p:spPr>
            <a:xfrm>
              <a:off x="3078266" y="6977707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3" name="Line"/>
            <p:cNvSpPr/>
            <p:nvPr/>
          </p:nvSpPr>
          <p:spPr>
            <a:xfrm>
              <a:off x="3125258" y="7005224"/>
              <a:ext cx="110476" cy="211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7" h="21600" fill="norm" stroke="1" extrusionOk="0">
                  <a:moveTo>
                    <a:pt x="15120" y="432"/>
                  </a:moveTo>
                  <a:cubicBezTo>
                    <a:pt x="12720" y="216"/>
                    <a:pt x="10320" y="0"/>
                    <a:pt x="7720" y="0"/>
                  </a:cubicBezTo>
                  <a:cubicBezTo>
                    <a:pt x="5120" y="0"/>
                    <a:pt x="2320" y="216"/>
                    <a:pt x="920" y="972"/>
                  </a:cubicBezTo>
                  <a:cubicBezTo>
                    <a:pt x="-480" y="1728"/>
                    <a:pt x="-480" y="3024"/>
                    <a:pt x="2320" y="5076"/>
                  </a:cubicBezTo>
                  <a:cubicBezTo>
                    <a:pt x="5120" y="7128"/>
                    <a:pt x="10720" y="9936"/>
                    <a:pt x="14320" y="11988"/>
                  </a:cubicBezTo>
                  <a:cubicBezTo>
                    <a:pt x="17920" y="14040"/>
                    <a:pt x="19520" y="15336"/>
                    <a:pt x="20320" y="16524"/>
                  </a:cubicBezTo>
                  <a:cubicBezTo>
                    <a:pt x="21120" y="17712"/>
                    <a:pt x="21120" y="18792"/>
                    <a:pt x="19920" y="19764"/>
                  </a:cubicBezTo>
                  <a:cubicBezTo>
                    <a:pt x="18720" y="20736"/>
                    <a:pt x="16320" y="21600"/>
                    <a:pt x="14520" y="21600"/>
                  </a:cubicBezTo>
                  <a:cubicBezTo>
                    <a:pt x="12720" y="21600"/>
                    <a:pt x="11520" y="20736"/>
                    <a:pt x="10320" y="1987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4" name="Line"/>
            <p:cNvSpPr/>
            <p:nvPr/>
          </p:nvSpPr>
          <p:spPr>
            <a:xfrm>
              <a:off x="3432419" y="7056024"/>
              <a:ext cx="109398" cy="169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3" h="21600" fill="norm" stroke="1" extrusionOk="0">
                  <a:moveTo>
                    <a:pt x="18618" y="2160"/>
                  </a:moveTo>
                  <a:cubicBezTo>
                    <a:pt x="15765" y="1080"/>
                    <a:pt x="12912" y="0"/>
                    <a:pt x="10874" y="0"/>
                  </a:cubicBezTo>
                  <a:cubicBezTo>
                    <a:pt x="8837" y="0"/>
                    <a:pt x="7614" y="1080"/>
                    <a:pt x="5780" y="4185"/>
                  </a:cubicBezTo>
                  <a:cubicBezTo>
                    <a:pt x="3946" y="7290"/>
                    <a:pt x="1501" y="12420"/>
                    <a:pt x="482" y="15660"/>
                  </a:cubicBezTo>
                  <a:cubicBezTo>
                    <a:pt x="-537" y="18900"/>
                    <a:pt x="-129" y="20250"/>
                    <a:pt x="3538" y="20925"/>
                  </a:cubicBezTo>
                  <a:cubicBezTo>
                    <a:pt x="7206" y="21600"/>
                    <a:pt x="14135" y="21600"/>
                    <a:pt x="2106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5" name="Line"/>
            <p:cNvSpPr/>
            <p:nvPr/>
          </p:nvSpPr>
          <p:spPr>
            <a:xfrm>
              <a:off x="3552399" y="7104707"/>
              <a:ext cx="99570" cy="116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1600" fill="norm" stroke="1" extrusionOk="0">
                  <a:moveTo>
                    <a:pt x="20700" y="0"/>
                  </a:moveTo>
                  <a:cubicBezTo>
                    <a:pt x="14400" y="785"/>
                    <a:pt x="8100" y="1571"/>
                    <a:pt x="4500" y="3927"/>
                  </a:cubicBezTo>
                  <a:cubicBezTo>
                    <a:pt x="900" y="6284"/>
                    <a:pt x="0" y="10211"/>
                    <a:pt x="0" y="13156"/>
                  </a:cubicBezTo>
                  <a:cubicBezTo>
                    <a:pt x="0" y="16102"/>
                    <a:pt x="900" y="18065"/>
                    <a:pt x="3600" y="19440"/>
                  </a:cubicBezTo>
                  <a:cubicBezTo>
                    <a:pt x="6300" y="20815"/>
                    <a:pt x="10800" y="21600"/>
                    <a:pt x="14175" y="21600"/>
                  </a:cubicBezTo>
                  <a:cubicBezTo>
                    <a:pt x="17550" y="21600"/>
                    <a:pt x="19800" y="20815"/>
                    <a:pt x="20700" y="18065"/>
                  </a:cubicBezTo>
                  <a:cubicBezTo>
                    <a:pt x="21600" y="15316"/>
                    <a:pt x="21150" y="10604"/>
                    <a:pt x="19800" y="8051"/>
                  </a:cubicBezTo>
                  <a:cubicBezTo>
                    <a:pt x="18450" y="5498"/>
                    <a:pt x="16200" y="5105"/>
                    <a:pt x="13950" y="471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6" name="Line"/>
            <p:cNvSpPr/>
            <p:nvPr/>
          </p:nvSpPr>
          <p:spPr>
            <a:xfrm>
              <a:off x="3710589" y="7085169"/>
              <a:ext cx="123328" cy="147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224" fill="norm" stroke="1" extrusionOk="0">
                  <a:moveTo>
                    <a:pt x="1562" y="2808"/>
                  </a:moveTo>
                  <a:cubicBezTo>
                    <a:pt x="1562" y="7980"/>
                    <a:pt x="1562" y="13152"/>
                    <a:pt x="1378" y="16498"/>
                  </a:cubicBezTo>
                  <a:cubicBezTo>
                    <a:pt x="1195" y="19845"/>
                    <a:pt x="829" y="21366"/>
                    <a:pt x="463" y="21214"/>
                  </a:cubicBezTo>
                  <a:cubicBezTo>
                    <a:pt x="97" y="21062"/>
                    <a:pt x="-269" y="19236"/>
                    <a:pt x="280" y="15890"/>
                  </a:cubicBezTo>
                  <a:cubicBezTo>
                    <a:pt x="829" y="12543"/>
                    <a:pt x="2294" y="7676"/>
                    <a:pt x="3575" y="4634"/>
                  </a:cubicBezTo>
                  <a:cubicBezTo>
                    <a:pt x="4856" y="1591"/>
                    <a:pt x="5955" y="374"/>
                    <a:pt x="7419" y="70"/>
                  </a:cubicBezTo>
                  <a:cubicBezTo>
                    <a:pt x="8884" y="-234"/>
                    <a:pt x="10714" y="374"/>
                    <a:pt x="13094" y="3417"/>
                  </a:cubicBezTo>
                  <a:cubicBezTo>
                    <a:pt x="15473" y="6459"/>
                    <a:pt x="18402" y="11935"/>
                    <a:pt x="21331" y="1741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7" name="Line"/>
            <p:cNvSpPr/>
            <p:nvPr/>
          </p:nvSpPr>
          <p:spPr>
            <a:xfrm>
              <a:off x="3878382" y="7069547"/>
              <a:ext cx="63485" cy="168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8" h="21175" fill="norm" stroke="1" extrusionOk="0">
                  <a:moveTo>
                    <a:pt x="20898" y="6029"/>
                  </a:moveTo>
                  <a:cubicBezTo>
                    <a:pt x="20201" y="4429"/>
                    <a:pt x="19504" y="2829"/>
                    <a:pt x="17414" y="1763"/>
                  </a:cubicBezTo>
                  <a:cubicBezTo>
                    <a:pt x="15324" y="696"/>
                    <a:pt x="11840" y="163"/>
                    <a:pt x="8356" y="29"/>
                  </a:cubicBezTo>
                  <a:cubicBezTo>
                    <a:pt x="4872" y="-104"/>
                    <a:pt x="1388" y="163"/>
                    <a:pt x="343" y="1896"/>
                  </a:cubicBezTo>
                  <a:cubicBezTo>
                    <a:pt x="-702" y="3629"/>
                    <a:pt x="692" y="6829"/>
                    <a:pt x="3827" y="9496"/>
                  </a:cubicBezTo>
                  <a:cubicBezTo>
                    <a:pt x="6963" y="12163"/>
                    <a:pt x="11840" y="14296"/>
                    <a:pt x="14627" y="16029"/>
                  </a:cubicBezTo>
                  <a:cubicBezTo>
                    <a:pt x="17414" y="17763"/>
                    <a:pt x="18111" y="19096"/>
                    <a:pt x="16369" y="20029"/>
                  </a:cubicBezTo>
                  <a:cubicBezTo>
                    <a:pt x="14627" y="20963"/>
                    <a:pt x="10446" y="21496"/>
                    <a:pt x="8356" y="20963"/>
                  </a:cubicBezTo>
                  <a:cubicBezTo>
                    <a:pt x="6266" y="20429"/>
                    <a:pt x="6266" y="18829"/>
                    <a:pt x="6266" y="172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8" name="Line"/>
            <p:cNvSpPr/>
            <p:nvPr/>
          </p:nvSpPr>
          <p:spPr>
            <a:xfrm>
              <a:off x="3979966" y="7092007"/>
              <a:ext cx="190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9" name="Line"/>
            <p:cNvSpPr/>
            <p:nvPr/>
          </p:nvSpPr>
          <p:spPr>
            <a:xfrm>
              <a:off x="3992666" y="7009457"/>
              <a:ext cx="12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0" name="Line"/>
            <p:cNvSpPr/>
            <p:nvPr/>
          </p:nvSpPr>
          <p:spPr>
            <a:xfrm>
              <a:off x="4055285" y="7026426"/>
              <a:ext cx="77082" cy="198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277" fill="norm" stroke="1" extrusionOk="0">
                  <a:moveTo>
                    <a:pt x="20700" y="2270"/>
                  </a:moveTo>
                  <a:cubicBezTo>
                    <a:pt x="18426" y="1588"/>
                    <a:pt x="16153" y="906"/>
                    <a:pt x="12742" y="451"/>
                  </a:cubicBezTo>
                  <a:cubicBezTo>
                    <a:pt x="9332" y="-4"/>
                    <a:pt x="4784" y="-231"/>
                    <a:pt x="2226" y="337"/>
                  </a:cubicBezTo>
                  <a:cubicBezTo>
                    <a:pt x="-332" y="906"/>
                    <a:pt x="-900" y="2270"/>
                    <a:pt x="1658" y="4771"/>
                  </a:cubicBezTo>
                  <a:cubicBezTo>
                    <a:pt x="4216" y="7272"/>
                    <a:pt x="9900" y="10910"/>
                    <a:pt x="13026" y="13638"/>
                  </a:cubicBezTo>
                  <a:cubicBezTo>
                    <a:pt x="16153" y="16367"/>
                    <a:pt x="16721" y="18186"/>
                    <a:pt x="15584" y="19323"/>
                  </a:cubicBezTo>
                  <a:cubicBezTo>
                    <a:pt x="14447" y="20460"/>
                    <a:pt x="11605" y="20914"/>
                    <a:pt x="8763" y="21142"/>
                  </a:cubicBezTo>
                  <a:cubicBezTo>
                    <a:pt x="5921" y="21369"/>
                    <a:pt x="3079" y="21369"/>
                    <a:pt x="1658" y="20687"/>
                  </a:cubicBezTo>
                  <a:cubicBezTo>
                    <a:pt x="237" y="20005"/>
                    <a:pt x="237" y="18641"/>
                    <a:pt x="237" y="1727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1" name="Line"/>
            <p:cNvSpPr/>
            <p:nvPr/>
          </p:nvSpPr>
          <p:spPr>
            <a:xfrm>
              <a:off x="4185283" y="6895157"/>
              <a:ext cx="74084" cy="312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2" fill="norm" stroke="1" extrusionOk="0">
                  <a:moveTo>
                    <a:pt x="21600" y="0"/>
                  </a:moveTo>
                  <a:cubicBezTo>
                    <a:pt x="14811" y="4962"/>
                    <a:pt x="8023" y="9924"/>
                    <a:pt x="4320" y="13281"/>
                  </a:cubicBezTo>
                  <a:cubicBezTo>
                    <a:pt x="617" y="16638"/>
                    <a:pt x="0" y="18389"/>
                    <a:pt x="0" y="19630"/>
                  </a:cubicBezTo>
                  <a:cubicBezTo>
                    <a:pt x="0" y="20870"/>
                    <a:pt x="617" y="21600"/>
                    <a:pt x="2160" y="21527"/>
                  </a:cubicBezTo>
                  <a:cubicBezTo>
                    <a:pt x="3703" y="21454"/>
                    <a:pt x="6171" y="20578"/>
                    <a:pt x="8640" y="1970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2" name="Line"/>
            <p:cNvSpPr/>
            <p:nvPr/>
          </p:nvSpPr>
          <p:spPr>
            <a:xfrm>
              <a:off x="4175685" y="7057628"/>
              <a:ext cx="283427" cy="142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359" fill="norm" stroke="1" extrusionOk="0">
                  <a:moveTo>
                    <a:pt x="2005" y="7065"/>
                  </a:moveTo>
                  <a:cubicBezTo>
                    <a:pt x="1045" y="6112"/>
                    <a:pt x="85" y="5159"/>
                    <a:pt x="5" y="4683"/>
                  </a:cubicBezTo>
                  <a:cubicBezTo>
                    <a:pt x="-75" y="4206"/>
                    <a:pt x="725" y="4206"/>
                    <a:pt x="2325" y="3888"/>
                  </a:cubicBezTo>
                  <a:cubicBezTo>
                    <a:pt x="3925" y="3571"/>
                    <a:pt x="6325" y="2935"/>
                    <a:pt x="7925" y="2300"/>
                  </a:cubicBezTo>
                  <a:cubicBezTo>
                    <a:pt x="9525" y="1665"/>
                    <a:pt x="10325" y="1030"/>
                    <a:pt x="10325" y="553"/>
                  </a:cubicBezTo>
                  <a:cubicBezTo>
                    <a:pt x="10325" y="77"/>
                    <a:pt x="9525" y="-241"/>
                    <a:pt x="8725" y="235"/>
                  </a:cubicBezTo>
                  <a:cubicBezTo>
                    <a:pt x="7925" y="712"/>
                    <a:pt x="7125" y="1983"/>
                    <a:pt x="6485" y="4524"/>
                  </a:cubicBezTo>
                  <a:cubicBezTo>
                    <a:pt x="5845" y="7065"/>
                    <a:pt x="5365" y="10877"/>
                    <a:pt x="5205" y="13577"/>
                  </a:cubicBezTo>
                  <a:cubicBezTo>
                    <a:pt x="5045" y="16277"/>
                    <a:pt x="5205" y="17865"/>
                    <a:pt x="5685" y="18818"/>
                  </a:cubicBezTo>
                  <a:cubicBezTo>
                    <a:pt x="6165" y="19771"/>
                    <a:pt x="6965" y="20088"/>
                    <a:pt x="8085" y="19612"/>
                  </a:cubicBezTo>
                  <a:cubicBezTo>
                    <a:pt x="9205" y="19135"/>
                    <a:pt x="10645" y="17865"/>
                    <a:pt x="11605" y="16594"/>
                  </a:cubicBezTo>
                  <a:cubicBezTo>
                    <a:pt x="12565" y="15324"/>
                    <a:pt x="13045" y="14053"/>
                    <a:pt x="13125" y="14212"/>
                  </a:cubicBezTo>
                  <a:cubicBezTo>
                    <a:pt x="13205" y="14371"/>
                    <a:pt x="12885" y="15959"/>
                    <a:pt x="12645" y="17547"/>
                  </a:cubicBezTo>
                  <a:cubicBezTo>
                    <a:pt x="12405" y="19135"/>
                    <a:pt x="12245" y="20724"/>
                    <a:pt x="12885" y="18659"/>
                  </a:cubicBezTo>
                  <a:cubicBezTo>
                    <a:pt x="13525" y="16594"/>
                    <a:pt x="14965" y="10877"/>
                    <a:pt x="16005" y="7541"/>
                  </a:cubicBezTo>
                  <a:cubicBezTo>
                    <a:pt x="17045" y="4206"/>
                    <a:pt x="17685" y="3253"/>
                    <a:pt x="18485" y="2459"/>
                  </a:cubicBezTo>
                  <a:cubicBezTo>
                    <a:pt x="19285" y="1665"/>
                    <a:pt x="20245" y="1030"/>
                    <a:pt x="20805" y="1506"/>
                  </a:cubicBezTo>
                  <a:cubicBezTo>
                    <a:pt x="21365" y="1983"/>
                    <a:pt x="21525" y="3571"/>
                    <a:pt x="21365" y="7065"/>
                  </a:cubicBezTo>
                  <a:cubicBezTo>
                    <a:pt x="21205" y="10559"/>
                    <a:pt x="20725" y="15959"/>
                    <a:pt x="20245" y="2135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3" name="Line"/>
            <p:cNvSpPr/>
            <p:nvPr/>
          </p:nvSpPr>
          <p:spPr>
            <a:xfrm>
              <a:off x="4523695" y="6844357"/>
              <a:ext cx="91272" cy="376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1472" fill="norm" stroke="1" extrusionOk="0">
                  <a:moveTo>
                    <a:pt x="21168" y="0"/>
                  </a:moveTo>
                  <a:cubicBezTo>
                    <a:pt x="15277" y="4706"/>
                    <a:pt x="9386" y="9412"/>
                    <a:pt x="5950" y="12308"/>
                  </a:cubicBezTo>
                  <a:cubicBezTo>
                    <a:pt x="2513" y="15204"/>
                    <a:pt x="1532" y="16291"/>
                    <a:pt x="795" y="17497"/>
                  </a:cubicBezTo>
                  <a:cubicBezTo>
                    <a:pt x="59" y="18704"/>
                    <a:pt x="-432" y="20031"/>
                    <a:pt x="550" y="20755"/>
                  </a:cubicBezTo>
                  <a:cubicBezTo>
                    <a:pt x="1532" y="21479"/>
                    <a:pt x="3986" y="21600"/>
                    <a:pt x="6441" y="21359"/>
                  </a:cubicBezTo>
                  <a:cubicBezTo>
                    <a:pt x="8895" y="21117"/>
                    <a:pt x="11350" y="20514"/>
                    <a:pt x="13804" y="1991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4" name="Line"/>
            <p:cNvSpPr/>
            <p:nvPr/>
          </p:nvSpPr>
          <p:spPr>
            <a:xfrm>
              <a:off x="4481616" y="7038530"/>
              <a:ext cx="21590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3388" y="12302"/>
                    <a:pt x="6776" y="4448"/>
                    <a:pt x="10376" y="1502"/>
                  </a:cubicBezTo>
                  <a:cubicBezTo>
                    <a:pt x="13976" y="-1443"/>
                    <a:pt x="17788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5" name="Line"/>
            <p:cNvSpPr/>
            <p:nvPr/>
          </p:nvSpPr>
          <p:spPr>
            <a:xfrm>
              <a:off x="4951251" y="7055353"/>
              <a:ext cx="120916" cy="140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4" h="21087" fill="norm" stroke="1" extrusionOk="0">
                  <a:moveTo>
                    <a:pt x="3341" y="11218"/>
                  </a:moveTo>
                  <a:cubicBezTo>
                    <a:pt x="5172" y="10901"/>
                    <a:pt x="7002" y="10583"/>
                    <a:pt x="9199" y="9471"/>
                  </a:cubicBezTo>
                  <a:cubicBezTo>
                    <a:pt x="11395" y="8359"/>
                    <a:pt x="13958" y="6454"/>
                    <a:pt x="15239" y="4707"/>
                  </a:cubicBezTo>
                  <a:cubicBezTo>
                    <a:pt x="16521" y="2959"/>
                    <a:pt x="16521" y="1371"/>
                    <a:pt x="15239" y="577"/>
                  </a:cubicBezTo>
                  <a:cubicBezTo>
                    <a:pt x="13958" y="-217"/>
                    <a:pt x="11395" y="-217"/>
                    <a:pt x="8650" y="736"/>
                  </a:cubicBezTo>
                  <a:cubicBezTo>
                    <a:pt x="5904" y="1689"/>
                    <a:pt x="2975" y="3595"/>
                    <a:pt x="1328" y="6295"/>
                  </a:cubicBezTo>
                  <a:cubicBezTo>
                    <a:pt x="-320" y="8995"/>
                    <a:pt x="-686" y="12489"/>
                    <a:pt x="1694" y="15189"/>
                  </a:cubicBezTo>
                  <a:cubicBezTo>
                    <a:pt x="4073" y="17889"/>
                    <a:pt x="9199" y="19795"/>
                    <a:pt x="12860" y="20589"/>
                  </a:cubicBezTo>
                  <a:cubicBezTo>
                    <a:pt x="16521" y="21383"/>
                    <a:pt x="18717" y="21065"/>
                    <a:pt x="20914" y="2074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6" name="Line"/>
            <p:cNvSpPr/>
            <p:nvPr/>
          </p:nvSpPr>
          <p:spPr>
            <a:xfrm>
              <a:off x="5153519" y="7011046"/>
              <a:ext cx="59494" cy="176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584" h="21156" fill="norm" stroke="1" extrusionOk="0">
                  <a:moveTo>
                    <a:pt x="19207" y="6670"/>
                  </a:moveTo>
                  <a:cubicBezTo>
                    <a:pt x="18511" y="5400"/>
                    <a:pt x="17814" y="4129"/>
                    <a:pt x="16420" y="2985"/>
                  </a:cubicBezTo>
                  <a:cubicBezTo>
                    <a:pt x="15027" y="1842"/>
                    <a:pt x="12936" y="825"/>
                    <a:pt x="10149" y="317"/>
                  </a:cubicBezTo>
                  <a:cubicBezTo>
                    <a:pt x="7362" y="-191"/>
                    <a:pt x="3878" y="-191"/>
                    <a:pt x="1788" y="1080"/>
                  </a:cubicBezTo>
                  <a:cubicBezTo>
                    <a:pt x="-302" y="2350"/>
                    <a:pt x="-999" y="4891"/>
                    <a:pt x="2136" y="7687"/>
                  </a:cubicBezTo>
                  <a:cubicBezTo>
                    <a:pt x="5272" y="10482"/>
                    <a:pt x="12240" y="13531"/>
                    <a:pt x="16072" y="15691"/>
                  </a:cubicBezTo>
                  <a:cubicBezTo>
                    <a:pt x="19904" y="17851"/>
                    <a:pt x="20601" y="19122"/>
                    <a:pt x="18162" y="20011"/>
                  </a:cubicBezTo>
                  <a:cubicBezTo>
                    <a:pt x="15724" y="20901"/>
                    <a:pt x="10149" y="21409"/>
                    <a:pt x="6666" y="21028"/>
                  </a:cubicBezTo>
                  <a:cubicBezTo>
                    <a:pt x="3182" y="20647"/>
                    <a:pt x="1788" y="19376"/>
                    <a:pt x="395" y="1810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7" name="Line"/>
            <p:cNvSpPr/>
            <p:nvPr/>
          </p:nvSpPr>
          <p:spPr>
            <a:xfrm>
              <a:off x="5297326" y="6888807"/>
              <a:ext cx="60591" cy="290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474" fill="norm" stroke="1" extrusionOk="0">
                  <a:moveTo>
                    <a:pt x="21321" y="0"/>
                  </a:moveTo>
                  <a:cubicBezTo>
                    <a:pt x="15362" y="2974"/>
                    <a:pt x="9404" y="5948"/>
                    <a:pt x="5680" y="9235"/>
                  </a:cubicBezTo>
                  <a:cubicBezTo>
                    <a:pt x="1955" y="12522"/>
                    <a:pt x="466" y="16122"/>
                    <a:pt x="93" y="18313"/>
                  </a:cubicBezTo>
                  <a:cubicBezTo>
                    <a:pt x="-279" y="20504"/>
                    <a:pt x="466" y="21287"/>
                    <a:pt x="2328" y="21443"/>
                  </a:cubicBezTo>
                  <a:cubicBezTo>
                    <a:pt x="4190" y="21600"/>
                    <a:pt x="7169" y="21130"/>
                    <a:pt x="10149" y="20504"/>
                  </a:cubicBezTo>
                  <a:cubicBezTo>
                    <a:pt x="13128" y="19878"/>
                    <a:pt x="16107" y="19096"/>
                    <a:pt x="19087" y="1831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8" name="Line"/>
            <p:cNvSpPr/>
            <p:nvPr/>
          </p:nvSpPr>
          <p:spPr>
            <a:xfrm>
              <a:off x="5247970" y="7022157"/>
              <a:ext cx="103597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3" h="21600" fill="norm" stroke="1" extrusionOk="0">
                  <a:moveTo>
                    <a:pt x="407" y="21600"/>
                  </a:moveTo>
                  <a:cubicBezTo>
                    <a:pt x="-25" y="16457"/>
                    <a:pt x="-457" y="11314"/>
                    <a:pt x="1055" y="7714"/>
                  </a:cubicBezTo>
                  <a:cubicBezTo>
                    <a:pt x="2567" y="4114"/>
                    <a:pt x="6023" y="2057"/>
                    <a:pt x="9695" y="1029"/>
                  </a:cubicBezTo>
                  <a:cubicBezTo>
                    <a:pt x="13367" y="0"/>
                    <a:pt x="17255" y="0"/>
                    <a:pt x="21143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9" name="Line"/>
            <p:cNvSpPr/>
            <p:nvPr/>
          </p:nvSpPr>
          <p:spPr>
            <a:xfrm>
              <a:off x="5408716" y="7117407"/>
              <a:ext cx="6351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0" name="Line"/>
            <p:cNvSpPr/>
            <p:nvPr/>
          </p:nvSpPr>
          <p:spPr>
            <a:xfrm>
              <a:off x="5732299" y="6911763"/>
              <a:ext cx="292368" cy="554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431" fill="norm" stroke="1" extrusionOk="0">
                  <a:moveTo>
                    <a:pt x="9809" y="9667"/>
                  </a:moveTo>
                  <a:cubicBezTo>
                    <a:pt x="9188" y="9176"/>
                    <a:pt x="8566" y="8686"/>
                    <a:pt x="7323" y="8563"/>
                  </a:cubicBezTo>
                  <a:cubicBezTo>
                    <a:pt x="6080" y="8440"/>
                    <a:pt x="4215" y="8686"/>
                    <a:pt x="2739" y="9381"/>
                  </a:cubicBezTo>
                  <a:cubicBezTo>
                    <a:pt x="1263" y="10076"/>
                    <a:pt x="175" y="11222"/>
                    <a:pt x="19" y="11999"/>
                  </a:cubicBezTo>
                  <a:cubicBezTo>
                    <a:pt x="-136" y="12776"/>
                    <a:pt x="641" y="13186"/>
                    <a:pt x="2117" y="13104"/>
                  </a:cubicBezTo>
                  <a:cubicBezTo>
                    <a:pt x="3593" y="13022"/>
                    <a:pt x="5769" y="12449"/>
                    <a:pt x="6935" y="11263"/>
                  </a:cubicBezTo>
                  <a:cubicBezTo>
                    <a:pt x="8100" y="10076"/>
                    <a:pt x="8255" y="8276"/>
                    <a:pt x="8255" y="6804"/>
                  </a:cubicBezTo>
                  <a:cubicBezTo>
                    <a:pt x="8255" y="5331"/>
                    <a:pt x="8100" y="4186"/>
                    <a:pt x="9188" y="3163"/>
                  </a:cubicBezTo>
                  <a:cubicBezTo>
                    <a:pt x="10276" y="2140"/>
                    <a:pt x="12606" y="1240"/>
                    <a:pt x="14160" y="749"/>
                  </a:cubicBezTo>
                  <a:cubicBezTo>
                    <a:pt x="15714" y="258"/>
                    <a:pt x="16491" y="176"/>
                    <a:pt x="17424" y="95"/>
                  </a:cubicBezTo>
                  <a:cubicBezTo>
                    <a:pt x="18356" y="13"/>
                    <a:pt x="19444" y="-69"/>
                    <a:pt x="20065" y="95"/>
                  </a:cubicBezTo>
                  <a:cubicBezTo>
                    <a:pt x="20687" y="258"/>
                    <a:pt x="20842" y="667"/>
                    <a:pt x="20143" y="1690"/>
                  </a:cubicBezTo>
                  <a:cubicBezTo>
                    <a:pt x="19444" y="2713"/>
                    <a:pt x="17890" y="4349"/>
                    <a:pt x="15947" y="6313"/>
                  </a:cubicBezTo>
                  <a:cubicBezTo>
                    <a:pt x="14005" y="8276"/>
                    <a:pt x="11674" y="10567"/>
                    <a:pt x="9965" y="12858"/>
                  </a:cubicBezTo>
                  <a:cubicBezTo>
                    <a:pt x="8255" y="15149"/>
                    <a:pt x="7168" y="17440"/>
                    <a:pt x="6701" y="18831"/>
                  </a:cubicBezTo>
                  <a:cubicBezTo>
                    <a:pt x="6235" y="20222"/>
                    <a:pt x="6391" y="20713"/>
                    <a:pt x="6857" y="21040"/>
                  </a:cubicBezTo>
                  <a:cubicBezTo>
                    <a:pt x="7323" y="21367"/>
                    <a:pt x="8100" y="21531"/>
                    <a:pt x="9110" y="21367"/>
                  </a:cubicBezTo>
                  <a:cubicBezTo>
                    <a:pt x="10120" y="21204"/>
                    <a:pt x="11363" y="20713"/>
                    <a:pt x="12296" y="19854"/>
                  </a:cubicBezTo>
                  <a:cubicBezTo>
                    <a:pt x="13228" y="18995"/>
                    <a:pt x="13850" y="17767"/>
                    <a:pt x="13927" y="16786"/>
                  </a:cubicBezTo>
                  <a:cubicBezTo>
                    <a:pt x="14005" y="15804"/>
                    <a:pt x="13539" y="15067"/>
                    <a:pt x="12995" y="14536"/>
                  </a:cubicBezTo>
                  <a:cubicBezTo>
                    <a:pt x="12451" y="14004"/>
                    <a:pt x="11829" y="13676"/>
                    <a:pt x="11985" y="13472"/>
                  </a:cubicBezTo>
                  <a:cubicBezTo>
                    <a:pt x="12140" y="13267"/>
                    <a:pt x="13073" y="13186"/>
                    <a:pt x="14782" y="13186"/>
                  </a:cubicBezTo>
                  <a:cubicBezTo>
                    <a:pt x="16491" y="13186"/>
                    <a:pt x="18978" y="13267"/>
                    <a:pt x="21464" y="1334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1" name="Line"/>
            <p:cNvSpPr/>
            <p:nvPr/>
          </p:nvSpPr>
          <p:spPr>
            <a:xfrm>
              <a:off x="6202466" y="7089890"/>
              <a:ext cx="272571" cy="198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600" fill="norm" stroke="1" extrusionOk="0">
                  <a:moveTo>
                    <a:pt x="0" y="21600"/>
                  </a:moveTo>
                  <a:cubicBezTo>
                    <a:pt x="2991" y="16545"/>
                    <a:pt x="5982" y="11489"/>
                    <a:pt x="7726" y="8272"/>
                  </a:cubicBezTo>
                  <a:cubicBezTo>
                    <a:pt x="9471" y="5055"/>
                    <a:pt x="9969" y="3677"/>
                    <a:pt x="10302" y="2413"/>
                  </a:cubicBezTo>
                  <a:cubicBezTo>
                    <a:pt x="10634" y="1149"/>
                    <a:pt x="10800" y="0"/>
                    <a:pt x="10551" y="0"/>
                  </a:cubicBezTo>
                  <a:cubicBezTo>
                    <a:pt x="10302" y="0"/>
                    <a:pt x="9637" y="1149"/>
                    <a:pt x="9055" y="3332"/>
                  </a:cubicBezTo>
                  <a:cubicBezTo>
                    <a:pt x="8474" y="5515"/>
                    <a:pt x="7975" y="8732"/>
                    <a:pt x="7726" y="10915"/>
                  </a:cubicBezTo>
                  <a:cubicBezTo>
                    <a:pt x="7477" y="13098"/>
                    <a:pt x="7477" y="14247"/>
                    <a:pt x="7726" y="15281"/>
                  </a:cubicBezTo>
                  <a:cubicBezTo>
                    <a:pt x="7975" y="16315"/>
                    <a:pt x="8474" y="17234"/>
                    <a:pt x="9305" y="17694"/>
                  </a:cubicBezTo>
                  <a:cubicBezTo>
                    <a:pt x="10135" y="18153"/>
                    <a:pt x="11298" y="18153"/>
                    <a:pt x="12877" y="16889"/>
                  </a:cubicBezTo>
                  <a:cubicBezTo>
                    <a:pt x="14455" y="15626"/>
                    <a:pt x="16449" y="13098"/>
                    <a:pt x="18111" y="10455"/>
                  </a:cubicBezTo>
                  <a:cubicBezTo>
                    <a:pt x="19772" y="7813"/>
                    <a:pt x="21102" y="5055"/>
                    <a:pt x="21351" y="4021"/>
                  </a:cubicBezTo>
                  <a:cubicBezTo>
                    <a:pt x="21600" y="2987"/>
                    <a:pt x="20769" y="3677"/>
                    <a:pt x="20188" y="5170"/>
                  </a:cubicBezTo>
                  <a:cubicBezTo>
                    <a:pt x="19606" y="6664"/>
                    <a:pt x="19274" y="8962"/>
                    <a:pt x="19274" y="11260"/>
                  </a:cubicBezTo>
                  <a:cubicBezTo>
                    <a:pt x="19274" y="13557"/>
                    <a:pt x="19606" y="15855"/>
                    <a:pt x="19938" y="181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2" name="Line"/>
            <p:cNvSpPr/>
            <p:nvPr/>
          </p:nvSpPr>
          <p:spPr>
            <a:xfrm>
              <a:off x="6183416" y="7385049"/>
              <a:ext cx="27940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4745" y="10932"/>
                    <a:pt x="9491" y="1332"/>
                    <a:pt x="13091" y="132"/>
                  </a:cubicBezTo>
                  <a:cubicBezTo>
                    <a:pt x="16691" y="-1068"/>
                    <a:pt x="19145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3" name="Line"/>
            <p:cNvSpPr/>
            <p:nvPr/>
          </p:nvSpPr>
          <p:spPr>
            <a:xfrm>
              <a:off x="6246916" y="7473007"/>
              <a:ext cx="1143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34" name="Drawing"/>
          <p:cNvGrpSpPr/>
          <p:nvPr/>
        </p:nvGrpSpPr>
        <p:grpSpPr>
          <a:xfrm>
            <a:off x="520700" y="1329535"/>
            <a:ext cx="12153900" cy="7668416"/>
            <a:chOff x="0" y="0"/>
            <a:chExt cx="12153900" cy="7668413"/>
          </a:xfrm>
        </p:grpSpPr>
        <p:sp>
          <p:nvSpPr>
            <p:cNvPr id="2056" name="Line"/>
            <p:cNvSpPr/>
            <p:nvPr/>
          </p:nvSpPr>
          <p:spPr>
            <a:xfrm>
              <a:off x="2051049" y="148885"/>
              <a:ext cx="315385" cy="440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6" fill="norm" stroke="1" extrusionOk="0">
                  <a:moveTo>
                    <a:pt x="0" y="672"/>
                  </a:moveTo>
                  <a:cubicBezTo>
                    <a:pt x="290" y="3861"/>
                    <a:pt x="580" y="7049"/>
                    <a:pt x="942" y="10443"/>
                  </a:cubicBezTo>
                  <a:cubicBezTo>
                    <a:pt x="1305" y="13838"/>
                    <a:pt x="1740" y="17438"/>
                    <a:pt x="1812" y="18569"/>
                  </a:cubicBezTo>
                  <a:cubicBezTo>
                    <a:pt x="1885" y="19701"/>
                    <a:pt x="1595" y="18363"/>
                    <a:pt x="1305" y="15638"/>
                  </a:cubicBezTo>
                  <a:cubicBezTo>
                    <a:pt x="1015" y="12912"/>
                    <a:pt x="725" y="8798"/>
                    <a:pt x="652" y="6175"/>
                  </a:cubicBezTo>
                  <a:cubicBezTo>
                    <a:pt x="580" y="3552"/>
                    <a:pt x="725" y="2421"/>
                    <a:pt x="1015" y="1546"/>
                  </a:cubicBezTo>
                  <a:cubicBezTo>
                    <a:pt x="1305" y="672"/>
                    <a:pt x="1740" y="55"/>
                    <a:pt x="2319" y="3"/>
                  </a:cubicBezTo>
                  <a:cubicBezTo>
                    <a:pt x="2899" y="-48"/>
                    <a:pt x="3624" y="466"/>
                    <a:pt x="4856" y="2472"/>
                  </a:cubicBezTo>
                  <a:cubicBezTo>
                    <a:pt x="6089" y="4478"/>
                    <a:pt x="7828" y="7975"/>
                    <a:pt x="9423" y="11061"/>
                  </a:cubicBezTo>
                  <a:cubicBezTo>
                    <a:pt x="11017" y="14146"/>
                    <a:pt x="12467" y="16821"/>
                    <a:pt x="13627" y="18518"/>
                  </a:cubicBezTo>
                  <a:cubicBezTo>
                    <a:pt x="14787" y="20215"/>
                    <a:pt x="15656" y="20935"/>
                    <a:pt x="16454" y="21243"/>
                  </a:cubicBezTo>
                  <a:cubicBezTo>
                    <a:pt x="17251" y="21552"/>
                    <a:pt x="17976" y="21449"/>
                    <a:pt x="18773" y="20421"/>
                  </a:cubicBezTo>
                  <a:cubicBezTo>
                    <a:pt x="19570" y="19392"/>
                    <a:pt x="20440" y="17438"/>
                    <a:pt x="20948" y="14712"/>
                  </a:cubicBezTo>
                  <a:cubicBezTo>
                    <a:pt x="21455" y="11986"/>
                    <a:pt x="21600" y="8489"/>
                    <a:pt x="21600" y="6329"/>
                  </a:cubicBezTo>
                  <a:cubicBezTo>
                    <a:pt x="21600" y="4169"/>
                    <a:pt x="21455" y="3346"/>
                    <a:pt x="21310" y="2421"/>
                  </a:cubicBezTo>
                  <a:cubicBezTo>
                    <a:pt x="21165" y="1495"/>
                    <a:pt x="21020" y="466"/>
                    <a:pt x="20948" y="312"/>
                  </a:cubicBezTo>
                  <a:cubicBezTo>
                    <a:pt x="20875" y="158"/>
                    <a:pt x="20875" y="878"/>
                    <a:pt x="20875" y="15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7" name="Line"/>
            <p:cNvSpPr/>
            <p:nvPr/>
          </p:nvSpPr>
          <p:spPr>
            <a:xfrm>
              <a:off x="2421721" y="342844"/>
              <a:ext cx="129703" cy="208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9" h="20703" fill="norm" stroke="1" extrusionOk="0">
                  <a:moveTo>
                    <a:pt x="9902" y="398"/>
                  </a:moveTo>
                  <a:cubicBezTo>
                    <a:pt x="8187" y="398"/>
                    <a:pt x="6473" y="398"/>
                    <a:pt x="4587" y="2705"/>
                  </a:cubicBezTo>
                  <a:cubicBezTo>
                    <a:pt x="2702" y="5012"/>
                    <a:pt x="645" y="9625"/>
                    <a:pt x="130" y="12981"/>
                  </a:cubicBezTo>
                  <a:cubicBezTo>
                    <a:pt x="-384" y="16336"/>
                    <a:pt x="645" y="18433"/>
                    <a:pt x="2873" y="19691"/>
                  </a:cubicBezTo>
                  <a:cubicBezTo>
                    <a:pt x="5102" y="20950"/>
                    <a:pt x="8530" y="21369"/>
                    <a:pt x="11787" y="18957"/>
                  </a:cubicBezTo>
                  <a:cubicBezTo>
                    <a:pt x="15045" y="16546"/>
                    <a:pt x="18130" y="11303"/>
                    <a:pt x="19673" y="8157"/>
                  </a:cubicBezTo>
                  <a:cubicBezTo>
                    <a:pt x="21216" y="5012"/>
                    <a:pt x="21216" y="3963"/>
                    <a:pt x="20702" y="2810"/>
                  </a:cubicBezTo>
                  <a:cubicBezTo>
                    <a:pt x="20187" y="1656"/>
                    <a:pt x="19159" y="398"/>
                    <a:pt x="17787" y="84"/>
                  </a:cubicBezTo>
                  <a:cubicBezTo>
                    <a:pt x="16416" y="-231"/>
                    <a:pt x="14702" y="398"/>
                    <a:pt x="12987" y="10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8" name="Line"/>
            <p:cNvSpPr/>
            <p:nvPr/>
          </p:nvSpPr>
          <p:spPr>
            <a:xfrm>
              <a:off x="2609849" y="307301"/>
              <a:ext cx="152401" cy="255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8" fill="norm" stroke="1" extrusionOk="0">
                  <a:moveTo>
                    <a:pt x="0" y="2778"/>
                  </a:moveTo>
                  <a:cubicBezTo>
                    <a:pt x="0" y="6850"/>
                    <a:pt x="0" y="10922"/>
                    <a:pt x="0" y="13578"/>
                  </a:cubicBezTo>
                  <a:cubicBezTo>
                    <a:pt x="0" y="16234"/>
                    <a:pt x="0" y="17473"/>
                    <a:pt x="150" y="17561"/>
                  </a:cubicBezTo>
                  <a:cubicBezTo>
                    <a:pt x="300" y="17650"/>
                    <a:pt x="600" y="16588"/>
                    <a:pt x="1650" y="13755"/>
                  </a:cubicBezTo>
                  <a:cubicBezTo>
                    <a:pt x="2700" y="10922"/>
                    <a:pt x="4500" y="6319"/>
                    <a:pt x="6000" y="3752"/>
                  </a:cubicBezTo>
                  <a:cubicBezTo>
                    <a:pt x="7500" y="1184"/>
                    <a:pt x="8700" y="653"/>
                    <a:pt x="10350" y="299"/>
                  </a:cubicBezTo>
                  <a:cubicBezTo>
                    <a:pt x="12000" y="-55"/>
                    <a:pt x="14100" y="-232"/>
                    <a:pt x="16050" y="565"/>
                  </a:cubicBezTo>
                  <a:cubicBezTo>
                    <a:pt x="18000" y="1361"/>
                    <a:pt x="19800" y="3132"/>
                    <a:pt x="20700" y="6761"/>
                  </a:cubicBezTo>
                  <a:cubicBezTo>
                    <a:pt x="21600" y="10391"/>
                    <a:pt x="21600" y="15879"/>
                    <a:pt x="21600" y="213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9" name="Line"/>
            <p:cNvSpPr/>
            <p:nvPr/>
          </p:nvSpPr>
          <p:spPr>
            <a:xfrm>
              <a:off x="2933700" y="423063"/>
              <a:ext cx="1841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0" name="Line"/>
            <p:cNvSpPr/>
            <p:nvPr/>
          </p:nvSpPr>
          <p:spPr>
            <a:xfrm>
              <a:off x="3196955" y="278661"/>
              <a:ext cx="129356" cy="493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448" fill="norm" stroke="1" extrusionOk="0">
                  <a:moveTo>
                    <a:pt x="3702" y="4340"/>
                  </a:moveTo>
                  <a:cubicBezTo>
                    <a:pt x="4399" y="7741"/>
                    <a:pt x="5096" y="11142"/>
                    <a:pt x="5618" y="13761"/>
                  </a:cubicBezTo>
                  <a:cubicBezTo>
                    <a:pt x="6141" y="16381"/>
                    <a:pt x="6489" y="18219"/>
                    <a:pt x="6664" y="19460"/>
                  </a:cubicBezTo>
                  <a:cubicBezTo>
                    <a:pt x="6838" y="20701"/>
                    <a:pt x="6838" y="21344"/>
                    <a:pt x="6489" y="21436"/>
                  </a:cubicBezTo>
                  <a:cubicBezTo>
                    <a:pt x="6141" y="21528"/>
                    <a:pt x="5444" y="21068"/>
                    <a:pt x="4573" y="19552"/>
                  </a:cubicBezTo>
                  <a:cubicBezTo>
                    <a:pt x="3702" y="18035"/>
                    <a:pt x="2657" y="15462"/>
                    <a:pt x="1786" y="12428"/>
                  </a:cubicBezTo>
                  <a:cubicBezTo>
                    <a:pt x="915" y="9395"/>
                    <a:pt x="218" y="5902"/>
                    <a:pt x="44" y="3926"/>
                  </a:cubicBezTo>
                  <a:cubicBezTo>
                    <a:pt x="-130" y="1950"/>
                    <a:pt x="218" y="1491"/>
                    <a:pt x="915" y="1077"/>
                  </a:cubicBezTo>
                  <a:cubicBezTo>
                    <a:pt x="1612" y="663"/>
                    <a:pt x="2657" y="296"/>
                    <a:pt x="4225" y="112"/>
                  </a:cubicBezTo>
                  <a:cubicBezTo>
                    <a:pt x="5793" y="-72"/>
                    <a:pt x="7883" y="-72"/>
                    <a:pt x="10322" y="434"/>
                  </a:cubicBezTo>
                  <a:cubicBezTo>
                    <a:pt x="12760" y="939"/>
                    <a:pt x="15547" y="1950"/>
                    <a:pt x="17464" y="3007"/>
                  </a:cubicBezTo>
                  <a:cubicBezTo>
                    <a:pt x="19380" y="4064"/>
                    <a:pt x="20425" y="5167"/>
                    <a:pt x="20947" y="5994"/>
                  </a:cubicBezTo>
                  <a:cubicBezTo>
                    <a:pt x="21470" y="6822"/>
                    <a:pt x="21470" y="7373"/>
                    <a:pt x="20425" y="7879"/>
                  </a:cubicBezTo>
                  <a:cubicBezTo>
                    <a:pt x="19380" y="8384"/>
                    <a:pt x="17289" y="8844"/>
                    <a:pt x="14851" y="9119"/>
                  </a:cubicBezTo>
                  <a:cubicBezTo>
                    <a:pt x="12412" y="9395"/>
                    <a:pt x="9625" y="9487"/>
                    <a:pt x="8057" y="9303"/>
                  </a:cubicBezTo>
                  <a:cubicBezTo>
                    <a:pt x="6489" y="9119"/>
                    <a:pt x="6141" y="8660"/>
                    <a:pt x="5793" y="8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1" name="Line"/>
            <p:cNvSpPr/>
            <p:nvPr/>
          </p:nvSpPr>
          <p:spPr>
            <a:xfrm>
              <a:off x="3357930" y="336540"/>
              <a:ext cx="172671" cy="156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277" fill="norm" stroke="1" extrusionOk="0">
                  <a:moveTo>
                    <a:pt x="14376" y="10909"/>
                  </a:moveTo>
                  <a:cubicBezTo>
                    <a:pt x="14112" y="7741"/>
                    <a:pt x="13849" y="4573"/>
                    <a:pt x="13190" y="2557"/>
                  </a:cubicBezTo>
                  <a:cubicBezTo>
                    <a:pt x="12532" y="541"/>
                    <a:pt x="11478" y="-323"/>
                    <a:pt x="9503" y="109"/>
                  </a:cubicBezTo>
                  <a:cubicBezTo>
                    <a:pt x="7527" y="541"/>
                    <a:pt x="4629" y="2269"/>
                    <a:pt x="2786" y="5149"/>
                  </a:cubicBezTo>
                  <a:cubicBezTo>
                    <a:pt x="942" y="8029"/>
                    <a:pt x="151" y="12061"/>
                    <a:pt x="20" y="14797"/>
                  </a:cubicBezTo>
                  <a:cubicBezTo>
                    <a:pt x="-112" y="17533"/>
                    <a:pt x="415" y="18973"/>
                    <a:pt x="1337" y="19549"/>
                  </a:cubicBezTo>
                  <a:cubicBezTo>
                    <a:pt x="2259" y="20125"/>
                    <a:pt x="3576" y="19837"/>
                    <a:pt x="5156" y="18397"/>
                  </a:cubicBezTo>
                  <a:cubicBezTo>
                    <a:pt x="6737" y="16957"/>
                    <a:pt x="8581" y="14365"/>
                    <a:pt x="10161" y="12205"/>
                  </a:cubicBezTo>
                  <a:cubicBezTo>
                    <a:pt x="11742" y="10045"/>
                    <a:pt x="13059" y="8317"/>
                    <a:pt x="13849" y="8173"/>
                  </a:cubicBezTo>
                  <a:cubicBezTo>
                    <a:pt x="14639" y="8029"/>
                    <a:pt x="14903" y="9469"/>
                    <a:pt x="16088" y="11917"/>
                  </a:cubicBezTo>
                  <a:cubicBezTo>
                    <a:pt x="17273" y="14365"/>
                    <a:pt x="19381" y="17821"/>
                    <a:pt x="21488" y="21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2" name="Line"/>
            <p:cNvSpPr/>
            <p:nvPr/>
          </p:nvSpPr>
          <p:spPr>
            <a:xfrm>
              <a:off x="3543300" y="341758"/>
              <a:ext cx="196850" cy="145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51" fill="norm" stroke="1" extrusionOk="0">
                  <a:moveTo>
                    <a:pt x="0" y="1647"/>
                  </a:moveTo>
                  <a:cubicBezTo>
                    <a:pt x="3019" y="4993"/>
                    <a:pt x="6039" y="8340"/>
                    <a:pt x="7897" y="10773"/>
                  </a:cubicBezTo>
                  <a:cubicBezTo>
                    <a:pt x="9755" y="13207"/>
                    <a:pt x="10452" y="14728"/>
                    <a:pt x="10684" y="16554"/>
                  </a:cubicBezTo>
                  <a:cubicBezTo>
                    <a:pt x="10916" y="18379"/>
                    <a:pt x="10684" y="20509"/>
                    <a:pt x="10335" y="20813"/>
                  </a:cubicBezTo>
                  <a:cubicBezTo>
                    <a:pt x="9987" y="21117"/>
                    <a:pt x="9523" y="19596"/>
                    <a:pt x="9174" y="17010"/>
                  </a:cubicBezTo>
                  <a:cubicBezTo>
                    <a:pt x="8826" y="14424"/>
                    <a:pt x="8594" y="10773"/>
                    <a:pt x="9174" y="7579"/>
                  </a:cubicBezTo>
                  <a:cubicBezTo>
                    <a:pt x="9755" y="4385"/>
                    <a:pt x="11148" y="1647"/>
                    <a:pt x="13355" y="582"/>
                  </a:cubicBezTo>
                  <a:cubicBezTo>
                    <a:pt x="15561" y="-483"/>
                    <a:pt x="18581" y="125"/>
                    <a:pt x="21600" y="7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3" name="Line"/>
            <p:cNvSpPr/>
            <p:nvPr/>
          </p:nvSpPr>
          <p:spPr>
            <a:xfrm>
              <a:off x="3690722" y="347806"/>
              <a:ext cx="144679" cy="1607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033" fill="norm" stroke="1" extrusionOk="0">
                  <a:moveTo>
                    <a:pt x="14823" y="1539"/>
                  </a:moveTo>
                  <a:cubicBezTo>
                    <a:pt x="13258" y="708"/>
                    <a:pt x="11693" y="-123"/>
                    <a:pt x="10284" y="15"/>
                  </a:cubicBezTo>
                  <a:cubicBezTo>
                    <a:pt x="8875" y="154"/>
                    <a:pt x="7623" y="1262"/>
                    <a:pt x="5901" y="3754"/>
                  </a:cubicBezTo>
                  <a:cubicBezTo>
                    <a:pt x="4180" y="6246"/>
                    <a:pt x="1988" y="10123"/>
                    <a:pt x="893" y="13031"/>
                  </a:cubicBezTo>
                  <a:cubicBezTo>
                    <a:pt x="-203" y="15939"/>
                    <a:pt x="-203" y="17877"/>
                    <a:pt x="423" y="19262"/>
                  </a:cubicBezTo>
                  <a:cubicBezTo>
                    <a:pt x="1049" y="20646"/>
                    <a:pt x="2301" y="21477"/>
                    <a:pt x="4180" y="20785"/>
                  </a:cubicBezTo>
                  <a:cubicBezTo>
                    <a:pt x="6058" y="20092"/>
                    <a:pt x="8562" y="17877"/>
                    <a:pt x="10754" y="15108"/>
                  </a:cubicBezTo>
                  <a:cubicBezTo>
                    <a:pt x="12945" y="12339"/>
                    <a:pt x="14823" y="9015"/>
                    <a:pt x="15919" y="8877"/>
                  </a:cubicBezTo>
                  <a:cubicBezTo>
                    <a:pt x="17014" y="8739"/>
                    <a:pt x="17327" y="11785"/>
                    <a:pt x="18110" y="13862"/>
                  </a:cubicBezTo>
                  <a:cubicBezTo>
                    <a:pt x="18893" y="15939"/>
                    <a:pt x="20145" y="17046"/>
                    <a:pt x="21397" y="181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4" name="Line"/>
            <p:cNvSpPr/>
            <p:nvPr/>
          </p:nvSpPr>
          <p:spPr>
            <a:xfrm>
              <a:off x="3886200" y="328759"/>
              <a:ext cx="165100" cy="151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0" y="4366"/>
                  </a:moveTo>
                  <a:cubicBezTo>
                    <a:pt x="277" y="9466"/>
                    <a:pt x="554" y="14566"/>
                    <a:pt x="969" y="14566"/>
                  </a:cubicBezTo>
                  <a:cubicBezTo>
                    <a:pt x="1385" y="14566"/>
                    <a:pt x="1938" y="9466"/>
                    <a:pt x="2631" y="6166"/>
                  </a:cubicBezTo>
                  <a:cubicBezTo>
                    <a:pt x="3323" y="2866"/>
                    <a:pt x="4154" y="1366"/>
                    <a:pt x="4985" y="1216"/>
                  </a:cubicBezTo>
                  <a:cubicBezTo>
                    <a:pt x="5815" y="1066"/>
                    <a:pt x="6646" y="2266"/>
                    <a:pt x="7338" y="4666"/>
                  </a:cubicBezTo>
                  <a:cubicBezTo>
                    <a:pt x="8031" y="7066"/>
                    <a:pt x="8585" y="10666"/>
                    <a:pt x="8862" y="13216"/>
                  </a:cubicBezTo>
                  <a:cubicBezTo>
                    <a:pt x="9138" y="15766"/>
                    <a:pt x="9138" y="17266"/>
                    <a:pt x="9554" y="16966"/>
                  </a:cubicBezTo>
                  <a:cubicBezTo>
                    <a:pt x="9969" y="16666"/>
                    <a:pt x="10800" y="14566"/>
                    <a:pt x="11769" y="11716"/>
                  </a:cubicBezTo>
                  <a:cubicBezTo>
                    <a:pt x="12738" y="8866"/>
                    <a:pt x="13846" y="5266"/>
                    <a:pt x="14954" y="3016"/>
                  </a:cubicBezTo>
                  <a:cubicBezTo>
                    <a:pt x="16062" y="766"/>
                    <a:pt x="17169" y="-134"/>
                    <a:pt x="18138" y="16"/>
                  </a:cubicBezTo>
                  <a:cubicBezTo>
                    <a:pt x="19108" y="166"/>
                    <a:pt x="19938" y="1366"/>
                    <a:pt x="20354" y="4366"/>
                  </a:cubicBezTo>
                  <a:cubicBezTo>
                    <a:pt x="20769" y="7366"/>
                    <a:pt x="20769" y="12166"/>
                    <a:pt x="20908" y="15316"/>
                  </a:cubicBezTo>
                  <a:cubicBezTo>
                    <a:pt x="21046" y="18466"/>
                    <a:pt x="21323" y="19966"/>
                    <a:pt x="21600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5" name="Line"/>
            <p:cNvSpPr/>
            <p:nvPr/>
          </p:nvSpPr>
          <p:spPr>
            <a:xfrm>
              <a:off x="4103837" y="320167"/>
              <a:ext cx="125263" cy="185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089" fill="norm" stroke="1" extrusionOk="0">
                  <a:moveTo>
                    <a:pt x="2945" y="6627"/>
                  </a:moveTo>
                  <a:cubicBezTo>
                    <a:pt x="4745" y="6627"/>
                    <a:pt x="6545" y="6627"/>
                    <a:pt x="8345" y="6147"/>
                  </a:cubicBezTo>
                  <a:cubicBezTo>
                    <a:pt x="10145" y="5667"/>
                    <a:pt x="11945" y="4707"/>
                    <a:pt x="13025" y="3507"/>
                  </a:cubicBezTo>
                  <a:cubicBezTo>
                    <a:pt x="14105" y="2307"/>
                    <a:pt x="14465" y="867"/>
                    <a:pt x="13745" y="267"/>
                  </a:cubicBezTo>
                  <a:cubicBezTo>
                    <a:pt x="13025" y="-333"/>
                    <a:pt x="11225" y="-93"/>
                    <a:pt x="8705" y="2787"/>
                  </a:cubicBezTo>
                  <a:cubicBezTo>
                    <a:pt x="6185" y="5667"/>
                    <a:pt x="2945" y="11187"/>
                    <a:pt x="1325" y="14547"/>
                  </a:cubicBezTo>
                  <a:cubicBezTo>
                    <a:pt x="-295" y="17907"/>
                    <a:pt x="-295" y="19107"/>
                    <a:pt x="605" y="19947"/>
                  </a:cubicBezTo>
                  <a:cubicBezTo>
                    <a:pt x="1505" y="20787"/>
                    <a:pt x="3305" y="21267"/>
                    <a:pt x="6005" y="21027"/>
                  </a:cubicBezTo>
                  <a:cubicBezTo>
                    <a:pt x="8705" y="20787"/>
                    <a:pt x="12305" y="19827"/>
                    <a:pt x="15005" y="18387"/>
                  </a:cubicBezTo>
                  <a:cubicBezTo>
                    <a:pt x="17705" y="16947"/>
                    <a:pt x="19505" y="15027"/>
                    <a:pt x="21305" y="131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6" name="Line"/>
            <p:cNvSpPr/>
            <p:nvPr/>
          </p:nvSpPr>
          <p:spPr>
            <a:xfrm>
              <a:off x="4263142" y="111913"/>
              <a:ext cx="92959" cy="38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0" h="21418" fill="norm" stroke="1" extrusionOk="0">
                  <a:moveTo>
                    <a:pt x="19640" y="0"/>
                  </a:moveTo>
                  <a:cubicBezTo>
                    <a:pt x="16280" y="1057"/>
                    <a:pt x="12920" y="2113"/>
                    <a:pt x="9560" y="4520"/>
                  </a:cubicBezTo>
                  <a:cubicBezTo>
                    <a:pt x="6200" y="6926"/>
                    <a:pt x="2840" y="10683"/>
                    <a:pt x="1160" y="13324"/>
                  </a:cubicBezTo>
                  <a:cubicBezTo>
                    <a:pt x="-520" y="15965"/>
                    <a:pt x="-520" y="17491"/>
                    <a:pt x="2120" y="18783"/>
                  </a:cubicBezTo>
                  <a:cubicBezTo>
                    <a:pt x="4760" y="20074"/>
                    <a:pt x="10040" y="21130"/>
                    <a:pt x="13640" y="21365"/>
                  </a:cubicBezTo>
                  <a:cubicBezTo>
                    <a:pt x="17240" y="21600"/>
                    <a:pt x="19160" y="21013"/>
                    <a:pt x="21080" y="20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7" name="Line"/>
            <p:cNvSpPr/>
            <p:nvPr/>
          </p:nvSpPr>
          <p:spPr>
            <a:xfrm>
              <a:off x="4246409" y="251613"/>
              <a:ext cx="255741" cy="251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600" fill="norm" stroke="1" extrusionOk="0">
                  <a:moveTo>
                    <a:pt x="1208" y="7624"/>
                  </a:moveTo>
                  <a:cubicBezTo>
                    <a:pt x="500" y="6534"/>
                    <a:pt x="-208" y="5445"/>
                    <a:pt x="58" y="4992"/>
                  </a:cubicBezTo>
                  <a:cubicBezTo>
                    <a:pt x="323" y="4538"/>
                    <a:pt x="1562" y="4719"/>
                    <a:pt x="3510" y="6262"/>
                  </a:cubicBezTo>
                  <a:cubicBezTo>
                    <a:pt x="5458" y="7805"/>
                    <a:pt x="8113" y="10709"/>
                    <a:pt x="9618" y="13069"/>
                  </a:cubicBezTo>
                  <a:cubicBezTo>
                    <a:pt x="11123" y="15429"/>
                    <a:pt x="11477" y="17244"/>
                    <a:pt x="11389" y="18787"/>
                  </a:cubicBezTo>
                  <a:cubicBezTo>
                    <a:pt x="11300" y="20329"/>
                    <a:pt x="10769" y="21600"/>
                    <a:pt x="10503" y="21600"/>
                  </a:cubicBezTo>
                  <a:cubicBezTo>
                    <a:pt x="10238" y="21600"/>
                    <a:pt x="10238" y="20329"/>
                    <a:pt x="10858" y="17788"/>
                  </a:cubicBezTo>
                  <a:cubicBezTo>
                    <a:pt x="11477" y="15247"/>
                    <a:pt x="12717" y="11435"/>
                    <a:pt x="13690" y="9257"/>
                  </a:cubicBezTo>
                  <a:cubicBezTo>
                    <a:pt x="14664" y="7079"/>
                    <a:pt x="15372" y="6534"/>
                    <a:pt x="16081" y="6534"/>
                  </a:cubicBezTo>
                  <a:cubicBezTo>
                    <a:pt x="16789" y="6534"/>
                    <a:pt x="17497" y="7079"/>
                    <a:pt x="17851" y="8440"/>
                  </a:cubicBezTo>
                  <a:cubicBezTo>
                    <a:pt x="18205" y="9802"/>
                    <a:pt x="18205" y="11980"/>
                    <a:pt x="18205" y="13523"/>
                  </a:cubicBezTo>
                  <a:cubicBezTo>
                    <a:pt x="18205" y="15066"/>
                    <a:pt x="18205" y="15973"/>
                    <a:pt x="18294" y="16881"/>
                  </a:cubicBezTo>
                  <a:cubicBezTo>
                    <a:pt x="18382" y="17788"/>
                    <a:pt x="18559" y="18696"/>
                    <a:pt x="18736" y="18696"/>
                  </a:cubicBezTo>
                  <a:cubicBezTo>
                    <a:pt x="18913" y="18696"/>
                    <a:pt x="19090" y="17788"/>
                    <a:pt x="19533" y="14521"/>
                  </a:cubicBezTo>
                  <a:cubicBezTo>
                    <a:pt x="19976" y="11254"/>
                    <a:pt x="20684" y="5627"/>
                    <a:pt x="2139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8" name="Line"/>
            <p:cNvSpPr/>
            <p:nvPr/>
          </p:nvSpPr>
          <p:spPr>
            <a:xfrm>
              <a:off x="4519483" y="301062"/>
              <a:ext cx="160468" cy="179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258" fill="norm" stroke="1" extrusionOk="0">
                  <a:moveTo>
                    <a:pt x="17058" y="3928"/>
                  </a:moveTo>
                  <a:cubicBezTo>
                    <a:pt x="17058" y="2672"/>
                    <a:pt x="17058" y="1416"/>
                    <a:pt x="16217" y="663"/>
                  </a:cubicBezTo>
                  <a:cubicBezTo>
                    <a:pt x="15375" y="-91"/>
                    <a:pt x="13692" y="-342"/>
                    <a:pt x="11167" y="663"/>
                  </a:cubicBezTo>
                  <a:cubicBezTo>
                    <a:pt x="8643" y="1667"/>
                    <a:pt x="5276" y="3928"/>
                    <a:pt x="3032" y="6439"/>
                  </a:cubicBezTo>
                  <a:cubicBezTo>
                    <a:pt x="788" y="8951"/>
                    <a:pt x="-334" y="11714"/>
                    <a:pt x="87" y="14225"/>
                  </a:cubicBezTo>
                  <a:cubicBezTo>
                    <a:pt x="508" y="16737"/>
                    <a:pt x="2471" y="18998"/>
                    <a:pt x="6258" y="20128"/>
                  </a:cubicBezTo>
                  <a:cubicBezTo>
                    <a:pt x="10045" y="21258"/>
                    <a:pt x="15656" y="21258"/>
                    <a:pt x="21266" y="212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9" name="Line"/>
            <p:cNvSpPr/>
            <p:nvPr/>
          </p:nvSpPr>
          <p:spPr>
            <a:xfrm>
              <a:off x="5270499" y="372263"/>
              <a:ext cx="127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0" name="Line"/>
            <p:cNvSpPr/>
            <p:nvPr/>
          </p:nvSpPr>
          <p:spPr>
            <a:xfrm>
              <a:off x="5270500" y="296063"/>
              <a:ext cx="63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1" name="Line"/>
            <p:cNvSpPr/>
            <p:nvPr/>
          </p:nvSpPr>
          <p:spPr>
            <a:xfrm>
              <a:off x="5355943" y="298503"/>
              <a:ext cx="124107" cy="2145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261" fill="norm" stroke="1" extrusionOk="0">
                  <a:moveTo>
                    <a:pt x="4991" y="4162"/>
                  </a:moveTo>
                  <a:cubicBezTo>
                    <a:pt x="3893" y="9195"/>
                    <a:pt x="2795" y="14228"/>
                    <a:pt x="2063" y="17269"/>
                  </a:cubicBezTo>
                  <a:cubicBezTo>
                    <a:pt x="1330" y="20309"/>
                    <a:pt x="964" y="21358"/>
                    <a:pt x="598" y="21253"/>
                  </a:cubicBezTo>
                  <a:cubicBezTo>
                    <a:pt x="232" y="21148"/>
                    <a:pt x="-134" y="19890"/>
                    <a:pt x="49" y="16640"/>
                  </a:cubicBezTo>
                  <a:cubicBezTo>
                    <a:pt x="232" y="13389"/>
                    <a:pt x="964" y="8146"/>
                    <a:pt x="2063" y="4896"/>
                  </a:cubicBezTo>
                  <a:cubicBezTo>
                    <a:pt x="3161" y="1645"/>
                    <a:pt x="4625" y="387"/>
                    <a:pt x="7005" y="73"/>
                  </a:cubicBezTo>
                  <a:cubicBezTo>
                    <a:pt x="9385" y="-242"/>
                    <a:pt x="12680" y="387"/>
                    <a:pt x="15242" y="3428"/>
                  </a:cubicBezTo>
                  <a:cubicBezTo>
                    <a:pt x="17805" y="6469"/>
                    <a:pt x="19635" y="11921"/>
                    <a:pt x="21466" y="17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2" name="Line"/>
            <p:cNvSpPr/>
            <p:nvPr/>
          </p:nvSpPr>
          <p:spPr>
            <a:xfrm>
              <a:off x="5540285" y="67463"/>
              <a:ext cx="162015" cy="458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554" fill="norm" stroke="1" extrusionOk="0">
                  <a:moveTo>
                    <a:pt x="21472" y="2090"/>
                  </a:moveTo>
                  <a:cubicBezTo>
                    <a:pt x="20911" y="1593"/>
                    <a:pt x="20350" y="1095"/>
                    <a:pt x="19228" y="697"/>
                  </a:cubicBezTo>
                  <a:cubicBezTo>
                    <a:pt x="18106" y="299"/>
                    <a:pt x="16423" y="0"/>
                    <a:pt x="15020" y="0"/>
                  </a:cubicBezTo>
                  <a:cubicBezTo>
                    <a:pt x="13617" y="0"/>
                    <a:pt x="12495" y="299"/>
                    <a:pt x="11373" y="1493"/>
                  </a:cubicBezTo>
                  <a:cubicBezTo>
                    <a:pt x="10251" y="2688"/>
                    <a:pt x="9129" y="4778"/>
                    <a:pt x="8428" y="7764"/>
                  </a:cubicBezTo>
                  <a:cubicBezTo>
                    <a:pt x="7727" y="10750"/>
                    <a:pt x="7446" y="14632"/>
                    <a:pt x="7306" y="16922"/>
                  </a:cubicBezTo>
                  <a:cubicBezTo>
                    <a:pt x="7166" y="19211"/>
                    <a:pt x="7166" y="19908"/>
                    <a:pt x="7166" y="20505"/>
                  </a:cubicBezTo>
                  <a:cubicBezTo>
                    <a:pt x="7166" y="21102"/>
                    <a:pt x="7166" y="21600"/>
                    <a:pt x="7025" y="21550"/>
                  </a:cubicBezTo>
                  <a:cubicBezTo>
                    <a:pt x="6885" y="21500"/>
                    <a:pt x="6604" y="20903"/>
                    <a:pt x="5763" y="19858"/>
                  </a:cubicBezTo>
                  <a:cubicBezTo>
                    <a:pt x="4921" y="18813"/>
                    <a:pt x="3519" y="17320"/>
                    <a:pt x="2256" y="16324"/>
                  </a:cubicBezTo>
                  <a:cubicBezTo>
                    <a:pt x="994" y="15329"/>
                    <a:pt x="-128" y="14831"/>
                    <a:pt x="12" y="14533"/>
                  </a:cubicBezTo>
                  <a:cubicBezTo>
                    <a:pt x="153" y="14234"/>
                    <a:pt x="1555" y="14135"/>
                    <a:pt x="3799" y="14035"/>
                  </a:cubicBezTo>
                  <a:cubicBezTo>
                    <a:pt x="6043" y="13935"/>
                    <a:pt x="9129" y="13836"/>
                    <a:pt x="12215" y="137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3" name="Line"/>
            <p:cNvSpPr/>
            <p:nvPr/>
          </p:nvSpPr>
          <p:spPr>
            <a:xfrm>
              <a:off x="5645150" y="302506"/>
              <a:ext cx="120650" cy="202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1268" fill="norm" stroke="1" extrusionOk="0">
                  <a:moveTo>
                    <a:pt x="0" y="7339"/>
                  </a:moveTo>
                  <a:cubicBezTo>
                    <a:pt x="3725" y="6671"/>
                    <a:pt x="7449" y="6003"/>
                    <a:pt x="10242" y="5224"/>
                  </a:cubicBezTo>
                  <a:cubicBezTo>
                    <a:pt x="13035" y="4444"/>
                    <a:pt x="14897" y="3554"/>
                    <a:pt x="16387" y="2552"/>
                  </a:cubicBezTo>
                  <a:cubicBezTo>
                    <a:pt x="17876" y="1549"/>
                    <a:pt x="18994" y="436"/>
                    <a:pt x="18621" y="102"/>
                  </a:cubicBezTo>
                  <a:cubicBezTo>
                    <a:pt x="18249" y="-232"/>
                    <a:pt x="16387" y="213"/>
                    <a:pt x="13221" y="2106"/>
                  </a:cubicBezTo>
                  <a:cubicBezTo>
                    <a:pt x="10056" y="3999"/>
                    <a:pt x="5587" y="7339"/>
                    <a:pt x="2980" y="10457"/>
                  </a:cubicBezTo>
                  <a:cubicBezTo>
                    <a:pt x="373" y="13574"/>
                    <a:pt x="-372" y="16469"/>
                    <a:pt x="1490" y="18362"/>
                  </a:cubicBezTo>
                  <a:cubicBezTo>
                    <a:pt x="3352" y="20255"/>
                    <a:pt x="7821" y="21145"/>
                    <a:pt x="11545" y="21257"/>
                  </a:cubicBezTo>
                  <a:cubicBezTo>
                    <a:pt x="15269" y="21368"/>
                    <a:pt x="18249" y="20700"/>
                    <a:pt x="21228" y="200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4" name="Line"/>
            <p:cNvSpPr/>
            <p:nvPr/>
          </p:nvSpPr>
          <p:spPr>
            <a:xfrm>
              <a:off x="5841999" y="315113"/>
              <a:ext cx="107951" cy="220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2" fill="norm" stroke="1" extrusionOk="0">
                  <a:moveTo>
                    <a:pt x="0" y="0"/>
                  </a:moveTo>
                  <a:cubicBezTo>
                    <a:pt x="1694" y="3497"/>
                    <a:pt x="3388" y="6994"/>
                    <a:pt x="4871" y="10389"/>
                  </a:cubicBezTo>
                  <a:cubicBezTo>
                    <a:pt x="6353" y="13783"/>
                    <a:pt x="7624" y="17074"/>
                    <a:pt x="7412" y="19029"/>
                  </a:cubicBezTo>
                  <a:cubicBezTo>
                    <a:pt x="7200" y="20983"/>
                    <a:pt x="5506" y="21600"/>
                    <a:pt x="4447" y="21394"/>
                  </a:cubicBezTo>
                  <a:cubicBezTo>
                    <a:pt x="3388" y="21189"/>
                    <a:pt x="2965" y="20160"/>
                    <a:pt x="4235" y="17383"/>
                  </a:cubicBezTo>
                  <a:cubicBezTo>
                    <a:pt x="5506" y="14606"/>
                    <a:pt x="8471" y="10080"/>
                    <a:pt x="11647" y="7097"/>
                  </a:cubicBezTo>
                  <a:cubicBezTo>
                    <a:pt x="14824" y="4114"/>
                    <a:pt x="18212" y="2674"/>
                    <a:pt x="21600" y="12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5" name="Line"/>
            <p:cNvSpPr/>
            <p:nvPr/>
          </p:nvSpPr>
          <p:spPr>
            <a:xfrm>
              <a:off x="5958416" y="300297"/>
              <a:ext cx="273394" cy="210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050" fill="norm" stroke="1" extrusionOk="0">
                  <a:moveTo>
                    <a:pt x="3792" y="9106"/>
                  </a:moveTo>
                  <a:cubicBezTo>
                    <a:pt x="4782" y="6776"/>
                    <a:pt x="5771" y="4447"/>
                    <a:pt x="6266" y="2753"/>
                  </a:cubicBezTo>
                  <a:cubicBezTo>
                    <a:pt x="6760" y="1059"/>
                    <a:pt x="6760" y="0"/>
                    <a:pt x="6266" y="0"/>
                  </a:cubicBezTo>
                  <a:cubicBezTo>
                    <a:pt x="5771" y="0"/>
                    <a:pt x="4782" y="1059"/>
                    <a:pt x="3627" y="3494"/>
                  </a:cubicBezTo>
                  <a:cubicBezTo>
                    <a:pt x="2473" y="5929"/>
                    <a:pt x="1154" y="9741"/>
                    <a:pt x="495" y="12706"/>
                  </a:cubicBezTo>
                  <a:cubicBezTo>
                    <a:pt x="-165" y="15671"/>
                    <a:pt x="-165" y="17788"/>
                    <a:pt x="495" y="19271"/>
                  </a:cubicBezTo>
                  <a:cubicBezTo>
                    <a:pt x="1154" y="20753"/>
                    <a:pt x="2473" y="21600"/>
                    <a:pt x="4040" y="20647"/>
                  </a:cubicBezTo>
                  <a:cubicBezTo>
                    <a:pt x="5606" y="19694"/>
                    <a:pt x="7420" y="16941"/>
                    <a:pt x="8821" y="14506"/>
                  </a:cubicBezTo>
                  <a:cubicBezTo>
                    <a:pt x="10223" y="12071"/>
                    <a:pt x="11212" y="9953"/>
                    <a:pt x="11954" y="8365"/>
                  </a:cubicBezTo>
                  <a:cubicBezTo>
                    <a:pt x="12696" y="6776"/>
                    <a:pt x="13191" y="5718"/>
                    <a:pt x="13191" y="5612"/>
                  </a:cubicBezTo>
                  <a:cubicBezTo>
                    <a:pt x="13191" y="5506"/>
                    <a:pt x="12696" y="6353"/>
                    <a:pt x="12201" y="7729"/>
                  </a:cubicBezTo>
                  <a:cubicBezTo>
                    <a:pt x="11707" y="9106"/>
                    <a:pt x="11212" y="11012"/>
                    <a:pt x="10800" y="13024"/>
                  </a:cubicBezTo>
                  <a:cubicBezTo>
                    <a:pt x="10388" y="15035"/>
                    <a:pt x="10058" y="17153"/>
                    <a:pt x="10388" y="16412"/>
                  </a:cubicBezTo>
                  <a:cubicBezTo>
                    <a:pt x="10717" y="15671"/>
                    <a:pt x="11707" y="12071"/>
                    <a:pt x="13026" y="8894"/>
                  </a:cubicBezTo>
                  <a:cubicBezTo>
                    <a:pt x="14345" y="5718"/>
                    <a:pt x="15994" y="2965"/>
                    <a:pt x="17395" y="1694"/>
                  </a:cubicBezTo>
                  <a:cubicBezTo>
                    <a:pt x="18797" y="424"/>
                    <a:pt x="19951" y="635"/>
                    <a:pt x="20611" y="1376"/>
                  </a:cubicBezTo>
                  <a:cubicBezTo>
                    <a:pt x="21270" y="2118"/>
                    <a:pt x="21435" y="3388"/>
                    <a:pt x="21188" y="5718"/>
                  </a:cubicBezTo>
                  <a:cubicBezTo>
                    <a:pt x="20940" y="8047"/>
                    <a:pt x="20281" y="11435"/>
                    <a:pt x="19786" y="13871"/>
                  </a:cubicBezTo>
                  <a:cubicBezTo>
                    <a:pt x="19291" y="16306"/>
                    <a:pt x="18962" y="17788"/>
                    <a:pt x="19209" y="18318"/>
                  </a:cubicBezTo>
                  <a:cubicBezTo>
                    <a:pt x="19456" y="18847"/>
                    <a:pt x="20281" y="18424"/>
                    <a:pt x="21105" y="18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6" name="Line"/>
            <p:cNvSpPr/>
            <p:nvPr/>
          </p:nvSpPr>
          <p:spPr>
            <a:xfrm>
              <a:off x="6275623" y="301276"/>
              <a:ext cx="449028" cy="231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071" fill="norm" stroke="1" extrusionOk="0">
                  <a:moveTo>
                    <a:pt x="6302" y="3575"/>
                  </a:moveTo>
                  <a:cubicBezTo>
                    <a:pt x="6403" y="2611"/>
                    <a:pt x="6505" y="1647"/>
                    <a:pt x="6302" y="1068"/>
                  </a:cubicBezTo>
                  <a:cubicBezTo>
                    <a:pt x="6099" y="489"/>
                    <a:pt x="5592" y="297"/>
                    <a:pt x="4882" y="1164"/>
                  </a:cubicBezTo>
                  <a:cubicBezTo>
                    <a:pt x="4172" y="2032"/>
                    <a:pt x="3259" y="3961"/>
                    <a:pt x="2398" y="6950"/>
                  </a:cubicBezTo>
                  <a:cubicBezTo>
                    <a:pt x="1536" y="9939"/>
                    <a:pt x="724" y="13989"/>
                    <a:pt x="319" y="16497"/>
                  </a:cubicBezTo>
                  <a:cubicBezTo>
                    <a:pt x="-87" y="19004"/>
                    <a:pt x="-87" y="19968"/>
                    <a:pt x="217" y="20547"/>
                  </a:cubicBezTo>
                  <a:cubicBezTo>
                    <a:pt x="521" y="21125"/>
                    <a:pt x="1130" y="21318"/>
                    <a:pt x="2398" y="20643"/>
                  </a:cubicBezTo>
                  <a:cubicBezTo>
                    <a:pt x="3665" y="19968"/>
                    <a:pt x="5592" y="18425"/>
                    <a:pt x="7620" y="15436"/>
                  </a:cubicBezTo>
                  <a:cubicBezTo>
                    <a:pt x="9648" y="12447"/>
                    <a:pt x="11778" y="8011"/>
                    <a:pt x="12893" y="5118"/>
                  </a:cubicBezTo>
                  <a:cubicBezTo>
                    <a:pt x="14009" y="2225"/>
                    <a:pt x="14110" y="875"/>
                    <a:pt x="13857" y="297"/>
                  </a:cubicBezTo>
                  <a:cubicBezTo>
                    <a:pt x="13603" y="-282"/>
                    <a:pt x="12995" y="-89"/>
                    <a:pt x="12031" y="1550"/>
                  </a:cubicBezTo>
                  <a:cubicBezTo>
                    <a:pt x="11068" y="3189"/>
                    <a:pt x="9750" y="6275"/>
                    <a:pt x="8888" y="8782"/>
                  </a:cubicBezTo>
                  <a:cubicBezTo>
                    <a:pt x="8026" y="11289"/>
                    <a:pt x="7620" y="13218"/>
                    <a:pt x="7417" y="14857"/>
                  </a:cubicBezTo>
                  <a:cubicBezTo>
                    <a:pt x="7214" y="16497"/>
                    <a:pt x="7214" y="17847"/>
                    <a:pt x="7468" y="18714"/>
                  </a:cubicBezTo>
                  <a:cubicBezTo>
                    <a:pt x="7721" y="19582"/>
                    <a:pt x="8228" y="19968"/>
                    <a:pt x="10155" y="19775"/>
                  </a:cubicBezTo>
                  <a:cubicBezTo>
                    <a:pt x="12082" y="19582"/>
                    <a:pt x="15428" y="18811"/>
                    <a:pt x="17558" y="18232"/>
                  </a:cubicBezTo>
                  <a:cubicBezTo>
                    <a:pt x="19688" y="17654"/>
                    <a:pt x="20600" y="17268"/>
                    <a:pt x="21513" y="168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7" name="Line"/>
            <p:cNvSpPr/>
            <p:nvPr/>
          </p:nvSpPr>
          <p:spPr>
            <a:xfrm>
              <a:off x="7304830" y="-1"/>
              <a:ext cx="143721" cy="560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420" fill="norm" stroke="1" extrusionOk="0">
                  <a:moveTo>
                    <a:pt x="21255" y="3549"/>
                  </a:moveTo>
                  <a:cubicBezTo>
                    <a:pt x="19690" y="2498"/>
                    <a:pt x="18125" y="1446"/>
                    <a:pt x="16716" y="799"/>
                  </a:cubicBezTo>
                  <a:cubicBezTo>
                    <a:pt x="15307" y="152"/>
                    <a:pt x="14055" y="-91"/>
                    <a:pt x="12020" y="30"/>
                  </a:cubicBezTo>
                  <a:cubicBezTo>
                    <a:pt x="9985" y="152"/>
                    <a:pt x="7168" y="637"/>
                    <a:pt x="4820" y="2053"/>
                  </a:cubicBezTo>
                  <a:cubicBezTo>
                    <a:pt x="2472" y="3469"/>
                    <a:pt x="594" y="5815"/>
                    <a:pt x="125" y="8444"/>
                  </a:cubicBezTo>
                  <a:cubicBezTo>
                    <a:pt x="-345" y="11073"/>
                    <a:pt x="594" y="13985"/>
                    <a:pt x="1533" y="16008"/>
                  </a:cubicBezTo>
                  <a:cubicBezTo>
                    <a:pt x="2472" y="18030"/>
                    <a:pt x="3412" y="19163"/>
                    <a:pt x="3881" y="19972"/>
                  </a:cubicBezTo>
                  <a:cubicBezTo>
                    <a:pt x="4351" y="20781"/>
                    <a:pt x="4351" y="21266"/>
                    <a:pt x="3725" y="21388"/>
                  </a:cubicBezTo>
                  <a:cubicBezTo>
                    <a:pt x="3098" y="21509"/>
                    <a:pt x="1846" y="21266"/>
                    <a:pt x="594" y="21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8" name="Line"/>
            <p:cNvSpPr/>
            <p:nvPr/>
          </p:nvSpPr>
          <p:spPr>
            <a:xfrm>
              <a:off x="7232650" y="312997"/>
              <a:ext cx="419100" cy="209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1" fill="norm" stroke="1" extrusionOk="0">
                  <a:moveTo>
                    <a:pt x="0" y="8640"/>
                  </a:moveTo>
                  <a:cubicBezTo>
                    <a:pt x="436" y="7776"/>
                    <a:pt x="873" y="6912"/>
                    <a:pt x="2018" y="6372"/>
                  </a:cubicBezTo>
                  <a:cubicBezTo>
                    <a:pt x="3164" y="5832"/>
                    <a:pt x="5018" y="5616"/>
                    <a:pt x="6491" y="5400"/>
                  </a:cubicBezTo>
                  <a:cubicBezTo>
                    <a:pt x="7964" y="5184"/>
                    <a:pt x="9055" y="4968"/>
                    <a:pt x="9927" y="4752"/>
                  </a:cubicBezTo>
                  <a:cubicBezTo>
                    <a:pt x="10800" y="4536"/>
                    <a:pt x="11455" y="4320"/>
                    <a:pt x="12109" y="3672"/>
                  </a:cubicBezTo>
                  <a:cubicBezTo>
                    <a:pt x="12764" y="3024"/>
                    <a:pt x="13418" y="1944"/>
                    <a:pt x="13418" y="1620"/>
                  </a:cubicBezTo>
                  <a:cubicBezTo>
                    <a:pt x="13418" y="1296"/>
                    <a:pt x="12764" y="1728"/>
                    <a:pt x="11782" y="4104"/>
                  </a:cubicBezTo>
                  <a:cubicBezTo>
                    <a:pt x="10800" y="6480"/>
                    <a:pt x="9491" y="10800"/>
                    <a:pt x="8836" y="13500"/>
                  </a:cubicBezTo>
                  <a:cubicBezTo>
                    <a:pt x="8182" y="16200"/>
                    <a:pt x="8182" y="17280"/>
                    <a:pt x="8291" y="18360"/>
                  </a:cubicBezTo>
                  <a:cubicBezTo>
                    <a:pt x="8400" y="19440"/>
                    <a:pt x="8618" y="20520"/>
                    <a:pt x="9000" y="21060"/>
                  </a:cubicBezTo>
                  <a:cubicBezTo>
                    <a:pt x="9382" y="21600"/>
                    <a:pt x="9927" y="21600"/>
                    <a:pt x="10745" y="20304"/>
                  </a:cubicBezTo>
                  <a:cubicBezTo>
                    <a:pt x="11564" y="19008"/>
                    <a:pt x="12655" y="16416"/>
                    <a:pt x="13309" y="13176"/>
                  </a:cubicBezTo>
                  <a:cubicBezTo>
                    <a:pt x="13964" y="9936"/>
                    <a:pt x="14182" y="6048"/>
                    <a:pt x="14236" y="3564"/>
                  </a:cubicBezTo>
                  <a:cubicBezTo>
                    <a:pt x="14291" y="1080"/>
                    <a:pt x="14182" y="0"/>
                    <a:pt x="14236" y="0"/>
                  </a:cubicBezTo>
                  <a:cubicBezTo>
                    <a:pt x="14291" y="0"/>
                    <a:pt x="14509" y="1080"/>
                    <a:pt x="15218" y="3564"/>
                  </a:cubicBezTo>
                  <a:cubicBezTo>
                    <a:pt x="15927" y="6048"/>
                    <a:pt x="17127" y="9936"/>
                    <a:pt x="17782" y="12420"/>
                  </a:cubicBezTo>
                  <a:cubicBezTo>
                    <a:pt x="18436" y="14904"/>
                    <a:pt x="18545" y="15984"/>
                    <a:pt x="18545" y="17064"/>
                  </a:cubicBezTo>
                  <a:cubicBezTo>
                    <a:pt x="18545" y="18144"/>
                    <a:pt x="18436" y="19224"/>
                    <a:pt x="18055" y="19224"/>
                  </a:cubicBezTo>
                  <a:cubicBezTo>
                    <a:pt x="17673" y="19224"/>
                    <a:pt x="17018" y="18144"/>
                    <a:pt x="16691" y="15984"/>
                  </a:cubicBezTo>
                  <a:cubicBezTo>
                    <a:pt x="16364" y="13824"/>
                    <a:pt x="16364" y="10584"/>
                    <a:pt x="17236" y="7776"/>
                  </a:cubicBezTo>
                  <a:cubicBezTo>
                    <a:pt x="18109" y="4968"/>
                    <a:pt x="19855" y="2592"/>
                    <a:pt x="21600" y="2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9" name="Line"/>
            <p:cNvSpPr/>
            <p:nvPr/>
          </p:nvSpPr>
          <p:spPr>
            <a:xfrm>
              <a:off x="8133834" y="329569"/>
              <a:ext cx="140216" cy="222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0994" fill="norm" stroke="1" extrusionOk="0">
                  <a:moveTo>
                    <a:pt x="14586" y="4634"/>
                  </a:moveTo>
                  <a:cubicBezTo>
                    <a:pt x="15231" y="2834"/>
                    <a:pt x="15875" y="1034"/>
                    <a:pt x="15392" y="334"/>
                  </a:cubicBezTo>
                  <a:cubicBezTo>
                    <a:pt x="14908" y="-366"/>
                    <a:pt x="13296" y="34"/>
                    <a:pt x="10717" y="1534"/>
                  </a:cubicBezTo>
                  <a:cubicBezTo>
                    <a:pt x="8138" y="3034"/>
                    <a:pt x="4592" y="5634"/>
                    <a:pt x="2496" y="8834"/>
                  </a:cubicBezTo>
                  <a:cubicBezTo>
                    <a:pt x="401" y="12034"/>
                    <a:pt x="-244" y="15834"/>
                    <a:pt x="78" y="18134"/>
                  </a:cubicBezTo>
                  <a:cubicBezTo>
                    <a:pt x="401" y="20434"/>
                    <a:pt x="1690" y="21234"/>
                    <a:pt x="5398" y="20934"/>
                  </a:cubicBezTo>
                  <a:cubicBezTo>
                    <a:pt x="9105" y="20634"/>
                    <a:pt x="15231" y="19234"/>
                    <a:pt x="21356" y="178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0" name="Line"/>
            <p:cNvSpPr/>
            <p:nvPr/>
          </p:nvSpPr>
          <p:spPr>
            <a:xfrm>
              <a:off x="8277965" y="401751"/>
              <a:ext cx="125202" cy="155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0831" fill="norm" stroke="1" extrusionOk="0">
                  <a:moveTo>
                    <a:pt x="14454" y="2861"/>
                  </a:moveTo>
                  <a:cubicBezTo>
                    <a:pt x="12654" y="2293"/>
                    <a:pt x="10854" y="1724"/>
                    <a:pt x="8514" y="2151"/>
                  </a:cubicBezTo>
                  <a:cubicBezTo>
                    <a:pt x="6174" y="2577"/>
                    <a:pt x="3294" y="3998"/>
                    <a:pt x="1674" y="6982"/>
                  </a:cubicBezTo>
                  <a:cubicBezTo>
                    <a:pt x="54" y="9967"/>
                    <a:pt x="-306" y="14514"/>
                    <a:pt x="234" y="17356"/>
                  </a:cubicBezTo>
                  <a:cubicBezTo>
                    <a:pt x="774" y="20198"/>
                    <a:pt x="2214" y="21335"/>
                    <a:pt x="5634" y="20624"/>
                  </a:cubicBezTo>
                  <a:cubicBezTo>
                    <a:pt x="9054" y="19914"/>
                    <a:pt x="14454" y="17356"/>
                    <a:pt x="17514" y="14372"/>
                  </a:cubicBezTo>
                  <a:cubicBezTo>
                    <a:pt x="20574" y="11388"/>
                    <a:pt x="21294" y="7977"/>
                    <a:pt x="21294" y="5419"/>
                  </a:cubicBezTo>
                  <a:cubicBezTo>
                    <a:pt x="21294" y="2861"/>
                    <a:pt x="20574" y="1156"/>
                    <a:pt x="18414" y="446"/>
                  </a:cubicBezTo>
                  <a:cubicBezTo>
                    <a:pt x="16254" y="-265"/>
                    <a:pt x="12654" y="19"/>
                    <a:pt x="9054" y="3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1" name="Line"/>
            <p:cNvSpPr/>
            <p:nvPr/>
          </p:nvSpPr>
          <p:spPr>
            <a:xfrm>
              <a:off x="8427007" y="392961"/>
              <a:ext cx="108616" cy="164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260" fill="norm" stroke="1" extrusionOk="0">
                  <a:moveTo>
                    <a:pt x="3629" y="3888"/>
                  </a:moveTo>
                  <a:cubicBezTo>
                    <a:pt x="2799" y="8536"/>
                    <a:pt x="1968" y="13184"/>
                    <a:pt x="1345" y="16329"/>
                  </a:cubicBezTo>
                  <a:cubicBezTo>
                    <a:pt x="722" y="19473"/>
                    <a:pt x="306" y="21114"/>
                    <a:pt x="99" y="21250"/>
                  </a:cubicBezTo>
                  <a:cubicBezTo>
                    <a:pt x="-109" y="21387"/>
                    <a:pt x="-109" y="20020"/>
                    <a:pt x="1345" y="16739"/>
                  </a:cubicBezTo>
                  <a:cubicBezTo>
                    <a:pt x="2799" y="13458"/>
                    <a:pt x="5706" y="8263"/>
                    <a:pt x="7783" y="5119"/>
                  </a:cubicBezTo>
                  <a:cubicBezTo>
                    <a:pt x="9860" y="1974"/>
                    <a:pt x="11106" y="881"/>
                    <a:pt x="12768" y="334"/>
                  </a:cubicBezTo>
                  <a:cubicBezTo>
                    <a:pt x="14429" y="-213"/>
                    <a:pt x="16506" y="-213"/>
                    <a:pt x="18168" y="1291"/>
                  </a:cubicBezTo>
                  <a:cubicBezTo>
                    <a:pt x="19829" y="2795"/>
                    <a:pt x="21076" y="5802"/>
                    <a:pt x="21283" y="8673"/>
                  </a:cubicBezTo>
                  <a:cubicBezTo>
                    <a:pt x="21491" y="11544"/>
                    <a:pt x="20660" y="14278"/>
                    <a:pt x="19829" y="170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2" name="Line"/>
            <p:cNvSpPr/>
            <p:nvPr/>
          </p:nvSpPr>
          <p:spPr>
            <a:xfrm>
              <a:off x="8579335" y="251613"/>
              <a:ext cx="101116" cy="294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8" h="21452" fill="norm" stroke="1" extrusionOk="0">
                  <a:moveTo>
                    <a:pt x="21058" y="0"/>
                  </a:moveTo>
                  <a:cubicBezTo>
                    <a:pt x="16650" y="3549"/>
                    <a:pt x="12242" y="7097"/>
                    <a:pt x="9376" y="10260"/>
                  </a:cubicBezTo>
                  <a:cubicBezTo>
                    <a:pt x="6511" y="13423"/>
                    <a:pt x="5189" y="16200"/>
                    <a:pt x="4527" y="17974"/>
                  </a:cubicBezTo>
                  <a:cubicBezTo>
                    <a:pt x="3866" y="19749"/>
                    <a:pt x="3866" y="20520"/>
                    <a:pt x="4968" y="20983"/>
                  </a:cubicBezTo>
                  <a:cubicBezTo>
                    <a:pt x="6070" y="21446"/>
                    <a:pt x="8274" y="21600"/>
                    <a:pt x="10258" y="21291"/>
                  </a:cubicBezTo>
                  <a:cubicBezTo>
                    <a:pt x="12242" y="20983"/>
                    <a:pt x="14005" y="20211"/>
                    <a:pt x="15107" y="19209"/>
                  </a:cubicBezTo>
                  <a:cubicBezTo>
                    <a:pt x="16209" y="18206"/>
                    <a:pt x="16650" y="16971"/>
                    <a:pt x="15768" y="15969"/>
                  </a:cubicBezTo>
                  <a:cubicBezTo>
                    <a:pt x="14887" y="14966"/>
                    <a:pt x="12682" y="14194"/>
                    <a:pt x="10478" y="13731"/>
                  </a:cubicBezTo>
                  <a:cubicBezTo>
                    <a:pt x="8274" y="13269"/>
                    <a:pt x="6070" y="13114"/>
                    <a:pt x="3866" y="12883"/>
                  </a:cubicBezTo>
                  <a:cubicBezTo>
                    <a:pt x="1662" y="12651"/>
                    <a:pt x="-542" y="12343"/>
                    <a:pt x="119" y="12189"/>
                  </a:cubicBezTo>
                  <a:cubicBezTo>
                    <a:pt x="780" y="12034"/>
                    <a:pt x="4307" y="12034"/>
                    <a:pt x="7393" y="12034"/>
                  </a:cubicBezTo>
                  <a:cubicBezTo>
                    <a:pt x="10478" y="12034"/>
                    <a:pt x="13123" y="12034"/>
                    <a:pt x="15768" y="120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3" name="Line"/>
            <p:cNvSpPr/>
            <p:nvPr/>
          </p:nvSpPr>
          <p:spPr>
            <a:xfrm>
              <a:off x="8794750" y="454813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4" name="Line"/>
            <p:cNvSpPr/>
            <p:nvPr/>
          </p:nvSpPr>
          <p:spPr>
            <a:xfrm>
              <a:off x="9186333" y="238597"/>
              <a:ext cx="186268" cy="363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2" fill="norm" stroke="1" extrusionOk="0">
                  <a:moveTo>
                    <a:pt x="6136" y="4487"/>
                  </a:moveTo>
                  <a:cubicBezTo>
                    <a:pt x="6136" y="8460"/>
                    <a:pt x="6136" y="12432"/>
                    <a:pt x="5891" y="14977"/>
                  </a:cubicBezTo>
                  <a:cubicBezTo>
                    <a:pt x="5645" y="17522"/>
                    <a:pt x="5155" y="18639"/>
                    <a:pt x="4295" y="19570"/>
                  </a:cubicBezTo>
                  <a:cubicBezTo>
                    <a:pt x="3436" y="20501"/>
                    <a:pt x="2209" y="21246"/>
                    <a:pt x="1350" y="21308"/>
                  </a:cubicBezTo>
                  <a:cubicBezTo>
                    <a:pt x="491" y="21370"/>
                    <a:pt x="0" y="20749"/>
                    <a:pt x="0" y="18391"/>
                  </a:cubicBezTo>
                  <a:cubicBezTo>
                    <a:pt x="0" y="16032"/>
                    <a:pt x="491" y="11936"/>
                    <a:pt x="2086" y="8584"/>
                  </a:cubicBezTo>
                  <a:cubicBezTo>
                    <a:pt x="3682" y="5232"/>
                    <a:pt x="6382" y="2625"/>
                    <a:pt x="8591" y="1260"/>
                  </a:cubicBezTo>
                  <a:cubicBezTo>
                    <a:pt x="10800" y="-106"/>
                    <a:pt x="12518" y="-230"/>
                    <a:pt x="14359" y="267"/>
                  </a:cubicBezTo>
                  <a:cubicBezTo>
                    <a:pt x="16200" y="763"/>
                    <a:pt x="18164" y="1880"/>
                    <a:pt x="19145" y="3308"/>
                  </a:cubicBezTo>
                  <a:cubicBezTo>
                    <a:pt x="20127" y="4736"/>
                    <a:pt x="20127" y="6473"/>
                    <a:pt x="19023" y="7715"/>
                  </a:cubicBezTo>
                  <a:cubicBezTo>
                    <a:pt x="17918" y="8956"/>
                    <a:pt x="15709" y="9701"/>
                    <a:pt x="13991" y="10136"/>
                  </a:cubicBezTo>
                  <a:cubicBezTo>
                    <a:pt x="12273" y="10570"/>
                    <a:pt x="11045" y="10694"/>
                    <a:pt x="9818" y="10694"/>
                  </a:cubicBezTo>
                  <a:cubicBezTo>
                    <a:pt x="8591" y="10694"/>
                    <a:pt x="7364" y="10570"/>
                    <a:pt x="7118" y="10756"/>
                  </a:cubicBezTo>
                  <a:cubicBezTo>
                    <a:pt x="6873" y="10942"/>
                    <a:pt x="7609" y="11439"/>
                    <a:pt x="10186" y="12929"/>
                  </a:cubicBezTo>
                  <a:cubicBezTo>
                    <a:pt x="12764" y="14418"/>
                    <a:pt x="17182" y="16901"/>
                    <a:pt x="21600" y="193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5" name="Line"/>
            <p:cNvSpPr/>
            <p:nvPr/>
          </p:nvSpPr>
          <p:spPr>
            <a:xfrm>
              <a:off x="9448800" y="307632"/>
              <a:ext cx="146050" cy="235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6" fill="norm" stroke="1" extrusionOk="0">
                  <a:moveTo>
                    <a:pt x="0" y="1823"/>
                  </a:moveTo>
                  <a:cubicBezTo>
                    <a:pt x="1252" y="6792"/>
                    <a:pt x="2504" y="11762"/>
                    <a:pt x="3130" y="14725"/>
                  </a:cubicBezTo>
                  <a:cubicBezTo>
                    <a:pt x="3757" y="17688"/>
                    <a:pt x="3757" y="18644"/>
                    <a:pt x="3913" y="19599"/>
                  </a:cubicBezTo>
                  <a:cubicBezTo>
                    <a:pt x="4070" y="20555"/>
                    <a:pt x="4383" y="21511"/>
                    <a:pt x="5165" y="21224"/>
                  </a:cubicBezTo>
                  <a:cubicBezTo>
                    <a:pt x="5948" y="20938"/>
                    <a:pt x="7200" y="19408"/>
                    <a:pt x="9548" y="16063"/>
                  </a:cubicBezTo>
                  <a:cubicBezTo>
                    <a:pt x="11896" y="12718"/>
                    <a:pt x="15339" y="7557"/>
                    <a:pt x="17530" y="4403"/>
                  </a:cubicBezTo>
                  <a:cubicBezTo>
                    <a:pt x="19722" y="1249"/>
                    <a:pt x="20661" y="102"/>
                    <a:pt x="21130" y="7"/>
                  </a:cubicBezTo>
                  <a:cubicBezTo>
                    <a:pt x="21600" y="-89"/>
                    <a:pt x="21600" y="867"/>
                    <a:pt x="21600" y="18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6" name="Line"/>
            <p:cNvSpPr/>
            <p:nvPr/>
          </p:nvSpPr>
          <p:spPr>
            <a:xfrm>
              <a:off x="9544049" y="467513"/>
              <a:ext cx="114852" cy="147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470" fill="norm" stroke="1" extrusionOk="0">
                  <a:moveTo>
                    <a:pt x="20029" y="0"/>
                  </a:moveTo>
                  <a:cubicBezTo>
                    <a:pt x="16495" y="1543"/>
                    <a:pt x="12960" y="3086"/>
                    <a:pt x="10996" y="4629"/>
                  </a:cubicBezTo>
                  <a:cubicBezTo>
                    <a:pt x="9033" y="6171"/>
                    <a:pt x="8640" y="7714"/>
                    <a:pt x="9622" y="8949"/>
                  </a:cubicBezTo>
                  <a:cubicBezTo>
                    <a:pt x="10604" y="10183"/>
                    <a:pt x="12960" y="11109"/>
                    <a:pt x="14924" y="12034"/>
                  </a:cubicBezTo>
                  <a:cubicBezTo>
                    <a:pt x="16887" y="12960"/>
                    <a:pt x="18458" y="13886"/>
                    <a:pt x="19636" y="15120"/>
                  </a:cubicBezTo>
                  <a:cubicBezTo>
                    <a:pt x="20815" y="16354"/>
                    <a:pt x="21600" y="17897"/>
                    <a:pt x="21207" y="19131"/>
                  </a:cubicBezTo>
                  <a:cubicBezTo>
                    <a:pt x="20815" y="20366"/>
                    <a:pt x="19244" y="21291"/>
                    <a:pt x="15513" y="21446"/>
                  </a:cubicBezTo>
                  <a:cubicBezTo>
                    <a:pt x="11782" y="21600"/>
                    <a:pt x="5891" y="20983"/>
                    <a:pt x="0" y="20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7" name="Line"/>
            <p:cNvSpPr/>
            <p:nvPr/>
          </p:nvSpPr>
          <p:spPr>
            <a:xfrm>
              <a:off x="2127250" y="753263"/>
              <a:ext cx="6953250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0" y="19974"/>
                    <a:pt x="500" y="18348"/>
                    <a:pt x="750" y="17187"/>
                  </a:cubicBezTo>
                  <a:cubicBezTo>
                    <a:pt x="999" y="16026"/>
                    <a:pt x="1249" y="15329"/>
                    <a:pt x="1512" y="14400"/>
                  </a:cubicBezTo>
                  <a:cubicBezTo>
                    <a:pt x="1775" y="13471"/>
                    <a:pt x="2052" y="12310"/>
                    <a:pt x="2308" y="11381"/>
                  </a:cubicBezTo>
                  <a:cubicBezTo>
                    <a:pt x="2564" y="10452"/>
                    <a:pt x="2801" y="9755"/>
                    <a:pt x="3048" y="9058"/>
                  </a:cubicBezTo>
                  <a:cubicBezTo>
                    <a:pt x="3294" y="8361"/>
                    <a:pt x="3551" y="7665"/>
                    <a:pt x="3827" y="6968"/>
                  </a:cubicBezTo>
                  <a:cubicBezTo>
                    <a:pt x="4103" y="6271"/>
                    <a:pt x="4399" y="5574"/>
                    <a:pt x="4649" y="4994"/>
                  </a:cubicBezTo>
                  <a:cubicBezTo>
                    <a:pt x="4899" y="4413"/>
                    <a:pt x="5102" y="3948"/>
                    <a:pt x="5316" y="3484"/>
                  </a:cubicBezTo>
                  <a:cubicBezTo>
                    <a:pt x="5530" y="3019"/>
                    <a:pt x="5753" y="2555"/>
                    <a:pt x="5990" y="2206"/>
                  </a:cubicBezTo>
                  <a:cubicBezTo>
                    <a:pt x="6227" y="1858"/>
                    <a:pt x="6477" y="1626"/>
                    <a:pt x="6730" y="1394"/>
                  </a:cubicBezTo>
                  <a:cubicBezTo>
                    <a:pt x="6983" y="1161"/>
                    <a:pt x="7239" y="929"/>
                    <a:pt x="7499" y="697"/>
                  </a:cubicBezTo>
                  <a:cubicBezTo>
                    <a:pt x="7759" y="465"/>
                    <a:pt x="8022" y="232"/>
                    <a:pt x="8292" y="116"/>
                  </a:cubicBezTo>
                  <a:cubicBezTo>
                    <a:pt x="8561" y="0"/>
                    <a:pt x="8837" y="0"/>
                    <a:pt x="9117" y="0"/>
                  </a:cubicBezTo>
                  <a:cubicBezTo>
                    <a:pt x="9396" y="0"/>
                    <a:pt x="9679" y="0"/>
                    <a:pt x="9965" y="0"/>
                  </a:cubicBezTo>
                  <a:cubicBezTo>
                    <a:pt x="10251" y="0"/>
                    <a:pt x="10540" y="0"/>
                    <a:pt x="10836" y="0"/>
                  </a:cubicBezTo>
                  <a:cubicBezTo>
                    <a:pt x="11132" y="0"/>
                    <a:pt x="11435" y="0"/>
                    <a:pt x="11658" y="0"/>
                  </a:cubicBezTo>
                  <a:cubicBezTo>
                    <a:pt x="11882" y="0"/>
                    <a:pt x="12026" y="0"/>
                    <a:pt x="12181" y="0"/>
                  </a:cubicBezTo>
                  <a:cubicBezTo>
                    <a:pt x="12335" y="0"/>
                    <a:pt x="12500" y="0"/>
                    <a:pt x="12658" y="0"/>
                  </a:cubicBezTo>
                  <a:cubicBezTo>
                    <a:pt x="12815" y="0"/>
                    <a:pt x="12967" y="0"/>
                    <a:pt x="13134" y="0"/>
                  </a:cubicBezTo>
                  <a:cubicBezTo>
                    <a:pt x="13302" y="0"/>
                    <a:pt x="13486" y="0"/>
                    <a:pt x="13644" y="0"/>
                  </a:cubicBezTo>
                  <a:cubicBezTo>
                    <a:pt x="13802" y="0"/>
                    <a:pt x="13933" y="0"/>
                    <a:pt x="14091" y="116"/>
                  </a:cubicBezTo>
                  <a:cubicBezTo>
                    <a:pt x="14249" y="232"/>
                    <a:pt x="14433" y="465"/>
                    <a:pt x="14597" y="581"/>
                  </a:cubicBezTo>
                  <a:cubicBezTo>
                    <a:pt x="14762" y="697"/>
                    <a:pt x="14906" y="697"/>
                    <a:pt x="15061" y="813"/>
                  </a:cubicBezTo>
                  <a:cubicBezTo>
                    <a:pt x="15215" y="929"/>
                    <a:pt x="15380" y="1161"/>
                    <a:pt x="15544" y="1394"/>
                  </a:cubicBezTo>
                  <a:cubicBezTo>
                    <a:pt x="15708" y="1626"/>
                    <a:pt x="15873" y="1858"/>
                    <a:pt x="16031" y="2090"/>
                  </a:cubicBezTo>
                  <a:cubicBezTo>
                    <a:pt x="16188" y="2323"/>
                    <a:pt x="16340" y="2555"/>
                    <a:pt x="16573" y="2903"/>
                  </a:cubicBezTo>
                  <a:cubicBezTo>
                    <a:pt x="16807" y="3252"/>
                    <a:pt x="17122" y="3716"/>
                    <a:pt x="17494" y="4297"/>
                  </a:cubicBezTo>
                  <a:cubicBezTo>
                    <a:pt x="17865" y="4877"/>
                    <a:pt x="18293" y="5574"/>
                    <a:pt x="18638" y="6155"/>
                  </a:cubicBezTo>
                  <a:cubicBezTo>
                    <a:pt x="18983" y="6735"/>
                    <a:pt x="19246" y="7200"/>
                    <a:pt x="19502" y="7781"/>
                  </a:cubicBezTo>
                  <a:cubicBezTo>
                    <a:pt x="19759" y="8361"/>
                    <a:pt x="20009" y="9058"/>
                    <a:pt x="20321" y="9987"/>
                  </a:cubicBezTo>
                  <a:cubicBezTo>
                    <a:pt x="20633" y="10916"/>
                    <a:pt x="21008" y="12077"/>
                    <a:pt x="21232" y="12890"/>
                  </a:cubicBezTo>
                  <a:cubicBezTo>
                    <a:pt x="21455" y="13703"/>
                    <a:pt x="21528" y="14168"/>
                    <a:pt x="21600" y="146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8" name="Line"/>
            <p:cNvSpPr/>
            <p:nvPr/>
          </p:nvSpPr>
          <p:spPr>
            <a:xfrm>
              <a:off x="2184400" y="988478"/>
              <a:ext cx="6362700" cy="241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6" fill="norm" stroke="1" extrusionOk="0">
                  <a:moveTo>
                    <a:pt x="0" y="21576"/>
                  </a:moveTo>
                  <a:cubicBezTo>
                    <a:pt x="280" y="20060"/>
                    <a:pt x="560" y="18544"/>
                    <a:pt x="855" y="17408"/>
                  </a:cubicBezTo>
                  <a:cubicBezTo>
                    <a:pt x="1150" y="16271"/>
                    <a:pt x="1459" y="15513"/>
                    <a:pt x="1750" y="14850"/>
                  </a:cubicBezTo>
                  <a:cubicBezTo>
                    <a:pt x="2041" y="14187"/>
                    <a:pt x="2314" y="13618"/>
                    <a:pt x="2554" y="13050"/>
                  </a:cubicBezTo>
                  <a:cubicBezTo>
                    <a:pt x="2795" y="12481"/>
                    <a:pt x="3004" y="11913"/>
                    <a:pt x="3223" y="11344"/>
                  </a:cubicBezTo>
                  <a:cubicBezTo>
                    <a:pt x="3442" y="10776"/>
                    <a:pt x="3672" y="10208"/>
                    <a:pt x="3913" y="9544"/>
                  </a:cubicBezTo>
                  <a:cubicBezTo>
                    <a:pt x="4153" y="8881"/>
                    <a:pt x="4405" y="8123"/>
                    <a:pt x="4667" y="7365"/>
                  </a:cubicBezTo>
                  <a:cubicBezTo>
                    <a:pt x="4929" y="6608"/>
                    <a:pt x="5202" y="5850"/>
                    <a:pt x="5483" y="5187"/>
                  </a:cubicBezTo>
                  <a:cubicBezTo>
                    <a:pt x="5763" y="4523"/>
                    <a:pt x="6050" y="3955"/>
                    <a:pt x="6356" y="3387"/>
                  </a:cubicBezTo>
                  <a:cubicBezTo>
                    <a:pt x="6661" y="2818"/>
                    <a:pt x="6984" y="2250"/>
                    <a:pt x="7308" y="1776"/>
                  </a:cubicBezTo>
                  <a:cubicBezTo>
                    <a:pt x="7631" y="1302"/>
                    <a:pt x="7954" y="923"/>
                    <a:pt x="8213" y="734"/>
                  </a:cubicBezTo>
                  <a:cubicBezTo>
                    <a:pt x="8472" y="544"/>
                    <a:pt x="8666" y="544"/>
                    <a:pt x="8842" y="450"/>
                  </a:cubicBezTo>
                  <a:cubicBezTo>
                    <a:pt x="9018" y="355"/>
                    <a:pt x="9176" y="165"/>
                    <a:pt x="9442" y="71"/>
                  </a:cubicBezTo>
                  <a:cubicBezTo>
                    <a:pt x="9708" y="-24"/>
                    <a:pt x="10081" y="-24"/>
                    <a:pt x="10358" y="71"/>
                  </a:cubicBezTo>
                  <a:cubicBezTo>
                    <a:pt x="10635" y="165"/>
                    <a:pt x="10814" y="355"/>
                    <a:pt x="11102" y="639"/>
                  </a:cubicBezTo>
                  <a:cubicBezTo>
                    <a:pt x="11389" y="923"/>
                    <a:pt x="11784" y="1302"/>
                    <a:pt x="12061" y="1587"/>
                  </a:cubicBezTo>
                  <a:cubicBezTo>
                    <a:pt x="12338" y="1871"/>
                    <a:pt x="12496" y="2060"/>
                    <a:pt x="12675" y="2250"/>
                  </a:cubicBezTo>
                  <a:cubicBezTo>
                    <a:pt x="12855" y="2439"/>
                    <a:pt x="13056" y="2629"/>
                    <a:pt x="13261" y="2818"/>
                  </a:cubicBezTo>
                  <a:cubicBezTo>
                    <a:pt x="13466" y="3008"/>
                    <a:pt x="13674" y="3197"/>
                    <a:pt x="13879" y="3387"/>
                  </a:cubicBezTo>
                  <a:cubicBezTo>
                    <a:pt x="14084" y="3576"/>
                    <a:pt x="14285" y="3765"/>
                    <a:pt x="14465" y="3955"/>
                  </a:cubicBezTo>
                  <a:cubicBezTo>
                    <a:pt x="14644" y="4144"/>
                    <a:pt x="14802" y="4334"/>
                    <a:pt x="15086" y="4713"/>
                  </a:cubicBezTo>
                  <a:cubicBezTo>
                    <a:pt x="15370" y="5092"/>
                    <a:pt x="15780" y="5660"/>
                    <a:pt x="16171" y="6229"/>
                  </a:cubicBezTo>
                  <a:cubicBezTo>
                    <a:pt x="16563" y="6797"/>
                    <a:pt x="16937" y="7365"/>
                    <a:pt x="17217" y="7744"/>
                  </a:cubicBezTo>
                  <a:cubicBezTo>
                    <a:pt x="17497" y="8123"/>
                    <a:pt x="17684" y="8313"/>
                    <a:pt x="17975" y="8597"/>
                  </a:cubicBezTo>
                  <a:cubicBezTo>
                    <a:pt x="18266" y="8881"/>
                    <a:pt x="18661" y="9260"/>
                    <a:pt x="19028" y="9734"/>
                  </a:cubicBezTo>
                  <a:cubicBezTo>
                    <a:pt x="19394" y="10208"/>
                    <a:pt x="19732" y="10776"/>
                    <a:pt x="20077" y="11250"/>
                  </a:cubicBezTo>
                  <a:cubicBezTo>
                    <a:pt x="20422" y="11723"/>
                    <a:pt x="20774" y="12102"/>
                    <a:pt x="21029" y="12387"/>
                  </a:cubicBezTo>
                  <a:cubicBezTo>
                    <a:pt x="21284" y="12671"/>
                    <a:pt x="21442" y="12860"/>
                    <a:pt x="21600" y="130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9" name="Line"/>
            <p:cNvSpPr/>
            <p:nvPr/>
          </p:nvSpPr>
          <p:spPr>
            <a:xfrm>
              <a:off x="244734" y="1953097"/>
              <a:ext cx="241897" cy="539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8" h="21407" fill="norm" stroke="1" extrusionOk="0">
                  <a:moveTo>
                    <a:pt x="808" y="5559"/>
                  </a:moveTo>
                  <a:cubicBezTo>
                    <a:pt x="1731" y="8417"/>
                    <a:pt x="2654" y="11274"/>
                    <a:pt x="3669" y="13502"/>
                  </a:cubicBezTo>
                  <a:cubicBezTo>
                    <a:pt x="4685" y="15729"/>
                    <a:pt x="5792" y="17326"/>
                    <a:pt x="6438" y="18502"/>
                  </a:cubicBezTo>
                  <a:cubicBezTo>
                    <a:pt x="7085" y="19679"/>
                    <a:pt x="7269" y="20435"/>
                    <a:pt x="7177" y="20519"/>
                  </a:cubicBezTo>
                  <a:cubicBezTo>
                    <a:pt x="7085" y="20604"/>
                    <a:pt x="6715" y="20015"/>
                    <a:pt x="5608" y="18082"/>
                  </a:cubicBezTo>
                  <a:cubicBezTo>
                    <a:pt x="4500" y="16149"/>
                    <a:pt x="2654" y="12871"/>
                    <a:pt x="1454" y="9972"/>
                  </a:cubicBezTo>
                  <a:cubicBezTo>
                    <a:pt x="254" y="7072"/>
                    <a:pt x="-300" y="4551"/>
                    <a:pt x="162" y="2912"/>
                  </a:cubicBezTo>
                  <a:cubicBezTo>
                    <a:pt x="623" y="1273"/>
                    <a:pt x="2100" y="516"/>
                    <a:pt x="4500" y="180"/>
                  </a:cubicBezTo>
                  <a:cubicBezTo>
                    <a:pt x="6900" y="-156"/>
                    <a:pt x="10223" y="-72"/>
                    <a:pt x="13177" y="853"/>
                  </a:cubicBezTo>
                  <a:cubicBezTo>
                    <a:pt x="16131" y="1777"/>
                    <a:pt x="18715" y="3542"/>
                    <a:pt x="20008" y="6148"/>
                  </a:cubicBezTo>
                  <a:cubicBezTo>
                    <a:pt x="21300" y="8753"/>
                    <a:pt x="21300" y="12199"/>
                    <a:pt x="20746" y="14762"/>
                  </a:cubicBezTo>
                  <a:cubicBezTo>
                    <a:pt x="20192" y="17326"/>
                    <a:pt x="19085" y="19007"/>
                    <a:pt x="18254" y="20015"/>
                  </a:cubicBezTo>
                  <a:cubicBezTo>
                    <a:pt x="17423" y="21024"/>
                    <a:pt x="16869" y="21360"/>
                    <a:pt x="15485" y="21402"/>
                  </a:cubicBezTo>
                  <a:cubicBezTo>
                    <a:pt x="14100" y="21444"/>
                    <a:pt x="11885" y="21192"/>
                    <a:pt x="10685" y="20814"/>
                  </a:cubicBezTo>
                  <a:cubicBezTo>
                    <a:pt x="9485" y="20435"/>
                    <a:pt x="9300" y="19931"/>
                    <a:pt x="9577" y="19553"/>
                  </a:cubicBezTo>
                  <a:cubicBezTo>
                    <a:pt x="9854" y="19175"/>
                    <a:pt x="10592" y="18923"/>
                    <a:pt x="11331" y="186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0" name="Line"/>
            <p:cNvSpPr/>
            <p:nvPr/>
          </p:nvSpPr>
          <p:spPr>
            <a:xfrm>
              <a:off x="603250" y="2251863"/>
              <a:ext cx="1905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1" name="Line"/>
            <p:cNvSpPr/>
            <p:nvPr/>
          </p:nvSpPr>
          <p:spPr>
            <a:xfrm>
              <a:off x="596900" y="2150263"/>
              <a:ext cx="1" cy="825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2" name="Line"/>
            <p:cNvSpPr/>
            <p:nvPr/>
          </p:nvSpPr>
          <p:spPr>
            <a:xfrm>
              <a:off x="669019" y="2142695"/>
              <a:ext cx="122323" cy="258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4" h="21410" fill="norm" stroke="1" extrusionOk="0">
                  <a:moveTo>
                    <a:pt x="15814" y="1154"/>
                  </a:moveTo>
                  <a:cubicBezTo>
                    <a:pt x="12214" y="627"/>
                    <a:pt x="8614" y="101"/>
                    <a:pt x="5914" y="13"/>
                  </a:cubicBezTo>
                  <a:cubicBezTo>
                    <a:pt x="3214" y="-75"/>
                    <a:pt x="1414" y="276"/>
                    <a:pt x="514" y="979"/>
                  </a:cubicBezTo>
                  <a:cubicBezTo>
                    <a:pt x="-386" y="1681"/>
                    <a:pt x="-386" y="2735"/>
                    <a:pt x="2854" y="4754"/>
                  </a:cubicBezTo>
                  <a:cubicBezTo>
                    <a:pt x="6094" y="6774"/>
                    <a:pt x="12574" y="9759"/>
                    <a:pt x="16354" y="12481"/>
                  </a:cubicBezTo>
                  <a:cubicBezTo>
                    <a:pt x="20134" y="15203"/>
                    <a:pt x="21214" y="17662"/>
                    <a:pt x="20674" y="19154"/>
                  </a:cubicBezTo>
                  <a:cubicBezTo>
                    <a:pt x="20134" y="20647"/>
                    <a:pt x="17974" y="21174"/>
                    <a:pt x="15994" y="21349"/>
                  </a:cubicBezTo>
                  <a:cubicBezTo>
                    <a:pt x="14014" y="21525"/>
                    <a:pt x="12214" y="21349"/>
                    <a:pt x="11134" y="20384"/>
                  </a:cubicBezTo>
                  <a:cubicBezTo>
                    <a:pt x="10054" y="19418"/>
                    <a:pt x="9694" y="17662"/>
                    <a:pt x="9334" y="159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3" name="Line"/>
            <p:cNvSpPr/>
            <p:nvPr/>
          </p:nvSpPr>
          <p:spPr>
            <a:xfrm>
              <a:off x="860667" y="2133771"/>
              <a:ext cx="98184" cy="2514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3" h="21383" fill="norm" stroke="1" extrusionOk="0">
                  <a:moveTo>
                    <a:pt x="19523" y="5183"/>
                  </a:moveTo>
                  <a:cubicBezTo>
                    <a:pt x="19973" y="4283"/>
                    <a:pt x="20423" y="3383"/>
                    <a:pt x="20198" y="2483"/>
                  </a:cubicBezTo>
                  <a:cubicBezTo>
                    <a:pt x="19973" y="1583"/>
                    <a:pt x="19073" y="683"/>
                    <a:pt x="17273" y="233"/>
                  </a:cubicBezTo>
                  <a:cubicBezTo>
                    <a:pt x="15473" y="-217"/>
                    <a:pt x="12773" y="-217"/>
                    <a:pt x="9173" y="2123"/>
                  </a:cubicBezTo>
                  <a:cubicBezTo>
                    <a:pt x="5573" y="4463"/>
                    <a:pt x="1073" y="9143"/>
                    <a:pt x="173" y="12743"/>
                  </a:cubicBezTo>
                  <a:cubicBezTo>
                    <a:pt x="-727" y="16343"/>
                    <a:pt x="1973" y="18863"/>
                    <a:pt x="6023" y="20123"/>
                  </a:cubicBezTo>
                  <a:cubicBezTo>
                    <a:pt x="10073" y="21383"/>
                    <a:pt x="15473" y="21383"/>
                    <a:pt x="20873" y="213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4" name="Line"/>
            <p:cNvSpPr/>
            <p:nvPr/>
          </p:nvSpPr>
          <p:spPr>
            <a:xfrm>
              <a:off x="1055042" y="2099463"/>
              <a:ext cx="195909" cy="263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314" fill="norm" stroke="1" extrusionOk="0">
                  <a:moveTo>
                    <a:pt x="1291" y="5657"/>
                  </a:moveTo>
                  <a:cubicBezTo>
                    <a:pt x="594" y="4971"/>
                    <a:pt x="-103" y="4286"/>
                    <a:pt x="13" y="4200"/>
                  </a:cubicBezTo>
                  <a:cubicBezTo>
                    <a:pt x="129" y="4114"/>
                    <a:pt x="1058" y="4629"/>
                    <a:pt x="2568" y="7029"/>
                  </a:cubicBezTo>
                  <a:cubicBezTo>
                    <a:pt x="4078" y="9429"/>
                    <a:pt x="6168" y="13714"/>
                    <a:pt x="7213" y="16543"/>
                  </a:cubicBezTo>
                  <a:cubicBezTo>
                    <a:pt x="8258" y="19371"/>
                    <a:pt x="8258" y="20743"/>
                    <a:pt x="7794" y="21171"/>
                  </a:cubicBezTo>
                  <a:cubicBezTo>
                    <a:pt x="7329" y="21600"/>
                    <a:pt x="6400" y="21086"/>
                    <a:pt x="5820" y="19286"/>
                  </a:cubicBezTo>
                  <a:cubicBezTo>
                    <a:pt x="5239" y="17486"/>
                    <a:pt x="5007" y="14400"/>
                    <a:pt x="6400" y="11057"/>
                  </a:cubicBezTo>
                  <a:cubicBezTo>
                    <a:pt x="7794" y="7714"/>
                    <a:pt x="10813" y="4114"/>
                    <a:pt x="13600" y="2229"/>
                  </a:cubicBezTo>
                  <a:cubicBezTo>
                    <a:pt x="16387" y="343"/>
                    <a:pt x="18942" y="171"/>
                    <a:pt x="2149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5" name="Line"/>
            <p:cNvSpPr/>
            <p:nvPr/>
          </p:nvSpPr>
          <p:spPr>
            <a:xfrm>
              <a:off x="1231084" y="1926647"/>
              <a:ext cx="343717" cy="391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118" fill="norm" stroke="1" extrusionOk="0">
                  <a:moveTo>
                    <a:pt x="1631" y="12759"/>
                  </a:moveTo>
                  <a:cubicBezTo>
                    <a:pt x="1236" y="13216"/>
                    <a:pt x="841" y="13674"/>
                    <a:pt x="511" y="14188"/>
                  </a:cubicBezTo>
                  <a:cubicBezTo>
                    <a:pt x="182" y="14702"/>
                    <a:pt x="-81" y="15274"/>
                    <a:pt x="116" y="15388"/>
                  </a:cubicBezTo>
                  <a:cubicBezTo>
                    <a:pt x="314" y="15502"/>
                    <a:pt x="972" y="15159"/>
                    <a:pt x="1763" y="14474"/>
                  </a:cubicBezTo>
                  <a:cubicBezTo>
                    <a:pt x="2553" y="13788"/>
                    <a:pt x="3475" y="12759"/>
                    <a:pt x="4002" y="11959"/>
                  </a:cubicBezTo>
                  <a:cubicBezTo>
                    <a:pt x="4528" y="11159"/>
                    <a:pt x="4660" y="10588"/>
                    <a:pt x="4397" y="10302"/>
                  </a:cubicBezTo>
                  <a:cubicBezTo>
                    <a:pt x="4133" y="10016"/>
                    <a:pt x="3475" y="10016"/>
                    <a:pt x="2685" y="10702"/>
                  </a:cubicBezTo>
                  <a:cubicBezTo>
                    <a:pt x="1894" y="11388"/>
                    <a:pt x="972" y="12759"/>
                    <a:pt x="446" y="14474"/>
                  </a:cubicBezTo>
                  <a:cubicBezTo>
                    <a:pt x="-81" y="16188"/>
                    <a:pt x="-213" y="18245"/>
                    <a:pt x="446" y="19559"/>
                  </a:cubicBezTo>
                  <a:cubicBezTo>
                    <a:pt x="1104" y="20874"/>
                    <a:pt x="2553" y="21445"/>
                    <a:pt x="4528" y="20931"/>
                  </a:cubicBezTo>
                  <a:cubicBezTo>
                    <a:pt x="6504" y="20416"/>
                    <a:pt x="9007" y="18816"/>
                    <a:pt x="11180" y="16245"/>
                  </a:cubicBezTo>
                  <a:cubicBezTo>
                    <a:pt x="13353" y="13674"/>
                    <a:pt x="15197" y="10131"/>
                    <a:pt x="16514" y="7559"/>
                  </a:cubicBezTo>
                  <a:cubicBezTo>
                    <a:pt x="17831" y="4988"/>
                    <a:pt x="18621" y="3388"/>
                    <a:pt x="19082" y="2245"/>
                  </a:cubicBezTo>
                  <a:cubicBezTo>
                    <a:pt x="19543" y="1102"/>
                    <a:pt x="19675" y="416"/>
                    <a:pt x="19411" y="131"/>
                  </a:cubicBezTo>
                  <a:cubicBezTo>
                    <a:pt x="19148" y="-155"/>
                    <a:pt x="18489" y="-41"/>
                    <a:pt x="17633" y="1159"/>
                  </a:cubicBezTo>
                  <a:cubicBezTo>
                    <a:pt x="16777" y="2359"/>
                    <a:pt x="15724" y="4645"/>
                    <a:pt x="14999" y="7559"/>
                  </a:cubicBezTo>
                  <a:cubicBezTo>
                    <a:pt x="14275" y="10474"/>
                    <a:pt x="13880" y="14016"/>
                    <a:pt x="14011" y="16416"/>
                  </a:cubicBezTo>
                  <a:cubicBezTo>
                    <a:pt x="14143" y="18816"/>
                    <a:pt x="14802" y="20074"/>
                    <a:pt x="15921" y="20588"/>
                  </a:cubicBezTo>
                  <a:cubicBezTo>
                    <a:pt x="17041" y="21102"/>
                    <a:pt x="18621" y="20874"/>
                    <a:pt x="19609" y="20474"/>
                  </a:cubicBezTo>
                  <a:cubicBezTo>
                    <a:pt x="20597" y="20074"/>
                    <a:pt x="20992" y="19502"/>
                    <a:pt x="21387" y="189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6" name="Line"/>
            <p:cNvSpPr/>
            <p:nvPr/>
          </p:nvSpPr>
          <p:spPr>
            <a:xfrm>
              <a:off x="1498600" y="2083028"/>
              <a:ext cx="355600" cy="200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1" fill="norm" stroke="1" extrusionOk="0">
                  <a:moveTo>
                    <a:pt x="0" y="6405"/>
                  </a:moveTo>
                  <a:cubicBezTo>
                    <a:pt x="2186" y="6183"/>
                    <a:pt x="4371" y="5960"/>
                    <a:pt x="6171" y="5960"/>
                  </a:cubicBezTo>
                  <a:cubicBezTo>
                    <a:pt x="7971" y="5960"/>
                    <a:pt x="9386" y="6183"/>
                    <a:pt x="10414" y="5960"/>
                  </a:cubicBezTo>
                  <a:cubicBezTo>
                    <a:pt x="11443" y="5737"/>
                    <a:pt x="12086" y="5069"/>
                    <a:pt x="12536" y="3956"/>
                  </a:cubicBezTo>
                  <a:cubicBezTo>
                    <a:pt x="12986" y="2843"/>
                    <a:pt x="13243" y="1284"/>
                    <a:pt x="12986" y="504"/>
                  </a:cubicBezTo>
                  <a:cubicBezTo>
                    <a:pt x="12729" y="-275"/>
                    <a:pt x="11957" y="-275"/>
                    <a:pt x="10736" y="1395"/>
                  </a:cubicBezTo>
                  <a:cubicBezTo>
                    <a:pt x="9514" y="3065"/>
                    <a:pt x="7843" y="6405"/>
                    <a:pt x="6879" y="9412"/>
                  </a:cubicBezTo>
                  <a:cubicBezTo>
                    <a:pt x="5914" y="12418"/>
                    <a:pt x="5657" y="15090"/>
                    <a:pt x="6171" y="17205"/>
                  </a:cubicBezTo>
                  <a:cubicBezTo>
                    <a:pt x="6686" y="19321"/>
                    <a:pt x="7971" y="20880"/>
                    <a:pt x="10671" y="21102"/>
                  </a:cubicBezTo>
                  <a:cubicBezTo>
                    <a:pt x="13371" y="21325"/>
                    <a:pt x="17486" y="20212"/>
                    <a:pt x="21600" y="190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7" name="Line"/>
            <p:cNvSpPr/>
            <p:nvPr/>
          </p:nvSpPr>
          <p:spPr>
            <a:xfrm>
              <a:off x="0" y="2512213"/>
              <a:ext cx="199390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17" y="21240"/>
                    <a:pt x="1834" y="20880"/>
                    <a:pt x="2786" y="20340"/>
                  </a:cubicBezTo>
                  <a:cubicBezTo>
                    <a:pt x="3738" y="19800"/>
                    <a:pt x="4724" y="19080"/>
                    <a:pt x="5675" y="18270"/>
                  </a:cubicBezTo>
                  <a:cubicBezTo>
                    <a:pt x="6627" y="17460"/>
                    <a:pt x="7544" y="16560"/>
                    <a:pt x="8496" y="15480"/>
                  </a:cubicBezTo>
                  <a:cubicBezTo>
                    <a:pt x="9447" y="14400"/>
                    <a:pt x="10433" y="13140"/>
                    <a:pt x="11385" y="11970"/>
                  </a:cubicBezTo>
                  <a:cubicBezTo>
                    <a:pt x="12336" y="10800"/>
                    <a:pt x="13254" y="9720"/>
                    <a:pt x="14125" y="8730"/>
                  </a:cubicBezTo>
                  <a:cubicBezTo>
                    <a:pt x="14996" y="7740"/>
                    <a:pt x="15822" y="6840"/>
                    <a:pt x="16682" y="5850"/>
                  </a:cubicBezTo>
                  <a:cubicBezTo>
                    <a:pt x="17541" y="4860"/>
                    <a:pt x="18436" y="3780"/>
                    <a:pt x="19261" y="2790"/>
                  </a:cubicBezTo>
                  <a:cubicBezTo>
                    <a:pt x="20087" y="1800"/>
                    <a:pt x="20843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8" name="Line"/>
            <p:cNvSpPr/>
            <p:nvPr/>
          </p:nvSpPr>
          <p:spPr>
            <a:xfrm>
              <a:off x="209550" y="2778913"/>
              <a:ext cx="130175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89" y="18831"/>
                    <a:pt x="2178" y="16062"/>
                    <a:pt x="3495" y="14262"/>
                  </a:cubicBezTo>
                  <a:cubicBezTo>
                    <a:pt x="4812" y="12462"/>
                    <a:pt x="6357" y="11631"/>
                    <a:pt x="7902" y="10800"/>
                  </a:cubicBezTo>
                  <a:cubicBezTo>
                    <a:pt x="9448" y="9969"/>
                    <a:pt x="10993" y="9138"/>
                    <a:pt x="12626" y="8031"/>
                  </a:cubicBezTo>
                  <a:cubicBezTo>
                    <a:pt x="14260" y="6923"/>
                    <a:pt x="15980" y="5538"/>
                    <a:pt x="17491" y="4154"/>
                  </a:cubicBezTo>
                  <a:cubicBezTo>
                    <a:pt x="19001" y="2769"/>
                    <a:pt x="20300" y="138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9" name="Line"/>
            <p:cNvSpPr/>
            <p:nvPr/>
          </p:nvSpPr>
          <p:spPr>
            <a:xfrm>
              <a:off x="6637866" y="1648613"/>
              <a:ext cx="124884" cy="6019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9519" y="0"/>
                  </a:moveTo>
                  <a:cubicBezTo>
                    <a:pt x="7322" y="319"/>
                    <a:pt x="5125" y="638"/>
                    <a:pt x="3661" y="934"/>
                  </a:cubicBezTo>
                  <a:cubicBezTo>
                    <a:pt x="2197" y="1230"/>
                    <a:pt x="1464" y="1504"/>
                    <a:pt x="915" y="1800"/>
                  </a:cubicBezTo>
                  <a:cubicBezTo>
                    <a:pt x="366" y="2096"/>
                    <a:pt x="0" y="2415"/>
                    <a:pt x="0" y="2711"/>
                  </a:cubicBezTo>
                  <a:cubicBezTo>
                    <a:pt x="0" y="3008"/>
                    <a:pt x="366" y="3281"/>
                    <a:pt x="1098" y="3566"/>
                  </a:cubicBezTo>
                  <a:cubicBezTo>
                    <a:pt x="1831" y="3851"/>
                    <a:pt x="2929" y="4147"/>
                    <a:pt x="3844" y="4458"/>
                  </a:cubicBezTo>
                  <a:cubicBezTo>
                    <a:pt x="4759" y="4770"/>
                    <a:pt x="5492" y="5096"/>
                    <a:pt x="6224" y="5381"/>
                  </a:cubicBezTo>
                  <a:cubicBezTo>
                    <a:pt x="6956" y="5666"/>
                    <a:pt x="7688" y="5909"/>
                    <a:pt x="8237" y="6152"/>
                  </a:cubicBezTo>
                  <a:cubicBezTo>
                    <a:pt x="8786" y="6395"/>
                    <a:pt x="9153" y="6638"/>
                    <a:pt x="9519" y="6889"/>
                  </a:cubicBezTo>
                  <a:cubicBezTo>
                    <a:pt x="9885" y="7139"/>
                    <a:pt x="10251" y="7397"/>
                    <a:pt x="10617" y="7656"/>
                  </a:cubicBezTo>
                  <a:cubicBezTo>
                    <a:pt x="10983" y="7914"/>
                    <a:pt x="11349" y="8172"/>
                    <a:pt x="11532" y="8446"/>
                  </a:cubicBezTo>
                  <a:cubicBezTo>
                    <a:pt x="11715" y="8719"/>
                    <a:pt x="11715" y="9008"/>
                    <a:pt x="11715" y="9285"/>
                  </a:cubicBezTo>
                  <a:cubicBezTo>
                    <a:pt x="11715" y="9562"/>
                    <a:pt x="11715" y="9828"/>
                    <a:pt x="11715" y="10113"/>
                  </a:cubicBezTo>
                  <a:cubicBezTo>
                    <a:pt x="11715" y="10397"/>
                    <a:pt x="11715" y="10701"/>
                    <a:pt x="11532" y="10986"/>
                  </a:cubicBezTo>
                  <a:cubicBezTo>
                    <a:pt x="11349" y="11271"/>
                    <a:pt x="10983" y="11537"/>
                    <a:pt x="10800" y="11818"/>
                  </a:cubicBezTo>
                  <a:cubicBezTo>
                    <a:pt x="10617" y="12099"/>
                    <a:pt x="10617" y="12395"/>
                    <a:pt x="10617" y="12672"/>
                  </a:cubicBezTo>
                  <a:cubicBezTo>
                    <a:pt x="10617" y="12949"/>
                    <a:pt x="10617" y="13208"/>
                    <a:pt x="10434" y="13485"/>
                  </a:cubicBezTo>
                  <a:cubicBezTo>
                    <a:pt x="10251" y="13762"/>
                    <a:pt x="9885" y="14058"/>
                    <a:pt x="9519" y="14332"/>
                  </a:cubicBezTo>
                  <a:cubicBezTo>
                    <a:pt x="9153" y="14605"/>
                    <a:pt x="8786" y="14856"/>
                    <a:pt x="8420" y="15122"/>
                  </a:cubicBezTo>
                  <a:cubicBezTo>
                    <a:pt x="8054" y="15387"/>
                    <a:pt x="7688" y="15668"/>
                    <a:pt x="7139" y="15934"/>
                  </a:cubicBezTo>
                  <a:cubicBezTo>
                    <a:pt x="6590" y="16200"/>
                    <a:pt x="5858" y="16451"/>
                    <a:pt x="5125" y="16701"/>
                  </a:cubicBezTo>
                  <a:cubicBezTo>
                    <a:pt x="4393" y="16952"/>
                    <a:pt x="3661" y="17203"/>
                    <a:pt x="3112" y="17446"/>
                  </a:cubicBezTo>
                  <a:cubicBezTo>
                    <a:pt x="2563" y="17689"/>
                    <a:pt x="2197" y="17924"/>
                    <a:pt x="1831" y="18156"/>
                  </a:cubicBezTo>
                  <a:cubicBezTo>
                    <a:pt x="1464" y="18387"/>
                    <a:pt x="1098" y="18615"/>
                    <a:pt x="915" y="18927"/>
                  </a:cubicBezTo>
                  <a:cubicBezTo>
                    <a:pt x="732" y="19238"/>
                    <a:pt x="732" y="19633"/>
                    <a:pt x="2014" y="20009"/>
                  </a:cubicBezTo>
                  <a:cubicBezTo>
                    <a:pt x="3295" y="20385"/>
                    <a:pt x="5858" y="20742"/>
                    <a:pt x="9336" y="21004"/>
                  </a:cubicBezTo>
                  <a:cubicBezTo>
                    <a:pt x="12814" y="21266"/>
                    <a:pt x="17207" y="214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0" name="Line"/>
            <p:cNvSpPr/>
            <p:nvPr/>
          </p:nvSpPr>
          <p:spPr>
            <a:xfrm>
              <a:off x="8229864" y="1731027"/>
              <a:ext cx="234686" cy="437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4" h="21145" fill="norm" stroke="1" extrusionOk="0">
                  <a:moveTo>
                    <a:pt x="21194" y="2771"/>
                  </a:moveTo>
                  <a:cubicBezTo>
                    <a:pt x="20047" y="1849"/>
                    <a:pt x="18900" y="928"/>
                    <a:pt x="17658" y="416"/>
                  </a:cubicBezTo>
                  <a:cubicBezTo>
                    <a:pt x="16415" y="-96"/>
                    <a:pt x="15077" y="-198"/>
                    <a:pt x="13070" y="467"/>
                  </a:cubicBezTo>
                  <a:cubicBezTo>
                    <a:pt x="11063" y="1133"/>
                    <a:pt x="8387" y="2566"/>
                    <a:pt x="6093" y="4562"/>
                  </a:cubicBezTo>
                  <a:cubicBezTo>
                    <a:pt x="3799" y="6558"/>
                    <a:pt x="1888" y="9118"/>
                    <a:pt x="836" y="11421"/>
                  </a:cubicBezTo>
                  <a:cubicBezTo>
                    <a:pt x="-215" y="13724"/>
                    <a:pt x="-406" y="15772"/>
                    <a:pt x="1028" y="17461"/>
                  </a:cubicBezTo>
                  <a:cubicBezTo>
                    <a:pt x="2461" y="19150"/>
                    <a:pt x="5520" y="20481"/>
                    <a:pt x="8865" y="20941"/>
                  </a:cubicBezTo>
                  <a:cubicBezTo>
                    <a:pt x="12210" y="21402"/>
                    <a:pt x="15842" y="20993"/>
                    <a:pt x="19474" y="205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1" name="Line"/>
            <p:cNvSpPr/>
            <p:nvPr/>
          </p:nvSpPr>
          <p:spPr>
            <a:xfrm>
              <a:off x="8488891" y="1983211"/>
              <a:ext cx="148847" cy="166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7" h="20678" fill="norm" stroke="1" extrusionOk="0">
                  <a:moveTo>
                    <a:pt x="15238" y="1823"/>
                  </a:moveTo>
                  <a:cubicBezTo>
                    <a:pt x="11983" y="1560"/>
                    <a:pt x="8729" y="1296"/>
                    <a:pt x="5918" y="2350"/>
                  </a:cubicBezTo>
                  <a:cubicBezTo>
                    <a:pt x="3107" y="3404"/>
                    <a:pt x="740" y="5775"/>
                    <a:pt x="148" y="9199"/>
                  </a:cubicBezTo>
                  <a:cubicBezTo>
                    <a:pt x="-444" y="12623"/>
                    <a:pt x="740" y="17101"/>
                    <a:pt x="3698" y="19209"/>
                  </a:cubicBezTo>
                  <a:cubicBezTo>
                    <a:pt x="6657" y="21316"/>
                    <a:pt x="11392" y="21053"/>
                    <a:pt x="14794" y="19077"/>
                  </a:cubicBezTo>
                  <a:cubicBezTo>
                    <a:pt x="18197" y="17101"/>
                    <a:pt x="20268" y="13414"/>
                    <a:pt x="20712" y="9989"/>
                  </a:cubicBezTo>
                  <a:cubicBezTo>
                    <a:pt x="21156" y="6565"/>
                    <a:pt x="19972" y="3404"/>
                    <a:pt x="18641" y="1692"/>
                  </a:cubicBezTo>
                  <a:cubicBezTo>
                    <a:pt x="17309" y="-21"/>
                    <a:pt x="15830" y="-284"/>
                    <a:pt x="15238" y="243"/>
                  </a:cubicBezTo>
                  <a:cubicBezTo>
                    <a:pt x="14646" y="770"/>
                    <a:pt x="14942" y="2087"/>
                    <a:pt x="15238" y="3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2" name="Line"/>
            <p:cNvSpPr/>
            <p:nvPr/>
          </p:nvSpPr>
          <p:spPr>
            <a:xfrm>
              <a:off x="8668727" y="1936978"/>
              <a:ext cx="135367" cy="2069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330" fill="norm" stroke="1" extrusionOk="0">
                  <a:moveTo>
                    <a:pt x="4832" y="6930"/>
                  </a:moveTo>
                  <a:cubicBezTo>
                    <a:pt x="3835" y="10421"/>
                    <a:pt x="2838" y="13912"/>
                    <a:pt x="2007" y="16203"/>
                  </a:cubicBezTo>
                  <a:cubicBezTo>
                    <a:pt x="1176" y="18494"/>
                    <a:pt x="512" y="19585"/>
                    <a:pt x="179" y="19585"/>
                  </a:cubicBezTo>
                  <a:cubicBezTo>
                    <a:pt x="-153" y="19585"/>
                    <a:pt x="-153" y="18494"/>
                    <a:pt x="1342" y="15548"/>
                  </a:cubicBezTo>
                  <a:cubicBezTo>
                    <a:pt x="2838" y="12603"/>
                    <a:pt x="5829" y="7803"/>
                    <a:pt x="8155" y="4857"/>
                  </a:cubicBezTo>
                  <a:cubicBezTo>
                    <a:pt x="10481" y="1912"/>
                    <a:pt x="12142" y="821"/>
                    <a:pt x="13804" y="275"/>
                  </a:cubicBezTo>
                  <a:cubicBezTo>
                    <a:pt x="15465" y="-270"/>
                    <a:pt x="17127" y="-270"/>
                    <a:pt x="18456" y="2785"/>
                  </a:cubicBezTo>
                  <a:cubicBezTo>
                    <a:pt x="19785" y="5839"/>
                    <a:pt x="20782" y="11948"/>
                    <a:pt x="21115" y="15548"/>
                  </a:cubicBezTo>
                  <a:cubicBezTo>
                    <a:pt x="21447" y="19148"/>
                    <a:pt x="21115" y="20239"/>
                    <a:pt x="20782" y="213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3" name="Line"/>
            <p:cNvSpPr/>
            <p:nvPr/>
          </p:nvSpPr>
          <p:spPr>
            <a:xfrm>
              <a:off x="8897261" y="1718463"/>
              <a:ext cx="81639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600" fill="norm" stroke="1" extrusionOk="0">
                  <a:moveTo>
                    <a:pt x="21361" y="0"/>
                  </a:moveTo>
                  <a:cubicBezTo>
                    <a:pt x="15823" y="3484"/>
                    <a:pt x="10284" y="6968"/>
                    <a:pt x="6684" y="10045"/>
                  </a:cubicBezTo>
                  <a:cubicBezTo>
                    <a:pt x="3084" y="13123"/>
                    <a:pt x="1423" y="15794"/>
                    <a:pt x="592" y="17535"/>
                  </a:cubicBezTo>
                  <a:cubicBezTo>
                    <a:pt x="-239" y="19277"/>
                    <a:pt x="-239" y="20090"/>
                    <a:pt x="869" y="20671"/>
                  </a:cubicBezTo>
                  <a:cubicBezTo>
                    <a:pt x="1976" y="21252"/>
                    <a:pt x="4192" y="21600"/>
                    <a:pt x="6407" y="21600"/>
                  </a:cubicBezTo>
                  <a:cubicBezTo>
                    <a:pt x="8623" y="21600"/>
                    <a:pt x="10838" y="21252"/>
                    <a:pt x="13053" y="209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4" name="Line"/>
            <p:cNvSpPr/>
            <p:nvPr/>
          </p:nvSpPr>
          <p:spPr>
            <a:xfrm>
              <a:off x="8883650" y="1959763"/>
              <a:ext cx="1651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5" name="Line"/>
            <p:cNvSpPr/>
            <p:nvPr/>
          </p:nvSpPr>
          <p:spPr>
            <a:xfrm>
              <a:off x="9048114" y="2124863"/>
              <a:ext cx="1272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6" name="Line"/>
            <p:cNvSpPr/>
            <p:nvPr/>
          </p:nvSpPr>
          <p:spPr>
            <a:xfrm>
              <a:off x="8324850" y="2283613"/>
              <a:ext cx="5842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09" y="18000"/>
                    <a:pt x="6417" y="14400"/>
                    <a:pt x="9509" y="12600"/>
                  </a:cubicBezTo>
                  <a:cubicBezTo>
                    <a:pt x="12600" y="10800"/>
                    <a:pt x="15574" y="10800"/>
                    <a:pt x="17570" y="9000"/>
                  </a:cubicBezTo>
                  <a:cubicBezTo>
                    <a:pt x="19565" y="7200"/>
                    <a:pt x="20583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7" name="Line"/>
            <p:cNvSpPr/>
            <p:nvPr/>
          </p:nvSpPr>
          <p:spPr>
            <a:xfrm>
              <a:off x="8248650" y="2366163"/>
              <a:ext cx="6286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73" y="21600"/>
                    <a:pt x="4945" y="21600"/>
                    <a:pt x="7564" y="19440"/>
                  </a:cubicBezTo>
                  <a:cubicBezTo>
                    <a:pt x="10182" y="17280"/>
                    <a:pt x="12945" y="12960"/>
                    <a:pt x="15309" y="9360"/>
                  </a:cubicBezTo>
                  <a:cubicBezTo>
                    <a:pt x="17673" y="5760"/>
                    <a:pt x="19636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8" name="Line"/>
            <p:cNvSpPr/>
            <p:nvPr/>
          </p:nvSpPr>
          <p:spPr>
            <a:xfrm>
              <a:off x="355600" y="3394863"/>
              <a:ext cx="63500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160" y="3709"/>
                    <a:pt x="4320" y="7418"/>
                    <a:pt x="7920" y="11018"/>
                  </a:cubicBezTo>
                  <a:cubicBezTo>
                    <a:pt x="11520" y="14618"/>
                    <a:pt x="16560" y="181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9" name="Line"/>
            <p:cNvSpPr/>
            <p:nvPr/>
          </p:nvSpPr>
          <p:spPr>
            <a:xfrm>
              <a:off x="325966" y="3377930"/>
              <a:ext cx="246138" cy="4448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6" h="21513" fill="norm" stroke="1" extrusionOk="0">
                  <a:moveTo>
                    <a:pt x="1464" y="5426"/>
                  </a:moveTo>
                  <a:cubicBezTo>
                    <a:pt x="732" y="3890"/>
                    <a:pt x="0" y="2355"/>
                    <a:pt x="0" y="1382"/>
                  </a:cubicBezTo>
                  <a:cubicBezTo>
                    <a:pt x="0" y="409"/>
                    <a:pt x="732" y="0"/>
                    <a:pt x="3020" y="0"/>
                  </a:cubicBezTo>
                  <a:cubicBezTo>
                    <a:pt x="5308" y="0"/>
                    <a:pt x="9153" y="409"/>
                    <a:pt x="12447" y="1791"/>
                  </a:cubicBezTo>
                  <a:cubicBezTo>
                    <a:pt x="15742" y="3173"/>
                    <a:pt x="18488" y="5528"/>
                    <a:pt x="19953" y="8087"/>
                  </a:cubicBezTo>
                  <a:cubicBezTo>
                    <a:pt x="21417" y="10646"/>
                    <a:pt x="21600" y="13410"/>
                    <a:pt x="20868" y="15509"/>
                  </a:cubicBezTo>
                  <a:cubicBezTo>
                    <a:pt x="20136" y="17608"/>
                    <a:pt x="18488" y="19041"/>
                    <a:pt x="16383" y="19962"/>
                  </a:cubicBezTo>
                  <a:cubicBezTo>
                    <a:pt x="14278" y="20883"/>
                    <a:pt x="11715" y="21293"/>
                    <a:pt x="9976" y="21446"/>
                  </a:cubicBezTo>
                  <a:cubicBezTo>
                    <a:pt x="8237" y="21600"/>
                    <a:pt x="7322" y="21498"/>
                    <a:pt x="7047" y="21037"/>
                  </a:cubicBezTo>
                  <a:cubicBezTo>
                    <a:pt x="6773" y="20576"/>
                    <a:pt x="7139" y="19757"/>
                    <a:pt x="7505" y="18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0" name="Line"/>
            <p:cNvSpPr/>
            <p:nvPr/>
          </p:nvSpPr>
          <p:spPr>
            <a:xfrm>
              <a:off x="755650" y="3553613"/>
              <a:ext cx="952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1" name="Line"/>
            <p:cNvSpPr/>
            <p:nvPr/>
          </p:nvSpPr>
          <p:spPr>
            <a:xfrm>
              <a:off x="742949" y="3629813"/>
              <a:ext cx="2095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2" name="Line"/>
            <p:cNvSpPr/>
            <p:nvPr/>
          </p:nvSpPr>
          <p:spPr>
            <a:xfrm>
              <a:off x="1055687" y="3314685"/>
              <a:ext cx="195263" cy="543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506" fill="norm" stroke="1" extrusionOk="0">
                  <a:moveTo>
                    <a:pt x="21426" y="2920"/>
                  </a:moveTo>
                  <a:cubicBezTo>
                    <a:pt x="20265" y="2083"/>
                    <a:pt x="19103" y="1246"/>
                    <a:pt x="17478" y="701"/>
                  </a:cubicBezTo>
                  <a:cubicBezTo>
                    <a:pt x="15852" y="157"/>
                    <a:pt x="13761" y="-94"/>
                    <a:pt x="10974" y="32"/>
                  </a:cubicBezTo>
                  <a:cubicBezTo>
                    <a:pt x="8187" y="157"/>
                    <a:pt x="4703" y="659"/>
                    <a:pt x="2613" y="1413"/>
                  </a:cubicBezTo>
                  <a:cubicBezTo>
                    <a:pt x="523" y="2166"/>
                    <a:pt x="-174" y="3171"/>
                    <a:pt x="1103" y="4050"/>
                  </a:cubicBezTo>
                  <a:cubicBezTo>
                    <a:pt x="2381" y="4929"/>
                    <a:pt x="5632" y="5683"/>
                    <a:pt x="7839" y="6520"/>
                  </a:cubicBezTo>
                  <a:cubicBezTo>
                    <a:pt x="10045" y="7357"/>
                    <a:pt x="11207" y="8278"/>
                    <a:pt x="11439" y="9199"/>
                  </a:cubicBezTo>
                  <a:cubicBezTo>
                    <a:pt x="11671" y="10120"/>
                    <a:pt x="10974" y="11041"/>
                    <a:pt x="9581" y="11836"/>
                  </a:cubicBezTo>
                  <a:cubicBezTo>
                    <a:pt x="8187" y="12632"/>
                    <a:pt x="6097" y="13301"/>
                    <a:pt x="4355" y="13804"/>
                  </a:cubicBezTo>
                  <a:cubicBezTo>
                    <a:pt x="2613" y="14306"/>
                    <a:pt x="1220" y="14641"/>
                    <a:pt x="523" y="15101"/>
                  </a:cubicBezTo>
                  <a:cubicBezTo>
                    <a:pt x="-174" y="15562"/>
                    <a:pt x="-174" y="16148"/>
                    <a:pt x="523" y="16818"/>
                  </a:cubicBezTo>
                  <a:cubicBezTo>
                    <a:pt x="1220" y="17487"/>
                    <a:pt x="2613" y="18241"/>
                    <a:pt x="3426" y="18869"/>
                  </a:cubicBezTo>
                  <a:cubicBezTo>
                    <a:pt x="4239" y="19497"/>
                    <a:pt x="4471" y="19999"/>
                    <a:pt x="4820" y="20501"/>
                  </a:cubicBezTo>
                  <a:cubicBezTo>
                    <a:pt x="5168" y="21004"/>
                    <a:pt x="5632" y="21506"/>
                    <a:pt x="8071" y="21506"/>
                  </a:cubicBezTo>
                  <a:cubicBezTo>
                    <a:pt x="10510" y="21506"/>
                    <a:pt x="14923" y="21004"/>
                    <a:pt x="19336" y="20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3" name="Line"/>
            <p:cNvSpPr/>
            <p:nvPr/>
          </p:nvSpPr>
          <p:spPr>
            <a:xfrm>
              <a:off x="1587499" y="3439313"/>
              <a:ext cx="3175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347"/>
                    <a:pt x="0" y="8694"/>
                    <a:pt x="720" y="11955"/>
                  </a:cubicBezTo>
                  <a:cubicBezTo>
                    <a:pt x="1440" y="15215"/>
                    <a:pt x="2880" y="17389"/>
                    <a:pt x="6480" y="18815"/>
                  </a:cubicBezTo>
                  <a:cubicBezTo>
                    <a:pt x="10080" y="20242"/>
                    <a:pt x="15840" y="2092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4" name="Line"/>
            <p:cNvSpPr/>
            <p:nvPr/>
          </p:nvSpPr>
          <p:spPr>
            <a:xfrm>
              <a:off x="1701800" y="3667913"/>
              <a:ext cx="3810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5760"/>
                    <a:pt x="12000" y="11520"/>
                    <a:pt x="8400" y="15120"/>
                  </a:cubicBezTo>
                  <a:cubicBezTo>
                    <a:pt x="4800" y="18720"/>
                    <a:pt x="2400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5" name="Line"/>
            <p:cNvSpPr/>
            <p:nvPr/>
          </p:nvSpPr>
          <p:spPr>
            <a:xfrm>
              <a:off x="1976437" y="3369463"/>
              <a:ext cx="144463" cy="299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400" fill="norm" stroke="1" extrusionOk="0">
                  <a:moveTo>
                    <a:pt x="14791" y="0"/>
                  </a:moveTo>
                  <a:cubicBezTo>
                    <a:pt x="11661" y="3323"/>
                    <a:pt x="8530" y="6646"/>
                    <a:pt x="6026" y="9743"/>
                  </a:cubicBezTo>
                  <a:cubicBezTo>
                    <a:pt x="3522" y="12839"/>
                    <a:pt x="1643" y="15709"/>
                    <a:pt x="704" y="17597"/>
                  </a:cubicBezTo>
                  <a:cubicBezTo>
                    <a:pt x="-235" y="19485"/>
                    <a:pt x="-235" y="20392"/>
                    <a:pt x="704" y="20920"/>
                  </a:cubicBezTo>
                  <a:cubicBezTo>
                    <a:pt x="1643" y="21449"/>
                    <a:pt x="3522" y="21600"/>
                    <a:pt x="7122" y="21071"/>
                  </a:cubicBezTo>
                  <a:cubicBezTo>
                    <a:pt x="10722" y="20543"/>
                    <a:pt x="16043" y="19334"/>
                    <a:pt x="21365" y="181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6" name="Line"/>
            <p:cNvSpPr/>
            <p:nvPr/>
          </p:nvSpPr>
          <p:spPr>
            <a:xfrm>
              <a:off x="2086562" y="3585363"/>
              <a:ext cx="21639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73" h="21600" fill="norm" stroke="1" extrusionOk="0">
                  <a:moveTo>
                    <a:pt x="20073" y="0"/>
                  </a:moveTo>
                  <a:cubicBezTo>
                    <a:pt x="14182" y="1067"/>
                    <a:pt x="8291" y="2133"/>
                    <a:pt x="4364" y="5067"/>
                  </a:cubicBezTo>
                  <a:cubicBezTo>
                    <a:pt x="437" y="8000"/>
                    <a:pt x="-1527" y="12800"/>
                    <a:pt x="1418" y="15867"/>
                  </a:cubicBezTo>
                  <a:cubicBezTo>
                    <a:pt x="4364" y="18933"/>
                    <a:pt x="12218" y="20267"/>
                    <a:pt x="200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7" name="Line"/>
            <p:cNvSpPr/>
            <p:nvPr/>
          </p:nvSpPr>
          <p:spPr>
            <a:xfrm>
              <a:off x="2222500" y="3706013"/>
              <a:ext cx="381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8" name="Line"/>
            <p:cNvSpPr/>
            <p:nvPr/>
          </p:nvSpPr>
          <p:spPr>
            <a:xfrm>
              <a:off x="2590799" y="3325013"/>
              <a:ext cx="1270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162"/>
                    <a:pt x="0" y="10325"/>
                    <a:pt x="3600" y="13925"/>
                  </a:cubicBezTo>
                  <a:cubicBezTo>
                    <a:pt x="7200" y="17525"/>
                    <a:pt x="14400" y="195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9" name="Line"/>
            <p:cNvSpPr/>
            <p:nvPr/>
          </p:nvSpPr>
          <p:spPr>
            <a:xfrm>
              <a:off x="2622549" y="3648863"/>
              <a:ext cx="635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0" name="Line"/>
            <p:cNvSpPr/>
            <p:nvPr/>
          </p:nvSpPr>
          <p:spPr>
            <a:xfrm>
              <a:off x="2978150" y="3363113"/>
              <a:ext cx="1270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500"/>
                    <a:pt x="14400" y="9000"/>
                    <a:pt x="10800" y="12600"/>
                  </a:cubicBezTo>
                  <a:cubicBezTo>
                    <a:pt x="7200" y="16200"/>
                    <a:pt x="3600" y="189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1" name="Line"/>
            <p:cNvSpPr/>
            <p:nvPr/>
          </p:nvSpPr>
          <p:spPr>
            <a:xfrm>
              <a:off x="3143250" y="3229763"/>
              <a:ext cx="62408" cy="558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4" h="21600" fill="norm" stroke="1" extrusionOk="0">
                  <a:moveTo>
                    <a:pt x="0" y="0"/>
                  </a:moveTo>
                  <a:cubicBezTo>
                    <a:pt x="3484" y="0"/>
                    <a:pt x="6968" y="0"/>
                    <a:pt x="10103" y="205"/>
                  </a:cubicBezTo>
                  <a:cubicBezTo>
                    <a:pt x="13239" y="409"/>
                    <a:pt x="16026" y="818"/>
                    <a:pt x="18116" y="2045"/>
                  </a:cubicBezTo>
                  <a:cubicBezTo>
                    <a:pt x="20206" y="3273"/>
                    <a:pt x="21600" y="5318"/>
                    <a:pt x="19510" y="7405"/>
                  </a:cubicBezTo>
                  <a:cubicBezTo>
                    <a:pt x="17419" y="9491"/>
                    <a:pt x="11845" y="11618"/>
                    <a:pt x="9755" y="13377"/>
                  </a:cubicBezTo>
                  <a:cubicBezTo>
                    <a:pt x="7665" y="15136"/>
                    <a:pt x="9058" y="16527"/>
                    <a:pt x="10103" y="17714"/>
                  </a:cubicBezTo>
                  <a:cubicBezTo>
                    <a:pt x="11148" y="18900"/>
                    <a:pt x="11845" y="19882"/>
                    <a:pt x="10452" y="20495"/>
                  </a:cubicBezTo>
                  <a:cubicBezTo>
                    <a:pt x="9058" y="21109"/>
                    <a:pt x="5574" y="21355"/>
                    <a:pt x="209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2" name="Line"/>
            <p:cNvSpPr/>
            <p:nvPr/>
          </p:nvSpPr>
          <p:spPr>
            <a:xfrm>
              <a:off x="4375150" y="3324675"/>
              <a:ext cx="146067" cy="746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4" h="21411" fill="norm" stroke="1" extrusionOk="0">
                  <a:moveTo>
                    <a:pt x="0" y="9110"/>
                  </a:moveTo>
                  <a:cubicBezTo>
                    <a:pt x="608" y="11234"/>
                    <a:pt x="1217" y="13358"/>
                    <a:pt x="1673" y="15299"/>
                  </a:cubicBezTo>
                  <a:cubicBezTo>
                    <a:pt x="2130" y="17241"/>
                    <a:pt x="2434" y="19000"/>
                    <a:pt x="2738" y="20062"/>
                  </a:cubicBezTo>
                  <a:cubicBezTo>
                    <a:pt x="3042" y="21124"/>
                    <a:pt x="3346" y="21488"/>
                    <a:pt x="3499" y="21397"/>
                  </a:cubicBezTo>
                  <a:cubicBezTo>
                    <a:pt x="3651" y="21306"/>
                    <a:pt x="3651" y="20760"/>
                    <a:pt x="3346" y="19425"/>
                  </a:cubicBezTo>
                  <a:cubicBezTo>
                    <a:pt x="3042" y="18090"/>
                    <a:pt x="2434" y="15967"/>
                    <a:pt x="1977" y="13722"/>
                  </a:cubicBezTo>
                  <a:cubicBezTo>
                    <a:pt x="1521" y="11477"/>
                    <a:pt x="1217" y="9110"/>
                    <a:pt x="1369" y="6987"/>
                  </a:cubicBezTo>
                  <a:cubicBezTo>
                    <a:pt x="1521" y="4863"/>
                    <a:pt x="2130" y="2982"/>
                    <a:pt x="2890" y="1860"/>
                  </a:cubicBezTo>
                  <a:cubicBezTo>
                    <a:pt x="3651" y="737"/>
                    <a:pt x="4563" y="373"/>
                    <a:pt x="5780" y="161"/>
                  </a:cubicBezTo>
                  <a:cubicBezTo>
                    <a:pt x="6997" y="-51"/>
                    <a:pt x="8518" y="-112"/>
                    <a:pt x="10800" y="343"/>
                  </a:cubicBezTo>
                  <a:cubicBezTo>
                    <a:pt x="13082" y="798"/>
                    <a:pt x="16124" y="1769"/>
                    <a:pt x="18254" y="2982"/>
                  </a:cubicBezTo>
                  <a:cubicBezTo>
                    <a:pt x="20383" y="4196"/>
                    <a:pt x="21600" y="5652"/>
                    <a:pt x="20687" y="6835"/>
                  </a:cubicBezTo>
                  <a:cubicBezTo>
                    <a:pt x="19775" y="8018"/>
                    <a:pt x="16732" y="8928"/>
                    <a:pt x="12930" y="9444"/>
                  </a:cubicBezTo>
                  <a:cubicBezTo>
                    <a:pt x="9127" y="9960"/>
                    <a:pt x="4563" y="10081"/>
                    <a:pt x="0" y="102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3" name="Line"/>
            <p:cNvSpPr/>
            <p:nvPr/>
          </p:nvSpPr>
          <p:spPr>
            <a:xfrm>
              <a:off x="4527550" y="3642513"/>
              <a:ext cx="12700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300"/>
                    <a:pt x="3600" y="600"/>
                    <a:pt x="7200" y="4200"/>
                  </a:cubicBezTo>
                  <a:cubicBezTo>
                    <a:pt x="10800" y="7800"/>
                    <a:pt x="16200" y="147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4" name="Line"/>
            <p:cNvSpPr/>
            <p:nvPr/>
          </p:nvSpPr>
          <p:spPr>
            <a:xfrm>
              <a:off x="4540779" y="3629813"/>
              <a:ext cx="101072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600" fill="norm" stroke="1" extrusionOk="0">
                  <a:moveTo>
                    <a:pt x="21488" y="0"/>
                  </a:moveTo>
                  <a:cubicBezTo>
                    <a:pt x="15188" y="4717"/>
                    <a:pt x="8888" y="9434"/>
                    <a:pt x="5288" y="12414"/>
                  </a:cubicBezTo>
                  <a:cubicBezTo>
                    <a:pt x="1688" y="15393"/>
                    <a:pt x="788" y="16634"/>
                    <a:pt x="338" y="17876"/>
                  </a:cubicBezTo>
                  <a:cubicBezTo>
                    <a:pt x="-112" y="19117"/>
                    <a:pt x="-112" y="20359"/>
                    <a:pt x="338" y="20979"/>
                  </a:cubicBezTo>
                  <a:cubicBezTo>
                    <a:pt x="788" y="21600"/>
                    <a:pt x="1688" y="21600"/>
                    <a:pt x="258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5" name="Line"/>
            <p:cNvSpPr/>
            <p:nvPr/>
          </p:nvSpPr>
          <p:spPr>
            <a:xfrm>
              <a:off x="4680846" y="3380270"/>
              <a:ext cx="107055" cy="306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9" h="21436" fill="norm" stroke="1" extrusionOk="0">
                  <a:moveTo>
                    <a:pt x="21009" y="132"/>
                  </a:moveTo>
                  <a:cubicBezTo>
                    <a:pt x="17686" y="-16"/>
                    <a:pt x="14363" y="-164"/>
                    <a:pt x="11040" y="428"/>
                  </a:cubicBezTo>
                  <a:cubicBezTo>
                    <a:pt x="7717" y="1020"/>
                    <a:pt x="4394" y="2351"/>
                    <a:pt x="2317" y="4940"/>
                  </a:cubicBezTo>
                  <a:cubicBezTo>
                    <a:pt x="240" y="7529"/>
                    <a:pt x="-591" y="11376"/>
                    <a:pt x="447" y="14335"/>
                  </a:cubicBezTo>
                  <a:cubicBezTo>
                    <a:pt x="1486" y="17294"/>
                    <a:pt x="4394" y="19365"/>
                    <a:pt x="6886" y="20400"/>
                  </a:cubicBezTo>
                  <a:cubicBezTo>
                    <a:pt x="9378" y="21436"/>
                    <a:pt x="11455" y="21436"/>
                    <a:pt x="13532" y="21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6" name="Line"/>
            <p:cNvSpPr/>
            <p:nvPr/>
          </p:nvSpPr>
          <p:spPr>
            <a:xfrm>
              <a:off x="4746608" y="3420263"/>
              <a:ext cx="168293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600" fill="norm" stroke="1" extrusionOk="0">
                  <a:moveTo>
                    <a:pt x="21202" y="0"/>
                  </a:moveTo>
                  <a:cubicBezTo>
                    <a:pt x="19069" y="5600"/>
                    <a:pt x="16935" y="11200"/>
                    <a:pt x="14802" y="14933"/>
                  </a:cubicBezTo>
                  <a:cubicBezTo>
                    <a:pt x="12669" y="18667"/>
                    <a:pt x="10535" y="20533"/>
                    <a:pt x="8002" y="20933"/>
                  </a:cubicBezTo>
                  <a:cubicBezTo>
                    <a:pt x="5469" y="21333"/>
                    <a:pt x="2535" y="20267"/>
                    <a:pt x="1069" y="18933"/>
                  </a:cubicBezTo>
                  <a:cubicBezTo>
                    <a:pt x="-398" y="17600"/>
                    <a:pt x="-398" y="16000"/>
                    <a:pt x="1335" y="14800"/>
                  </a:cubicBezTo>
                  <a:cubicBezTo>
                    <a:pt x="3069" y="13600"/>
                    <a:pt x="6535" y="12800"/>
                    <a:pt x="10135" y="14000"/>
                  </a:cubicBezTo>
                  <a:cubicBezTo>
                    <a:pt x="13735" y="15200"/>
                    <a:pt x="17469" y="18400"/>
                    <a:pt x="2120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7" name="Line"/>
            <p:cNvSpPr/>
            <p:nvPr/>
          </p:nvSpPr>
          <p:spPr>
            <a:xfrm>
              <a:off x="4997449" y="3255163"/>
              <a:ext cx="43435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600" fill="norm" stroke="1" extrusionOk="0">
                  <a:moveTo>
                    <a:pt x="3086" y="0"/>
                  </a:moveTo>
                  <a:cubicBezTo>
                    <a:pt x="12343" y="3532"/>
                    <a:pt x="21600" y="7064"/>
                    <a:pt x="21086" y="10664"/>
                  </a:cubicBezTo>
                  <a:cubicBezTo>
                    <a:pt x="20571" y="14264"/>
                    <a:pt x="10286" y="179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8" name="Line"/>
            <p:cNvSpPr/>
            <p:nvPr/>
          </p:nvSpPr>
          <p:spPr>
            <a:xfrm>
              <a:off x="4432300" y="3023965"/>
              <a:ext cx="196850" cy="205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1" fill="norm" stroke="1" extrusionOk="0">
                  <a:moveTo>
                    <a:pt x="0" y="21001"/>
                  </a:moveTo>
                  <a:cubicBezTo>
                    <a:pt x="697" y="16465"/>
                    <a:pt x="1394" y="11929"/>
                    <a:pt x="2323" y="8473"/>
                  </a:cubicBezTo>
                  <a:cubicBezTo>
                    <a:pt x="3252" y="5017"/>
                    <a:pt x="4413" y="2641"/>
                    <a:pt x="5574" y="1237"/>
                  </a:cubicBezTo>
                  <a:cubicBezTo>
                    <a:pt x="6735" y="-167"/>
                    <a:pt x="7897" y="-599"/>
                    <a:pt x="9755" y="1129"/>
                  </a:cubicBezTo>
                  <a:cubicBezTo>
                    <a:pt x="11613" y="2857"/>
                    <a:pt x="14168" y="6745"/>
                    <a:pt x="16258" y="9553"/>
                  </a:cubicBezTo>
                  <a:cubicBezTo>
                    <a:pt x="18348" y="12361"/>
                    <a:pt x="19974" y="14089"/>
                    <a:pt x="21600" y="158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9" name="Line"/>
            <p:cNvSpPr/>
            <p:nvPr/>
          </p:nvSpPr>
          <p:spPr>
            <a:xfrm>
              <a:off x="5137150" y="3350413"/>
              <a:ext cx="1016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0" name="Line"/>
            <p:cNvSpPr/>
            <p:nvPr/>
          </p:nvSpPr>
          <p:spPr>
            <a:xfrm>
              <a:off x="5137150" y="3477413"/>
              <a:ext cx="1333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1" name="Line"/>
            <p:cNvSpPr/>
            <p:nvPr/>
          </p:nvSpPr>
          <p:spPr>
            <a:xfrm>
              <a:off x="5347789" y="3058558"/>
              <a:ext cx="240211" cy="1028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506" fill="norm" stroke="1" extrusionOk="0">
                  <a:moveTo>
                    <a:pt x="21502" y="1455"/>
                  </a:moveTo>
                  <a:cubicBezTo>
                    <a:pt x="20176" y="924"/>
                    <a:pt x="18849" y="393"/>
                    <a:pt x="17239" y="149"/>
                  </a:cubicBezTo>
                  <a:cubicBezTo>
                    <a:pt x="15628" y="-94"/>
                    <a:pt x="13734" y="-50"/>
                    <a:pt x="12028" y="349"/>
                  </a:cubicBezTo>
                  <a:cubicBezTo>
                    <a:pt x="10323" y="747"/>
                    <a:pt x="8807" y="1499"/>
                    <a:pt x="8618" y="2274"/>
                  </a:cubicBezTo>
                  <a:cubicBezTo>
                    <a:pt x="8428" y="3049"/>
                    <a:pt x="9565" y="3845"/>
                    <a:pt x="10702" y="4664"/>
                  </a:cubicBezTo>
                  <a:cubicBezTo>
                    <a:pt x="11839" y="5483"/>
                    <a:pt x="12976" y="6324"/>
                    <a:pt x="13355" y="7010"/>
                  </a:cubicBezTo>
                  <a:cubicBezTo>
                    <a:pt x="13734" y="7696"/>
                    <a:pt x="13355" y="8227"/>
                    <a:pt x="12881" y="8581"/>
                  </a:cubicBezTo>
                  <a:cubicBezTo>
                    <a:pt x="12407" y="8936"/>
                    <a:pt x="11839" y="9113"/>
                    <a:pt x="10702" y="9223"/>
                  </a:cubicBezTo>
                  <a:cubicBezTo>
                    <a:pt x="9565" y="9334"/>
                    <a:pt x="7860" y="9378"/>
                    <a:pt x="7291" y="9312"/>
                  </a:cubicBezTo>
                  <a:cubicBezTo>
                    <a:pt x="6723" y="9245"/>
                    <a:pt x="7291" y="9068"/>
                    <a:pt x="8049" y="9024"/>
                  </a:cubicBezTo>
                  <a:cubicBezTo>
                    <a:pt x="8807" y="8980"/>
                    <a:pt x="9755" y="9068"/>
                    <a:pt x="10607" y="9334"/>
                  </a:cubicBezTo>
                  <a:cubicBezTo>
                    <a:pt x="11460" y="9599"/>
                    <a:pt x="12218" y="10042"/>
                    <a:pt x="12028" y="10972"/>
                  </a:cubicBezTo>
                  <a:cubicBezTo>
                    <a:pt x="11839" y="11901"/>
                    <a:pt x="10702" y="13317"/>
                    <a:pt x="8807" y="14800"/>
                  </a:cubicBezTo>
                  <a:cubicBezTo>
                    <a:pt x="6913" y="16283"/>
                    <a:pt x="4260" y="17832"/>
                    <a:pt x="2649" y="18762"/>
                  </a:cubicBezTo>
                  <a:cubicBezTo>
                    <a:pt x="1039" y="19691"/>
                    <a:pt x="470" y="20001"/>
                    <a:pt x="186" y="20289"/>
                  </a:cubicBezTo>
                  <a:cubicBezTo>
                    <a:pt x="-98" y="20576"/>
                    <a:pt x="-98" y="20842"/>
                    <a:pt x="470" y="21019"/>
                  </a:cubicBezTo>
                  <a:cubicBezTo>
                    <a:pt x="1039" y="21196"/>
                    <a:pt x="2176" y="21285"/>
                    <a:pt x="5018" y="21351"/>
                  </a:cubicBezTo>
                  <a:cubicBezTo>
                    <a:pt x="7860" y="21417"/>
                    <a:pt x="12407" y="21462"/>
                    <a:pt x="16955" y="21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2" name="Line"/>
            <p:cNvSpPr/>
            <p:nvPr/>
          </p:nvSpPr>
          <p:spPr>
            <a:xfrm>
              <a:off x="5649759" y="2868903"/>
              <a:ext cx="113167" cy="267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2" h="21336" fill="norm" stroke="1" extrusionOk="0">
                  <a:moveTo>
                    <a:pt x="2632" y="3457"/>
                  </a:moveTo>
                  <a:cubicBezTo>
                    <a:pt x="1089" y="2782"/>
                    <a:pt x="-454" y="2107"/>
                    <a:pt x="125" y="1516"/>
                  </a:cubicBezTo>
                  <a:cubicBezTo>
                    <a:pt x="703" y="925"/>
                    <a:pt x="3403" y="419"/>
                    <a:pt x="6103" y="166"/>
                  </a:cubicBezTo>
                  <a:cubicBezTo>
                    <a:pt x="8803" y="-87"/>
                    <a:pt x="11503" y="-87"/>
                    <a:pt x="14203" y="419"/>
                  </a:cubicBezTo>
                  <a:cubicBezTo>
                    <a:pt x="16903" y="925"/>
                    <a:pt x="19603" y="1938"/>
                    <a:pt x="20375" y="3288"/>
                  </a:cubicBezTo>
                  <a:cubicBezTo>
                    <a:pt x="21146" y="4638"/>
                    <a:pt x="19989" y="6325"/>
                    <a:pt x="18639" y="7507"/>
                  </a:cubicBezTo>
                  <a:cubicBezTo>
                    <a:pt x="17289" y="8688"/>
                    <a:pt x="15746" y="9363"/>
                    <a:pt x="14010" y="9869"/>
                  </a:cubicBezTo>
                  <a:cubicBezTo>
                    <a:pt x="12275" y="10376"/>
                    <a:pt x="10346" y="10713"/>
                    <a:pt x="10346" y="10882"/>
                  </a:cubicBezTo>
                  <a:cubicBezTo>
                    <a:pt x="10346" y="11050"/>
                    <a:pt x="12275" y="11050"/>
                    <a:pt x="14203" y="11219"/>
                  </a:cubicBezTo>
                  <a:cubicBezTo>
                    <a:pt x="16132" y="11388"/>
                    <a:pt x="18060" y="11725"/>
                    <a:pt x="19217" y="13075"/>
                  </a:cubicBezTo>
                  <a:cubicBezTo>
                    <a:pt x="20375" y="14426"/>
                    <a:pt x="20760" y="16788"/>
                    <a:pt x="19989" y="18307"/>
                  </a:cubicBezTo>
                  <a:cubicBezTo>
                    <a:pt x="19217" y="19826"/>
                    <a:pt x="17289" y="20501"/>
                    <a:pt x="15360" y="20922"/>
                  </a:cubicBezTo>
                  <a:cubicBezTo>
                    <a:pt x="13432" y="21344"/>
                    <a:pt x="11503" y="21513"/>
                    <a:pt x="10346" y="21091"/>
                  </a:cubicBezTo>
                  <a:cubicBezTo>
                    <a:pt x="9189" y="20669"/>
                    <a:pt x="8803" y="19657"/>
                    <a:pt x="8417" y="186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3" name="Line"/>
            <p:cNvSpPr/>
            <p:nvPr/>
          </p:nvSpPr>
          <p:spPr>
            <a:xfrm>
              <a:off x="5721349" y="2893213"/>
              <a:ext cx="19050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80" y="1067"/>
                    <a:pt x="17760" y="2133"/>
                    <a:pt x="15840" y="4267"/>
                  </a:cubicBezTo>
                  <a:cubicBezTo>
                    <a:pt x="13920" y="6400"/>
                    <a:pt x="12000" y="9600"/>
                    <a:pt x="9360" y="12667"/>
                  </a:cubicBezTo>
                  <a:cubicBezTo>
                    <a:pt x="6720" y="15733"/>
                    <a:pt x="3360" y="186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4" name="Line"/>
            <p:cNvSpPr/>
            <p:nvPr/>
          </p:nvSpPr>
          <p:spPr>
            <a:xfrm>
              <a:off x="5824504" y="3090063"/>
              <a:ext cx="106396" cy="136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475" fill="norm" stroke="1" extrusionOk="0">
                  <a:moveTo>
                    <a:pt x="8583" y="0"/>
                  </a:moveTo>
                  <a:cubicBezTo>
                    <a:pt x="5618" y="5317"/>
                    <a:pt x="2654" y="10634"/>
                    <a:pt x="1171" y="14123"/>
                  </a:cubicBezTo>
                  <a:cubicBezTo>
                    <a:pt x="-311" y="17612"/>
                    <a:pt x="-311" y="19274"/>
                    <a:pt x="748" y="20271"/>
                  </a:cubicBezTo>
                  <a:cubicBezTo>
                    <a:pt x="1807" y="21268"/>
                    <a:pt x="3924" y="21600"/>
                    <a:pt x="7524" y="21434"/>
                  </a:cubicBezTo>
                  <a:cubicBezTo>
                    <a:pt x="11124" y="21268"/>
                    <a:pt x="16207" y="20603"/>
                    <a:pt x="21289" y="19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5" name="Line"/>
            <p:cNvSpPr/>
            <p:nvPr/>
          </p:nvSpPr>
          <p:spPr>
            <a:xfrm>
              <a:off x="5916977" y="3159913"/>
              <a:ext cx="13923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4200"/>
                    <a:pt x="1783" y="8400"/>
                    <a:pt x="240" y="12000"/>
                  </a:cubicBezTo>
                  <a:cubicBezTo>
                    <a:pt x="-1303" y="15600"/>
                    <a:pt x="4868" y="18600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6" name="Line"/>
            <p:cNvSpPr/>
            <p:nvPr/>
          </p:nvSpPr>
          <p:spPr>
            <a:xfrm>
              <a:off x="6258942" y="3083713"/>
              <a:ext cx="116459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600" fill="norm" stroke="1" extrusionOk="0">
                  <a:moveTo>
                    <a:pt x="21222" y="0"/>
                  </a:moveTo>
                  <a:cubicBezTo>
                    <a:pt x="19679" y="2492"/>
                    <a:pt x="18136" y="4985"/>
                    <a:pt x="15436" y="7615"/>
                  </a:cubicBezTo>
                  <a:cubicBezTo>
                    <a:pt x="12736" y="10246"/>
                    <a:pt x="8879" y="13015"/>
                    <a:pt x="5986" y="14400"/>
                  </a:cubicBezTo>
                  <a:cubicBezTo>
                    <a:pt x="3093" y="15785"/>
                    <a:pt x="1165" y="15785"/>
                    <a:pt x="393" y="14815"/>
                  </a:cubicBezTo>
                  <a:cubicBezTo>
                    <a:pt x="-378" y="13846"/>
                    <a:pt x="8" y="11908"/>
                    <a:pt x="1358" y="10800"/>
                  </a:cubicBezTo>
                  <a:cubicBezTo>
                    <a:pt x="2708" y="9692"/>
                    <a:pt x="5022" y="9415"/>
                    <a:pt x="8108" y="11354"/>
                  </a:cubicBezTo>
                  <a:cubicBezTo>
                    <a:pt x="11193" y="13292"/>
                    <a:pt x="15051" y="17446"/>
                    <a:pt x="189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7" name="Line"/>
            <p:cNvSpPr/>
            <p:nvPr/>
          </p:nvSpPr>
          <p:spPr>
            <a:xfrm>
              <a:off x="6432550" y="3159913"/>
              <a:ext cx="698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8" name="Line"/>
            <p:cNvSpPr/>
            <p:nvPr/>
          </p:nvSpPr>
          <p:spPr>
            <a:xfrm>
              <a:off x="6451600" y="3255163"/>
              <a:ext cx="444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9" name="Line"/>
            <p:cNvSpPr/>
            <p:nvPr/>
          </p:nvSpPr>
          <p:spPr>
            <a:xfrm>
              <a:off x="6572250" y="3166263"/>
              <a:ext cx="2540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0" name="Line"/>
            <p:cNvSpPr/>
            <p:nvPr/>
          </p:nvSpPr>
          <p:spPr>
            <a:xfrm>
              <a:off x="5759449" y="3813963"/>
              <a:ext cx="317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3927"/>
                    <a:pt x="8640" y="7855"/>
                    <a:pt x="12240" y="11455"/>
                  </a:cubicBezTo>
                  <a:cubicBezTo>
                    <a:pt x="15840" y="15055"/>
                    <a:pt x="18720" y="1832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1" name="Line"/>
            <p:cNvSpPr/>
            <p:nvPr/>
          </p:nvSpPr>
          <p:spPr>
            <a:xfrm>
              <a:off x="5803900" y="3826663"/>
              <a:ext cx="12065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11" y="2504"/>
                    <a:pt x="14021" y="5009"/>
                    <a:pt x="10421" y="8609"/>
                  </a:cubicBezTo>
                  <a:cubicBezTo>
                    <a:pt x="6821" y="12209"/>
                    <a:pt x="3411" y="1690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2" name="Line"/>
            <p:cNvSpPr/>
            <p:nvPr/>
          </p:nvSpPr>
          <p:spPr>
            <a:xfrm>
              <a:off x="5893448" y="3940963"/>
              <a:ext cx="81902" cy="172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151" fill="norm" stroke="1" extrusionOk="0">
                  <a:moveTo>
                    <a:pt x="13122" y="0"/>
                  </a:moveTo>
                  <a:cubicBezTo>
                    <a:pt x="9245" y="3643"/>
                    <a:pt x="5368" y="7287"/>
                    <a:pt x="3153" y="9889"/>
                  </a:cubicBezTo>
                  <a:cubicBezTo>
                    <a:pt x="938" y="12492"/>
                    <a:pt x="384" y="14053"/>
                    <a:pt x="107" y="16005"/>
                  </a:cubicBezTo>
                  <a:cubicBezTo>
                    <a:pt x="-170" y="17957"/>
                    <a:pt x="-170" y="20299"/>
                    <a:pt x="3430" y="20949"/>
                  </a:cubicBezTo>
                  <a:cubicBezTo>
                    <a:pt x="7030" y="21600"/>
                    <a:pt x="14230" y="20559"/>
                    <a:pt x="21430" y="19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3" name="Line"/>
            <p:cNvSpPr/>
            <p:nvPr/>
          </p:nvSpPr>
          <p:spPr>
            <a:xfrm>
              <a:off x="5964351" y="4048913"/>
              <a:ext cx="2370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3" h="21600" fill="norm" stroke="1" extrusionOk="0">
                  <a:moveTo>
                    <a:pt x="20153" y="0"/>
                  </a:moveTo>
                  <a:cubicBezTo>
                    <a:pt x="11153" y="4070"/>
                    <a:pt x="2153" y="8139"/>
                    <a:pt x="353" y="11739"/>
                  </a:cubicBezTo>
                  <a:cubicBezTo>
                    <a:pt x="-1447" y="15339"/>
                    <a:pt x="3953" y="18470"/>
                    <a:pt x="93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4" name="Line"/>
            <p:cNvSpPr/>
            <p:nvPr/>
          </p:nvSpPr>
          <p:spPr>
            <a:xfrm>
              <a:off x="6216650" y="3934613"/>
              <a:ext cx="2540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5" name="Line"/>
            <p:cNvSpPr/>
            <p:nvPr/>
          </p:nvSpPr>
          <p:spPr>
            <a:xfrm>
              <a:off x="6261100" y="3833013"/>
              <a:ext cx="317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4400"/>
                    <a:pt x="0" y="7200"/>
                    <a:pt x="3600" y="3600"/>
                  </a:cubicBezTo>
                  <a:cubicBezTo>
                    <a:pt x="7200" y="0"/>
                    <a:pt x="144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6" name="Line"/>
            <p:cNvSpPr/>
            <p:nvPr/>
          </p:nvSpPr>
          <p:spPr>
            <a:xfrm>
              <a:off x="6302093" y="3767397"/>
              <a:ext cx="73307" cy="275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600" fill="norm" stroke="1" extrusionOk="0">
                  <a:moveTo>
                    <a:pt x="21374" y="665"/>
                  </a:moveTo>
                  <a:cubicBezTo>
                    <a:pt x="18288" y="332"/>
                    <a:pt x="15203" y="0"/>
                    <a:pt x="12117" y="0"/>
                  </a:cubicBezTo>
                  <a:cubicBezTo>
                    <a:pt x="9031" y="0"/>
                    <a:pt x="5945" y="332"/>
                    <a:pt x="3785" y="1828"/>
                  </a:cubicBezTo>
                  <a:cubicBezTo>
                    <a:pt x="1625" y="3323"/>
                    <a:pt x="391" y="5982"/>
                    <a:pt x="83" y="9471"/>
                  </a:cubicBezTo>
                  <a:cubicBezTo>
                    <a:pt x="-226" y="12960"/>
                    <a:pt x="391" y="17280"/>
                    <a:pt x="10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7" name="Line"/>
            <p:cNvSpPr/>
            <p:nvPr/>
          </p:nvSpPr>
          <p:spPr>
            <a:xfrm>
              <a:off x="6290405" y="3940963"/>
              <a:ext cx="72295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8" h="21600" fill="norm" stroke="1" extrusionOk="0">
                  <a:moveTo>
                    <a:pt x="712" y="21600"/>
                  </a:moveTo>
                  <a:cubicBezTo>
                    <a:pt x="95" y="16200"/>
                    <a:pt x="-522" y="10800"/>
                    <a:pt x="712" y="7500"/>
                  </a:cubicBezTo>
                  <a:cubicBezTo>
                    <a:pt x="1947" y="4200"/>
                    <a:pt x="5032" y="3000"/>
                    <a:pt x="8735" y="2100"/>
                  </a:cubicBezTo>
                  <a:cubicBezTo>
                    <a:pt x="12438" y="1200"/>
                    <a:pt x="16758" y="600"/>
                    <a:pt x="2107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8" name="Line"/>
            <p:cNvSpPr/>
            <p:nvPr/>
          </p:nvSpPr>
          <p:spPr>
            <a:xfrm>
              <a:off x="6404992" y="3858413"/>
              <a:ext cx="78359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3" h="21600" fill="norm" stroke="1" extrusionOk="0">
                  <a:moveTo>
                    <a:pt x="17632" y="0"/>
                  </a:moveTo>
                  <a:cubicBezTo>
                    <a:pt x="15359" y="4221"/>
                    <a:pt x="13085" y="8441"/>
                    <a:pt x="10243" y="11421"/>
                  </a:cubicBezTo>
                  <a:cubicBezTo>
                    <a:pt x="7401" y="14400"/>
                    <a:pt x="3990" y="16138"/>
                    <a:pt x="2001" y="16138"/>
                  </a:cubicBezTo>
                  <a:cubicBezTo>
                    <a:pt x="11" y="16138"/>
                    <a:pt x="-557" y="14400"/>
                    <a:pt x="580" y="13903"/>
                  </a:cubicBezTo>
                  <a:cubicBezTo>
                    <a:pt x="1717" y="13407"/>
                    <a:pt x="4559" y="14152"/>
                    <a:pt x="8254" y="15641"/>
                  </a:cubicBezTo>
                  <a:cubicBezTo>
                    <a:pt x="11948" y="17131"/>
                    <a:pt x="16496" y="19366"/>
                    <a:pt x="2104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9" name="Line"/>
            <p:cNvSpPr/>
            <p:nvPr/>
          </p:nvSpPr>
          <p:spPr>
            <a:xfrm>
              <a:off x="6521450" y="3947313"/>
              <a:ext cx="635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0" name="Line"/>
            <p:cNvSpPr/>
            <p:nvPr/>
          </p:nvSpPr>
          <p:spPr>
            <a:xfrm>
              <a:off x="6540499" y="4029863"/>
              <a:ext cx="381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1" name="Line"/>
            <p:cNvSpPr/>
            <p:nvPr/>
          </p:nvSpPr>
          <p:spPr>
            <a:xfrm>
              <a:off x="6625421" y="3883813"/>
              <a:ext cx="86530" cy="183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4" h="21532" fill="norm" stroke="1" extrusionOk="0">
                  <a:moveTo>
                    <a:pt x="17938" y="0"/>
                  </a:moveTo>
                  <a:cubicBezTo>
                    <a:pt x="12795" y="5214"/>
                    <a:pt x="7653" y="10428"/>
                    <a:pt x="4310" y="14028"/>
                  </a:cubicBezTo>
                  <a:cubicBezTo>
                    <a:pt x="967" y="17628"/>
                    <a:pt x="-576" y="19614"/>
                    <a:pt x="195" y="20607"/>
                  </a:cubicBezTo>
                  <a:cubicBezTo>
                    <a:pt x="967" y="21600"/>
                    <a:pt x="4053" y="21600"/>
                    <a:pt x="7910" y="21476"/>
                  </a:cubicBezTo>
                  <a:cubicBezTo>
                    <a:pt x="11767" y="21352"/>
                    <a:pt x="16395" y="21103"/>
                    <a:pt x="21024" y="208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2" name="Line"/>
            <p:cNvSpPr/>
            <p:nvPr/>
          </p:nvSpPr>
          <p:spPr>
            <a:xfrm>
              <a:off x="6667500" y="4023513"/>
              <a:ext cx="5715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200"/>
                    <a:pt x="7200" y="8400"/>
                    <a:pt x="3600" y="12000"/>
                  </a:cubicBezTo>
                  <a:cubicBezTo>
                    <a:pt x="0" y="15600"/>
                    <a:pt x="0" y="18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3" name="Line"/>
            <p:cNvSpPr/>
            <p:nvPr/>
          </p:nvSpPr>
          <p:spPr>
            <a:xfrm>
              <a:off x="7404100" y="2759863"/>
              <a:ext cx="44450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4211"/>
                    <a:pt x="6171" y="8423"/>
                    <a:pt x="9771" y="12023"/>
                  </a:cubicBezTo>
                  <a:cubicBezTo>
                    <a:pt x="13371" y="15623"/>
                    <a:pt x="17486" y="1861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4" name="Line"/>
            <p:cNvSpPr/>
            <p:nvPr/>
          </p:nvSpPr>
          <p:spPr>
            <a:xfrm>
              <a:off x="7385050" y="2663412"/>
              <a:ext cx="235220" cy="457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298" fill="norm" stroke="1" extrusionOk="0">
                  <a:moveTo>
                    <a:pt x="0" y="4790"/>
                  </a:moveTo>
                  <a:cubicBezTo>
                    <a:pt x="579" y="3311"/>
                    <a:pt x="1157" y="1831"/>
                    <a:pt x="2507" y="944"/>
                  </a:cubicBezTo>
                  <a:cubicBezTo>
                    <a:pt x="3857" y="56"/>
                    <a:pt x="5979" y="-240"/>
                    <a:pt x="8775" y="204"/>
                  </a:cubicBezTo>
                  <a:cubicBezTo>
                    <a:pt x="11571" y="648"/>
                    <a:pt x="15043" y="1831"/>
                    <a:pt x="17454" y="3853"/>
                  </a:cubicBezTo>
                  <a:cubicBezTo>
                    <a:pt x="19864" y="5875"/>
                    <a:pt x="21214" y="8735"/>
                    <a:pt x="21407" y="11300"/>
                  </a:cubicBezTo>
                  <a:cubicBezTo>
                    <a:pt x="21600" y="13864"/>
                    <a:pt x="20636" y="16133"/>
                    <a:pt x="19189" y="17760"/>
                  </a:cubicBezTo>
                  <a:cubicBezTo>
                    <a:pt x="17743" y="19387"/>
                    <a:pt x="15814" y="20374"/>
                    <a:pt x="14175" y="20867"/>
                  </a:cubicBezTo>
                  <a:cubicBezTo>
                    <a:pt x="12536" y="21360"/>
                    <a:pt x="11186" y="21360"/>
                    <a:pt x="10125" y="21212"/>
                  </a:cubicBezTo>
                  <a:cubicBezTo>
                    <a:pt x="9064" y="21064"/>
                    <a:pt x="8293" y="20768"/>
                    <a:pt x="8196" y="20423"/>
                  </a:cubicBezTo>
                  <a:cubicBezTo>
                    <a:pt x="8100" y="20078"/>
                    <a:pt x="8679" y="19683"/>
                    <a:pt x="9450" y="19289"/>
                  </a:cubicBezTo>
                  <a:cubicBezTo>
                    <a:pt x="10221" y="18894"/>
                    <a:pt x="11186" y="18500"/>
                    <a:pt x="12150" y="181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5" name="Line"/>
            <p:cNvSpPr/>
            <p:nvPr/>
          </p:nvSpPr>
          <p:spPr>
            <a:xfrm>
              <a:off x="7747000" y="2858786"/>
              <a:ext cx="139700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2945" y="12302"/>
                    <a:pt x="5891" y="4448"/>
                    <a:pt x="9491" y="1502"/>
                  </a:cubicBezTo>
                  <a:cubicBezTo>
                    <a:pt x="13091" y="-1443"/>
                    <a:pt x="17345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6" name="Line"/>
            <p:cNvSpPr/>
            <p:nvPr/>
          </p:nvSpPr>
          <p:spPr>
            <a:xfrm>
              <a:off x="7772400" y="2994813"/>
              <a:ext cx="1016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7" name="Line"/>
            <p:cNvSpPr/>
            <p:nvPr/>
          </p:nvSpPr>
          <p:spPr>
            <a:xfrm>
              <a:off x="8005192" y="2637507"/>
              <a:ext cx="148209" cy="532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2" h="21381" fill="norm" stroke="1" extrusionOk="0">
                  <a:moveTo>
                    <a:pt x="21302" y="2364"/>
                  </a:moveTo>
                  <a:cubicBezTo>
                    <a:pt x="19172" y="1429"/>
                    <a:pt x="17043" y="493"/>
                    <a:pt x="14153" y="153"/>
                  </a:cubicBezTo>
                  <a:cubicBezTo>
                    <a:pt x="11263" y="-187"/>
                    <a:pt x="7612" y="68"/>
                    <a:pt x="4874" y="621"/>
                  </a:cubicBezTo>
                  <a:cubicBezTo>
                    <a:pt x="2136" y="1174"/>
                    <a:pt x="310" y="2024"/>
                    <a:pt x="463" y="3002"/>
                  </a:cubicBezTo>
                  <a:cubicBezTo>
                    <a:pt x="615" y="3980"/>
                    <a:pt x="2744" y="5085"/>
                    <a:pt x="4874" y="6021"/>
                  </a:cubicBezTo>
                  <a:cubicBezTo>
                    <a:pt x="7003" y="6956"/>
                    <a:pt x="9133" y="7722"/>
                    <a:pt x="9589" y="8657"/>
                  </a:cubicBezTo>
                  <a:cubicBezTo>
                    <a:pt x="10046" y="9593"/>
                    <a:pt x="8829" y="10698"/>
                    <a:pt x="7460" y="11421"/>
                  </a:cubicBezTo>
                  <a:cubicBezTo>
                    <a:pt x="6091" y="12144"/>
                    <a:pt x="4570" y="12484"/>
                    <a:pt x="3201" y="12782"/>
                  </a:cubicBezTo>
                  <a:cubicBezTo>
                    <a:pt x="1832" y="13079"/>
                    <a:pt x="615" y="13334"/>
                    <a:pt x="1223" y="13462"/>
                  </a:cubicBezTo>
                  <a:cubicBezTo>
                    <a:pt x="1832" y="13589"/>
                    <a:pt x="4265" y="13589"/>
                    <a:pt x="5939" y="13802"/>
                  </a:cubicBezTo>
                  <a:cubicBezTo>
                    <a:pt x="7612" y="14015"/>
                    <a:pt x="8525" y="14440"/>
                    <a:pt x="8372" y="15120"/>
                  </a:cubicBezTo>
                  <a:cubicBezTo>
                    <a:pt x="8220" y="15800"/>
                    <a:pt x="7003" y="16736"/>
                    <a:pt x="5482" y="17586"/>
                  </a:cubicBezTo>
                  <a:cubicBezTo>
                    <a:pt x="3961" y="18437"/>
                    <a:pt x="2136" y="19202"/>
                    <a:pt x="1071" y="19797"/>
                  </a:cubicBezTo>
                  <a:cubicBezTo>
                    <a:pt x="6" y="20393"/>
                    <a:pt x="-298" y="20818"/>
                    <a:pt x="310" y="21073"/>
                  </a:cubicBezTo>
                  <a:cubicBezTo>
                    <a:pt x="919" y="21328"/>
                    <a:pt x="2440" y="21413"/>
                    <a:pt x="5482" y="21370"/>
                  </a:cubicBezTo>
                  <a:cubicBezTo>
                    <a:pt x="8525" y="21328"/>
                    <a:pt x="13088" y="21158"/>
                    <a:pt x="17651" y="209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8" name="Line"/>
            <p:cNvSpPr/>
            <p:nvPr/>
          </p:nvSpPr>
          <p:spPr>
            <a:xfrm>
              <a:off x="8331199" y="2759863"/>
              <a:ext cx="1270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320"/>
                    <a:pt x="7200" y="8640"/>
                    <a:pt x="3600" y="12240"/>
                  </a:cubicBezTo>
                  <a:cubicBezTo>
                    <a:pt x="0" y="15840"/>
                    <a:pt x="0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9" name="Line"/>
            <p:cNvSpPr/>
            <p:nvPr/>
          </p:nvSpPr>
          <p:spPr>
            <a:xfrm>
              <a:off x="8426450" y="2994813"/>
              <a:ext cx="63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0" name="Line"/>
            <p:cNvSpPr/>
            <p:nvPr/>
          </p:nvSpPr>
          <p:spPr>
            <a:xfrm>
              <a:off x="8513097" y="2791069"/>
              <a:ext cx="173704" cy="298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430" fill="norm" stroke="1" extrusionOk="0">
                  <a:moveTo>
                    <a:pt x="276" y="2777"/>
                  </a:moveTo>
                  <a:cubicBezTo>
                    <a:pt x="537" y="2017"/>
                    <a:pt x="797" y="1256"/>
                    <a:pt x="2098" y="724"/>
                  </a:cubicBezTo>
                  <a:cubicBezTo>
                    <a:pt x="3399" y="191"/>
                    <a:pt x="5742" y="-113"/>
                    <a:pt x="8214" y="39"/>
                  </a:cubicBezTo>
                  <a:cubicBezTo>
                    <a:pt x="10686" y="191"/>
                    <a:pt x="13289" y="800"/>
                    <a:pt x="14460" y="2093"/>
                  </a:cubicBezTo>
                  <a:cubicBezTo>
                    <a:pt x="15631" y="3386"/>
                    <a:pt x="15370" y="5363"/>
                    <a:pt x="13289" y="8025"/>
                  </a:cubicBezTo>
                  <a:cubicBezTo>
                    <a:pt x="11207" y="10687"/>
                    <a:pt x="7303" y="14033"/>
                    <a:pt x="4831" y="16011"/>
                  </a:cubicBezTo>
                  <a:cubicBezTo>
                    <a:pt x="2358" y="17988"/>
                    <a:pt x="1317" y="18597"/>
                    <a:pt x="667" y="19281"/>
                  </a:cubicBezTo>
                  <a:cubicBezTo>
                    <a:pt x="16" y="19966"/>
                    <a:pt x="-244" y="20726"/>
                    <a:pt x="276" y="21107"/>
                  </a:cubicBezTo>
                  <a:cubicBezTo>
                    <a:pt x="797" y="21487"/>
                    <a:pt x="2098" y="21487"/>
                    <a:pt x="5742" y="21335"/>
                  </a:cubicBezTo>
                  <a:cubicBezTo>
                    <a:pt x="9385" y="21183"/>
                    <a:pt x="15370" y="20879"/>
                    <a:pt x="21356" y="205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1" name="Line"/>
            <p:cNvSpPr/>
            <p:nvPr/>
          </p:nvSpPr>
          <p:spPr>
            <a:xfrm>
              <a:off x="8748406" y="2816469"/>
              <a:ext cx="142802" cy="292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485" fill="norm" stroke="1" extrusionOk="0">
                  <a:moveTo>
                    <a:pt x="280" y="2838"/>
                  </a:moveTo>
                  <a:cubicBezTo>
                    <a:pt x="-33" y="2061"/>
                    <a:pt x="-346" y="1284"/>
                    <a:pt x="906" y="740"/>
                  </a:cubicBezTo>
                  <a:cubicBezTo>
                    <a:pt x="2158" y="196"/>
                    <a:pt x="4976" y="-115"/>
                    <a:pt x="7950" y="40"/>
                  </a:cubicBezTo>
                  <a:cubicBezTo>
                    <a:pt x="10924" y="196"/>
                    <a:pt x="14054" y="817"/>
                    <a:pt x="15776" y="1594"/>
                  </a:cubicBezTo>
                  <a:cubicBezTo>
                    <a:pt x="17497" y="2371"/>
                    <a:pt x="17811" y="3304"/>
                    <a:pt x="17028" y="4391"/>
                  </a:cubicBezTo>
                  <a:cubicBezTo>
                    <a:pt x="16245" y="5479"/>
                    <a:pt x="14367" y="6722"/>
                    <a:pt x="12802" y="7577"/>
                  </a:cubicBezTo>
                  <a:cubicBezTo>
                    <a:pt x="11237" y="8432"/>
                    <a:pt x="9984" y="8898"/>
                    <a:pt x="10141" y="9286"/>
                  </a:cubicBezTo>
                  <a:cubicBezTo>
                    <a:pt x="10297" y="9675"/>
                    <a:pt x="11863" y="9986"/>
                    <a:pt x="13584" y="10374"/>
                  </a:cubicBezTo>
                  <a:cubicBezTo>
                    <a:pt x="15306" y="10763"/>
                    <a:pt x="17184" y="11229"/>
                    <a:pt x="18593" y="12084"/>
                  </a:cubicBezTo>
                  <a:cubicBezTo>
                    <a:pt x="20002" y="12938"/>
                    <a:pt x="20941" y="14181"/>
                    <a:pt x="21097" y="15191"/>
                  </a:cubicBezTo>
                  <a:cubicBezTo>
                    <a:pt x="21254" y="16202"/>
                    <a:pt x="20628" y="16979"/>
                    <a:pt x="17497" y="17989"/>
                  </a:cubicBezTo>
                  <a:cubicBezTo>
                    <a:pt x="14367" y="18999"/>
                    <a:pt x="8732" y="20242"/>
                    <a:pt x="3097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2" name="Line"/>
            <p:cNvSpPr/>
            <p:nvPr/>
          </p:nvSpPr>
          <p:spPr>
            <a:xfrm>
              <a:off x="8909050" y="3159913"/>
              <a:ext cx="698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3" name="Line"/>
            <p:cNvSpPr/>
            <p:nvPr/>
          </p:nvSpPr>
          <p:spPr>
            <a:xfrm>
              <a:off x="9183279" y="2850130"/>
              <a:ext cx="141343" cy="318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233" fill="norm" stroke="1" extrusionOk="0">
                  <a:moveTo>
                    <a:pt x="16023" y="1180"/>
                  </a:moveTo>
                  <a:cubicBezTo>
                    <a:pt x="14435" y="1321"/>
                    <a:pt x="12847" y="1462"/>
                    <a:pt x="10941" y="2662"/>
                  </a:cubicBezTo>
                  <a:cubicBezTo>
                    <a:pt x="9035" y="3862"/>
                    <a:pt x="6811" y="6121"/>
                    <a:pt x="4905" y="8521"/>
                  </a:cubicBezTo>
                  <a:cubicBezTo>
                    <a:pt x="2999" y="10921"/>
                    <a:pt x="1411" y="13462"/>
                    <a:pt x="617" y="15368"/>
                  </a:cubicBezTo>
                  <a:cubicBezTo>
                    <a:pt x="-177" y="17274"/>
                    <a:pt x="-177" y="18544"/>
                    <a:pt x="458" y="19462"/>
                  </a:cubicBezTo>
                  <a:cubicBezTo>
                    <a:pt x="1094" y="20380"/>
                    <a:pt x="2364" y="20944"/>
                    <a:pt x="3952" y="21156"/>
                  </a:cubicBezTo>
                  <a:cubicBezTo>
                    <a:pt x="5541" y="21368"/>
                    <a:pt x="7447" y="21227"/>
                    <a:pt x="10305" y="19674"/>
                  </a:cubicBezTo>
                  <a:cubicBezTo>
                    <a:pt x="13164" y="18121"/>
                    <a:pt x="16976" y="15156"/>
                    <a:pt x="19041" y="11980"/>
                  </a:cubicBezTo>
                  <a:cubicBezTo>
                    <a:pt x="21105" y="8803"/>
                    <a:pt x="21423" y="5415"/>
                    <a:pt x="21105" y="3439"/>
                  </a:cubicBezTo>
                  <a:cubicBezTo>
                    <a:pt x="20788" y="1462"/>
                    <a:pt x="19835" y="897"/>
                    <a:pt x="18564" y="474"/>
                  </a:cubicBezTo>
                  <a:cubicBezTo>
                    <a:pt x="17294" y="50"/>
                    <a:pt x="15705" y="-232"/>
                    <a:pt x="14911" y="262"/>
                  </a:cubicBezTo>
                  <a:cubicBezTo>
                    <a:pt x="14117" y="756"/>
                    <a:pt x="14117" y="2027"/>
                    <a:pt x="14117" y="3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4" name="Line"/>
            <p:cNvSpPr/>
            <p:nvPr/>
          </p:nvSpPr>
          <p:spPr>
            <a:xfrm>
              <a:off x="9436100" y="3071013"/>
              <a:ext cx="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5" name="Line"/>
            <p:cNvSpPr/>
            <p:nvPr/>
          </p:nvSpPr>
          <p:spPr>
            <a:xfrm>
              <a:off x="9546070" y="2830963"/>
              <a:ext cx="146381" cy="348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7" h="21299" fill="norm" stroke="1" extrusionOk="0">
                  <a:moveTo>
                    <a:pt x="15914" y="3416"/>
                  </a:moveTo>
                  <a:cubicBezTo>
                    <a:pt x="14714" y="2381"/>
                    <a:pt x="13514" y="1346"/>
                    <a:pt x="11414" y="699"/>
                  </a:cubicBezTo>
                  <a:cubicBezTo>
                    <a:pt x="9314" y="53"/>
                    <a:pt x="6314" y="-206"/>
                    <a:pt x="4064" y="182"/>
                  </a:cubicBezTo>
                  <a:cubicBezTo>
                    <a:pt x="1814" y="570"/>
                    <a:pt x="314" y="1605"/>
                    <a:pt x="614" y="3157"/>
                  </a:cubicBezTo>
                  <a:cubicBezTo>
                    <a:pt x="914" y="4709"/>
                    <a:pt x="3014" y="6778"/>
                    <a:pt x="5714" y="9236"/>
                  </a:cubicBezTo>
                  <a:cubicBezTo>
                    <a:pt x="8414" y="11693"/>
                    <a:pt x="11714" y="14539"/>
                    <a:pt x="13364" y="16285"/>
                  </a:cubicBezTo>
                  <a:cubicBezTo>
                    <a:pt x="15014" y="18031"/>
                    <a:pt x="15014" y="18678"/>
                    <a:pt x="14564" y="19260"/>
                  </a:cubicBezTo>
                  <a:cubicBezTo>
                    <a:pt x="14114" y="19842"/>
                    <a:pt x="13214" y="20359"/>
                    <a:pt x="11414" y="20747"/>
                  </a:cubicBezTo>
                  <a:cubicBezTo>
                    <a:pt x="9614" y="21135"/>
                    <a:pt x="6914" y="21394"/>
                    <a:pt x="4964" y="21265"/>
                  </a:cubicBezTo>
                  <a:cubicBezTo>
                    <a:pt x="3014" y="21135"/>
                    <a:pt x="1814" y="20618"/>
                    <a:pt x="914" y="19648"/>
                  </a:cubicBezTo>
                  <a:cubicBezTo>
                    <a:pt x="14" y="18678"/>
                    <a:pt x="-586" y="17255"/>
                    <a:pt x="914" y="15703"/>
                  </a:cubicBezTo>
                  <a:cubicBezTo>
                    <a:pt x="2414" y="14151"/>
                    <a:pt x="6014" y="12469"/>
                    <a:pt x="9614" y="10853"/>
                  </a:cubicBezTo>
                  <a:cubicBezTo>
                    <a:pt x="13214" y="9236"/>
                    <a:pt x="16814" y="7684"/>
                    <a:pt x="18764" y="6584"/>
                  </a:cubicBezTo>
                  <a:cubicBezTo>
                    <a:pt x="20714" y="5485"/>
                    <a:pt x="21014" y="4838"/>
                    <a:pt x="20564" y="4321"/>
                  </a:cubicBezTo>
                  <a:cubicBezTo>
                    <a:pt x="20114" y="3804"/>
                    <a:pt x="18914" y="3416"/>
                    <a:pt x="17564" y="3222"/>
                  </a:cubicBezTo>
                  <a:cubicBezTo>
                    <a:pt x="16214" y="3028"/>
                    <a:pt x="14714" y="3028"/>
                    <a:pt x="13514" y="3351"/>
                  </a:cubicBezTo>
                  <a:cubicBezTo>
                    <a:pt x="12314" y="3674"/>
                    <a:pt x="11414" y="4321"/>
                    <a:pt x="10514" y="49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6" name="Line"/>
            <p:cNvSpPr/>
            <p:nvPr/>
          </p:nvSpPr>
          <p:spPr>
            <a:xfrm>
              <a:off x="9715499" y="3223413"/>
              <a:ext cx="381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7" name="Line"/>
            <p:cNvSpPr/>
            <p:nvPr/>
          </p:nvSpPr>
          <p:spPr>
            <a:xfrm>
              <a:off x="9937749" y="2864407"/>
              <a:ext cx="124625" cy="311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6" h="21347" fill="norm" stroke="1" extrusionOk="0">
                  <a:moveTo>
                    <a:pt x="0" y="2842"/>
                  </a:moveTo>
                  <a:cubicBezTo>
                    <a:pt x="0" y="2117"/>
                    <a:pt x="0" y="1393"/>
                    <a:pt x="1260" y="885"/>
                  </a:cubicBezTo>
                  <a:cubicBezTo>
                    <a:pt x="2520" y="378"/>
                    <a:pt x="5040" y="88"/>
                    <a:pt x="8280" y="15"/>
                  </a:cubicBezTo>
                  <a:cubicBezTo>
                    <a:pt x="11520" y="-57"/>
                    <a:pt x="15480" y="88"/>
                    <a:pt x="18000" y="1103"/>
                  </a:cubicBezTo>
                  <a:cubicBezTo>
                    <a:pt x="20520" y="2117"/>
                    <a:pt x="21600" y="4002"/>
                    <a:pt x="21060" y="5597"/>
                  </a:cubicBezTo>
                  <a:cubicBezTo>
                    <a:pt x="20520" y="7191"/>
                    <a:pt x="18360" y="8496"/>
                    <a:pt x="16200" y="9511"/>
                  </a:cubicBezTo>
                  <a:cubicBezTo>
                    <a:pt x="14040" y="10526"/>
                    <a:pt x="11880" y="11250"/>
                    <a:pt x="11880" y="11975"/>
                  </a:cubicBezTo>
                  <a:cubicBezTo>
                    <a:pt x="11880" y="12700"/>
                    <a:pt x="14040" y="13425"/>
                    <a:pt x="15660" y="14077"/>
                  </a:cubicBezTo>
                  <a:cubicBezTo>
                    <a:pt x="17280" y="14730"/>
                    <a:pt x="18360" y="15309"/>
                    <a:pt x="18900" y="16107"/>
                  </a:cubicBezTo>
                  <a:cubicBezTo>
                    <a:pt x="19440" y="16904"/>
                    <a:pt x="19440" y="17919"/>
                    <a:pt x="16920" y="18934"/>
                  </a:cubicBezTo>
                  <a:cubicBezTo>
                    <a:pt x="14400" y="19948"/>
                    <a:pt x="9360" y="20963"/>
                    <a:pt x="6120" y="21253"/>
                  </a:cubicBezTo>
                  <a:cubicBezTo>
                    <a:pt x="2880" y="21543"/>
                    <a:pt x="1440" y="21108"/>
                    <a:pt x="0" y="20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8" name="Line"/>
            <p:cNvSpPr/>
            <p:nvPr/>
          </p:nvSpPr>
          <p:spPr>
            <a:xfrm>
              <a:off x="10185400" y="3090063"/>
              <a:ext cx="190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9" name="Line"/>
            <p:cNvSpPr/>
            <p:nvPr/>
          </p:nvSpPr>
          <p:spPr>
            <a:xfrm>
              <a:off x="10262542" y="2867169"/>
              <a:ext cx="183209" cy="259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168" fill="norm" stroke="1" extrusionOk="0">
                  <a:moveTo>
                    <a:pt x="1379" y="4718"/>
                  </a:moveTo>
                  <a:cubicBezTo>
                    <a:pt x="634" y="3681"/>
                    <a:pt x="-111" y="2645"/>
                    <a:pt x="13" y="1867"/>
                  </a:cubicBezTo>
                  <a:cubicBezTo>
                    <a:pt x="137" y="1089"/>
                    <a:pt x="1130" y="571"/>
                    <a:pt x="2868" y="225"/>
                  </a:cubicBezTo>
                  <a:cubicBezTo>
                    <a:pt x="4606" y="-120"/>
                    <a:pt x="7089" y="-293"/>
                    <a:pt x="8951" y="1435"/>
                  </a:cubicBezTo>
                  <a:cubicBezTo>
                    <a:pt x="10813" y="3163"/>
                    <a:pt x="12055" y="6792"/>
                    <a:pt x="12055" y="9384"/>
                  </a:cubicBezTo>
                  <a:cubicBezTo>
                    <a:pt x="12055" y="11976"/>
                    <a:pt x="10813" y="13531"/>
                    <a:pt x="9323" y="15345"/>
                  </a:cubicBezTo>
                  <a:cubicBezTo>
                    <a:pt x="7834" y="17160"/>
                    <a:pt x="6096" y="19233"/>
                    <a:pt x="6344" y="20270"/>
                  </a:cubicBezTo>
                  <a:cubicBezTo>
                    <a:pt x="6592" y="21307"/>
                    <a:pt x="8827" y="21307"/>
                    <a:pt x="11682" y="20961"/>
                  </a:cubicBezTo>
                  <a:cubicBezTo>
                    <a:pt x="14537" y="20616"/>
                    <a:pt x="18013" y="19925"/>
                    <a:pt x="21489" y="192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0" name="Line"/>
            <p:cNvSpPr/>
            <p:nvPr/>
          </p:nvSpPr>
          <p:spPr>
            <a:xfrm>
              <a:off x="10555816" y="2918613"/>
              <a:ext cx="4235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800"/>
                    <a:pt x="0" y="11600"/>
                    <a:pt x="0" y="15200"/>
                  </a:cubicBezTo>
                  <a:cubicBezTo>
                    <a:pt x="0" y="18800"/>
                    <a:pt x="10800" y="20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1" name="Line"/>
            <p:cNvSpPr/>
            <p:nvPr/>
          </p:nvSpPr>
          <p:spPr>
            <a:xfrm>
              <a:off x="10623550" y="2747974"/>
              <a:ext cx="145996" cy="557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4" h="21487" fill="norm" stroke="1" extrusionOk="0">
                  <a:moveTo>
                    <a:pt x="0" y="1436"/>
                  </a:moveTo>
                  <a:cubicBezTo>
                    <a:pt x="0" y="1028"/>
                    <a:pt x="0" y="621"/>
                    <a:pt x="761" y="335"/>
                  </a:cubicBezTo>
                  <a:cubicBezTo>
                    <a:pt x="1521" y="50"/>
                    <a:pt x="3042" y="-113"/>
                    <a:pt x="6237" y="91"/>
                  </a:cubicBezTo>
                  <a:cubicBezTo>
                    <a:pt x="9431" y="295"/>
                    <a:pt x="14299" y="865"/>
                    <a:pt x="17341" y="1762"/>
                  </a:cubicBezTo>
                  <a:cubicBezTo>
                    <a:pt x="20383" y="2658"/>
                    <a:pt x="21600" y="3881"/>
                    <a:pt x="20687" y="5104"/>
                  </a:cubicBezTo>
                  <a:cubicBezTo>
                    <a:pt x="19775" y="6326"/>
                    <a:pt x="16732" y="7549"/>
                    <a:pt x="14755" y="8649"/>
                  </a:cubicBezTo>
                  <a:cubicBezTo>
                    <a:pt x="12777" y="9750"/>
                    <a:pt x="11865" y="10728"/>
                    <a:pt x="12321" y="12032"/>
                  </a:cubicBezTo>
                  <a:cubicBezTo>
                    <a:pt x="12777" y="13336"/>
                    <a:pt x="14603" y="14966"/>
                    <a:pt x="15820" y="16352"/>
                  </a:cubicBezTo>
                  <a:cubicBezTo>
                    <a:pt x="17037" y="17738"/>
                    <a:pt x="17645" y="18879"/>
                    <a:pt x="16124" y="19694"/>
                  </a:cubicBezTo>
                  <a:cubicBezTo>
                    <a:pt x="14603" y="20509"/>
                    <a:pt x="10952" y="20998"/>
                    <a:pt x="7301" y="21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2" name="Line"/>
            <p:cNvSpPr/>
            <p:nvPr/>
          </p:nvSpPr>
          <p:spPr>
            <a:xfrm>
              <a:off x="9084390" y="4151997"/>
              <a:ext cx="159379" cy="601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1" h="21547" fill="norm" stroke="1" extrusionOk="0">
                  <a:moveTo>
                    <a:pt x="1983" y="6086"/>
                  </a:moveTo>
                  <a:cubicBezTo>
                    <a:pt x="1983" y="8890"/>
                    <a:pt x="1983" y="11694"/>
                    <a:pt x="2260" y="14120"/>
                  </a:cubicBezTo>
                  <a:cubicBezTo>
                    <a:pt x="2537" y="16545"/>
                    <a:pt x="3091" y="18591"/>
                    <a:pt x="3368" y="19842"/>
                  </a:cubicBezTo>
                  <a:cubicBezTo>
                    <a:pt x="3645" y="21092"/>
                    <a:pt x="3645" y="21547"/>
                    <a:pt x="3506" y="21547"/>
                  </a:cubicBezTo>
                  <a:cubicBezTo>
                    <a:pt x="3368" y="21547"/>
                    <a:pt x="3091" y="21092"/>
                    <a:pt x="2399" y="19501"/>
                  </a:cubicBezTo>
                  <a:cubicBezTo>
                    <a:pt x="1706" y="17909"/>
                    <a:pt x="599" y="15181"/>
                    <a:pt x="183" y="12566"/>
                  </a:cubicBezTo>
                  <a:cubicBezTo>
                    <a:pt x="-232" y="9951"/>
                    <a:pt x="45" y="7450"/>
                    <a:pt x="1153" y="5480"/>
                  </a:cubicBezTo>
                  <a:cubicBezTo>
                    <a:pt x="2260" y="3509"/>
                    <a:pt x="4199" y="2069"/>
                    <a:pt x="5722" y="1235"/>
                  </a:cubicBezTo>
                  <a:cubicBezTo>
                    <a:pt x="7245" y="402"/>
                    <a:pt x="8353" y="174"/>
                    <a:pt x="9737" y="61"/>
                  </a:cubicBezTo>
                  <a:cubicBezTo>
                    <a:pt x="11122" y="-53"/>
                    <a:pt x="12783" y="-53"/>
                    <a:pt x="14999" y="478"/>
                  </a:cubicBezTo>
                  <a:cubicBezTo>
                    <a:pt x="17214" y="1008"/>
                    <a:pt x="19983" y="2069"/>
                    <a:pt x="20676" y="3433"/>
                  </a:cubicBezTo>
                  <a:cubicBezTo>
                    <a:pt x="21368" y="4798"/>
                    <a:pt x="19983" y="6465"/>
                    <a:pt x="17076" y="7867"/>
                  </a:cubicBezTo>
                  <a:cubicBezTo>
                    <a:pt x="14168" y="9269"/>
                    <a:pt x="9737" y="10406"/>
                    <a:pt x="6553" y="10936"/>
                  </a:cubicBezTo>
                  <a:cubicBezTo>
                    <a:pt x="3368" y="11467"/>
                    <a:pt x="1430" y="11391"/>
                    <a:pt x="1014" y="11202"/>
                  </a:cubicBezTo>
                  <a:cubicBezTo>
                    <a:pt x="599" y="11012"/>
                    <a:pt x="1706" y="10709"/>
                    <a:pt x="2814" y="104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3" name="Line"/>
            <p:cNvSpPr/>
            <p:nvPr/>
          </p:nvSpPr>
          <p:spPr>
            <a:xfrm>
              <a:off x="9264649" y="4398163"/>
              <a:ext cx="952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4" name="Line"/>
            <p:cNvSpPr/>
            <p:nvPr/>
          </p:nvSpPr>
          <p:spPr>
            <a:xfrm>
              <a:off x="9269793" y="4398163"/>
              <a:ext cx="128207" cy="186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357" fill="norm" stroke="1" extrusionOk="0">
                  <a:moveTo>
                    <a:pt x="21448" y="0"/>
                  </a:moveTo>
                  <a:cubicBezTo>
                    <a:pt x="14720" y="5582"/>
                    <a:pt x="7992" y="11164"/>
                    <a:pt x="4274" y="14804"/>
                  </a:cubicBezTo>
                  <a:cubicBezTo>
                    <a:pt x="556" y="18445"/>
                    <a:pt x="-152" y="20144"/>
                    <a:pt x="25" y="20872"/>
                  </a:cubicBezTo>
                  <a:cubicBezTo>
                    <a:pt x="202" y="21600"/>
                    <a:pt x="1264" y="21357"/>
                    <a:pt x="2327" y="211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5" name="Line"/>
            <p:cNvSpPr/>
            <p:nvPr/>
          </p:nvSpPr>
          <p:spPr>
            <a:xfrm>
              <a:off x="9466119" y="4214956"/>
              <a:ext cx="116031" cy="2396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4" h="21269" fill="norm" stroke="1" extrusionOk="0">
                  <a:moveTo>
                    <a:pt x="19987" y="1043"/>
                  </a:moveTo>
                  <a:cubicBezTo>
                    <a:pt x="18444" y="479"/>
                    <a:pt x="16901" y="-84"/>
                    <a:pt x="15358" y="10"/>
                  </a:cubicBezTo>
                  <a:cubicBezTo>
                    <a:pt x="13815" y="104"/>
                    <a:pt x="12273" y="855"/>
                    <a:pt x="9765" y="2827"/>
                  </a:cubicBezTo>
                  <a:cubicBezTo>
                    <a:pt x="7258" y="4799"/>
                    <a:pt x="3787" y="7993"/>
                    <a:pt x="1858" y="10528"/>
                  </a:cubicBezTo>
                  <a:cubicBezTo>
                    <a:pt x="-70" y="13064"/>
                    <a:pt x="-456" y="14942"/>
                    <a:pt x="508" y="16914"/>
                  </a:cubicBezTo>
                  <a:cubicBezTo>
                    <a:pt x="1473" y="18886"/>
                    <a:pt x="3787" y="20953"/>
                    <a:pt x="7451" y="21234"/>
                  </a:cubicBezTo>
                  <a:cubicBezTo>
                    <a:pt x="11115" y="21516"/>
                    <a:pt x="16130" y="20013"/>
                    <a:pt x="21144" y="18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6" name="Line"/>
            <p:cNvSpPr/>
            <p:nvPr/>
          </p:nvSpPr>
          <p:spPr>
            <a:xfrm>
              <a:off x="9606331" y="4245763"/>
              <a:ext cx="115519" cy="192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321" fill="norm" stroke="1" extrusionOk="0">
                  <a:moveTo>
                    <a:pt x="20255" y="0"/>
                  </a:moveTo>
                  <a:cubicBezTo>
                    <a:pt x="19077" y="5635"/>
                    <a:pt x="17898" y="11270"/>
                    <a:pt x="15935" y="14909"/>
                  </a:cubicBezTo>
                  <a:cubicBezTo>
                    <a:pt x="13971" y="18548"/>
                    <a:pt x="11222" y="20191"/>
                    <a:pt x="8866" y="20896"/>
                  </a:cubicBezTo>
                  <a:cubicBezTo>
                    <a:pt x="6509" y="21600"/>
                    <a:pt x="4546" y="21365"/>
                    <a:pt x="2975" y="20661"/>
                  </a:cubicBezTo>
                  <a:cubicBezTo>
                    <a:pt x="1404" y="19957"/>
                    <a:pt x="226" y="18783"/>
                    <a:pt x="29" y="17609"/>
                  </a:cubicBezTo>
                  <a:cubicBezTo>
                    <a:pt x="-167" y="16435"/>
                    <a:pt x="618" y="15261"/>
                    <a:pt x="2189" y="14791"/>
                  </a:cubicBezTo>
                  <a:cubicBezTo>
                    <a:pt x="3760" y="14322"/>
                    <a:pt x="6117" y="14557"/>
                    <a:pt x="9455" y="15730"/>
                  </a:cubicBezTo>
                  <a:cubicBezTo>
                    <a:pt x="12793" y="16904"/>
                    <a:pt x="17113" y="19017"/>
                    <a:pt x="21433" y="21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7" name="Line"/>
            <p:cNvSpPr/>
            <p:nvPr/>
          </p:nvSpPr>
          <p:spPr>
            <a:xfrm>
              <a:off x="9772649" y="4194963"/>
              <a:ext cx="90619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7" h="21600" fill="norm" stroke="1" extrusionOk="0">
                  <a:moveTo>
                    <a:pt x="13255" y="0"/>
                  </a:moveTo>
                  <a:cubicBezTo>
                    <a:pt x="15709" y="335"/>
                    <a:pt x="18164" y="670"/>
                    <a:pt x="19636" y="2177"/>
                  </a:cubicBezTo>
                  <a:cubicBezTo>
                    <a:pt x="21109" y="3684"/>
                    <a:pt x="21600" y="6363"/>
                    <a:pt x="20127" y="9293"/>
                  </a:cubicBezTo>
                  <a:cubicBezTo>
                    <a:pt x="18655" y="12223"/>
                    <a:pt x="15218" y="15405"/>
                    <a:pt x="11536" y="17498"/>
                  </a:cubicBezTo>
                  <a:cubicBezTo>
                    <a:pt x="7855" y="19591"/>
                    <a:pt x="3927" y="2059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8" name="Line"/>
            <p:cNvSpPr/>
            <p:nvPr/>
          </p:nvSpPr>
          <p:spPr>
            <a:xfrm>
              <a:off x="9340850" y="3861499"/>
              <a:ext cx="222250" cy="219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5" fill="norm" stroke="1" extrusionOk="0">
                  <a:moveTo>
                    <a:pt x="0" y="21505"/>
                  </a:moveTo>
                  <a:cubicBezTo>
                    <a:pt x="2057" y="16728"/>
                    <a:pt x="4114" y="11951"/>
                    <a:pt x="5657" y="8628"/>
                  </a:cubicBezTo>
                  <a:cubicBezTo>
                    <a:pt x="7200" y="5305"/>
                    <a:pt x="8229" y="3436"/>
                    <a:pt x="9257" y="2086"/>
                  </a:cubicBezTo>
                  <a:cubicBezTo>
                    <a:pt x="10286" y="736"/>
                    <a:pt x="11314" y="-95"/>
                    <a:pt x="12137" y="9"/>
                  </a:cubicBezTo>
                  <a:cubicBezTo>
                    <a:pt x="12960" y="113"/>
                    <a:pt x="13577" y="1151"/>
                    <a:pt x="14709" y="4370"/>
                  </a:cubicBezTo>
                  <a:cubicBezTo>
                    <a:pt x="15840" y="7590"/>
                    <a:pt x="17486" y="12990"/>
                    <a:pt x="18720" y="16209"/>
                  </a:cubicBezTo>
                  <a:cubicBezTo>
                    <a:pt x="19954" y="19428"/>
                    <a:pt x="20777" y="20467"/>
                    <a:pt x="21600" y="21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9" name="Line"/>
            <p:cNvSpPr/>
            <p:nvPr/>
          </p:nvSpPr>
          <p:spPr>
            <a:xfrm>
              <a:off x="10083800" y="4256211"/>
              <a:ext cx="135346" cy="27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0156" fill="norm" stroke="1" extrusionOk="0">
                  <a:moveTo>
                    <a:pt x="0" y="20156"/>
                  </a:moveTo>
                  <a:cubicBezTo>
                    <a:pt x="4652" y="13985"/>
                    <a:pt x="9305" y="7813"/>
                    <a:pt x="12960" y="3956"/>
                  </a:cubicBezTo>
                  <a:cubicBezTo>
                    <a:pt x="16615" y="99"/>
                    <a:pt x="19274" y="-1444"/>
                    <a:pt x="20437" y="1642"/>
                  </a:cubicBezTo>
                  <a:cubicBezTo>
                    <a:pt x="21600" y="4727"/>
                    <a:pt x="21268" y="12442"/>
                    <a:pt x="20935" y="201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0" name="Line"/>
            <p:cNvSpPr/>
            <p:nvPr/>
          </p:nvSpPr>
          <p:spPr>
            <a:xfrm>
              <a:off x="10033000" y="4417213"/>
              <a:ext cx="1778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1" name="Line"/>
            <p:cNvSpPr/>
            <p:nvPr/>
          </p:nvSpPr>
          <p:spPr>
            <a:xfrm>
              <a:off x="3307130" y="3496463"/>
              <a:ext cx="210770" cy="108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194" fill="norm" stroke="1" extrusionOk="0">
                  <a:moveTo>
                    <a:pt x="4012" y="19938"/>
                  </a:moveTo>
                  <a:cubicBezTo>
                    <a:pt x="2932" y="20769"/>
                    <a:pt x="1852" y="21600"/>
                    <a:pt x="1096" y="20977"/>
                  </a:cubicBezTo>
                  <a:cubicBezTo>
                    <a:pt x="340" y="20354"/>
                    <a:pt x="-92" y="18277"/>
                    <a:pt x="16" y="14954"/>
                  </a:cubicBezTo>
                  <a:cubicBezTo>
                    <a:pt x="124" y="11631"/>
                    <a:pt x="772" y="7062"/>
                    <a:pt x="1636" y="4154"/>
                  </a:cubicBezTo>
                  <a:cubicBezTo>
                    <a:pt x="2500" y="1246"/>
                    <a:pt x="3580" y="0"/>
                    <a:pt x="4552" y="0"/>
                  </a:cubicBezTo>
                  <a:cubicBezTo>
                    <a:pt x="5524" y="0"/>
                    <a:pt x="6388" y="1246"/>
                    <a:pt x="7144" y="2908"/>
                  </a:cubicBezTo>
                  <a:cubicBezTo>
                    <a:pt x="7900" y="4569"/>
                    <a:pt x="8548" y="6646"/>
                    <a:pt x="9844" y="9138"/>
                  </a:cubicBezTo>
                  <a:cubicBezTo>
                    <a:pt x="11140" y="11631"/>
                    <a:pt x="13084" y="14538"/>
                    <a:pt x="14380" y="15162"/>
                  </a:cubicBezTo>
                  <a:cubicBezTo>
                    <a:pt x="15676" y="15785"/>
                    <a:pt x="16324" y="14123"/>
                    <a:pt x="17404" y="11838"/>
                  </a:cubicBezTo>
                  <a:cubicBezTo>
                    <a:pt x="18484" y="9554"/>
                    <a:pt x="19996" y="6646"/>
                    <a:pt x="21508" y="37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2" name="Line"/>
            <p:cNvSpPr/>
            <p:nvPr/>
          </p:nvSpPr>
          <p:spPr>
            <a:xfrm>
              <a:off x="3568700" y="3356763"/>
              <a:ext cx="184150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76" y="1728"/>
                    <a:pt x="6952" y="3456"/>
                    <a:pt x="10428" y="6048"/>
                  </a:cubicBezTo>
                  <a:cubicBezTo>
                    <a:pt x="13903" y="8640"/>
                    <a:pt x="17379" y="12096"/>
                    <a:pt x="19241" y="14832"/>
                  </a:cubicBezTo>
                  <a:cubicBezTo>
                    <a:pt x="21103" y="17568"/>
                    <a:pt x="21352" y="1958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3" name="Line"/>
            <p:cNvSpPr/>
            <p:nvPr/>
          </p:nvSpPr>
          <p:spPr>
            <a:xfrm>
              <a:off x="3619500" y="3344063"/>
              <a:ext cx="165100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108" y="697"/>
                    <a:pt x="16615" y="1394"/>
                    <a:pt x="13985" y="3252"/>
                  </a:cubicBezTo>
                  <a:cubicBezTo>
                    <a:pt x="11354" y="5110"/>
                    <a:pt x="8585" y="8129"/>
                    <a:pt x="6231" y="11381"/>
                  </a:cubicBezTo>
                  <a:cubicBezTo>
                    <a:pt x="3877" y="14632"/>
                    <a:pt x="1938" y="1811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4" name="Line"/>
            <p:cNvSpPr/>
            <p:nvPr/>
          </p:nvSpPr>
          <p:spPr>
            <a:xfrm>
              <a:off x="3568699" y="3767397"/>
              <a:ext cx="203201" cy="40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0" y="20520"/>
                  </a:moveTo>
                  <a:cubicBezTo>
                    <a:pt x="4500" y="12960"/>
                    <a:pt x="9000" y="5400"/>
                    <a:pt x="12600" y="2160"/>
                  </a:cubicBezTo>
                  <a:cubicBezTo>
                    <a:pt x="16200" y="-1080"/>
                    <a:pt x="18900" y="0"/>
                    <a:pt x="21600" y="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5" name="Line"/>
            <p:cNvSpPr/>
            <p:nvPr/>
          </p:nvSpPr>
          <p:spPr>
            <a:xfrm>
              <a:off x="3587750" y="3845713"/>
              <a:ext cx="1905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6" name="Line"/>
            <p:cNvSpPr/>
            <p:nvPr/>
          </p:nvSpPr>
          <p:spPr>
            <a:xfrm>
              <a:off x="3525044" y="3950402"/>
              <a:ext cx="132557" cy="297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102" fill="norm" stroke="1" extrusionOk="0">
                  <a:moveTo>
                    <a:pt x="14271" y="12831"/>
                  </a:moveTo>
                  <a:cubicBezTo>
                    <a:pt x="11528" y="12081"/>
                    <a:pt x="8785" y="11331"/>
                    <a:pt x="6728" y="11331"/>
                  </a:cubicBezTo>
                  <a:cubicBezTo>
                    <a:pt x="4671" y="11331"/>
                    <a:pt x="3300" y="12081"/>
                    <a:pt x="2271" y="13356"/>
                  </a:cubicBezTo>
                  <a:cubicBezTo>
                    <a:pt x="1242" y="14631"/>
                    <a:pt x="557" y="16431"/>
                    <a:pt x="214" y="17781"/>
                  </a:cubicBezTo>
                  <a:cubicBezTo>
                    <a:pt x="-129" y="19131"/>
                    <a:pt x="-129" y="20031"/>
                    <a:pt x="728" y="20631"/>
                  </a:cubicBezTo>
                  <a:cubicBezTo>
                    <a:pt x="1585" y="21231"/>
                    <a:pt x="3300" y="21531"/>
                    <a:pt x="6214" y="19806"/>
                  </a:cubicBezTo>
                  <a:cubicBezTo>
                    <a:pt x="9128" y="18081"/>
                    <a:pt x="13242" y="14331"/>
                    <a:pt x="15471" y="10956"/>
                  </a:cubicBezTo>
                  <a:cubicBezTo>
                    <a:pt x="17700" y="7581"/>
                    <a:pt x="18042" y="4581"/>
                    <a:pt x="18214" y="2706"/>
                  </a:cubicBezTo>
                  <a:cubicBezTo>
                    <a:pt x="18385" y="831"/>
                    <a:pt x="18385" y="81"/>
                    <a:pt x="17700" y="6"/>
                  </a:cubicBezTo>
                  <a:cubicBezTo>
                    <a:pt x="17014" y="-69"/>
                    <a:pt x="15642" y="531"/>
                    <a:pt x="15128" y="2556"/>
                  </a:cubicBezTo>
                  <a:cubicBezTo>
                    <a:pt x="14614" y="4581"/>
                    <a:pt x="14957" y="8031"/>
                    <a:pt x="15300" y="10806"/>
                  </a:cubicBezTo>
                  <a:cubicBezTo>
                    <a:pt x="15642" y="13581"/>
                    <a:pt x="15985" y="15681"/>
                    <a:pt x="16500" y="17106"/>
                  </a:cubicBezTo>
                  <a:cubicBezTo>
                    <a:pt x="17014" y="18531"/>
                    <a:pt x="17700" y="19281"/>
                    <a:pt x="18557" y="19506"/>
                  </a:cubicBezTo>
                  <a:cubicBezTo>
                    <a:pt x="19414" y="19731"/>
                    <a:pt x="20442" y="19431"/>
                    <a:pt x="21471" y="191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7" name="Line"/>
            <p:cNvSpPr/>
            <p:nvPr/>
          </p:nvSpPr>
          <p:spPr>
            <a:xfrm>
              <a:off x="3695699" y="4036213"/>
              <a:ext cx="16158" cy="175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9" h="21370" fill="norm" stroke="1" extrusionOk="0">
                  <a:moveTo>
                    <a:pt x="0" y="13114"/>
                  </a:moveTo>
                  <a:cubicBezTo>
                    <a:pt x="0" y="14400"/>
                    <a:pt x="0" y="15686"/>
                    <a:pt x="1350" y="17357"/>
                  </a:cubicBezTo>
                  <a:cubicBezTo>
                    <a:pt x="2700" y="19029"/>
                    <a:pt x="5400" y="21086"/>
                    <a:pt x="9450" y="21343"/>
                  </a:cubicBezTo>
                  <a:cubicBezTo>
                    <a:pt x="13500" y="21600"/>
                    <a:pt x="18900" y="20057"/>
                    <a:pt x="20250" y="16200"/>
                  </a:cubicBezTo>
                  <a:cubicBezTo>
                    <a:pt x="21600" y="12343"/>
                    <a:pt x="18900" y="6171"/>
                    <a:pt x="162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8" name="Line"/>
            <p:cNvSpPr/>
            <p:nvPr/>
          </p:nvSpPr>
          <p:spPr>
            <a:xfrm>
              <a:off x="3757155" y="4093363"/>
              <a:ext cx="79708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35" h="21600" fill="norm" stroke="1" extrusionOk="0">
                  <a:moveTo>
                    <a:pt x="7002" y="0"/>
                  </a:moveTo>
                  <a:cubicBezTo>
                    <a:pt x="4302" y="288"/>
                    <a:pt x="1602" y="576"/>
                    <a:pt x="522" y="1440"/>
                  </a:cubicBezTo>
                  <a:cubicBezTo>
                    <a:pt x="-558" y="2304"/>
                    <a:pt x="-18" y="3744"/>
                    <a:pt x="2682" y="5472"/>
                  </a:cubicBezTo>
                  <a:cubicBezTo>
                    <a:pt x="5382" y="7200"/>
                    <a:pt x="10242" y="9216"/>
                    <a:pt x="13482" y="10800"/>
                  </a:cubicBezTo>
                  <a:cubicBezTo>
                    <a:pt x="16722" y="12384"/>
                    <a:pt x="18342" y="13536"/>
                    <a:pt x="19422" y="14832"/>
                  </a:cubicBezTo>
                  <a:cubicBezTo>
                    <a:pt x="20502" y="16128"/>
                    <a:pt x="21042" y="17568"/>
                    <a:pt x="18612" y="18720"/>
                  </a:cubicBezTo>
                  <a:cubicBezTo>
                    <a:pt x="16182" y="19872"/>
                    <a:pt x="10782" y="20736"/>
                    <a:pt x="53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9" name="Line"/>
            <p:cNvSpPr/>
            <p:nvPr/>
          </p:nvSpPr>
          <p:spPr>
            <a:xfrm>
              <a:off x="3866876" y="4089413"/>
              <a:ext cx="70124" cy="17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7" h="21308" fill="norm" stroke="1" extrusionOk="0">
                  <a:moveTo>
                    <a:pt x="11518" y="3565"/>
                  </a:moveTo>
                  <a:cubicBezTo>
                    <a:pt x="12153" y="2022"/>
                    <a:pt x="12788" y="479"/>
                    <a:pt x="11835" y="94"/>
                  </a:cubicBezTo>
                  <a:cubicBezTo>
                    <a:pt x="10882" y="-292"/>
                    <a:pt x="8341" y="479"/>
                    <a:pt x="5482" y="2922"/>
                  </a:cubicBezTo>
                  <a:cubicBezTo>
                    <a:pt x="2623" y="5365"/>
                    <a:pt x="-553" y="9479"/>
                    <a:pt x="82" y="12822"/>
                  </a:cubicBezTo>
                  <a:cubicBezTo>
                    <a:pt x="718" y="16165"/>
                    <a:pt x="5165" y="18737"/>
                    <a:pt x="9294" y="20022"/>
                  </a:cubicBezTo>
                  <a:cubicBezTo>
                    <a:pt x="13423" y="21308"/>
                    <a:pt x="17235" y="21308"/>
                    <a:pt x="21047" y="213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0" name="Line"/>
            <p:cNvSpPr/>
            <p:nvPr/>
          </p:nvSpPr>
          <p:spPr>
            <a:xfrm>
              <a:off x="3994150" y="4226713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1" name="Line"/>
            <p:cNvSpPr/>
            <p:nvPr/>
          </p:nvSpPr>
          <p:spPr>
            <a:xfrm>
              <a:off x="10983839" y="2940289"/>
              <a:ext cx="369962" cy="137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194" fill="norm" stroke="1" extrusionOk="0">
                  <a:moveTo>
                    <a:pt x="96" y="21194"/>
                  </a:moveTo>
                  <a:cubicBezTo>
                    <a:pt x="-26" y="17594"/>
                    <a:pt x="-149" y="13994"/>
                    <a:pt x="526" y="10394"/>
                  </a:cubicBezTo>
                  <a:cubicBezTo>
                    <a:pt x="1201" y="6794"/>
                    <a:pt x="2674" y="3194"/>
                    <a:pt x="3778" y="1394"/>
                  </a:cubicBezTo>
                  <a:cubicBezTo>
                    <a:pt x="4883" y="-406"/>
                    <a:pt x="5619" y="-406"/>
                    <a:pt x="6356" y="1067"/>
                  </a:cubicBezTo>
                  <a:cubicBezTo>
                    <a:pt x="7092" y="2539"/>
                    <a:pt x="7828" y="5485"/>
                    <a:pt x="8871" y="8921"/>
                  </a:cubicBezTo>
                  <a:cubicBezTo>
                    <a:pt x="9915" y="12358"/>
                    <a:pt x="11265" y="16285"/>
                    <a:pt x="12308" y="18249"/>
                  </a:cubicBezTo>
                  <a:cubicBezTo>
                    <a:pt x="13351" y="20212"/>
                    <a:pt x="14087" y="20212"/>
                    <a:pt x="14946" y="19067"/>
                  </a:cubicBezTo>
                  <a:cubicBezTo>
                    <a:pt x="15806" y="17921"/>
                    <a:pt x="16787" y="15630"/>
                    <a:pt x="17892" y="12521"/>
                  </a:cubicBezTo>
                  <a:cubicBezTo>
                    <a:pt x="18996" y="9412"/>
                    <a:pt x="20224" y="5485"/>
                    <a:pt x="21451" y="15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2" name="Line"/>
            <p:cNvSpPr/>
            <p:nvPr/>
          </p:nvSpPr>
          <p:spPr>
            <a:xfrm>
              <a:off x="11582400" y="2797963"/>
              <a:ext cx="184150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717" y="4745"/>
                    <a:pt x="9434" y="9491"/>
                    <a:pt x="13034" y="13091"/>
                  </a:cubicBezTo>
                  <a:cubicBezTo>
                    <a:pt x="16634" y="16691"/>
                    <a:pt x="19117" y="1914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3" name="Line"/>
            <p:cNvSpPr/>
            <p:nvPr/>
          </p:nvSpPr>
          <p:spPr>
            <a:xfrm>
              <a:off x="11537950" y="2806968"/>
              <a:ext cx="311150" cy="371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6" fill="norm" stroke="1" extrusionOk="0">
                  <a:moveTo>
                    <a:pt x="21600" y="211"/>
                  </a:moveTo>
                  <a:cubicBezTo>
                    <a:pt x="19837" y="-31"/>
                    <a:pt x="18073" y="-274"/>
                    <a:pt x="16016" y="757"/>
                  </a:cubicBezTo>
                  <a:cubicBezTo>
                    <a:pt x="13959" y="1789"/>
                    <a:pt x="11608" y="4095"/>
                    <a:pt x="9037" y="7068"/>
                  </a:cubicBezTo>
                  <a:cubicBezTo>
                    <a:pt x="6465" y="10041"/>
                    <a:pt x="3673" y="13681"/>
                    <a:pt x="2131" y="16169"/>
                  </a:cubicBezTo>
                  <a:cubicBezTo>
                    <a:pt x="588" y="18656"/>
                    <a:pt x="294" y="19991"/>
                    <a:pt x="0" y="213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4" name="Line"/>
            <p:cNvSpPr/>
            <p:nvPr/>
          </p:nvSpPr>
          <p:spPr>
            <a:xfrm>
              <a:off x="11512549" y="3214386"/>
              <a:ext cx="30480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3600" y="12302"/>
                    <a:pt x="7200" y="4448"/>
                    <a:pt x="10800" y="1502"/>
                  </a:cubicBezTo>
                  <a:cubicBezTo>
                    <a:pt x="14400" y="-1443"/>
                    <a:pt x="1800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5" name="Line"/>
            <p:cNvSpPr/>
            <p:nvPr/>
          </p:nvSpPr>
          <p:spPr>
            <a:xfrm>
              <a:off x="11506199" y="3278301"/>
              <a:ext cx="311151" cy="34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3967" y="12793"/>
                    <a:pt x="7935" y="5170"/>
                    <a:pt x="11535" y="1993"/>
                  </a:cubicBezTo>
                  <a:cubicBezTo>
                    <a:pt x="15135" y="-1183"/>
                    <a:pt x="18367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6" name="Line"/>
            <p:cNvSpPr/>
            <p:nvPr/>
          </p:nvSpPr>
          <p:spPr>
            <a:xfrm>
              <a:off x="11523205" y="3396517"/>
              <a:ext cx="90945" cy="112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2" h="20793" fill="norm" stroke="1" extrusionOk="0">
                  <a:moveTo>
                    <a:pt x="21092" y="871"/>
                  </a:moveTo>
                  <a:cubicBezTo>
                    <a:pt x="18637" y="85"/>
                    <a:pt x="16183" y="-700"/>
                    <a:pt x="12747" y="1067"/>
                  </a:cubicBezTo>
                  <a:cubicBezTo>
                    <a:pt x="9310" y="2835"/>
                    <a:pt x="4892" y="7155"/>
                    <a:pt x="2437" y="10885"/>
                  </a:cubicBezTo>
                  <a:cubicBezTo>
                    <a:pt x="-17" y="14616"/>
                    <a:pt x="-508" y="17758"/>
                    <a:pt x="474" y="19329"/>
                  </a:cubicBezTo>
                  <a:cubicBezTo>
                    <a:pt x="1456" y="20900"/>
                    <a:pt x="3910" y="20900"/>
                    <a:pt x="6610" y="20704"/>
                  </a:cubicBezTo>
                  <a:cubicBezTo>
                    <a:pt x="9310" y="20507"/>
                    <a:pt x="12256" y="20115"/>
                    <a:pt x="15201" y="19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7" name="Line"/>
            <p:cNvSpPr/>
            <p:nvPr/>
          </p:nvSpPr>
          <p:spPr>
            <a:xfrm>
              <a:off x="11607255" y="3416848"/>
              <a:ext cx="91186" cy="85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8" h="21199" fill="norm" stroke="1" extrusionOk="0">
                  <a:moveTo>
                    <a:pt x="17404" y="2431"/>
                  </a:moveTo>
                  <a:cubicBezTo>
                    <a:pt x="14524" y="1377"/>
                    <a:pt x="11644" y="324"/>
                    <a:pt x="9004" y="60"/>
                  </a:cubicBezTo>
                  <a:cubicBezTo>
                    <a:pt x="6364" y="-203"/>
                    <a:pt x="3964" y="324"/>
                    <a:pt x="2284" y="3221"/>
                  </a:cubicBezTo>
                  <a:cubicBezTo>
                    <a:pt x="604" y="6119"/>
                    <a:pt x="-356" y="11387"/>
                    <a:pt x="124" y="14812"/>
                  </a:cubicBezTo>
                  <a:cubicBezTo>
                    <a:pt x="604" y="18236"/>
                    <a:pt x="2524" y="19817"/>
                    <a:pt x="4924" y="20607"/>
                  </a:cubicBezTo>
                  <a:cubicBezTo>
                    <a:pt x="7324" y="21397"/>
                    <a:pt x="10204" y="21397"/>
                    <a:pt x="13324" y="20607"/>
                  </a:cubicBezTo>
                  <a:cubicBezTo>
                    <a:pt x="16444" y="19817"/>
                    <a:pt x="19804" y="18236"/>
                    <a:pt x="20524" y="15338"/>
                  </a:cubicBezTo>
                  <a:cubicBezTo>
                    <a:pt x="21244" y="12441"/>
                    <a:pt x="19324" y="8226"/>
                    <a:pt x="17404" y="40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8" name="Line"/>
            <p:cNvSpPr/>
            <p:nvPr/>
          </p:nvSpPr>
          <p:spPr>
            <a:xfrm>
              <a:off x="11684000" y="3418184"/>
              <a:ext cx="152400" cy="97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2" fill="norm" stroke="1" extrusionOk="0">
                  <a:moveTo>
                    <a:pt x="0" y="3209"/>
                  </a:moveTo>
                  <a:cubicBezTo>
                    <a:pt x="1500" y="2749"/>
                    <a:pt x="3000" y="2289"/>
                    <a:pt x="4350" y="2749"/>
                  </a:cubicBezTo>
                  <a:cubicBezTo>
                    <a:pt x="5700" y="3209"/>
                    <a:pt x="6900" y="4587"/>
                    <a:pt x="7350" y="7345"/>
                  </a:cubicBezTo>
                  <a:cubicBezTo>
                    <a:pt x="7800" y="10102"/>
                    <a:pt x="7500" y="14238"/>
                    <a:pt x="7650" y="15158"/>
                  </a:cubicBezTo>
                  <a:cubicBezTo>
                    <a:pt x="7800" y="16077"/>
                    <a:pt x="8400" y="13779"/>
                    <a:pt x="9750" y="10792"/>
                  </a:cubicBezTo>
                  <a:cubicBezTo>
                    <a:pt x="11100" y="7804"/>
                    <a:pt x="13200" y="4128"/>
                    <a:pt x="15150" y="2060"/>
                  </a:cubicBezTo>
                  <a:cubicBezTo>
                    <a:pt x="17100" y="-8"/>
                    <a:pt x="18900" y="-468"/>
                    <a:pt x="19950" y="451"/>
                  </a:cubicBezTo>
                  <a:cubicBezTo>
                    <a:pt x="21000" y="1370"/>
                    <a:pt x="21300" y="3668"/>
                    <a:pt x="21450" y="7345"/>
                  </a:cubicBezTo>
                  <a:cubicBezTo>
                    <a:pt x="21600" y="11021"/>
                    <a:pt x="21600" y="16077"/>
                    <a:pt x="21600" y="211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9" name="Line"/>
            <p:cNvSpPr/>
            <p:nvPr/>
          </p:nvSpPr>
          <p:spPr>
            <a:xfrm>
              <a:off x="11888847" y="3286913"/>
              <a:ext cx="74553" cy="210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3" h="21509" fill="norm" stroke="1" extrusionOk="0">
                  <a:moveTo>
                    <a:pt x="19333" y="0"/>
                  </a:moveTo>
                  <a:cubicBezTo>
                    <a:pt x="12733" y="5184"/>
                    <a:pt x="6133" y="10368"/>
                    <a:pt x="2833" y="13716"/>
                  </a:cubicBezTo>
                  <a:cubicBezTo>
                    <a:pt x="-467" y="17064"/>
                    <a:pt x="-467" y="18576"/>
                    <a:pt x="733" y="19656"/>
                  </a:cubicBezTo>
                  <a:cubicBezTo>
                    <a:pt x="1933" y="20736"/>
                    <a:pt x="4333" y="21384"/>
                    <a:pt x="7933" y="21492"/>
                  </a:cubicBezTo>
                  <a:cubicBezTo>
                    <a:pt x="11533" y="21600"/>
                    <a:pt x="16333" y="21168"/>
                    <a:pt x="21133" y="207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0" name="Line"/>
            <p:cNvSpPr/>
            <p:nvPr/>
          </p:nvSpPr>
          <p:spPr>
            <a:xfrm>
              <a:off x="11861800" y="3394863"/>
              <a:ext cx="889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1" name="Line"/>
            <p:cNvSpPr/>
            <p:nvPr/>
          </p:nvSpPr>
          <p:spPr>
            <a:xfrm>
              <a:off x="10496282" y="3891106"/>
              <a:ext cx="343168" cy="1316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559" fill="norm" stroke="1" extrusionOk="0">
                  <a:moveTo>
                    <a:pt x="7967" y="713"/>
                  </a:moveTo>
                  <a:cubicBezTo>
                    <a:pt x="7967" y="540"/>
                    <a:pt x="7967" y="366"/>
                    <a:pt x="7636" y="228"/>
                  </a:cubicBezTo>
                  <a:cubicBezTo>
                    <a:pt x="7305" y="89"/>
                    <a:pt x="6642" y="-15"/>
                    <a:pt x="5516" y="2"/>
                  </a:cubicBezTo>
                  <a:cubicBezTo>
                    <a:pt x="4390" y="20"/>
                    <a:pt x="2799" y="158"/>
                    <a:pt x="1673" y="540"/>
                  </a:cubicBezTo>
                  <a:cubicBezTo>
                    <a:pt x="547" y="921"/>
                    <a:pt x="-116" y="1545"/>
                    <a:pt x="17" y="2221"/>
                  </a:cubicBezTo>
                  <a:cubicBezTo>
                    <a:pt x="149" y="2897"/>
                    <a:pt x="1077" y="3625"/>
                    <a:pt x="1938" y="4284"/>
                  </a:cubicBezTo>
                  <a:cubicBezTo>
                    <a:pt x="2799" y="4943"/>
                    <a:pt x="3594" y="5532"/>
                    <a:pt x="3926" y="6260"/>
                  </a:cubicBezTo>
                  <a:cubicBezTo>
                    <a:pt x="4257" y="6989"/>
                    <a:pt x="4124" y="7855"/>
                    <a:pt x="3727" y="8427"/>
                  </a:cubicBezTo>
                  <a:cubicBezTo>
                    <a:pt x="3329" y="8999"/>
                    <a:pt x="2667" y="9277"/>
                    <a:pt x="2601" y="9363"/>
                  </a:cubicBezTo>
                  <a:cubicBezTo>
                    <a:pt x="2534" y="9450"/>
                    <a:pt x="3064" y="9346"/>
                    <a:pt x="3661" y="9294"/>
                  </a:cubicBezTo>
                  <a:cubicBezTo>
                    <a:pt x="4257" y="9242"/>
                    <a:pt x="4920" y="9242"/>
                    <a:pt x="5516" y="9311"/>
                  </a:cubicBezTo>
                  <a:cubicBezTo>
                    <a:pt x="6112" y="9381"/>
                    <a:pt x="6642" y="9520"/>
                    <a:pt x="7040" y="9901"/>
                  </a:cubicBezTo>
                  <a:cubicBezTo>
                    <a:pt x="7437" y="10282"/>
                    <a:pt x="7702" y="10906"/>
                    <a:pt x="7437" y="11842"/>
                  </a:cubicBezTo>
                  <a:cubicBezTo>
                    <a:pt x="7172" y="12779"/>
                    <a:pt x="6377" y="14027"/>
                    <a:pt x="5516" y="15188"/>
                  </a:cubicBezTo>
                  <a:cubicBezTo>
                    <a:pt x="4655" y="16350"/>
                    <a:pt x="3727" y="17424"/>
                    <a:pt x="3131" y="18257"/>
                  </a:cubicBezTo>
                  <a:cubicBezTo>
                    <a:pt x="2534" y="19089"/>
                    <a:pt x="2269" y="19678"/>
                    <a:pt x="2137" y="20129"/>
                  </a:cubicBezTo>
                  <a:cubicBezTo>
                    <a:pt x="2004" y="20580"/>
                    <a:pt x="2004" y="20892"/>
                    <a:pt x="2402" y="21117"/>
                  </a:cubicBezTo>
                  <a:cubicBezTo>
                    <a:pt x="2799" y="21342"/>
                    <a:pt x="3594" y="21481"/>
                    <a:pt x="5913" y="21533"/>
                  </a:cubicBezTo>
                  <a:cubicBezTo>
                    <a:pt x="8232" y="21585"/>
                    <a:pt x="12075" y="21550"/>
                    <a:pt x="14924" y="21516"/>
                  </a:cubicBezTo>
                  <a:cubicBezTo>
                    <a:pt x="17774" y="21481"/>
                    <a:pt x="19629" y="21446"/>
                    <a:pt x="21484" y="21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2" name="Line"/>
            <p:cNvSpPr/>
            <p:nvPr/>
          </p:nvSpPr>
          <p:spPr>
            <a:xfrm>
              <a:off x="7931150" y="3312578"/>
              <a:ext cx="2470150" cy="94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0" fill="norm" stroke="1" extrusionOk="0">
                  <a:moveTo>
                    <a:pt x="0" y="15780"/>
                  </a:moveTo>
                  <a:cubicBezTo>
                    <a:pt x="204" y="12420"/>
                    <a:pt x="407" y="9060"/>
                    <a:pt x="777" y="6660"/>
                  </a:cubicBezTo>
                  <a:cubicBezTo>
                    <a:pt x="1148" y="4260"/>
                    <a:pt x="1684" y="2820"/>
                    <a:pt x="2314" y="1860"/>
                  </a:cubicBezTo>
                  <a:cubicBezTo>
                    <a:pt x="2943" y="900"/>
                    <a:pt x="3665" y="420"/>
                    <a:pt x="4377" y="180"/>
                  </a:cubicBezTo>
                  <a:cubicBezTo>
                    <a:pt x="5090" y="-60"/>
                    <a:pt x="5793" y="-60"/>
                    <a:pt x="6524" y="180"/>
                  </a:cubicBezTo>
                  <a:cubicBezTo>
                    <a:pt x="7256" y="420"/>
                    <a:pt x="8014" y="900"/>
                    <a:pt x="8773" y="1860"/>
                  </a:cubicBezTo>
                  <a:cubicBezTo>
                    <a:pt x="9532" y="2820"/>
                    <a:pt x="10291" y="4260"/>
                    <a:pt x="11050" y="5940"/>
                  </a:cubicBezTo>
                  <a:cubicBezTo>
                    <a:pt x="11809" y="7620"/>
                    <a:pt x="12568" y="9540"/>
                    <a:pt x="13345" y="11460"/>
                  </a:cubicBezTo>
                  <a:cubicBezTo>
                    <a:pt x="14122" y="13380"/>
                    <a:pt x="14918" y="15300"/>
                    <a:pt x="15696" y="16500"/>
                  </a:cubicBezTo>
                  <a:cubicBezTo>
                    <a:pt x="16473" y="17700"/>
                    <a:pt x="17232" y="18180"/>
                    <a:pt x="17981" y="18660"/>
                  </a:cubicBezTo>
                  <a:cubicBezTo>
                    <a:pt x="18731" y="19140"/>
                    <a:pt x="19471" y="19620"/>
                    <a:pt x="20073" y="20100"/>
                  </a:cubicBezTo>
                  <a:cubicBezTo>
                    <a:pt x="20675" y="20580"/>
                    <a:pt x="21137" y="21060"/>
                    <a:pt x="21600" y="215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3" name="Line"/>
            <p:cNvSpPr/>
            <p:nvPr/>
          </p:nvSpPr>
          <p:spPr>
            <a:xfrm>
              <a:off x="7918450" y="3426613"/>
              <a:ext cx="265430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4320"/>
                  </a:moveTo>
                  <a:cubicBezTo>
                    <a:pt x="448" y="3420"/>
                    <a:pt x="896" y="2520"/>
                    <a:pt x="1421" y="1800"/>
                  </a:cubicBezTo>
                  <a:cubicBezTo>
                    <a:pt x="1946" y="1080"/>
                    <a:pt x="2549" y="540"/>
                    <a:pt x="3135" y="270"/>
                  </a:cubicBezTo>
                  <a:cubicBezTo>
                    <a:pt x="3721" y="0"/>
                    <a:pt x="4289" y="0"/>
                    <a:pt x="4935" y="0"/>
                  </a:cubicBezTo>
                  <a:cubicBezTo>
                    <a:pt x="5581" y="0"/>
                    <a:pt x="6304" y="0"/>
                    <a:pt x="6933" y="90"/>
                  </a:cubicBezTo>
                  <a:cubicBezTo>
                    <a:pt x="7562" y="180"/>
                    <a:pt x="8096" y="360"/>
                    <a:pt x="8664" y="720"/>
                  </a:cubicBezTo>
                  <a:cubicBezTo>
                    <a:pt x="9233" y="1080"/>
                    <a:pt x="9835" y="1620"/>
                    <a:pt x="10430" y="2250"/>
                  </a:cubicBezTo>
                  <a:cubicBezTo>
                    <a:pt x="11024" y="2880"/>
                    <a:pt x="11610" y="3600"/>
                    <a:pt x="12187" y="4320"/>
                  </a:cubicBezTo>
                  <a:cubicBezTo>
                    <a:pt x="12764" y="5040"/>
                    <a:pt x="13332" y="5760"/>
                    <a:pt x="13900" y="6660"/>
                  </a:cubicBezTo>
                  <a:cubicBezTo>
                    <a:pt x="14469" y="7560"/>
                    <a:pt x="15037" y="8640"/>
                    <a:pt x="15709" y="9900"/>
                  </a:cubicBezTo>
                  <a:cubicBezTo>
                    <a:pt x="16381" y="11160"/>
                    <a:pt x="17156" y="12600"/>
                    <a:pt x="17983" y="14220"/>
                  </a:cubicBezTo>
                  <a:cubicBezTo>
                    <a:pt x="18810" y="15840"/>
                    <a:pt x="19688" y="17640"/>
                    <a:pt x="20300" y="18900"/>
                  </a:cubicBezTo>
                  <a:cubicBezTo>
                    <a:pt x="20911" y="20160"/>
                    <a:pt x="21256" y="208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4" name="Line"/>
            <p:cNvSpPr/>
            <p:nvPr/>
          </p:nvSpPr>
          <p:spPr>
            <a:xfrm>
              <a:off x="11213589" y="3972837"/>
              <a:ext cx="226664" cy="304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2" h="21308" fill="norm" stroke="1" extrusionOk="0">
                  <a:moveTo>
                    <a:pt x="18561" y="1766"/>
                  </a:moveTo>
                  <a:cubicBezTo>
                    <a:pt x="17982" y="1027"/>
                    <a:pt x="17404" y="287"/>
                    <a:pt x="15957" y="65"/>
                  </a:cubicBezTo>
                  <a:cubicBezTo>
                    <a:pt x="14511" y="-157"/>
                    <a:pt x="12197" y="139"/>
                    <a:pt x="9497" y="1692"/>
                  </a:cubicBezTo>
                  <a:cubicBezTo>
                    <a:pt x="6797" y="3246"/>
                    <a:pt x="3711" y="6057"/>
                    <a:pt x="1879" y="9016"/>
                  </a:cubicBezTo>
                  <a:cubicBezTo>
                    <a:pt x="47" y="11975"/>
                    <a:pt x="-532" y="15081"/>
                    <a:pt x="529" y="17375"/>
                  </a:cubicBezTo>
                  <a:cubicBezTo>
                    <a:pt x="1589" y="19668"/>
                    <a:pt x="4289" y="21147"/>
                    <a:pt x="7664" y="21295"/>
                  </a:cubicBezTo>
                  <a:cubicBezTo>
                    <a:pt x="11039" y="21443"/>
                    <a:pt x="15089" y="20259"/>
                    <a:pt x="17597" y="17892"/>
                  </a:cubicBezTo>
                  <a:cubicBezTo>
                    <a:pt x="20104" y="15525"/>
                    <a:pt x="21068" y="11975"/>
                    <a:pt x="20489" y="9164"/>
                  </a:cubicBezTo>
                  <a:cubicBezTo>
                    <a:pt x="19911" y="6353"/>
                    <a:pt x="17789" y="4281"/>
                    <a:pt x="15668" y="22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5" name="Line"/>
            <p:cNvSpPr/>
            <p:nvPr/>
          </p:nvSpPr>
          <p:spPr>
            <a:xfrm>
              <a:off x="6756400" y="5338228"/>
              <a:ext cx="5397500" cy="88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6" fill="norm" stroke="1" extrusionOk="0">
                  <a:moveTo>
                    <a:pt x="0" y="21536"/>
                  </a:moveTo>
                  <a:cubicBezTo>
                    <a:pt x="246" y="19993"/>
                    <a:pt x="491" y="18450"/>
                    <a:pt x="767" y="17165"/>
                  </a:cubicBezTo>
                  <a:cubicBezTo>
                    <a:pt x="1042" y="15879"/>
                    <a:pt x="1347" y="14850"/>
                    <a:pt x="1648" y="13565"/>
                  </a:cubicBezTo>
                  <a:cubicBezTo>
                    <a:pt x="1948" y="12279"/>
                    <a:pt x="2245" y="10736"/>
                    <a:pt x="2537" y="9193"/>
                  </a:cubicBezTo>
                  <a:cubicBezTo>
                    <a:pt x="2829" y="7650"/>
                    <a:pt x="3117" y="6107"/>
                    <a:pt x="3422" y="4822"/>
                  </a:cubicBezTo>
                  <a:cubicBezTo>
                    <a:pt x="3727" y="3536"/>
                    <a:pt x="4049" y="2507"/>
                    <a:pt x="4396" y="1736"/>
                  </a:cubicBezTo>
                  <a:cubicBezTo>
                    <a:pt x="4744" y="965"/>
                    <a:pt x="5116" y="450"/>
                    <a:pt x="5430" y="193"/>
                  </a:cubicBezTo>
                  <a:cubicBezTo>
                    <a:pt x="5743" y="-64"/>
                    <a:pt x="5997" y="-64"/>
                    <a:pt x="6256" y="193"/>
                  </a:cubicBezTo>
                  <a:cubicBezTo>
                    <a:pt x="6514" y="450"/>
                    <a:pt x="6776" y="965"/>
                    <a:pt x="7056" y="1736"/>
                  </a:cubicBezTo>
                  <a:cubicBezTo>
                    <a:pt x="7336" y="2507"/>
                    <a:pt x="7632" y="3536"/>
                    <a:pt x="7907" y="4565"/>
                  </a:cubicBezTo>
                  <a:cubicBezTo>
                    <a:pt x="8183" y="5593"/>
                    <a:pt x="8437" y="6622"/>
                    <a:pt x="8708" y="7650"/>
                  </a:cubicBezTo>
                  <a:cubicBezTo>
                    <a:pt x="8979" y="8679"/>
                    <a:pt x="9267" y="9707"/>
                    <a:pt x="9555" y="10736"/>
                  </a:cubicBezTo>
                  <a:cubicBezTo>
                    <a:pt x="9843" y="11765"/>
                    <a:pt x="10131" y="12793"/>
                    <a:pt x="10415" y="13565"/>
                  </a:cubicBezTo>
                  <a:cubicBezTo>
                    <a:pt x="10698" y="14336"/>
                    <a:pt x="10978" y="14850"/>
                    <a:pt x="11257" y="15107"/>
                  </a:cubicBezTo>
                  <a:cubicBezTo>
                    <a:pt x="11537" y="15365"/>
                    <a:pt x="11816" y="15365"/>
                    <a:pt x="12117" y="15365"/>
                  </a:cubicBezTo>
                  <a:cubicBezTo>
                    <a:pt x="12418" y="15365"/>
                    <a:pt x="12740" y="15365"/>
                    <a:pt x="13045" y="15365"/>
                  </a:cubicBezTo>
                  <a:cubicBezTo>
                    <a:pt x="13350" y="15365"/>
                    <a:pt x="13638" y="15365"/>
                    <a:pt x="13951" y="15107"/>
                  </a:cubicBezTo>
                  <a:cubicBezTo>
                    <a:pt x="14264" y="14850"/>
                    <a:pt x="14603" y="14336"/>
                    <a:pt x="14925" y="14079"/>
                  </a:cubicBezTo>
                  <a:cubicBezTo>
                    <a:pt x="15247" y="13822"/>
                    <a:pt x="15552" y="13822"/>
                    <a:pt x="15848" y="13822"/>
                  </a:cubicBezTo>
                  <a:cubicBezTo>
                    <a:pt x="16145" y="13822"/>
                    <a:pt x="16433" y="13822"/>
                    <a:pt x="16712" y="13822"/>
                  </a:cubicBezTo>
                  <a:cubicBezTo>
                    <a:pt x="16992" y="13822"/>
                    <a:pt x="17263" y="13822"/>
                    <a:pt x="17589" y="13822"/>
                  </a:cubicBezTo>
                  <a:cubicBezTo>
                    <a:pt x="17915" y="13822"/>
                    <a:pt x="18296" y="13822"/>
                    <a:pt x="18656" y="13822"/>
                  </a:cubicBezTo>
                  <a:cubicBezTo>
                    <a:pt x="19016" y="13822"/>
                    <a:pt x="19355" y="13822"/>
                    <a:pt x="19732" y="13822"/>
                  </a:cubicBezTo>
                  <a:cubicBezTo>
                    <a:pt x="20109" y="13822"/>
                    <a:pt x="20524" y="13822"/>
                    <a:pt x="20842" y="14336"/>
                  </a:cubicBezTo>
                  <a:cubicBezTo>
                    <a:pt x="21160" y="14850"/>
                    <a:pt x="21380" y="15879"/>
                    <a:pt x="21600" y="169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6" name="Line"/>
            <p:cNvSpPr/>
            <p:nvPr/>
          </p:nvSpPr>
          <p:spPr>
            <a:xfrm>
              <a:off x="7845922" y="2448713"/>
              <a:ext cx="66718" cy="1207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1" h="21582" fill="norm" stroke="1" extrusionOk="0">
                  <a:moveTo>
                    <a:pt x="10646" y="0"/>
                  </a:moveTo>
                  <a:cubicBezTo>
                    <a:pt x="12610" y="1286"/>
                    <a:pt x="14574" y="2572"/>
                    <a:pt x="15228" y="3896"/>
                  </a:cubicBezTo>
                  <a:cubicBezTo>
                    <a:pt x="15883" y="5220"/>
                    <a:pt x="15228" y="6582"/>
                    <a:pt x="14901" y="8001"/>
                  </a:cubicBezTo>
                  <a:cubicBezTo>
                    <a:pt x="14574" y="9419"/>
                    <a:pt x="14574" y="10895"/>
                    <a:pt x="15883" y="12256"/>
                  </a:cubicBezTo>
                  <a:cubicBezTo>
                    <a:pt x="17192" y="13618"/>
                    <a:pt x="19810" y="14867"/>
                    <a:pt x="20464" y="16077"/>
                  </a:cubicBezTo>
                  <a:cubicBezTo>
                    <a:pt x="21119" y="17288"/>
                    <a:pt x="19810" y="18460"/>
                    <a:pt x="17192" y="19311"/>
                  </a:cubicBezTo>
                  <a:cubicBezTo>
                    <a:pt x="14574" y="20163"/>
                    <a:pt x="10646" y="20692"/>
                    <a:pt x="7374" y="21051"/>
                  </a:cubicBezTo>
                  <a:cubicBezTo>
                    <a:pt x="4101" y="21411"/>
                    <a:pt x="1483" y="21600"/>
                    <a:pt x="501" y="21581"/>
                  </a:cubicBezTo>
                  <a:cubicBezTo>
                    <a:pt x="-481" y="21562"/>
                    <a:pt x="174" y="21335"/>
                    <a:pt x="828" y="211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7" name="Line"/>
            <p:cNvSpPr/>
            <p:nvPr/>
          </p:nvSpPr>
          <p:spPr>
            <a:xfrm>
              <a:off x="7721599" y="2463530"/>
              <a:ext cx="3323359" cy="1225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7" h="21562" fill="norm" stroke="1" extrusionOk="0">
                  <a:moveTo>
                    <a:pt x="0" y="1750"/>
                  </a:moveTo>
                  <a:cubicBezTo>
                    <a:pt x="0" y="1527"/>
                    <a:pt x="0" y="1303"/>
                    <a:pt x="34" y="1173"/>
                  </a:cubicBezTo>
                  <a:cubicBezTo>
                    <a:pt x="69" y="1043"/>
                    <a:pt x="137" y="1006"/>
                    <a:pt x="330" y="931"/>
                  </a:cubicBezTo>
                  <a:cubicBezTo>
                    <a:pt x="522" y="857"/>
                    <a:pt x="839" y="745"/>
                    <a:pt x="1258" y="708"/>
                  </a:cubicBezTo>
                  <a:cubicBezTo>
                    <a:pt x="1677" y="670"/>
                    <a:pt x="2200" y="708"/>
                    <a:pt x="2743" y="708"/>
                  </a:cubicBezTo>
                  <a:cubicBezTo>
                    <a:pt x="3286" y="708"/>
                    <a:pt x="3850" y="670"/>
                    <a:pt x="4413" y="633"/>
                  </a:cubicBezTo>
                  <a:cubicBezTo>
                    <a:pt x="4977" y="596"/>
                    <a:pt x="5541" y="559"/>
                    <a:pt x="6098" y="503"/>
                  </a:cubicBezTo>
                  <a:cubicBezTo>
                    <a:pt x="6655" y="447"/>
                    <a:pt x="7205" y="372"/>
                    <a:pt x="7761" y="317"/>
                  </a:cubicBezTo>
                  <a:cubicBezTo>
                    <a:pt x="8318" y="261"/>
                    <a:pt x="8882" y="223"/>
                    <a:pt x="9411" y="186"/>
                  </a:cubicBezTo>
                  <a:cubicBezTo>
                    <a:pt x="9941" y="149"/>
                    <a:pt x="10436" y="112"/>
                    <a:pt x="10986" y="93"/>
                  </a:cubicBezTo>
                  <a:cubicBezTo>
                    <a:pt x="11536" y="74"/>
                    <a:pt x="12141" y="74"/>
                    <a:pt x="12725" y="74"/>
                  </a:cubicBezTo>
                  <a:cubicBezTo>
                    <a:pt x="13309" y="74"/>
                    <a:pt x="13873" y="74"/>
                    <a:pt x="14444" y="74"/>
                  </a:cubicBezTo>
                  <a:cubicBezTo>
                    <a:pt x="15014" y="74"/>
                    <a:pt x="15592" y="74"/>
                    <a:pt x="16135" y="93"/>
                  </a:cubicBezTo>
                  <a:cubicBezTo>
                    <a:pt x="16678" y="112"/>
                    <a:pt x="17187" y="149"/>
                    <a:pt x="17681" y="149"/>
                  </a:cubicBezTo>
                  <a:cubicBezTo>
                    <a:pt x="18176" y="149"/>
                    <a:pt x="18658" y="112"/>
                    <a:pt x="19153" y="74"/>
                  </a:cubicBezTo>
                  <a:cubicBezTo>
                    <a:pt x="19648" y="37"/>
                    <a:pt x="20156" y="0"/>
                    <a:pt x="20486" y="0"/>
                  </a:cubicBezTo>
                  <a:cubicBezTo>
                    <a:pt x="20816" y="0"/>
                    <a:pt x="20968" y="37"/>
                    <a:pt x="21078" y="74"/>
                  </a:cubicBezTo>
                  <a:cubicBezTo>
                    <a:pt x="21188" y="112"/>
                    <a:pt x="21256" y="149"/>
                    <a:pt x="21318" y="223"/>
                  </a:cubicBezTo>
                  <a:cubicBezTo>
                    <a:pt x="21380" y="298"/>
                    <a:pt x="21435" y="410"/>
                    <a:pt x="21463" y="912"/>
                  </a:cubicBezTo>
                  <a:cubicBezTo>
                    <a:pt x="21490" y="1415"/>
                    <a:pt x="21490" y="2309"/>
                    <a:pt x="21483" y="3370"/>
                  </a:cubicBezTo>
                  <a:cubicBezTo>
                    <a:pt x="21476" y="4432"/>
                    <a:pt x="21463" y="5661"/>
                    <a:pt x="21476" y="7001"/>
                  </a:cubicBezTo>
                  <a:cubicBezTo>
                    <a:pt x="21490" y="8342"/>
                    <a:pt x="21531" y="9794"/>
                    <a:pt x="21559" y="11117"/>
                  </a:cubicBezTo>
                  <a:cubicBezTo>
                    <a:pt x="21586" y="12439"/>
                    <a:pt x="21600" y="13630"/>
                    <a:pt x="21573" y="14803"/>
                  </a:cubicBezTo>
                  <a:cubicBezTo>
                    <a:pt x="21545" y="15977"/>
                    <a:pt x="21476" y="17131"/>
                    <a:pt x="21401" y="18099"/>
                  </a:cubicBezTo>
                  <a:cubicBezTo>
                    <a:pt x="21325" y="19068"/>
                    <a:pt x="21243" y="19850"/>
                    <a:pt x="21167" y="20390"/>
                  </a:cubicBezTo>
                  <a:cubicBezTo>
                    <a:pt x="21091" y="20930"/>
                    <a:pt x="21023" y="21228"/>
                    <a:pt x="20954" y="21395"/>
                  </a:cubicBezTo>
                  <a:cubicBezTo>
                    <a:pt x="20885" y="21563"/>
                    <a:pt x="20816" y="21600"/>
                    <a:pt x="20624" y="21526"/>
                  </a:cubicBezTo>
                  <a:cubicBezTo>
                    <a:pt x="20431" y="21451"/>
                    <a:pt x="20115" y="21265"/>
                    <a:pt x="19689" y="21023"/>
                  </a:cubicBezTo>
                  <a:cubicBezTo>
                    <a:pt x="19263" y="20781"/>
                    <a:pt x="18726" y="20483"/>
                    <a:pt x="18204" y="20241"/>
                  </a:cubicBezTo>
                  <a:cubicBezTo>
                    <a:pt x="17681" y="19999"/>
                    <a:pt x="17173" y="19812"/>
                    <a:pt x="16650" y="19663"/>
                  </a:cubicBezTo>
                  <a:cubicBezTo>
                    <a:pt x="16128" y="19514"/>
                    <a:pt x="15592" y="19403"/>
                    <a:pt x="15069" y="19310"/>
                  </a:cubicBezTo>
                  <a:cubicBezTo>
                    <a:pt x="14547" y="19217"/>
                    <a:pt x="14038" y="19142"/>
                    <a:pt x="13522" y="19105"/>
                  </a:cubicBezTo>
                  <a:cubicBezTo>
                    <a:pt x="13007" y="19068"/>
                    <a:pt x="12484" y="19068"/>
                    <a:pt x="11941" y="19049"/>
                  </a:cubicBezTo>
                  <a:cubicBezTo>
                    <a:pt x="11398" y="19030"/>
                    <a:pt x="10834" y="18993"/>
                    <a:pt x="10257" y="18974"/>
                  </a:cubicBezTo>
                  <a:cubicBezTo>
                    <a:pt x="9679" y="18956"/>
                    <a:pt x="9088" y="18956"/>
                    <a:pt x="8490" y="18956"/>
                  </a:cubicBezTo>
                  <a:cubicBezTo>
                    <a:pt x="7892" y="18956"/>
                    <a:pt x="7287" y="18956"/>
                    <a:pt x="6696" y="18974"/>
                  </a:cubicBezTo>
                  <a:cubicBezTo>
                    <a:pt x="6105" y="18993"/>
                    <a:pt x="5527" y="19030"/>
                    <a:pt x="4970" y="19086"/>
                  </a:cubicBezTo>
                  <a:cubicBezTo>
                    <a:pt x="4413" y="19142"/>
                    <a:pt x="3877" y="19217"/>
                    <a:pt x="3252" y="19310"/>
                  </a:cubicBezTo>
                  <a:cubicBezTo>
                    <a:pt x="2626" y="19403"/>
                    <a:pt x="1911" y="19514"/>
                    <a:pt x="1196" y="196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8" name="Line"/>
            <p:cNvSpPr/>
            <p:nvPr/>
          </p:nvSpPr>
          <p:spPr>
            <a:xfrm>
              <a:off x="7162800" y="5896763"/>
              <a:ext cx="82550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77" y="3016"/>
                    <a:pt x="14954" y="6032"/>
                    <a:pt x="11631" y="9243"/>
                  </a:cubicBezTo>
                  <a:cubicBezTo>
                    <a:pt x="8308" y="12454"/>
                    <a:pt x="4985" y="15859"/>
                    <a:pt x="3046" y="17951"/>
                  </a:cubicBezTo>
                  <a:cubicBezTo>
                    <a:pt x="1108" y="20043"/>
                    <a:pt x="554" y="2082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9" name="Line"/>
            <p:cNvSpPr/>
            <p:nvPr/>
          </p:nvSpPr>
          <p:spPr>
            <a:xfrm>
              <a:off x="7181850" y="5858663"/>
              <a:ext cx="33655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6" y="19964"/>
                    <a:pt x="272" y="18327"/>
                    <a:pt x="1766" y="15709"/>
                  </a:cubicBezTo>
                  <a:cubicBezTo>
                    <a:pt x="3260" y="13091"/>
                    <a:pt x="6113" y="9491"/>
                    <a:pt x="9645" y="6709"/>
                  </a:cubicBezTo>
                  <a:cubicBezTo>
                    <a:pt x="13177" y="3927"/>
                    <a:pt x="17389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0" name="Line"/>
            <p:cNvSpPr/>
            <p:nvPr/>
          </p:nvSpPr>
          <p:spPr>
            <a:xfrm>
              <a:off x="7194550" y="6112663"/>
              <a:ext cx="139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1" name="Line"/>
            <p:cNvSpPr/>
            <p:nvPr/>
          </p:nvSpPr>
          <p:spPr>
            <a:xfrm>
              <a:off x="7277100" y="6265063"/>
              <a:ext cx="11430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00" y="2880"/>
                    <a:pt x="8800" y="5760"/>
                    <a:pt x="12400" y="9360"/>
                  </a:cubicBezTo>
                  <a:cubicBezTo>
                    <a:pt x="16000" y="12960"/>
                    <a:pt x="18800" y="172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2" name="Line"/>
            <p:cNvSpPr/>
            <p:nvPr/>
          </p:nvSpPr>
          <p:spPr>
            <a:xfrm>
              <a:off x="7260943" y="6284113"/>
              <a:ext cx="155857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600" fill="norm" stroke="1" extrusionOk="0">
                  <a:moveTo>
                    <a:pt x="21493" y="0"/>
                  </a:moveTo>
                  <a:cubicBezTo>
                    <a:pt x="16531" y="4281"/>
                    <a:pt x="11569" y="8562"/>
                    <a:pt x="8212" y="11481"/>
                  </a:cubicBezTo>
                  <a:cubicBezTo>
                    <a:pt x="4855" y="14400"/>
                    <a:pt x="3104" y="15957"/>
                    <a:pt x="1936" y="17319"/>
                  </a:cubicBezTo>
                  <a:cubicBezTo>
                    <a:pt x="769" y="18681"/>
                    <a:pt x="185" y="19849"/>
                    <a:pt x="39" y="20530"/>
                  </a:cubicBezTo>
                  <a:cubicBezTo>
                    <a:pt x="-107" y="21211"/>
                    <a:pt x="185" y="21405"/>
                    <a:pt x="4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3" name="Line"/>
            <p:cNvSpPr/>
            <p:nvPr/>
          </p:nvSpPr>
          <p:spPr>
            <a:xfrm>
              <a:off x="7583715" y="5996470"/>
              <a:ext cx="182335" cy="377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293" fill="norm" stroke="1" extrusionOk="0">
                  <a:moveTo>
                    <a:pt x="21387" y="107"/>
                  </a:moveTo>
                  <a:cubicBezTo>
                    <a:pt x="18904" y="-13"/>
                    <a:pt x="16421" y="-132"/>
                    <a:pt x="14063" y="345"/>
                  </a:cubicBezTo>
                  <a:cubicBezTo>
                    <a:pt x="11704" y="823"/>
                    <a:pt x="9470" y="1897"/>
                    <a:pt x="7111" y="3806"/>
                  </a:cubicBezTo>
                  <a:cubicBezTo>
                    <a:pt x="4753" y="5716"/>
                    <a:pt x="2270" y="8460"/>
                    <a:pt x="1028" y="11145"/>
                  </a:cubicBezTo>
                  <a:cubicBezTo>
                    <a:pt x="-213" y="13830"/>
                    <a:pt x="-213" y="16456"/>
                    <a:pt x="408" y="18246"/>
                  </a:cubicBezTo>
                  <a:cubicBezTo>
                    <a:pt x="1028" y="20036"/>
                    <a:pt x="2270" y="20991"/>
                    <a:pt x="4877" y="21229"/>
                  </a:cubicBezTo>
                  <a:cubicBezTo>
                    <a:pt x="7484" y="21468"/>
                    <a:pt x="11456" y="20991"/>
                    <a:pt x="15428" y="20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4" name="Line"/>
            <p:cNvSpPr/>
            <p:nvPr/>
          </p:nvSpPr>
          <p:spPr>
            <a:xfrm>
              <a:off x="7414873" y="5567560"/>
              <a:ext cx="217827" cy="221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326" fill="norm" stroke="1" extrusionOk="0">
                  <a:moveTo>
                    <a:pt x="6420" y="12742"/>
                  </a:moveTo>
                  <a:cubicBezTo>
                    <a:pt x="5174" y="14576"/>
                    <a:pt x="3928" y="16410"/>
                    <a:pt x="2786" y="18040"/>
                  </a:cubicBezTo>
                  <a:cubicBezTo>
                    <a:pt x="1643" y="19670"/>
                    <a:pt x="605" y="21096"/>
                    <a:pt x="189" y="21300"/>
                  </a:cubicBezTo>
                  <a:cubicBezTo>
                    <a:pt x="-226" y="21504"/>
                    <a:pt x="-18" y="20485"/>
                    <a:pt x="1436" y="18142"/>
                  </a:cubicBezTo>
                  <a:cubicBezTo>
                    <a:pt x="2889" y="15798"/>
                    <a:pt x="5589" y="12130"/>
                    <a:pt x="7562" y="9278"/>
                  </a:cubicBezTo>
                  <a:cubicBezTo>
                    <a:pt x="9536" y="6425"/>
                    <a:pt x="10782" y="4387"/>
                    <a:pt x="11924" y="2757"/>
                  </a:cubicBezTo>
                  <a:cubicBezTo>
                    <a:pt x="13066" y="1127"/>
                    <a:pt x="14105" y="-96"/>
                    <a:pt x="14936" y="6"/>
                  </a:cubicBezTo>
                  <a:cubicBezTo>
                    <a:pt x="15766" y="108"/>
                    <a:pt x="16389" y="1534"/>
                    <a:pt x="17428" y="4591"/>
                  </a:cubicBezTo>
                  <a:cubicBezTo>
                    <a:pt x="18466" y="7647"/>
                    <a:pt x="19920" y="12334"/>
                    <a:pt x="21374" y="170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5" name="Line"/>
            <p:cNvSpPr/>
            <p:nvPr/>
          </p:nvSpPr>
          <p:spPr>
            <a:xfrm>
              <a:off x="7852642" y="6080913"/>
              <a:ext cx="224559" cy="251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600" fill="norm" stroke="1" extrusionOk="0">
                  <a:moveTo>
                    <a:pt x="2642" y="3267"/>
                  </a:moveTo>
                  <a:cubicBezTo>
                    <a:pt x="2642" y="2360"/>
                    <a:pt x="2642" y="1452"/>
                    <a:pt x="3147" y="908"/>
                  </a:cubicBezTo>
                  <a:cubicBezTo>
                    <a:pt x="3652" y="363"/>
                    <a:pt x="4661" y="182"/>
                    <a:pt x="5771" y="91"/>
                  </a:cubicBezTo>
                  <a:cubicBezTo>
                    <a:pt x="6881" y="0"/>
                    <a:pt x="8093" y="0"/>
                    <a:pt x="9203" y="0"/>
                  </a:cubicBezTo>
                  <a:cubicBezTo>
                    <a:pt x="10313" y="0"/>
                    <a:pt x="11323" y="0"/>
                    <a:pt x="11827" y="908"/>
                  </a:cubicBezTo>
                  <a:cubicBezTo>
                    <a:pt x="12332" y="1815"/>
                    <a:pt x="12332" y="3630"/>
                    <a:pt x="10616" y="6353"/>
                  </a:cubicBezTo>
                  <a:cubicBezTo>
                    <a:pt x="8900" y="9076"/>
                    <a:pt x="5468" y="12706"/>
                    <a:pt x="3450" y="14884"/>
                  </a:cubicBezTo>
                  <a:cubicBezTo>
                    <a:pt x="1431" y="17062"/>
                    <a:pt x="825" y="17788"/>
                    <a:pt x="422" y="18605"/>
                  </a:cubicBezTo>
                  <a:cubicBezTo>
                    <a:pt x="18" y="19422"/>
                    <a:pt x="-184" y="20329"/>
                    <a:pt x="220" y="20874"/>
                  </a:cubicBezTo>
                  <a:cubicBezTo>
                    <a:pt x="623" y="21418"/>
                    <a:pt x="1633" y="21600"/>
                    <a:pt x="4762" y="21600"/>
                  </a:cubicBezTo>
                  <a:cubicBezTo>
                    <a:pt x="7891" y="21600"/>
                    <a:pt x="13139" y="21418"/>
                    <a:pt x="16268" y="21237"/>
                  </a:cubicBezTo>
                  <a:cubicBezTo>
                    <a:pt x="19397" y="21055"/>
                    <a:pt x="20407" y="20874"/>
                    <a:pt x="21416" y="206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6" name="Line"/>
            <p:cNvSpPr/>
            <p:nvPr/>
          </p:nvSpPr>
          <p:spPr>
            <a:xfrm>
              <a:off x="8083550" y="5992013"/>
              <a:ext cx="152597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3" h="21600" fill="norm" stroke="1" extrusionOk="0">
                  <a:moveTo>
                    <a:pt x="7005" y="0"/>
                  </a:moveTo>
                  <a:cubicBezTo>
                    <a:pt x="8465" y="0"/>
                    <a:pt x="9924" y="0"/>
                    <a:pt x="11092" y="309"/>
                  </a:cubicBezTo>
                  <a:cubicBezTo>
                    <a:pt x="12259" y="617"/>
                    <a:pt x="13135" y="1234"/>
                    <a:pt x="14886" y="3086"/>
                  </a:cubicBezTo>
                  <a:cubicBezTo>
                    <a:pt x="16638" y="4937"/>
                    <a:pt x="19265" y="8023"/>
                    <a:pt x="20432" y="10389"/>
                  </a:cubicBezTo>
                  <a:cubicBezTo>
                    <a:pt x="21600" y="12754"/>
                    <a:pt x="21308" y="14400"/>
                    <a:pt x="17659" y="16149"/>
                  </a:cubicBezTo>
                  <a:cubicBezTo>
                    <a:pt x="14011" y="17897"/>
                    <a:pt x="7005" y="197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7" name="Line"/>
            <p:cNvSpPr/>
            <p:nvPr/>
          </p:nvSpPr>
          <p:spPr>
            <a:xfrm>
              <a:off x="8553450" y="6222730"/>
              <a:ext cx="203200" cy="4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25" y="10800"/>
                    <a:pt x="11250" y="0"/>
                    <a:pt x="14850" y="0"/>
                  </a:cubicBezTo>
                  <a:cubicBezTo>
                    <a:pt x="18450" y="0"/>
                    <a:pt x="20025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8" name="Line"/>
            <p:cNvSpPr/>
            <p:nvPr/>
          </p:nvSpPr>
          <p:spPr>
            <a:xfrm>
              <a:off x="8559800" y="6334913"/>
              <a:ext cx="2413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9" name="Line"/>
            <p:cNvSpPr/>
            <p:nvPr/>
          </p:nvSpPr>
          <p:spPr>
            <a:xfrm>
              <a:off x="9359899" y="5986843"/>
              <a:ext cx="139389" cy="561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8" h="21555" fill="norm" stroke="1" extrusionOk="0">
                  <a:moveTo>
                    <a:pt x="6671" y="7994"/>
                  </a:moveTo>
                  <a:cubicBezTo>
                    <a:pt x="6035" y="10999"/>
                    <a:pt x="5400" y="14003"/>
                    <a:pt x="4447" y="16074"/>
                  </a:cubicBezTo>
                  <a:cubicBezTo>
                    <a:pt x="3494" y="18144"/>
                    <a:pt x="2224" y="19281"/>
                    <a:pt x="1429" y="20134"/>
                  </a:cubicBezTo>
                  <a:cubicBezTo>
                    <a:pt x="635" y="20987"/>
                    <a:pt x="318" y="21555"/>
                    <a:pt x="159" y="21555"/>
                  </a:cubicBezTo>
                  <a:cubicBezTo>
                    <a:pt x="0" y="21555"/>
                    <a:pt x="0" y="20987"/>
                    <a:pt x="0" y="19119"/>
                  </a:cubicBezTo>
                  <a:cubicBezTo>
                    <a:pt x="0" y="17251"/>
                    <a:pt x="0" y="14084"/>
                    <a:pt x="1112" y="11080"/>
                  </a:cubicBezTo>
                  <a:cubicBezTo>
                    <a:pt x="2224" y="8075"/>
                    <a:pt x="4447" y="5233"/>
                    <a:pt x="5876" y="3609"/>
                  </a:cubicBezTo>
                  <a:cubicBezTo>
                    <a:pt x="7306" y="1985"/>
                    <a:pt x="7941" y="1579"/>
                    <a:pt x="8735" y="1173"/>
                  </a:cubicBezTo>
                  <a:cubicBezTo>
                    <a:pt x="9529" y="767"/>
                    <a:pt x="10482" y="361"/>
                    <a:pt x="11753" y="158"/>
                  </a:cubicBezTo>
                  <a:cubicBezTo>
                    <a:pt x="13024" y="-45"/>
                    <a:pt x="14612" y="-45"/>
                    <a:pt x="15882" y="117"/>
                  </a:cubicBezTo>
                  <a:cubicBezTo>
                    <a:pt x="17153" y="280"/>
                    <a:pt x="18106" y="605"/>
                    <a:pt x="19218" y="1701"/>
                  </a:cubicBezTo>
                  <a:cubicBezTo>
                    <a:pt x="20329" y="2797"/>
                    <a:pt x="21600" y="4665"/>
                    <a:pt x="20488" y="6167"/>
                  </a:cubicBezTo>
                  <a:cubicBezTo>
                    <a:pt x="19376" y="7669"/>
                    <a:pt x="15882" y="8806"/>
                    <a:pt x="13341" y="9415"/>
                  </a:cubicBezTo>
                  <a:cubicBezTo>
                    <a:pt x="10800" y="10024"/>
                    <a:pt x="9212" y="10105"/>
                    <a:pt x="7147" y="10146"/>
                  </a:cubicBezTo>
                  <a:cubicBezTo>
                    <a:pt x="5082" y="10187"/>
                    <a:pt x="2541" y="10187"/>
                    <a:pt x="2541" y="10308"/>
                  </a:cubicBezTo>
                  <a:cubicBezTo>
                    <a:pt x="2541" y="10430"/>
                    <a:pt x="5082" y="10674"/>
                    <a:pt x="7624" y="109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0" name="Line"/>
            <p:cNvSpPr/>
            <p:nvPr/>
          </p:nvSpPr>
          <p:spPr>
            <a:xfrm>
              <a:off x="9474199" y="6252363"/>
              <a:ext cx="184151" cy="228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8" fill="norm" stroke="1" extrusionOk="0">
                  <a:moveTo>
                    <a:pt x="0" y="8247"/>
                  </a:moveTo>
                  <a:cubicBezTo>
                    <a:pt x="0" y="6873"/>
                    <a:pt x="0" y="5498"/>
                    <a:pt x="621" y="4615"/>
                  </a:cubicBezTo>
                  <a:cubicBezTo>
                    <a:pt x="1241" y="3731"/>
                    <a:pt x="2483" y="3338"/>
                    <a:pt x="4841" y="3829"/>
                  </a:cubicBezTo>
                  <a:cubicBezTo>
                    <a:pt x="7200" y="4320"/>
                    <a:pt x="10676" y="5695"/>
                    <a:pt x="12538" y="7658"/>
                  </a:cubicBezTo>
                  <a:cubicBezTo>
                    <a:pt x="14400" y="9622"/>
                    <a:pt x="14648" y="12175"/>
                    <a:pt x="13655" y="14629"/>
                  </a:cubicBezTo>
                  <a:cubicBezTo>
                    <a:pt x="12662" y="17084"/>
                    <a:pt x="10428" y="19440"/>
                    <a:pt x="8690" y="20520"/>
                  </a:cubicBezTo>
                  <a:cubicBezTo>
                    <a:pt x="6952" y="21600"/>
                    <a:pt x="5710" y="21404"/>
                    <a:pt x="4966" y="20324"/>
                  </a:cubicBezTo>
                  <a:cubicBezTo>
                    <a:pt x="4221" y="19244"/>
                    <a:pt x="3972" y="17280"/>
                    <a:pt x="5462" y="14236"/>
                  </a:cubicBezTo>
                  <a:cubicBezTo>
                    <a:pt x="6952" y="11193"/>
                    <a:pt x="10179" y="7069"/>
                    <a:pt x="13159" y="4516"/>
                  </a:cubicBezTo>
                  <a:cubicBezTo>
                    <a:pt x="16138" y="1964"/>
                    <a:pt x="18869" y="98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1" name="Line"/>
            <p:cNvSpPr/>
            <p:nvPr/>
          </p:nvSpPr>
          <p:spPr>
            <a:xfrm>
              <a:off x="9767675" y="6065972"/>
              <a:ext cx="170075" cy="491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5" h="21513" fill="norm" stroke="1" extrusionOk="0">
                  <a:moveTo>
                    <a:pt x="21165" y="3158"/>
                  </a:moveTo>
                  <a:cubicBezTo>
                    <a:pt x="20375" y="2416"/>
                    <a:pt x="19585" y="1674"/>
                    <a:pt x="18794" y="1118"/>
                  </a:cubicBezTo>
                  <a:cubicBezTo>
                    <a:pt x="18004" y="562"/>
                    <a:pt x="17214" y="191"/>
                    <a:pt x="16028" y="52"/>
                  </a:cubicBezTo>
                  <a:cubicBezTo>
                    <a:pt x="14843" y="-87"/>
                    <a:pt x="13263" y="6"/>
                    <a:pt x="11419" y="933"/>
                  </a:cubicBezTo>
                  <a:cubicBezTo>
                    <a:pt x="9575" y="1860"/>
                    <a:pt x="7467" y="3621"/>
                    <a:pt x="5360" y="6171"/>
                  </a:cubicBezTo>
                  <a:cubicBezTo>
                    <a:pt x="3253" y="8720"/>
                    <a:pt x="1145" y="12057"/>
                    <a:pt x="355" y="14514"/>
                  </a:cubicBezTo>
                  <a:cubicBezTo>
                    <a:pt x="-435" y="16971"/>
                    <a:pt x="92" y="18546"/>
                    <a:pt x="1936" y="19566"/>
                  </a:cubicBezTo>
                  <a:cubicBezTo>
                    <a:pt x="3780" y="20586"/>
                    <a:pt x="6941" y="21049"/>
                    <a:pt x="10102" y="21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2" name="Line"/>
            <p:cNvSpPr/>
            <p:nvPr/>
          </p:nvSpPr>
          <p:spPr>
            <a:xfrm>
              <a:off x="10064750" y="6201563"/>
              <a:ext cx="177800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71" y="2280"/>
                    <a:pt x="5143" y="4560"/>
                    <a:pt x="8100" y="7200"/>
                  </a:cubicBezTo>
                  <a:cubicBezTo>
                    <a:pt x="11057" y="9840"/>
                    <a:pt x="14400" y="12840"/>
                    <a:pt x="16714" y="15300"/>
                  </a:cubicBezTo>
                  <a:cubicBezTo>
                    <a:pt x="19029" y="17760"/>
                    <a:pt x="20314" y="196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3" name="Line"/>
            <p:cNvSpPr/>
            <p:nvPr/>
          </p:nvSpPr>
          <p:spPr>
            <a:xfrm>
              <a:off x="9994900" y="6169813"/>
              <a:ext cx="317500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48" y="730"/>
                    <a:pt x="19296" y="1461"/>
                    <a:pt x="17424" y="3443"/>
                  </a:cubicBezTo>
                  <a:cubicBezTo>
                    <a:pt x="15552" y="5426"/>
                    <a:pt x="12960" y="8661"/>
                    <a:pt x="9936" y="11896"/>
                  </a:cubicBezTo>
                  <a:cubicBezTo>
                    <a:pt x="6912" y="15130"/>
                    <a:pt x="3456" y="183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4" name="Line"/>
            <p:cNvSpPr/>
            <p:nvPr/>
          </p:nvSpPr>
          <p:spPr>
            <a:xfrm>
              <a:off x="10417088" y="6277763"/>
              <a:ext cx="320762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600" fill="norm" stroke="1" extrusionOk="0">
                  <a:moveTo>
                    <a:pt x="19830" y="0"/>
                  </a:moveTo>
                  <a:cubicBezTo>
                    <a:pt x="16419" y="2640"/>
                    <a:pt x="13009" y="5280"/>
                    <a:pt x="9882" y="7800"/>
                  </a:cubicBezTo>
                  <a:cubicBezTo>
                    <a:pt x="6756" y="10320"/>
                    <a:pt x="3914" y="12720"/>
                    <a:pt x="2209" y="14400"/>
                  </a:cubicBezTo>
                  <a:cubicBezTo>
                    <a:pt x="503" y="16080"/>
                    <a:pt x="-65" y="17040"/>
                    <a:pt x="6" y="17760"/>
                  </a:cubicBezTo>
                  <a:cubicBezTo>
                    <a:pt x="77" y="18480"/>
                    <a:pt x="788" y="18960"/>
                    <a:pt x="3488" y="19200"/>
                  </a:cubicBezTo>
                  <a:cubicBezTo>
                    <a:pt x="6188" y="19440"/>
                    <a:pt x="10877" y="19440"/>
                    <a:pt x="14217" y="19800"/>
                  </a:cubicBezTo>
                  <a:cubicBezTo>
                    <a:pt x="17556" y="20160"/>
                    <a:pt x="19546" y="20880"/>
                    <a:pt x="215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5" name="Line"/>
            <p:cNvSpPr/>
            <p:nvPr/>
          </p:nvSpPr>
          <p:spPr>
            <a:xfrm>
              <a:off x="10458449" y="6557163"/>
              <a:ext cx="260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68" y="14400"/>
                    <a:pt x="10537" y="7200"/>
                    <a:pt x="14137" y="3600"/>
                  </a:cubicBezTo>
                  <a:cubicBezTo>
                    <a:pt x="17737" y="0"/>
                    <a:pt x="1966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6" name="Line"/>
            <p:cNvSpPr/>
            <p:nvPr/>
          </p:nvSpPr>
          <p:spPr>
            <a:xfrm>
              <a:off x="10864850" y="6165580"/>
              <a:ext cx="203200" cy="333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6" fill="norm" stroke="1" extrusionOk="0">
                  <a:moveTo>
                    <a:pt x="0" y="1914"/>
                  </a:moveTo>
                  <a:cubicBezTo>
                    <a:pt x="4275" y="957"/>
                    <a:pt x="8550" y="0"/>
                    <a:pt x="11700" y="0"/>
                  </a:cubicBezTo>
                  <a:cubicBezTo>
                    <a:pt x="14850" y="0"/>
                    <a:pt x="16875" y="957"/>
                    <a:pt x="17550" y="2666"/>
                  </a:cubicBezTo>
                  <a:cubicBezTo>
                    <a:pt x="18225" y="4375"/>
                    <a:pt x="17550" y="6835"/>
                    <a:pt x="15075" y="9706"/>
                  </a:cubicBezTo>
                  <a:cubicBezTo>
                    <a:pt x="12600" y="12577"/>
                    <a:pt x="8325" y="15858"/>
                    <a:pt x="5962" y="17909"/>
                  </a:cubicBezTo>
                  <a:cubicBezTo>
                    <a:pt x="3600" y="19959"/>
                    <a:pt x="3150" y="20780"/>
                    <a:pt x="3938" y="21190"/>
                  </a:cubicBezTo>
                  <a:cubicBezTo>
                    <a:pt x="4725" y="21600"/>
                    <a:pt x="6750" y="21600"/>
                    <a:pt x="9900" y="21532"/>
                  </a:cubicBezTo>
                  <a:cubicBezTo>
                    <a:pt x="13050" y="21463"/>
                    <a:pt x="17325" y="21327"/>
                    <a:pt x="21600" y="211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7" name="Line"/>
            <p:cNvSpPr/>
            <p:nvPr/>
          </p:nvSpPr>
          <p:spPr>
            <a:xfrm>
              <a:off x="11137900" y="6139717"/>
              <a:ext cx="171562" cy="404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7" h="21401" fill="norm" stroke="1" extrusionOk="0">
                  <a:moveTo>
                    <a:pt x="6099" y="249"/>
                  </a:moveTo>
                  <a:cubicBezTo>
                    <a:pt x="7624" y="25"/>
                    <a:pt x="9148" y="-199"/>
                    <a:pt x="11308" y="305"/>
                  </a:cubicBezTo>
                  <a:cubicBezTo>
                    <a:pt x="13468" y="808"/>
                    <a:pt x="16264" y="2039"/>
                    <a:pt x="18296" y="4278"/>
                  </a:cubicBezTo>
                  <a:cubicBezTo>
                    <a:pt x="20329" y="6516"/>
                    <a:pt x="21600" y="9762"/>
                    <a:pt x="19567" y="12616"/>
                  </a:cubicBezTo>
                  <a:cubicBezTo>
                    <a:pt x="17534" y="15469"/>
                    <a:pt x="12198" y="17932"/>
                    <a:pt x="8386" y="19331"/>
                  </a:cubicBezTo>
                  <a:cubicBezTo>
                    <a:pt x="4574" y="20729"/>
                    <a:pt x="2287" y="21065"/>
                    <a:pt x="0" y="21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8" name="Line"/>
            <p:cNvSpPr/>
            <p:nvPr/>
          </p:nvSpPr>
          <p:spPr>
            <a:xfrm>
              <a:off x="9582149" y="5646888"/>
              <a:ext cx="438151" cy="307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4" fill="norm" stroke="1" extrusionOk="0">
                  <a:moveTo>
                    <a:pt x="0" y="18669"/>
                  </a:moveTo>
                  <a:cubicBezTo>
                    <a:pt x="1461" y="16318"/>
                    <a:pt x="2922" y="13967"/>
                    <a:pt x="4435" y="11102"/>
                  </a:cubicBezTo>
                  <a:cubicBezTo>
                    <a:pt x="5948" y="8236"/>
                    <a:pt x="7513" y="4857"/>
                    <a:pt x="8557" y="2726"/>
                  </a:cubicBezTo>
                  <a:cubicBezTo>
                    <a:pt x="9600" y="596"/>
                    <a:pt x="10122" y="-286"/>
                    <a:pt x="10643" y="81"/>
                  </a:cubicBezTo>
                  <a:cubicBezTo>
                    <a:pt x="11165" y="449"/>
                    <a:pt x="11687" y="2065"/>
                    <a:pt x="12678" y="4710"/>
                  </a:cubicBezTo>
                  <a:cubicBezTo>
                    <a:pt x="13670" y="7355"/>
                    <a:pt x="15130" y="11028"/>
                    <a:pt x="16174" y="13673"/>
                  </a:cubicBezTo>
                  <a:cubicBezTo>
                    <a:pt x="17217" y="16318"/>
                    <a:pt x="17843" y="17934"/>
                    <a:pt x="18678" y="19036"/>
                  </a:cubicBezTo>
                  <a:cubicBezTo>
                    <a:pt x="19513" y="20138"/>
                    <a:pt x="20557" y="20726"/>
                    <a:pt x="21600" y="213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9" name="Line"/>
            <p:cNvSpPr/>
            <p:nvPr/>
          </p:nvSpPr>
          <p:spPr>
            <a:xfrm>
              <a:off x="8633883" y="7103263"/>
              <a:ext cx="218017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97" y="21600"/>
                  </a:moveTo>
                  <a:cubicBezTo>
                    <a:pt x="1049" y="21600"/>
                    <a:pt x="0" y="21600"/>
                    <a:pt x="0" y="21600"/>
                  </a:cubicBezTo>
                  <a:cubicBezTo>
                    <a:pt x="0" y="21600"/>
                    <a:pt x="1049" y="21600"/>
                    <a:pt x="4823" y="18000"/>
                  </a:cubicBezTo>
                  <a:cubicBezTo>
                    <a:pt x="8598" y="14400"/>
                    <a:pt x="15099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0" name="Line"/>
            <p:cNvSpPr/>
            <p:nvPr/>
          </p:nvSpPr>
          <p:spPr>
            <a:xfrm>
              <a:off x="8553450" y="7287413"/>
              <a:ext cx="1778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1" name="Line"/>
            <p:cNvSpPr/>
            <p:nvPr/>
          </p:nvSpPr>
          <p:spPr>
            <a:xfrm>
              <a:off x="9026438" y="7023800"/>
              <a:ext cx="225512" cy="224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370" fill="norm" stroke="1" extrusionOk="0">
                  <a:moveTo>
                    <a:pt x="2733" y="5157"/>
                  </a:moveTo>
                  <a:cubicBezTo>
                    <a:pt x="2733" y="4147"/>
                    <a:pt x="2733" y="3138"/>
                    <a:pt x="3642" y="2129"/>
                  </a:cubicBezTo>
                  <a:cubicBezTo>
                    <a:pt x="4550" y="1119"/>
                    <a:pt x="6367" y="110"/>
                    <a:pt x="8386" y="9"/>
                  </a:cubicBezTo>
                  <a:cubicBezTo>
                    <a:pt x="10404" y="-92"/>
                    <a:pt x="12625" y="715"/>
                    <a:pt x="13533" y="2229"/>
                  </a:cubicBezTo>
                  <a:cubicBezTo>
                    <a:pt x="14442" y="3744"/>
                    <a:pt x="14038" y="5964"/>
                    <a:pt x="11817" y="8790"/>
                  </a:cubicBezTo>
                  <a:cubicBezTo>
                    <a:pt x="9597" y="11616"/>
                    <a:pt x="5559" y="15048"/>
                    <a:pt x="3137" y="17269"/>
                  </a:cubicBezTo>
                  <a:cubicBezTo>
                    <a:pt x="714" y="19489"/>
                    <a:pt x="-93" y="20499"/>
                    <a:pt x="8" y="21003"/>
                  </a:cubicBezTo>
                  <a:cubicBezTo>
                    <a:pt x="109" y="21508"/>
                    <a:pt x="1118" y="21508"/>
                    <a:pt x="4853" y="20902"/>
                  </a:cubicBezTo>
                  <a:cubicBezTo>
                    <a:pt x="8587" y="20297"/>
                    <a:pt x="15047" y="19086"/>
                    <a:pt x="21507" y="178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2" name="Line"/>
            <p:cNvSpPr/>
            <p:nvPr/>
          </p:nvSpPr>
          <p:spPr>
            <a:xfrm>
              <a:off x="9226549" y="7046113"/>
              <a:ext cx="1905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40" y="1920"/>
                    <a:pt x="17280" y="3840"/>
                    <a:pt x="14400" y="6420"/>
                  </a:cubicBezTo>
                  <a:cubicBezTo>
                    <a:pt x="11520" y="9000"/>
                    <a:pt x="7920" y="12240"/>
                    <a:pt x="5400" y="14880"/>
                  </a:cubicBezTo>
                  <a:cubicBezTo>
                    <a:pt x="2880" y="17520"/>
                    <a:pt x="1440" y="195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3" name="Line"/>
            <p:cNvSpPr/>
            <p:nvPr/>
          </p:nvSpPr>
          <p:spPr>
            <a:xfrm>
              <a:off x="9347200" y="7222694"/>
              <a:ext cx="155733" cy="229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9" h="21516" fill="norm" stroke="1" extrusionOk="0">
                  <a:moveTo>
                    <a:pt x="6912" y="1303"/>
                  </a:moveTo>
                  <a:cubicBezTo>
                    <a:pt x="8064" y="709"/>
                    <a:pt x="9216" y="114"/>
                    <a:pt x="11088" y="15"/>
                  </a:cubicBezTo>
                  <a:cubicBezTo>
                    <a:pt x="12960" y="-84"/>
                    <a:pt x="15552" y="312"/>
                    <a:pt x="16848" y="1006"/>
                  </a:cubicBezTo>
                  <a:cubicBezTo>
                    <a:pt x="18144" y="1699"/>
                    <a:pt x="18144" y="2690"/>
                    <a:pt x="17568" y="3483"/>
                  </a:cubicBezTo>
                  <a:cubicBezTo>
                    <a:pt x="16992" y="4276"/>
                    <a:pt x="15840" y="4870"/>
                    <a:pt x="14688" y="5564"/>
                  </a:cubicBezTo>
                  <a:cubicBezTo>
                    <a:pt x="13536" y="6257"/>
                    <a:pt x="12384" y="7050"/>
                    <a:pt x="12672" y="7644"/>
                  </a:cubicBezTo>
                  <a:cubicBezTo>
                    <a:pt x="12960" y="8239"/>
                    <a:pt x="14688" y="8635"/>
                    <a:pt x="16560" y="9230"/>
                  </a:cubicBezTo>
                  <a:cubicBezTo>
                    <a:pt x="18432" y="9824"/>
                    <a:pt x="20448" y="10617"/>
                    <a:pt x="21024" y="12004"/>
                  </a:cubicBezTo>
                  <a:cubicBezTo>
                    <a:pt x="21600" y="13391"/>
                    <a:pt x="20736" y="15373"/>
                    <a:pt x="17424" y="17057"/>
                  </a:cubicBezTo>
                  <a:cubicBezTo>
                    <a:pt x="14112" y="18742"/>
                    <a:pt x="8352" y="20129"/>
                    <a:pt x="5040" y="20822"/>
                  </a:cubicBezTo>
                  <a:cubicBezTo>
                    <a:pt x="1728" y="21516"/>
                    <a:pt x="864" y="21516"/>
                    <a:pt x="0" y="21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29" name="Drawing"/>
          <p:cNvGrpSpPr/>
          <p:nvPr/>
        </p:nvGrpSpPr>
        <p:grpSpPr>
          <a:xfrm>
            <a:off x="323850" y="1197724"/>
            <a:ext cx="12649201" cy="8263777"/>
            <a:chOff x="0" y="0"/>
            <a:chExt cx="12649200" cy="8263775"/>
          </a:xfrm>
        </p:grpSpPr>
        <p:sp>
          <p:nvSpPr>
            <p:cNvPr id="2236" name="Line"/>
            <p:cNvSpPr/>
            <p:nvPr/>
          </p:nvSpPr>
          <p:spPr>
            <a:xfrm>
              <a:off x="1485899" y="1545475"/>
              <a:ext cx="57151" cy="749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00" y="2319"/>
                    <a:pt x="15200" y="4637"/>
                    <a:pt x="13200" y="6986"/>
                  </a:cubicBezTo>
                  <a:cubicBezTo>
                    <a:pt x="11200" y="9336"/>
                    <a:pt x="10400" y="11715"/>
                    <a:pt x="8800" y="13698"/>
                  </a:cubicBezTo>
                  <a:cubicBezTo>
                    <a:pt x="7200" y="15681"/>
                    <a:pt x="4800" y="17268"/>
                    <a:pt x="3200" y="18519"/>
                  </a:cubicBezTo>
                  <a:cubicBezTo>
                    <a:pt x="1600" y="19769"/>
                    <a:pt x="800" y="2068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7" name="Line"/>
            <p:cNvSpPr/>
            <p:nvPr/>
          </p:nvSpPr>
          <p:spPr>
            <a:xfrm>
              <a:off x="1527719" y="1507375"/>
              <a:ext cx="415382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600" fill="norm" stroke="1" extrusionOk="0">
                  <a:moveTo>
                    <a:pt x="463" y="21600"/>
                  </a:moveTo>
                  <a:cubicBezTo>
                    <a:pt x="135" y="20400"/>
                    <a:pt x="-192" y="19200"/>
                    <a:pt x="135" y="17640"/>
                  </a:cubicBezTo>
                  <a:cubicBezTo>
                    <a:pt x="463" y="16080"/>
                    <a:pt x="1444" y="14160"/>
                    <a:pt x="3735" y="11640"/>
                  </a:cubicBezTo>
                  <a:cubicBezTo>
                    <a:pt x="6026" y="9120"/>
                    <a:pt x="9626" y="6000"/>
                    <a:pt x="12790" y="3960"/>
                  </a:cubicBezTo>
                  <a:cubicBezTo>
                    <a:pt x="15953" y="1920"/>
                    <a:pt x="18681" y="960"/>
                    <a:pt x="2140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8" name="Line"/>
            <p:cNvSpPr/>
            <p:nvPr/>
          </p:nvSpPr>
          <p:spPr>
            <a:xfrm>
              <a:off x="1504949" y="1875675"/>
              <a:ext cx="2857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40" y="17280"/>
                    <a:pt x="7680" y="12960"/>
                    <a:pt x="11280" y="9360"/>
                  </a:cubicBezTo>
                  <a:cubicBezTo>
                    <a:pt x="14880" y="5760"/>
                    <a:pt x="18240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9" name="Line"/>
            <p:cNvSpPr/>
            <p:nvPr/>
          </p:nvSpPr>
          <p:spPr>
            <a:xfrm>
              <a:off x="1701799" y="2136025"/>
              <a:ext cx="2349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70" y="5018"/>
                    <a:pt x="9341" y="10036"/>
                    <a:pt x="12941" y="13636"/>
                  </a:cubicBezTo>
                  <a:cubicBezTo>
                    <a:pt x="16541" y="17236"/>
                    <a:pt x="19070" y="194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0" name="Line"/>
            <p:cNvSpPr/>
            <p:nvPr/>
          </p:nvSpPr>
          <p:spPr>
            <a:xfrm>
              <a:off x="1733549" y="2129675"/>
              <a:ext cx="1905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919"/>
                  </a:moveTo>
                  <a:cubicBezTo>
                    <a:pt x="20640" y="460"/>
                    <a:pt x="19680" y="0"/>
                    <a:pt x="18720" y="0"/>
                  </a:cubicBezTo>
                  <a:cubicBezTo>
                    <a:pt x="17760" y="0"/>
                    <a:pt x="16800" y="460"/>
                    <a:pt x="14640" y="2834"/>
                  </a:cubicBezTo>
                  <a:cubicBezTo>
                    <a:pt x="12480" y="5209"/>
                    <a:pt x="9120" y="9498"/>
                    <a:pt x="6480" y="12945"/>
                  </a:cubicBezTo>
                  <a:cubicBezTo>
                    <a:pt x="3840" y="16391"/>
                    <a:pt x="1920" y="1899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1" name="Line"/>
            <p:cNvSpPr/>
            <p:nvPr/>
          </p:nvSpPr>
          <p:spPr>
            <a:xfrm>
              <a:off x="2241123" y="1583135"/>
              <a:ext cx="229028" cy="611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208" fill="norm" stroke="1" extrusionOk="0">
                  <a:moveTo>
                    <a:pt x="21247" y="1337"/>
                  </a:moveTo>
                  <a:cubicBezTo>
                    <a:pt x="20462" y="897"/>
                    <a:pt x="19676" y="456"/>
                    <a:pt x="18596" y="199"/>
                  </a:cubicBezTo>
                  <a:cubicBezTo>
                    <a:pt x="17516" y="-59"/>
                    <a:pt x="16142" y="-132"/>
                    <a:pt x="14080" y="382"/>
                  </a:cubicBezTo>
                  <a:cubicBezTo>
                    <a:pt x="12018" y="897"/>
                    <a:pt x="9269" y="1999"/>
                    <a:pt x="6814" y="3688"/>
                  </a:cubicBezTo>
                  <a:cubicBezTo>
                    <a:pt x="4360" y="5378"/>
                    <a:pt x="2200" y="7656"/>
                    <a:pt x="1022" y="10080"/>
                  </a:cubicBezTo>
                  <a:cubicBezTo>
                    <a:pt x="-157" y="12505"/>
                    <a:pt x="-353" y="15076"/>
                    <a:pt x="629" y="17060"/>
                  </a:cubicBezTo>
                  <a:cubicBezTo>
                    <a:pt x="1611" y="19044"/>
                    <a:pt x="3771" y="20439"/>
                    <a:pt x="6127" y="20954"/>
                  </a:cubicBezTo>
                  <a:cubicBezTo>
                    <a:pt x="8483" y="21468"/>
                    <a:pt x="11036" y="21101"/>
                    <a:pt x="13589" y="207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2" name="Line"/>
            <p:cNvSpPr/>
            <p:nvPr/>
          </p:nvSpPr>
          <p:spPr>
            <a:xfrm>
              <a:off x="2537747" y="1735975"/>
              <a:ext cx="300704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600" fill="norm" stroke="1" extrusionOk="0">
                  <a:moveTo>
                    <a:pt x="21459" y="0"/>
                  </a:moveTo>
                  <a:cubicBezTo>
                    <a:pt x="20553" y="1125"/>
                    <a:pt x="19646" y="2250"/>
                    <a:pt x="18287" y="4331"/>
                  </a:cubicBezTo>
                  <a:cubicBezTo>
                    <a:pt x="16928" y="6412"/>
                    <a:pt x="15115" y="9450"/>
                    <a:pt x="12774" y="11981"/>
                  </a:cubicBezTo>
                  <a:cubicBezTo>
                    <a:pt x="10432" y="14512"/>
                    <a:pt x="7562" y="16538"/>
                    <a:pt x="5674" y="17550"/>
                  </a:cubicBezTo>
                  <a:cubicBezTo>
                    <a:pt x="3786" y="18562"/>
                    <a:pt x="2880" y="18562"/>
                    <a:pt x="2125" y="18394"/>
                  </a:cubicBezTo>
                  <a:cubicBezTo>
                    <a:pt x="1369" y="18225"/>
                    <a:pt x="765" y="17888"/>
                    <a:pt x="388" y="17100"/>
                  </a:cubicBezTo>
                  <a:cubicBezTo>
                    <a:pt x="10" y="16312"/>
                    <a:pt x="-141" y="15075"/>
                    <a:pt x="161" y="13894"/>
                  </a:cubicBezTo>
                  <a:cubicBezTo>
                    <a:pt x="463" y="12713"/>
                    <a:pt x="1218" y="11587"/>
                    <a:pt x="2804" y="10912"/>
                  </a:cubicBezTo>
                  <a:cubicBezTo>
                    <a:pt x="4390" y="10238"/>
                    <a:pt x="6807" y="10012"/>
                    <a:pt x="9149" y="10631"/>
                  </a:cubicBezTo>
                  <a:cubicBezTo>
                    <a:pt x="11490" y="11250"/>
                    <a:pt x="13756" y="12713"/>
                    <a:pt x="15644" y="14681"/>
                  </a:cubicBezTo>
                  <a:cubicBezTo>
                    <a:pt x="17532" y="16650"/>
                    <a:pt x="19042" y="19125"/>
                    <a:pt x="205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3" name="Line"/>
            <p:cNvSpPr/>
            <p:nvPr/>
          </p:nvSpPr>
          <p:spPr>
            <a:xfrm>
              <a:off x="2965449" y="1615325"/>
              <a:ext cx="162975" cy="527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600" fill="norm" stroke="1" extrusionOk="0">
                  <a:moveTo>
                    <a:pt x="17446" y="0"/>
                  </a:moveTo>
                  <a:cubicBezTo>
                    <a:pt x="18831" y="2082"/>
                    <a:pt x="20215" y="4164"/>
                    <a:pt x="20908" y="6636"/>
                  </a:cubicBezTo>
                  <a:cubicBezTo>
                    <a:pt x="21600" y="9108"/>
                    <a:pt x="21600" y="11971"/>
                    <a:pt x="19523" y="14530"/>
                  </a:cubicBezTo>
                  <a:cubicBezTo>
                    <a:pt x="17446" y="17089"/>
                    <a:pt x="13292" y="19345"/>
                    <a:pt x="9692" y="20472"/>
                  </a:cubicBezTo>
                  <a:cubicBezTo>
                    <a:pt x="6092" y="21600"/>
                    <a:pt x="3046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4" name="Line"/>
            <p:cNvSpPr/>
            <p:nvPr/>
          </p:nvSpPr>
          <p:spPr>
            <a:xfrm>
              <a:off x="2006599" y="1033018"/>
              <a:ext cx="241301" cy="309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9" fill="norm" stroke="1" extrusionOk="0">
                  <a:moveTo>
                    <a:pt x="0" y="21469"/>
                  </a:moveTo>
                  <a:cubicBezTo>
                    <a:pt x="1516" y="18530"/>
                    <a:pt x="3032" y="15591"/>
                    <a:pt x="4642" y="12432"/>
                  </a:cubicBezTo>
                  <a:cubicBezTo>
                    <a:pt x="6253" y="9273"/>
                    <a:pt x="7958" y="5893"/>
                    <a:pt x="9474" y="3616"/>
                  </a:cubicBezTo>
                  <a:cubicBezTo>
                    <a:pt x="10989" y="1338"/>
                    <a:pt x="12316" y="163"/>
                    <a:pt x="13263" y="16"/>
                  </a:cubicBezTo>
                  <a:cubicBezTo>
                    <a:pt x="14211" y="-131"/>
                    <a:pt x="14779" y="751"/>
                    <a:pt x="15537" y="3249"/>
                  </a:cubicBezTo>
                  <a:cubicBezTo>
                    <a:pt x="16295" y="5747"/>
                    <a:pt x="17242" y="9861"/>
                    <a:pt x="17905" y="12359"/>
                  </a:cubicBezTo>
                  <a:cubicBezTo>
                    <a:pt x="18568" y="14857"/>
                    <a:pt x="18947" y="15738"/>
                    <a:pt x="19516" y="16253"/>
                  </a:cubicBezTo>
                  <a:cubicBezTo>
                    <a:pt x="20084" y="16767"/>
                    <a:pt x="20842" y="16914"/>
                    <a:pt x="21600" y="170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5" name="Line"/>
            <p:cNvSpPr/>
            <p:nvPr/>
          </p:nvSpPr>
          <p:spPr>
            <a:xfrm>
              <a:off x="3606799" y="1769098"/>
              <a:ext cx="190501" cy="43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33" fill="norm" stroke="1" extrusionOk="0">
                  <a:moveTo>
                    <a:pt x="0" y="20933"/>
                  </a:moveTo>
                  <a:cubicBezTo>
                    <a:pt x="5040" y="13733"/>
                    <a:pt x="10080" y="6533"/>
                    <a:pt x="13320" y="2933"/>
                  </a:cubicBezTo>
                  <a:cubicBezTo>
                    <a:pt x="16560" y="-667"/>
                    <a:pt x="18000" y="-667"/>
                    <a:pt x="19080" y="1390"/>
                  </a:cubicBezTo>
                  <a:cubicBezTo>
                    <a:pt x="20160" y="3447"/>
                    <a:pt x="20880" y="7562"/>
                    <a:pt x="21600" y="116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6" name="Line"/>
            <p:cNvSpPr/>
            <p:nvPr/>
          </p:nvSpPr>
          <p:spPr>
            <a:xfrm>
              <a:off x="3606799" y="1945525"/>
              <a:ext cx="2413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63" y="21600"/>
                    <a:pt x="4926" y="21600"/>
                    <a:pt x="8526" y="18000"/>
                  </a:cubicBezTo>
                  <a:cubicBezTo>
                    <a:pt x="12126" y="14400"/>
                    <a:pt x="16863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7" name="Line"/>
            <p:cNvSpPr/>
            <p:nvPr/>
          </p:nvSpPr>
          <p:spPr>
            <a:xfrm>
              <a:off x="4866993" y="1494675"/>
              <a:ext cx="9808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2366"/>
                    <a:pt x="2735" y="4731"/>
                    <a:pt x="575" y="7457"/>
                  </a:cubicBezTo>
                  <a:cubicBezTo>
                    <a:pt x="-1585" y="10183"/>
                    <a:pt x="2735" y="13269"/>
                    <a:pt x="7055" y="15686"/>
                  </a:cubicBezTo>
                  <a:cubicBezTo>
                    <a:pt x="11375" y="18103"/>
                    <a:pt x="15695" y="19851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8" name="Line"/>
            <p:cNvSpPr/>
            <p:nvPr/>
          </p:nvSpPr>
          <p:spPr>
            <a:xfrm>
              <a:off x="4686027" y="2016317"/>
              <a:ext cx="362224" cy="21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19990" fill="norm" stroke="1" extrusionOk="0">
                  <a:moveTo>
                    <a:pt x="1147" y="10908"/>
                  </a:moveTo>
                  <a:cubicBezTo>
                    <a:pt x="519" y="14835"/>
                    <a:pt x="-109" y="18762"/>
                    <a:pt x="17" y="19744"/>
                  </a:cubicBezTo>
                  <a:cubicBezTo>
                    <a:pt x="142" y="20726"/>
                    <a:pt x="1021" y="18762"/>
                    <a:pt x="3910" y="13853"/>
                  </a:cubicBezTo>
                  <a:cubicBezTo>
                    <a:pt x="6798" y="8944"/>
                    <a:pt x="11696" y="1090"/>
                    <a:pt x="14961" y="108"/>
                  </a:cubicBezTo>
                  <a:cubicBezTo>
                    <a:pt x="18226" y="-874"/>
                    <a:pt x="19858" y="5017"/>
                    <a:pt x="21491" y="109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9" name="Line"/>
            <p:cNvSpPr/>
            <p:nvPr/>
          </p:nvSpPr>
          <p:spPr>
            <a:xfrm>
              <a:off x="4801498" y="2192177"/>
              <a:ext cx="208653" cy="242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149" fill="norm" stroke="1" extrusionOk="0">
                  <a:moveTo>
                    <a:pt x="1871" y="7841"/>
                  </a:moveTo>
                  <a:cubicBezTo>
                    <a:pt x="1652" y="10980"/>
                    <a:pt x="1434" y="14118"/>
                    <a:pt x="1107" y="16610"/>
                  </a:cubicBezTo>
                  <a:cubicBezTo>
                    <a:pt x="780" y="19103"/>
                    <a:pt x="343" y="20949"/>
                    <a:pt x="125" y="21133"/>
                  </a:cubicBezTo>
                  <a:cubicBezTo>
                    <a:pt x="-93" y="21318"/>
                    <a:pt x="-93" y="19841"/>
                    <a:pt x="671" y="16610"/>
                  </a:cubicBezTo>
                  <a:cubicBezTo>
                    <a:pt x="1434" y="13380"/>
                    <a:pt x="2962" y="8395"/>
                    <a:pt x="4598" y="5164"/>
                  </a:cubicBezTo>
                  <a:cubicBezTo>
                    <a:pt x="6234" y="1933"/>
                    <a:pt x="7980" y="456"/>
                    <a:pt x="10271" y="87"/>
                  </a:cubicBezTo>
                  <a:cubicBezTo>
                    <a:pt x="12562" y="-282"/>
                    <a:pt x="15398" y="456"/>
                    <a:pt x="17362" y="3595"/>
                  </a:cubicBezTo>
                  <a:cubicBezTo>
                    <a:pt x="19325" y="6733"/>
                    <a:pt x="20416" y="12272"/>
                    <a:pt x="21507" y="178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0" name="Line"/>
            <p:cNvSpPr/>
            <p:nvPr/>
          </p:nvSpPr>
          <p:spPr>
            <a:xfrm>
              <a:off x="5438668" y="1570875"/>
              <a:ext cx="530332" cy="516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530" fill="norm" stroke="1" extrusionOk="0">
                  <a:moveTo>
                    <a:pt x="18647" y="0"/>
                  </a:moveTo>
                  <a:cubicBezTo>
                    <a:pt x="15990" y="1499"/>
                    <a:pt x="13333" y="2998"/>
                    <a:pt x="10590" y="4452"/>
                  </a:cubicBezTo>
                  <a:cubicBezTo>
                    <a:pt x="7847" y="5907"/>
                    <a:pt x="5019" y="7318"/>
                    <a:pt x="3476" y="8199"/>
                  </a:cubicBezTo>
                  <a:cubicBezTo>
                    <a:pt x="1933" y="9081"/>
                    <a:pt x="1676" y="9433"/>
                    <a:pt x="1762" y="9654"/>
                  </a:cubicBezTo>
                  <a:cubicBezTo>
                    <a:pt x="1847" y="9874"/>
                    <a:pt x="2276" y="9962"/>
                    <a:pt x="3605" y="10095"/>
                  </a:cubicBezTo>
                  <a:cubicBezTo>
                    <a:pt x="4933" y="10227"/>
                    <a:pt x="7162" y="10403"/>
                    <a:pt x="8576" y="10624"/>
                  </a:cubicBezTo>
                  <a:cubicBezTo>
                    <a:pt x="9990" y="10844"/>
                    <a:pt x="10590" y="11109"/>
                    <a:pt x="10933" y="11461"/>
                  </a:cubicBezTo>
                  <a:cubicBezTo>
                    <a:pt x="11276" y="11814"/>
                    <a:pt x="11362" y="12255"/>
                    <a:pt x="10762" y="13048"/>
                  </a:cubicBezTo>
                  <a:cubicBezTo>
                    <a:pt x="10162" y="13842"/>
                    <a:pt x="8876" y="14988"/>
                    <a:pt x="7033" y="16266"/>
                  </a:cubicBezTo>
                  <a:cubicBezTo>
                    <a:pt x="5190" y="17544"/>
                    <a:pt x="2790" y="18955"/>
                    <a:pt x="1462" y="19837"/>
                  </a:cubicBezTo>
                  <a:cubicBezTo>
                    <a:pt x="133" y="20718"/>
                    <a:pt x="-124" y="21071"/>
                    <a:pt x="47" y="21291"/>
                  </a:cubicBezTo>
                  <a:cubicBezTo>
                    <a:pt x="219" y="21512"/>
                    <a:pt x="819" y="21600"/>
                    <a:pt x="2576" y="21468"/>
                  </a:cubicBezTo>
                  <a:cubicBezTo>
                    <a:pt x="4333" y="21336"/>
                    <a:pt x="7247" y="20983"/>
                    <a:pt x="10376" y="20718"/>
                  </a:cubicBezTo>
                  <a:cubicBezTo>
                    <a:pt x="13505" y="20454"/>
                    <a:pt x="16847" y="20278"/>
                    <a:pt x="18733" y="20189"/>
                  </a:cubicBezTo>
                  <a:cubicBezTo>
                    <a:pt x="20619" y="20101"/>
                    <a:pt x="21047" y="20101"/>
                    <a:pt x="21476" y="201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1" name="Line"/>
            <p:cNvSpPr/>
            <p:nvPr/>
          </p:nvSpPr>
          <p:spPr>
            <a:xfrm>
              <a:off x="6375399" y="1602625"/>
              <a:ext cx="16158" cy="440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9" h="21600" fill="norm" stroke="1" extrusionOk="0">
                  <a:moveTo>
                    <a:pt x="0" y="0"/>
                  </a:moveTo>
                  <a:cubicBezTo>
                    <a:pt x="2700" y="3219"/>
                    <a:pt x="5400" y="6438"/>
                    <a:pt x="9450" y="9865"/>
                  </a:cubicBezTo>
                  <a:cubicBezTo>
                    <a:pt x="13500" y="13292"/>
                    <a:pt x="18900" y="16927"/>
                    <a:pt x="20250" y="19004"/>
                  </a:cubicBezTo>
                  <a:cubicBezTo>
                    <a:pt x="21600" y="21081"/>
                    <a:pt x="18900" y="21600"/>
                    <a:pt x="16200" y="21600"/>
                  </a:cubicBezTo>
                  <a:cubicBezTo>
                    <a:pt x="13500" y="21600"/>
                    <a:pt x="10800" y="21081"/>
                    <a:pt x="8100" y="20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2" name="Line"/>
            <p:cNvSpPr/>
            <p:nvPr/>
          </p:nvSpPr>
          <p:spPr>
            <a:xfrm>
              <a:off x="6217592" y="1616484"/>
              <a:ext cx="399108" cy="75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271" fill="norm" stroke="1" extrusionOk="0">
                  <a:moveTo>
                    <a:pt x="635" y="21271"/>
                  </a:moveTo>
                  <a:cubicBezTo>
                    <a:pt x="292" y="17671"/>
                    <a:pt x="-51" y="14071"/>
                    <a:pt x="6" y="11371"/>
                  </a:cubicBezTo>
                  <a:cubicBezTo>
                    <a:pt x="63" y="8671"/>
                    <a:pt x="520" y="6871"/>
                    <a:pt x="2635" y="5071"/>
                  </a:cubicBezTo>
                  <a:cubicBezTo>
                    <a:pt x="4749" y="3271"/>
                    <a:pt x="8520" y="1471"/>
                    <a:pt x="11549" y="571"/>
                  </a:cubicBezTo>
                  <a:cubicBezTo>
                    <a:pt x="14578" y="-329"/>
                    <a:pt x="16863" y="-329"/>
                    <a:pt x="18406" y="1771"/>
                  </a:cubicBezTo>
                  <a:cubicBezTo>
                    <a:pt x="19949" y="3871"/>
                    <a:pt x="20749" y="8071"/>
                    <a:pt x="21549" y="122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3" name="Line"/>
            <p:cNvSpPr/>
            <p:nvPr/>
          </p:nvSpPr>
          <p:spPr>
            <a:xfrm>
              <a:off x="6191249" y="2028075"/>
              <a:ext cx="336551" cy="47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0" fill="norm" stroke="1" extrusionOk="0">
                  <a:moveTo>
                    <a:pt x="0" y="11270"/>
                  </a:moveTo>
                  <a:cubicBezTo>
                    <a:pt x="1630" y="15965"/>
                    <a:pt x="3260" y="20661"/>
                    <a:pt x="6113" y="21130"/>
                  </a:cubicBezTo>
                  <a:cubicBezTo>
                    <a:pt x="8966" y="21600"/>
                    <a:pt x="13042" y="17843"/>
                    <a:pt x="15826" y="13617"/>
                  </a:cubicBezTo>
                  <a:cubicBezTo>
                    <a:pt x="18611" y="9391"/>
                    <a:pt x="20106" y="469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4" name="Line"/>
            <p:cNvSpPr/>
            <p:nvPr/>
          </p:nvSpPr>
          <p:spPr>
            <a:xfrm>
              <a:off x="6804481" y="1573002"/>
              <a:ext cx="205919" cy="492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1311" fill="norm" stroke="1" extrusionOk="0">
                  <a:moveTo>
                    <a:pt x="21226" y="3203"/>
                  </a:moveTo>
                  <a:cubicBezTo>
                    <a:pt x="21226" y="2562"/>
                    <a:pt x="21226" y="1922"/>
                    <a:pt x="21226" y="1372"/>
                  </a:cubicBezTo>
                  <a:cubicBezTo>
                    <a:pt x="21226" y="823"/>
                    <a:pt x="21226" y="366"/>
                    <a:pt x="20462" y="137"/>
                  </a:cubicBezTo>
                  <a:cubicBezTo>
                    <a:pt x="19699" y="-92"/>
                    <a:pt x="18171" y="-92"/>
                    <a:pt x="15662" y="594"/>
                  </a:cubicBezTo>
                  <a:cubicBezTo>
                    <a:pt x="13153" y="1281"/>
                    <a:pt x="9662" y="2654"/>
                    <a:pt x="6826" y="4942"/>
                  </a:cubicBezTo>
                  <a:cubicBezTo>
                    <a:pt x="3990" y="7230"/>
                    <a:pt x="1808" y="10433"/>
                    <a:pt x="717" y="12905"/>
                  </a:cubicBezTo>
                  <a:cubicBezTo>
                    <a:pt x="-374" y="15376"/>
                    <a:pt x="-374" y="17115"/>
                    <a:pt x="1808" y="18488"/>
                  </a:cubicBezTo>
                  <a:cubicBezTo>
                    <a:pt x="3990" y="19861"/>
                    <a:pt x="8353" y="20867"/>
                    <a:pt x="11190" y="21188"/>
                  </a:cubicBezTo>
                  <a:cubicBezTo>
                    <a:pt x="14026" y="21508"/>
                    <a:pt x="15335" y="21142"/>
                    <a:pt x="16644" y="207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5" name="Line"/>
            <p:cNvSpPr/>
            <p:nvPr/>
          </p:nvSpPr>
          <p:spPr>
            <a:xfrm>
              <a:off x="7111999" y="1697875"/>
              <a:ext cx="20955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3476"/>
                    <a:pt x="4800" y="6952"/>
                    <a:pt x="7964" y="10366"/>
                  </a:cubicBezTo>
                  <a:cubicBezTo>
                    <a:pt x="11127" y="13779"/>
                    <a:pt x="15055" y="17131"/>
                    <a:pt x="17455" y="18993"/>
                  </a:cubicBezTo>
                  <a:cubicBezTo>
                    <a:pt x="19855" y="20855"/>
                    <a:pt x="20727" y="2122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6" name="Line"/>
            <p:cNvSpPr/>
            <p:nvPr/>
          </p:nvSpPr>
          <p:spPr>
            <a:xfrm>
              <a:off x="7131049" y="1672475"/>
              <a:ext cx="196851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39" y="0"/>
                    <a:pt x="19277" y="0"/>
                    <a:pt x="16955" y="1168"/>
                  </a:cubicBezTo>
                  <a:cubicBezTo>
                    <a:pt x="14632" y="2335"/>
                    <a:pt x="11148" y="4670"/>
                    <a:pt x="8361" y="7151"/>
                  </a:cubicBezTo>
                  <a:cubicBezTo>
                    <a:pt x="5574" y="9632"/>
                    <a:pt x="3484" y="12259"/>
                    <a:pt x="2206" y="14692"/>
                  </a:cubicBezTo>
                  <a:cubicBezTo>
                    <a:pt x="929" y="17124"/>
                    <a:pt x="465" y="193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7" name="Line"/>
            <p:cNvSpPr/>
            <p:nvPr/>
          </p:nvSpPr>
          <p:spPr>
            <a:xfrm>
              <a:off x="7404100" y="2028075"/>
              <a:ext cx="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8" name="Line"/>
            <p:cNvSpPr/>
            <p:nvPr/>
          </p:nvSpPr>
          <p:spPr>
            <a:xfrm>
              <a:off x="7386372" y="1879538"/>
              <a:ext cx="64119" cy="54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7" h="20601" fill="norm" stroke="1" extrusionOk="0">
                  <a:moveTo>
                    <a:pt x="17803" y="8140"/>
                  </a:moveTo>
                  <a:cubicBezTo>
                    <a:pt x="15103" y="4940"/>
                    <a:pt x="12403" y="1740"/>
                    <a:pt x="9366" y="540"/>
                  </a:cubicBezTo>
                  <a:cubicBezTo>
                    <a:pt x="6328" y="-660"/>
                    <a:pt x="2953" y="140"/>
                    <a:pt x="1265" y="2940"/>
                  </a:cubicBezTo>
                  <a:cubicBezTo>
                    <a:pt x="-422" y="5740"/>
                    <a:pt x="-422" y="10540"/>
                    <a:pt x="1265" y="14140"/>
                  </a:cubicBezTo>
                  <a:cubicBezTo>
                    <a:pt x="2953" y="17740"/>
                    <a:pt x="6328" y="20140"/>
                    <a:pt x="9703" y="20540"/>
                  </a:cubicBezTo>
                  <a:cubicBezTo>
                    <a:pt x="13078" y="20940"/>
                    <a:pt x="16453" y="19340"/>
                    <a:pt x="18478" y="16540"/>
                  </a:cubicBezTo>
                  <a:cubicBezTo>
                    <a:pt x="20503" y="13740"/>
                    <a:pt x="21178" y="9740"/>
                    <a:pt x="19491" y="7740"/>
                  </a:cubicBezTo>
                  <a:cubicBezTo>
                    <a:pt x="17803" y="5740"/>
                    <a:pt x="13753" y="5740"/>
                    <a:pt x="9703" y="57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9" name="Line"/>
            <p:cNvSpPr/>
            <p:nvPr/>
          </p:nvSpPr>
          <p:spPr>
            <a:xfrm>
              <a:off x="7683499" y="1817302"/>
              <a:ext cx="2984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5362" y="4868"/>
                    <a:pt x="10723" y="-1303"/>
                    <a:pt x="14323" y="240"/>
                  </a:cubicBezTo>
                  <a:cubicBezTo>
                    <a:pt x="17923" y="1783"/>
                    <a:pt x="19762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0" name="Line"/>
            <p:cNvSpPr/>
            <p:nvPr/>
          </p:nvSpPr>
          <p:spPr>
            <a:xfrm>
              <a:off x="7683500" y="1856625"/>
              <a:ext cx="1" cy="254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1" name="Line"/>
            <p:cNvSpPr/>
            <p:nvPr/>
          </p:nvSpPr>
          <p:spPr>
            <a:xfrm>
              <a:off x="7655792" y="1526425"/>
              <a:ext cx="218209" cy="326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488" fill="norm" stroke="1" extrusionOk="0">
                  <a:moveTo>
                    <a:pt x="21411" y="0"/>
                  </a:moveTo>
                  <a:cubicBezTo>
                    <a:pt x="17880" y="3345"/>
                    <a:pt x="14349" y="6689"/>
                    <a:pt x="11130" y="9615"/>
                  </a:cubicBezTo>
                  <a:cubicBezTo>
                    <a:pt x="7911" y="12542"/>
                    <a:pt x="5003" y="15050"/>
                    <a:pt x="3238" y="16653"/>
                  </a:cubicBezTo>
                  <a:cubicBezTo>
                    <a:pt x="1473" y="18255"/>
                    <a:pt x="849" y="18952"/>
                    <a:pt x="434" y="19649"/>
                  </a:cubicBezTo>
                  <a:cubicBezTo>
                    <a:pt x="19" y="20346"/>
                    <a:pt x="-189" y="21043"/>
                    <a:pt x="226" y="21321"/>
                  </a:cubicBezTo>
                  <a:cubicBezTo>
                    <a:pt x="642" y="21600"/>
                    <a:pt x="1680" y="21461"/>
                    <a:pt x="5107" y="21391"/>
                  </a:cubicBezTo>
                  <a:cubicBezTo>
                    <a:pt x="8534" y="21321"/>
                    <a:pt x="14349" y="21321"/>
                    <a:pt x="20165" y="213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2" name="Line"/>
            <p:cNvSpPr/>
            <p:nvPr/>
          </p:nvSpPr>
          <p:spPr>
            <a:xfrm>
              <a:off x="7639049" y="2053475"/>
              <a:ext cx="3619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74" y="14400"/>
                    <a:pt x="9347" y="7200"/>
                    <a:pt x="12947" y="3600"/>
                  </a:cubicBezTo>
                  <a:cubicBezTo>
                    <a:pt x="16547" y="0"/>
                    <a:pt x="1907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3" name="Line"/>
            <p:cNvSpPr/>
            <p:nvPr/>
          </p:nvSpPr>
          <p:spPr>
            <a:xfrm>
              <a:off x="8355077" y="1640725"/>
              <a:ext cx="299974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600" fill="norm" stroke="1" extrusionOk="0">
                  <a:moveTo>
                    <a:pt x="21407" y="0"/>
                  </a:moveTo>
                  <a:cubicBezTo>
                    <a:pt x="19443" y="2833"/>
                    <a:pt x="17480" y="5666"/>
                    <a:pt x="15365" y="8085"/>
                  </a:cubicBezTo>
                  <a:cubicBezTo>
                    <a:pt x="13250" y="10505"/>
                    <a:pt x="10985" y="12511"/>
                    <a:pt x="8794" y="13928"/>
                  </a:cubicBezTo>
                  <a:cubicBezTo>
                    <a:pt x="6604" y="15344"/>
                    <a:pt x="4490" y="16170"/>
                    <a:pt x="3055" y="16525"/>
                  </a:cubicBezTo>
                  <a:cubicBezTo>
                    <a:pt x="1620" y="16879"/>
                    <a:pt x="864" y="16761"/>
                    <a:pt x="411" y="16407"/>
                  </a:cubicBezTo>
                  <a:cubicBezTo>
                    <a:pt x="-42" y="16052"/>
                    <a:pt x="-193" y="15462"/>
                    <a:pt x="336" y="14400"/>
                  </a:cubicBezTo>
                  <a:cubicBezTo>
                    <a:pt x="864" y="13338"/>
                    <a:pt x="2073" y="11803"/>
                    <a:pt x="3885" y="10918"/>
                  </a:cubicBezTo>
                  <a:cubicBezTo>
                    <a:pt x="5698" y="10033"/>
                    <a:pt x="8115" y="9797"/>
                    <a:pt x="10683" y="10682"/>
                  </a:cubicBezTo>
                  <a:cubicBezTo>
                    <a:pt x="13250" y="11567"/>
                    <a:pt x="15969" y="13574"/>
                    <a:pt x="17782" y="15580"/>
                  </a:cubicBezTo>
                  <a:cubicBezTo>
                    <a:pt x="19594" y="17587"/>
                    <a:pt x="20501" y="19593"/>
                    <a:pt x="2140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4" name="Line"/>
            <p:cNvSpPr/>
            <p:nvPr/>
          </p:nvSpPr>
          <p:spPr>
            <a:xfrm>
              <a:off x="8737599" y="1577225"/>
              <a:ext cx="214761" cy="62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600" fill="norm" stroke="1" extrusionOk="0">
                  <a:moveTo>
                    <a:pt x="17616" y="0"/>
                  </a:moveTo>
                  <a:cubicBezTo>
                    <a:pt x="19083" y="2645"/>
                    <a:pt x="20551" y="5290"/>
                    <a:pt x="21076" y="7678"/>
                  </a:cubicBezTo>
                  <a:cubicBezTo>
                    <a:pt x="21600" y="10065"/>
                    <a:pt x="21181" y="12196"/>
                    <a:pt x="18874" y="14216"/>
                  </a:cubicBezTo>
                  <a:cubicBezTo>
                    <a:pt x="16567" y="16237"/>
                    <a:pt x="12373" y="18147"/>
                    <a:pt x="8913" y="19359"/>
                  </a:cubicBezTo>
                  <a:cubicBezTo>
                    <a:pt x="5452" y="20571"/>
                    <a:pt x="2726" y="210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5" name="Line"/>
            <p:cNvSpPr/>
            <p:nvPr/>
          </p:nvSpPr>
          <p:spPr>
            <a:xfrm>
              <a:off x="1030129" y="3364917"/>
              <a:ext cx="246221" cy="224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4" h="21190" fill="norm" stroke="1" extrusionOk="0">
                  <a:moveTo>
                    <a:pt x="1511" y="10484"/>
                  </a:moveTo>
                  <a:cubicBezTo>
                    <a:pt x="4596" y="9484"/>
                    <a:pt x="7682" y="8484"/>
                    <a:pt x="9588" y="7584"/>
                  </a:cubicBezTo>
                  <a:cubicBezTo>
                    <a:pt x="11494" y="6684"/>
                    <a:pt x="12220" y="5884"/>
                    <a:pt x="12492" y="4584"/>
                  </a:cubicBezTo>
                  <a:cubicBezTo>
                    <a:pt x="12764" y="3284"/>
                    <a:pt x="12583" y="1484"/>
                    <a:pt x="12038" y="584"/>
                  </a:cubicBezTo>
                  <a:cubicBezTo>
                    <a:pt x="11494" y="-316"/>
                    <a:pt x="10586" y="-316"/>
                    <a:pt x="8408" y="1584"/>
                  </a:cubicBezTo>
                  <a:cubicBezTo>
                    <a:pt x="6230" y="3484"/>
                    <a:pt x="2781" y="7284"/>
                    <a:pt x="1148" y="10484"/>
                  </a:cubicBezTo>
                  <a:cubicBezTo>
                    <a:pt x="-486" y="13684"/>
                    <a:pt x="-304" y="16284"/>
                    <a:pt x="1238" y="18184"/>
                  </a:cubicBezTo>
                  <a:cubicBezTo>
                    <a:pt x="2781" y="20084"/>
                    <a:pt x="5685" y="21284"/>
                    <a:pt x="9225" y="21184"/>
                  </a:cubicBezTo>
                  <a:cubicBezTo>
                    <a:pt x="12764" y="21084"/>
                    <a:pt x="16939" y="19684"/>
                    <a:pt x="21114" y="182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6" name="Line"/>
            <p:cNvSpPr/>
            <p:nvPr/>
          </p:nvSpPr>
          <p:spPr>
            <a:xfrm>
              <a:off x="1453699" y="3239098"/>
              <a:ext cx="178252" cy="326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1206" fill="norm" stroke="1" extrusionOk="0">
                  <a:moveTo>
                    <a:pt x="19644" y="3008"/>
                  </a:moveTo>
                  <a:cubicBezTo>
                    <a:pt x="19644" y="2045"/>
                    <a:pt x="19644" y="1082"/>
                    <a:pt x="19016" y="532"/>
                  </a:cubicBezTo>
                  <a:cubicBezTo>
                    <a:pt x="18388" y="-18"/>
                    <a:pt x="17132" y="-156"/>
                    <a:pt x="14872" y="188"/>
                  </a:cubicBezTo>
                  <a:cubicBezTo>
                    <a:pt x="12611" y="532"/>
                    <a:pt x="9346" y="1357"/>
                    <a:pt x="6584" y="3146"/>
                  </a:cubicBezTo>
                  <a:cubicBezTo>
                    <a:pt x="3821" y="4934"/>
                    <a:pt x="1560" y="7686"/>
                    <a:pt x="556" y="10369"/>
                  </a:cubicBezTo>
                  <a:cubicBezTo>
                    <a:pt x="-449" y="13052"/>
                    <a:pt x="-198" y="15666"/>
                    <a:pt x="2188" y="17592"/>
                  </a:cubicBezTo>
                  <a:cubicBezTo>
                    <a:pt x="4574" y="19518"/>
                    <a:pt x="9095" y="20756"/>
                    <a:pt x="12611" y="21100"/>
                  </a:cubicBezTo>
                  <a:cubicBezTo>
                    <a:pt x="16128" y="21444"/>
                    <a:pt x="18639" y="20894"/>
                    <a:pt x="21151" y="20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7" name="Line"/>
            <p:cNvSpPr/>
            <p:nvPr/>
          </p:nvSpPr>
          <p:spPr>
            <a:xfrm>
              <a:off x="1767011" y="3217193"/>
              <a:ext cx="128871" cy="370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8" h="21232" fill="norm" stroke="1" extrusionOk="0">
                  <a:moveTo>
                    <a:pt x="1752" y="5729"/>
                  </a:moveTo>
                  <a:cubicBezTo>
                    <a:pt x="1414" y="9370"/>
                    <a:pt x="1077" y="13010"/>
                    <a:pt x="908" y="13313"/>
                  </a:cubicBezTo>
                  <a:cubicBezTo>
                    <a:pt x="739" y="13617"/>
                    <a:pt x="739" y="10583"/>
                    <a:pt x="908" y="8217"/>
                  </a:cubicBezTo>
                  <a:cubicBezTo>
                    <a:pt x="1077" y="5850"/>
                    <a:pt x="1414" y="4152"/>
                    <a:pt x="1921" y="2817"/>
                  </a:cubicBezTo>
                  <a:cubicBezTo>
                    <a:pt x="2427" y="1482"/>
                    <a:pt x="3102" y="511"/>
                    <a:pt x="4283" y="147"/>
                  </a:cubicBezTo>
                  <a:cubicBezTo>
                    <a:pt x="5464" y="-217"/>
                    <a:pt x="7152" y="26"/>
                    <a:pt x="10190" y="1664"/>
                  </a:cubicBezTo>
                  <a:cubicBezTo>
                    <a:pt x="13227" y="3302"/>
                    <a:pt x="17614" y="6336"/>
                    <a:pt x="19471" y="9309"/>
                  </a:cubicBezTo>
                  <a:cubicBezTo>
                    <a:pt x="21327" y="12282"/>
                    <a:pt x="20652" y="15194"/>
                    <a:pt x="18458" y="17196"/>
                  </a:cubicBezTo>
                  <a:cubicBezTo>
                    <a:pt x="16265" y="19199"/>
                    <a:pt x="12552" y="20291"/>
                    <a:pt x="9514" y="20837"/>
                  </a:cubicBezTo>
                  <a:cubicBezTo>
                    <a:pt x="6477" y="21383"/>
                    <a:pt x="4114" y="21383"/>
                    <a:pt x="2427" y="20716"/>
                  </a:cubicBezTo>
                  <a:cubicBezTo>
                    <a:pt x="739" y="20048"/>
                    <a:pt x="-273" y="18713"/>
                    <a:pt x="64" y="17621"/>
                  </a:cubicBezTo>
                  <a:cubicBezTo>
                    <a:pt x="402" y="16529"/>
                    <a:pt x="2089" y="15680"/>
                    <a:pt x="3777" y="148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8" name="Line"/>
            <p:cNvSpPr/>
            <p:nvPr/>
          </p:nvSpPr>
          <p:spPr>
            <a:xfrm>
              <a:off x="1764736" y="3425075"/>
              <a:ext cx="19615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472"/>
                    <a:pt x="2735" y="10944"/>
                    <a:pt x="575" y="14544"/>
                  </a:cubicBezTo>
                  <a:cubicBezTo>
                    <a:pt x="-1585" y="18144"/>
                    <a:pt x="2735" y="19872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9" name="Line"/>
            <p:cNvSpPr/>
            <p:nvPr/>
          </p:nvSpPr>
          <p:spPr>
            <a:xfrm>
              <a:off x="2025649" y="3247275"/>
              <a:ext cx="1905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3733"/>
                    <a:pt x="12000" y="7467"/>
                    <a:pt x="8400" y="11067"/>
                  </a:cubicBezTo>
                  <a:cubicBezTo>
                    <a:pt x="4800" y="14667"/>
                    <a:pt x="2400" y="181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0" name="Line"/>
            <p:cNvSpPr/>
            <p:nvPr/>
          </p:nvSpPr>
          <p:spPr>
            <a:xfrm>
              <a:off x="2038349" y="3221875"/>
              <a:ext cx="1968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673"/>
                    <a:pt x="0" y="13745"/>
                    <a:pt x="3600" y="10145"/>
                  </a:cubicBezTo>
                  <a:cubicBezTo>
                    <a:pt x="7200" y="6545"/>
                    <a:pt x="14400" y="327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1" name="Line"/>
            <p:cNvSpPr/>
            <p:nvPr/>
          </p:nvSpPr>
          <p:spPr>
            <a:xfrm>
              <a:off x="2012949" y="3406025"/>
              <a:ext cx="2159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29" y="16800"/>
                    <a:pt x="11859" y="12000"/>
                    <a:pt x="15459" y="8400"/>
                  </a:cubicBezTo>
                  <a:cubicBezTo>
                    <a:pt x="19059" y="4800"/>
                    <a:pt x="20329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2" name="Line"/>
            <p:cNvSpPr/>
            <p:nvPr/>
          </p:nvSpPr>
          <p:spPr>
            <a:xfrm>
              <a:off x="3511549" y="3691775"/>
              <a:ext cx="2476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69" y="14400"/>
                    <a:pt x="10338" y="7200"/>
                    <a:pt x="13938" y="3600"/>
                  </a:cubicBezTo>
                  <a:cubicBezTo>
                    <a:pt x="17538" y="0"/>
                    <a:pt x="1956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3" name="Line"/>
            <p:cNvSpPr/>
            <p:nvPr/>
          </p:nvSpPr>
          <p:spPr>
            <a:xfrm>
              <a:off x="3568699" y="3793375"/>
              <a:ext cx="2667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14" y="16800"/>
                    <a:pt x="10629" y="12000"/>
                    <a:pt x="14229" y="8400"/>
                  </a:cubicBezTo>
                  <a:cubicBezTo>
                    <a:pt x="17829" y="4800"/>
                    <a:pt x="19714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4" name="Line"/>
            <p:cNvSpPr/>
            <p:nvPr/>
          </p:nvSpPr>
          <p:spPr>
            <a:xfrm>
              <a:off x="4851399" y="3399675"/>
              <a:ext cx="1270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857"/>
                    <a:pt x="7200" y="7714"/>
                    <a:pt x="3600" y="11314"/>
                  </a:cubicBezTo>
                  <a:cubicBezTo>
                    <a:pt x="0" y="14914"/>
                    <a:pt x="0" y="182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5" name="Line"/>
            <p:cNvSpPr/>
            <p:nvPr/>
          </p:nvSpPr>
          <p:spPr>
            <a:xfrm>
              <a:off x="4679949" y="3877578"/>
              <a:ext cx="349251" cy="61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359" fill="norm" stroke="1" extrusionOk="0">
                  <a:moveTo>
                    <a:pt x="0" y="20359"/>
                  </a:moveTo>
                  <a:cubicBezTo>
                    <a:pt x="3273" y="12694"/>
                    <a:pt x="6545" y="5030"/>
                    <a:pt x="10145" y="1894"/>
                  </a:cubicBezTo>
                  <a:cubicBezTo>
                    <a:pt x="13745" y="-1241"/>
                    <a:pt x="17673" y="153"/>
                    <a:pt x="21600" y="1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6" name="Line"/>
            <p:cNvSpPr/>
            <p:nvPr/>
          </p:nvSpPr>
          <p:spPr>
            <a:xfrm>
              <a:off x="4807214" y="4058392"/>
              <a:ext cx="221986" cy="218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4" h="21256" fill="norm" stroke="1" extrusionOk="0">
                  <a:moveTo>
                    <a:pt x="3677" y="163"/>
                  </a:moveTo>
                  <a:cubicBezTo>
                    <a:pt x="2648" y="5306"/>
                    <a:pt x="1620" y="10449"/>
                    <a:pt x="1003" y="13535"/>
                  </a:cubicBezTo>
                  <a:cubicBezTo>
                    <a:pt x="385" y="16621"/>
                    <a:pt x="180" y="17649"/>
                    <a:pt x="77" y="18781"/>
                  </a:cubicBezTo>
                  <a:cubicBezTo>
                    <a:pt x="-26" y="19912"/>
                    <a:pt x="-26" y="21146"/>
                    <a:pt x="77" y="21249"/>
                  </a:cubicBezTo>
                  <a:cubicBezTo>
                    <a:pt x="180" y="21352"/>
                    <a:pt x="385" y="20323"/>
                    <a:pt x="1517" y="17135"/>
                  </a:cubicBezTo>
                  <a:cubicBezTo>
                    <a:pt x="2648" y="13946"/>
                    <a:pt x="4705" y="8598"/>
                    <a:pt x="6660" y="5203"/>
                  </a:cubicBezTo>
                  <a:cubicBezTo>
                    <a:pt x="8614" y="1809"/>
                    <a:pt x="10465" y="369"/>
                    <a:pt x="12317" y="61"/>
                  </a:cubicBezTo>
                  <a:cubicBezTo>
                    <a:pt x="14168" y="-248"/>
                    <a:pt x="16020" y="575"/>
                    <a:pt x="17563" y="3558"/>
                  </a:cubicBezTo>
                  <a:cubicBezTo>
                    <a:pt x="19105" y="6541"/>
                    <a:pt x="20340" y="11683"/>
                    <a:pt x="21574" y="168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7" name="Line"/>
            <p:cNvSpPr/>
            <p:nvPr/>
          </p:nvSpPr>
          <p:spPr>
            <a:xfrm>
              <a:off x="5449479" y="3441095"/>
              <a:ext cx="246471" cy="745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504" fill="norm" stroke="1" extrusionOk="0">
                  <a:moveTo>
                    <a:pt x="21497" y="270"/>
                  </a:moveTo>
                  <a:cubicBezTo>
                    <a:pt x="20759" y="87"/>
                    <a:pt x="20020" y="-96"/>
                    <a:pt x="19189" y="57"/>
                  </a:cubicBezTo>
                  <a:cubicBezTo>
                    <a:pt x="18359" y="209"/>
                    <a:pt x="17435" y="697"/>
                    <a:pt x="15312" y="1246"/>
                  </a:cubicBezTo>
                  <a:cubicBezTo>
                    <a:pt x="13189" y="1796"/>
                    <a:pt x="9866" y="2406"/>
                    <a:pt x="7651" y="2741"/>
                  </a:cubicBezTo>
                  <a:cubicBezTo>
                    <a:pt x="5435" y="3077"/>
                    <a:pt x="4328" y="3138"/>
                    <a:pt x="3312" y="3168"/>
                  </a:cubicBezTo>
                  <a:cubicBezTo>
                    <a:pt x="2297" y="3199"/>
                    <a:pt x="1374" y="3199"/>
                    <a:pt x="1005" y="3351"/>
                  </a:cubicBezTo>
                  <a:cubicBezTo>
                    <a:pt x="635" y="3504"/>
                    <a:pt x="820" y="3809"/>
                    <a:pt x="1743" y="4419"/>
                  </a:cubicBezTo>
                  <a:cubicBezTo>
                    <a:pt x="2666" y="5029"/>
                    <a:pt x="4328" y="5945"/>
                    <a:pt x="5712" y="6982"/>
                  </a:cubicBezTo>
                  <a:cubicBezTo>
                    <a:pt x="7097" y="8019"/>
                    <a:pt x="8205" y="9179"/>
                    <a:pt x="8482" y="10094"/>
                  </a:cubicBezTo>
                  <a:cubicBezTo>
                    <a:pt x="8759" y="11009"/>
                    <a:pt x="8205" y="11680"/>
                    <a:pt x="7097" y="12229"/>
                  </a:cubicBezTo>
                  <a:cubicBezTo>
                    <a:pt x="5989" y="12779"/>
                    <a:pt x="4328" y="13206"/>
                    <a:pt x="3035" y="13389"/>
                  </a:cubicBezTo>
                  <a:cubicBezTo>
                    <a:pt x="1743" y="13572"/>
                    <a:pt x="820" y="13511"/>
                    <a:pt x="359" y="13328"/>
                  </a:cubicBezTo>
                  <a:cubicBezTo>
                    <a:pt x="-103" y="13145"/>
                    <a:pt x="-103" y="12840"/>
                    <a:pt x="266" y="12596"/>
                  </a:cubicBezTo>
                  <a:cubicBezTo>
                    <a:pt x="635" y="12351"/>
                    <a:pt x="1374" y="12168"/>
                    <a:pt x="2205" y="12077"/>
                  </a:cubicBezTo>
                  <a:cubicBezTo>
                    <a:pt x="3035" y="11985"/>
                    <a:pt x="3959" y="11985"/>
                    <a:pt x="4789" y="12077"/>
                  </a:cubicBezTo>
                  <a:cubicBezTo>
                    <a:pt x="5620" y="12168"/>
                    <a:pt x="6359" y="12351"/>
                    <a:pt x="6820" y="12870"/>
                  </a:cubicBezTo>
                  <a:cubicBezTo>
                    <a:pt x="7282" y="13389"/>
                    <a:pt x="7466" y="14243"/>
                    <a:pt x="6820" y="15402"/>
                  </a:cubicBezTo>
                  <a:cubicBezTo>
                    <a:pt x="6174" y="16562"/>
                    <a:pt x="4697" y="18026"/>
                    <a:pt x="3959" y="18911"/>
                  </a:cubicBezTo>
                  <a:cubicBezTo>
                    <a:pt x="3220" y="19796"/>
                    <a:pt x="3220" y="20101"/>
                    <a:pt x="3312" y="20406"/>
                  </a:cubicBezTo>
                  <a:cubicBezTo>
                    <a:pt x="3405" y="20711"/>
                    <a:pt x="3589" y="21016"/>
                    <a:pt x="5528" y="21199"/>
                  </a:cubicBezTo>
                  <a:cubicBezTo>
                    <a:pt x="7466" y="21382"/>
                    <a:pt x="11159" y="21443"/>
                    <a:pt x="14851" y="21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8" name="Line"/>
            <p:cNvSpPr/>
            <p:nvPr/>
          </p:nvSpPr>
          <p:spPr>
            <a:xfrm>
              <a:off x="5988049" y="3679075"/>
              <a:ext cx="317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3967"/>
                    <a:pt x="8640" y="7935"/>
                    <a:pt x="12240" y="11535"/>
                  </a:cubicBezTo>
                  <a:cubicBezTo>
                    <a:pt x="15840" y="15135"/>
                    <a:pt x="18720" y="183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9" name="Line"/>
            <p:cNvSpPr/>
            <p:nvPr/>
          </p:nvSpPr>
          <p:spPr>
            <a:xfrm>
              <a:off x="5902012" y="3663406"/>
              <a:ext cx="257489" cy="60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155" fill="norm" stroke="1" extrusionOk="0">
                  <a:moveTo>
                    <a:pt x="817" y="21155"/>
                  </a:moveTo>
                  <a:cubicBezTo>
                    <a:pt x="290" y="15941"/>
                    <a:pt x="-237" y="10727"/>
                    <a:pt x="114" y="7376"/>
                  </a:cubicBezTo>
                  <a:cubicBezTo>
                    <a:pt x="465" y="4024"/>
                    <a:pt x="1695" y="2534"/>
                    <a:pt x="4680" y="1417"/>
                  </a:cubicBezTo>
                  <a:cubicBezTo>
                    <a:pt x="7665" y="300"/>
                    <a:pt x="12407" y="-445"/>
                    <a:pt x="15480" y="300"/>
                  </a:cubicBezTo>
                  <a:cubicBezTo>
                    <a:pt x="18553" y="1045"/>
                    <a:pt x="19958" y="3279"/>
                    <a:pt x="21363" y="5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0" name="Line"/>
            <p:cNvSpPr/>
            <p:nvPr/>
          </p:nvSpPr>
          <p:spPr>
            <a:xfrm>
              <a:off x="5886449" y="3971175"/>
              <a:ext cx="2413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95" y="15600"/>
                    <a:pt x="10989" y="9600"/>
                    <a:pt x="14589" y="6000"/>
                  </a:cubicBezTo>
                  <a:cubicBezTo>
                    <a:pt x="18189" y="2400"/>
                    <a:pt x="19895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1" name="Line"/>
            <p:cNvSpPr/>
            <p:nvPr/>
          </p:nvSpPr>
          <p:spPr>
            <a:xfrm>
              <a:off x="6305753" y="3628275"/>
              <a:ext cx="152197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8" h="21600" fill="norm" stroke="1" extrusionOk="0">
                  <a:moveTo>
                    <a:pt x="20988" y="2800"/>
                  </a:moveTo>
                  <a:cubicBezTo>
                    <a:pt x="20112" y="2133"/>
                    <a:pt x="19237" y="1467"/>
                    <a:pt x="18069" y="933"/>
                  </a:cubicBezTo>
                  <a:cubicBezTo>
                    <a:pt x="16902" y="400"/>
                    <a:pt x="15442" y="0"/>
                    <a:pt x="14129" y="0"/>
                  </a:cubicBezTo>
                  <a:cubicBezTo>
                    <a:pt x="12815" y="0"/>
                    <a:pt x="11647" y="400"/>
                    <a:pt x="9312" y="2267"/>
                  </a:cubicBezTo>
                  <a:cubicBezTo>
                    <a:pt x="6977" y="4133"/>
                    <a:pt x="3474" y="7467"/>
                    <a:pt x="1577" y="10400"/>
                  </a:cubicBezTo>
                  <a:cubicBezTo>
                    <a:pt x="-320" y="13333"/>
                    <a:pt x="-612" y="15867"/>
                    <a:pt x="1285" y="17667"/>
                  </a:cubicBezTo>
                  <a:cubicBezTo>
                    <a:pt x="3183" y="19467"/>
                    <a:pt x="7269" y="20533"/>
                    <a:pt x="10042" y="21067"/>
                  </a:cubicBezTo>
                  <a:cubicBezTo>
                    <a:pt x="12815" y="21600"/>
                    <a:pt x="14274" y="21600"/>
                    <a:pt x="1573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2" name="Line"/>
            <p:cNvSpPr/>
            <p:nvPr/>
          </p:nvSpPr>
          <p:spPr>
            <a:xfrm>
              <a:off x="6491161" y="3704475"/>
              <a:ext cx="169989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600" fill="norm" stroke="1" extrusionOk="0">
                  <a:moveTo>
                    <a:pt x="609" y="0"/>
                  </a:moveTo>
                  <a:cubicBezTo>
                    <a:pt x="82" y="783"/>
                    <a:pt x="-445" y="1565"/>
                    <a:pt x="609" y="3287"/>
                  </a:cubicBezTo>
                  <a:cubicBezTo>
                    <a:pt x="1662" y="5009"/>
                    <a:pt x="4296" y="7670"/>
                    <a:pt x="7457" y="10565"/>
                  </a:cubicBezTo>
                  <a:cubicBezTo>
                    <a:pt x="10618" y="13461"/>
                    <a:pt x="14306" y="16591"/>
                    <a:pt x="16677" y="18470"/>
                  </a:cubicBezTo>
                  <a:cubicBezTo>
                    <a:pt x="19048" y="20348"/>
                    <a:pt x="20101" y="20974"/>
                    <a:pt x="211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3" name="Line"/>
            <p:cNvSpPr/>
            <p:nvPr/>
          </p:nvSpPr>
          <p:spPr>
            <a:xfrm>
              <a:off x="6519454" y="3677529"/>
              <a:ext cx="128997" cy="331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1426" fill="norm" stroke="1" extrusionOk="0">
                  <a:moveTo>
                    <a:pt x="21232" y="99"/>
                  </a:moveTo>
                  <a:cubicBezTo>
                    <a:pt x="19142" y="-37"/>
                    <a:pt x="17051" y="-174"/>
                    <a:pt x="14787" y="715"/>
                  </a:cubicBezTo>
                  <a:cubicBezTo>
                    <a:pt x="12522" y="1603"/>
                    <a:pt x="10084" y="3517"/>
                    <a:pt x="7471" y="6115"/>
                  </a:cubicBezTo>
                  <a:cubicBezTo>
                    <a:pt x="4858" y="8712"/>
                    <a:pt x="2071" y="11993"/>
                    <a:pt x="851" y="14659"/>
                  </a:cubicBezTo>
                  <a:cubicBezTo>
                    <a:pt x="-368" y="17325"/>
                    <a:pt x="-20" y="19375"/>
                    <a:pt x="329" y="21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4" name="Line"/>
            <p:cNvSpPr/>
            <p:nvPr/>
          </p:nvSpPr>
          <p:spPr>
            <a:xfrm>
              <a:off x="6702922" y="3894975"/>
              <a:ext cx="21729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5635"/>
                    <a:pt x="4448" y="11270"/>
                    <a:pt x="1502" y="14870"/>
                  </a:cubicBezTo>
                  <a:cubicBezTo>
                    <a:pt x="-1443" y="18470"/>
                    <a:pt x="521" y="20035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5" name="Line"/>
            <p:cNvSpPr/>
            <p:nvPr/>
          </p:nvSpPr>
          <p:spPr>
            <a:xfrm>
              <a:off x="6864328" y="3723525"/>
              <a:ext cx="177822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600" fill="norm" stroke="1" extrusionOk="0">
                  <a:moveTo>
                    <a:pt x="19823" y="0"/>
                  </a:moveTo>
                  <a:cubicBezTo>
                    <a:pt x="14487" y="4080"/>
                    <a:pt x="9150" y="8160"/>
                    <a:pt x="5974" y="10560"/>
                  </a:cubicBezTo>
                  <a:cubicBezTo>
                    <a:pt x="2797" y="12960"/>
                    <a:pt x="1781" y="13680"/>
                    <a:pt x="1019" y="14640"/>
                  </a:cubicBezTo>
                  <a:cubicBezTo>
                    <a:pt x="256" y="15600"/>
                    <a:pt x="-252" y="16800"/>
                    <a:pt x="129" y="17520"/>
                  </a:cubicBezTo>
                  <a:cubicBezTo>
                    <a:pt x="510" y="18240"/>
                    <a:pt x="1781" y="18480"/>
                    <a:pt x="4957" y="18720"/>
                  </a:cubicBezTo>
                  <a:cubicBezTo>
                    <a:pt x="8134" y="18960"/>
                    <a:pt x="13216" y="19200"/>
                    <a:pt x="16266" y="19680"/>
                  </a:cubicBezTo>
                  <a:cubicBezTo>
                    <a:pt x="19315" y="20160"/>
                    <a:pt x="20332" y="20880"/>
                    <a:pt x="2134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6" name="Line"/>
            <p:cNvSpPr/>
            <p:nvPr/>
          </p:nvSpPr>
          <p:spPr>
            <a:xfrm>
              <a:off x="6870699" y="3977525"/>
              <a:ext cx="184151" cy="12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0" fill="norm" stroke="1" extrusionOk="0">
                  <a:moveTo>
                    <a:pt x="2979" y="0"/>
                  </a:moveTo>
                  <a:cubicBezTo>
                    <a:pt x="1490" y="7200"/>
                    <a:pt x="0" y="14400"/>
                    <a:pt x="0" y="18000"/>
                  </a:cubicBezTo>
                  <a:cubicBezTo>
                    <a:pt x="0" y="21600"/>
                    <a:pt x="1490" y="21600"/>
                    <a:pt x="5338" y="18000"/>
                  </a:cubicBezTo>
                  <a:cubicBezTo>
                    <a:pt x="9186" y="14400"/>
                    <a:pt x="15393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7" name="Line"/>
            <p:cNvSpPr/>
            <p:nvPr/>
          </p:nvSpPr>
          <p:spPr>
            <a:xfrm>
              <a:off x="7141592" y="3736225"/>
              <a:ext cx="205359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600" fill="norm" stroke="1" extrusionOk="0">
                  <a:moveTo>
                    <a:pt x="21384" y="0"/>
                  </a:moveTo>
                  <a:cubicBezTo>
                    <a:pt x="17637" y="4725"/>
                    <a:pt x="13890" y="9450"/>
                    <a:pt x="10804" y="12713"/>
                  </a:cubicBezTo>
                  <a:cubicBezTo>
                    <a:pt x="7719" y="15975"/>
                    <a:pt x="5294" y="17775"/>
                    <a:pt x="3531" y="18562"/>
                  </a:cubicBezTo>
                  <a:cubicBezTo>
                    <a:pt x="1768" y="19350"/>
                    <a:pt x="666" y="19125"/>
                    <a:pt x="225" y="18450"/>
                  </a:cubicBezTo>
                  <a:cubicBezTo>
                    <a:pt x="-216" y="17775"/>
                    <a:pt x="4" y="16650"/>
                    <a:pt x="776" y="15975"/>
                  </a:cubicBezTo>
                  <a:cubicBezTo>
                    <a:pt x="1547" y="15300"/>
                    <a:pt x="2870" y="15075"/>
                    <a:pt x="5294" y="15862"/>
                  </a:cubicBezTo>
                  <a:cubicBezTo>
                    <a:pt x="7719" y="16650"/>
                    <a:pt x="11245" y="18450"/>
                    <a:pt x="13890" y="19575"/>
                  </a:cubicBezTo>
                  <a:cubicBezTo>
                    <a:pt x="16535" y="20700"/>
                    <a:pt x="18298" y="21150"/>
                    <a:pt x="2006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8" name="Line"/>
            <p:cNvSpPr/>
            <p:nvPr/>
          </p:nvSpPr>
          <p:spPr>
            <a:xfrm>
              <a:off x="7397749" y="3602875"/>
              <a:ext cx="78653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0" h="21600" fill="norm" stroke="1" extrusionOk="0">
                  <a:moveTo>
                    <a:pt x="8308" y="0"/>
                  </a:moveTo>
                  <a:cubicBezTo>
                    <a:pt x="13292" y="2794"/>
                    <a:pt x="18277" y="5588"/>
                    <a:pt x="19938" y="8651"/>
                  </a:cubicBezTo>
                  <a:cubicBezTo>
                    <a:pt x="21600" y="11713"/>
                    <a:pt x="19938" y="15045"/>
                    <a:pt x="16062" y="17248"/>
                  </a:cubicBezTo>
                  <a:cubicBezTo>
                    <a:pt x="12185" y="19451"/>
                    <a:pt x="6092" y="205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9" name="Line"/>
            <p:cNvSpPr/>
            <p:nvPr/>
          </p:nvSpPr>
          <p:spPr>
            <a:xfrm>
              <a:off x="7829549" y="3831475"/>
              <a:ext cx="2349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0" name="Line"/>
            <p:cNvSpPr/>
            <p:nvPr/>
          </p:nvSpPr>
          <p:spPr>
            <a:xfrm>
              <a:off x="7972689" y="3736225"/>
              <a:ext cx="34662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6" h="21600" fill="norm" stroke="1" extrusionOk="0">
                  <a:moveTo>
                    <a:pt x="9371" y="0"/>
                  </a:moveTo>
                  <a:cubicBezTo>
                    <a:pt x="5559" y="702"/>
                    <a:pt x="1747" y="1405"/>
                    <a:pt x="477" y="3337"/>
                  </a:cubicBezTo>
                  <a:cubicBezTo>
                    <a:pt x="-794" y="5268"/>
                    <a:pt x="477" y="8429"/>
                    <a:pt x="4288" y="11678"/>
                  </a:cubicBezTo>
                  <a:cubicBezTo>
                    <a:pt x="8100" y="14927"/>
                    <a:pt x="14453" y="18263"/>
                    <a:pt x="2080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1" name="Line"/>
            <p:cNvSpPr/>
            <p:nvPr/>
          </p:nvSpPr>
          <p:spPr>
            <a:xfrm>
              <a:off x="8315043" y="3653675"/>
              <a:ext cx="35208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1600" fill="norm" stroke="1" extrusionOk="0">
                  <a:moveTo>
                    <a:pt x="21134" y="0"/>
                  </a:moveTo>
                  <a:cubicBezTo>
                    <a:pt x="16052" y="460"/>
                    <a:pt x="10969" y="919"/>
                    <a:pt x="7158" y="2604"/>
                  </a:cubicBezTo>
                  <a:cubicBezTo>
                    <a:pt x="3346" y="4289"/>
                    <a:pt x="805" y="7200"/>
                    <a:pt x="169" y="10570"/>
                  </a:cubicBezTo>
                  <a:cubicBezTo>
                    <a:pt x="-466" y="13940"/>
                    <a:pt x="805" y="17770"/>
                    <a:pt x="207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2" name="Line"/>
            <p:cNvSpPr/>
            <p:nvPr/>
          </p:nvSpPr>
          <p:spPr>
            <a:xfrm>
              <a:off x="8189237" y="3635014"/>
              <a:ext cx="262614" cy="69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0848" fill="norm" stroke="1" extrusionOk="0">
                  <a:moveTo>
                    <a:pt x="185" y="20848"/>
                  </a:moveTo>
                  <a:cubicBezTo>
                    <a:pt x="12" y="16401"/>
                    <a:pt x="-161" y="11954"/>
                    <a:pt x="271" y="8777"/>
                  </a:cubicBezTo>
                  <a:cubicBezTo>
                    <a:pt x="703" y="5601"/>
                    <a:pt x="1740" y="3695"/>
                    <a:pt x="4418" y="2107"/>
                  </a:cubicBezTo>
                  <a:cubicBezTo>
                    <a:pt x="7097" y="519"/>
                    <a:pt x="11417" y="-752"/>
                    <a:pt x="14527" y="519"/>
                  </a:cubicBezTo>
                  <a:cubicBezTo>
                    <a:pt x="17637" y="1789"/>
                    <a:pt x="19538" y="5601"/>
                    <a:pt x="21439" y="9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3" name="Line"/>
            <p:cNvSpPr/>
            <p:nvPr/>
          </p:nvSpPr>
          <p:spPr>
            <a:xfrm>
              <a:off x="8140699" y="3933075"/>
              <a:ext cx="2603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39" y="18900"/>
                    <a:pt x="8078" y="16200"/>
                    <a:pt x="11678" y="12600"/>
                  </a:cubicBezTo>
                  <a:cubicBezTo>
                    <a:pt x="15278" y="9000"/>
                    <a:pt x="18439" y="45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4" name="Line"/>
            <p:cNvSpPr/>
            <p:nvPr/>
          </p:nvSpPr>
          <p:spPr>
            <a:xfrm>
              <a:off x="8562886" y="3642089"/>
              <a:ext cx="136615" cy="335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528" fill="norm" stroke="1" extrusionOk="0">
                  <a:moveTo>
                    <a:pt x="21448" y="743"/>
                  </a:moveTo>
                  <a:cubicBezTo>
                    <a:pt x="19786" y="471"/>
                    <a:pt x="18125" y="200"/>
                    <a:pt x="16463" y="64"/>
                  </a:cubicBezTo>
                  <a:cubicBezTo>
                    <a:pt x="14802" y="-72"/>
                    <a:pt x="13140" y="-72"/>
                    <a:pt x="10814" y="879"/>
                  </a:cubicBezTo>
                  <a:cubicBezTo>
                    <a:pt x="8488" y="1830"/>
                    <a:pt x="5497" y="3732"/>
                    <a:pt x="3337" y="6653"/>
                  </a:cubicBezTo>
                  <a:cubicBezTo>
                    <a:pt x="1177" y="9573"/>
                    <a:pt x="-152" y="13513"/>
                    <a:pt x="14" y="16094"/>
                  </a:cubicBezTo>
                  <a:cubicBezTo>
                    <a:pt x="180" y="18675"/>
                    <a:pt x="1842" y="19898"/>
                    <a:pt x="3503" y="20577"/>
                  </a:cubicBezTo>
                  <a:cubicBezTo>
                    <a:pt x="5165" y="21256"/>
                    <a:pt x="6826" y="21392"/>
                    <a:pt x="8488" y="21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5" name="Line"/>
            <p:cNvSpPr/>
            <p:nvPr/>
          </p:nvSpPr>
          <p:spPr>
            <a:xfrm>
              <a:off x="8794749" y="3666375"/>
              <a:ext cx="1397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55" y="2448"/>
                    <a:pt x="1309" y="4896"/>
                    <a:pt x="2945" y="7488"/>
                  </a:cubicBezTo>
                  <a:cubicBezTo>
                    <a:pt x="4582" y="10080"/>
                    <a:pt x="7200" y="12816"/>
                    <a:pt x="10473" y="15192"/>
                  </a:cubicBezTo>
                  <a:cubicBezTo>
                    <a:pt x="13745" y="17568"/>
                    <a:pt x="17673" y="1958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6" name="Line"/>
            <p:cNvSpPr/>
            <p:nvPr/>
          </p:nvSpPr>
          <p:spPr>
            <a:xfrm>
              <a:off x="8788399" y="3657347"/>
              <a:ext cx="146051" cy="383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3" fill="norm" stroke="1" extrusionOk="0">
                  <a:moveTo>
                    <a:pt x="21600" y="150"/>
                  </a:moveTo>
                  <a:cubicBezTo>
                    <a:pt x="20035" y="32"/>
                    <a:pt x="18470" y="-87"/>
                    <a:pt x="17217" y="91"/>
                  </a:cubicBezTo>
                  <a:cubicBezTo>
                    <a:pt x="15965" y="269"/>
                    <a:pt x="15026" y="744"/>
                    <a:pt x="12835" y="2880"/>
                  </a:cubicBezTo>
                  <a:cubicBezTo>
                    <a:pt x="10643" y="5016"/>
                    <a:pt x="7200" y="8814"/>
                    <a:pt x="4852" y="12197"/>
                  </a:cubicBezTo>
                  <a:cubicBezTo>
                    <a:pt x="2504" y="15579"/>
                    <a:pt x="1252" y="18546"/>
                    <a:pt x="0" y="21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7" name="Line"/>
            <p:cNvSpPr/>
            <p:nvPr/>
          </p:nvSpPr>
          <p:spPr>
            <a:xfrm>
              <a:off x="8953499" y="3877741"/>
              <a:ext cx="127001" cy="162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2" fill="norm" stroke="1" extrusionOk="0">
                  <a:moveTo>
                    <a:pt x="0" y="3866"/>
                  </a:moveTo>
                  <a:cubicBezTo>
                    <a:pt x="1080" y="2499"/>
                    <a:pt x="2160" y="1132"/>
                    <a:pt x="3780" y="449"/>
                  </a:cubicBezTo>
                  <a:cubicBezTo>
                    <a:pt x="5400" y="-235"/>
                    <a:pt x="7560" y="-235"/>
                    <a:pt x="9900" y="1132"/>
                  </a:cubicBezTo>
                  <a:cubicBezTo>
                    <a:pt x="12240" y="2499"/>
                    <a:pt x="14760" y="5233"/>
                    <a:pt x="14760" y="7968"/>
                  </a:cubicBezTo>
                  <a:cubicBezTo>
                    <a:pt x="14760" y="10702"/>
                    <a:pt x="12240" y="13436"/>
                    <a:pt x="10080" y="15760"/>
                  </a:cubicBezTo>
                  <a:cubicBezTo>
                    <a:pt x="7920" y="18084"/>
                    <a:pt x="6120" y="19998"/>
                    <a:pt x="6660" y="20681"/>
                  </a:cubicBezTo>
                  <a:cubicBezTo>
                    <a:pt x="7200" y="21365"/>
                    <a:pt x="10080" y="20818"/>
                    <a:pt x="12960" y="19998"/>
                  </a:cubicBezTo>
                  <a:cubicBezTo>
                    <a:pt x="15840" y="19178"/>
                    <a:pt x="18720" y="18084"/>
                    <a:pt x="21600" y="169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8" name="Line"/>
            <p:cNvSpPr/>
            <p:nvPr/>
          </p:nvSpPr>
          <p:spPr>
            <a:xfrm>
              <a:off x="9234638" y="3717175"/>
              <a:ext cx="150662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600" fill="norm" stroke="1" extrusionOk="0">
                  <a:moveTo>
                    <a:pt x="21354" y="0"/>
                  </a:moveTo>
                  <a:cubicBezTo>
                    <a:pt x="15354" y="3600"/>
                    <a:pt x="9354" y="7200"/>
                    <a:pt x="5604" y="9840"/>
                  </a:cubicBezTo>
                  <a:cubicBezTo>
                    <a:pt x="1854" y="12480"/>
                    <a:pt x="354" y="14160"/>
                    <a:pt x="54" y="15480"/>
                  </a:cubicBezTo>
                  <a:cubicBezTo>
                    <a:pt x="-246" y="16800"/>
                    <a:pt x="654" y="17760"/>
                    <a:pt x="4254" y="18720"/>
                  </a:cubicBezTo>
                  <a:cubicBezTo>
                    <a:pt x="7854" y="19680"/>
                    <a:pt x="14154" y="20640"/>
                    <a:pt x="204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9" name="Line"/>
            <p:cNvSpPr/>
            <p:nvPr/>
          </p:nvSpPr>
          <p:spPr>
            <a:xfrm>
              <a:off x="9232899" y="3939425"/>
              <a:ext cx="146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0" name="Line"/>
            <p:cNvSpPr/>
            <p:nvPr/>
          </p:nvSpPr>
          <p:spPr>
            <a:xfrm>
              <a:off x="9453105" y="3742575"/>
              <a:ext cx="205245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600" fill="norm" stroke="1" extrusionOk="0">
                  <a:moveTo>
                    <a:pt x="20711" y="0"/>
                  </a:moveTo>
                  <a:cubicBezTo>
                    <a:pt x="18066" y="4469"/>
                    <a:pt x="15421" y="8938"/>
                    <a:pt x="12886" y="12166"/>
                  </a:cubicBezTo>
                  <a:cubicBezTo>
                    <a:pt x="10352" y="15393"/>
                    <a:pt x="7927" y="17379"/>
                    <a:pt x="6274" y="18745"/>
                  </a:cubicBezTo>
                  <a:cubicBezTo>
                    <a:pt x="4621" y="20110"/>
                    <a:pt x="3739" y="20855"/>
                    <a:pt x="2748" y="21103"/>
                  </a:cubicBezTo>
                  <a:cubicBezTo>
                    <a:pt x="1756" y="21352"/>
                    <a:pt x="654" y="21103"/>
                    <a:pt x="213" y="20234"/>
                  </a:cubicBezTo>
                  <a:cubicBezTo>
                    <a:pt x="-228" y="19366"/>
                    <a:pt x="-8" y="17876"/>
                    <a:pt x="1094" y="16634"/>
                  </a:cubicBezTo>
                  <a:cubicBezTo>
                    <a:pt x="2196" y="15393"/>
                    <a:pt x="4180" y="14400"/>
                    <a:pt x="6494" y="14400"/>
                  </a:cubicBezTo>
                  <a:cubicBezTo>
                    <a:pt x="8809" y="14400"/>
                    <a:pt x="11454" y="15393"/>
                    <a:pt x="13988" y="16759"/>
                  </a:cubicBezTo>
                  <a:cubicBezTo>
                    <a:pt x="16523" y="18124"/>
                    <a:pt x="18948" y="19862"/>
                    <a:pt x="2137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1" name="Line"/>
            <p:cNvSpPr/>
            <p:nvPr/>
          </p:nvSpPr>
          <p:spPr>
            <a:xfrm>
              <a:off x="9715499" y="3653675"/>
              <a:ext cx="78392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99" h="21600" fill="norm" stroke="1" extrusionOk="0">
                  <a:moveTo>
                    <a:pt x="3240" y="0"/>
                  </a:moveTo>
                  <a:cubicBezTo>
                    <a:pt x="7560" y="745"/>
                    <a:pt x="11880" y="1490"/>
                    <a:pt x="15390" y="3724"/>
                  </a:cubicBezTo>
                  <a:cubicBezTo>
                    <a:pt x="18900" y="5959"/>
                    <a:pt x="21600" y="9683"/>
                    <a:pt x="18900" y="12910"/>
                  </a:cubicBezTo>
                  <a:cubicBezTo>
                    <a:pt x="16200" y="16138"/>
                    <a:pt x="8100" y="1886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2" name="Line"/>
            <p:cNvSpPr/>
            <p:nvPr/>
          </p:nvSpPr>
          <p:spPr>
            <a:xfrm>
              <a:off x="9925049" y="3863225"/>
              <a:ext cx="1905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60" y="15840"/>
                    <a:pt x="4320" y="10080"/>
                    <a:pt x="7920" y="6480"/>
                  </a:cubicBezTo>
                  <a:cubicBezTo>
                    <a:pt x="11520" y="2880"/>
                    <a:pt x="1656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3" name="Line"/>
            <p:cNvSpPr/>
            <p:nvPr/>
          </p:nvSpPr>
          <p:spPr>
            <a:xfrm>
              <a:off x="10039249" y="3767975"/>
              <a:ext cx="50902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5024" y="0"/>
                  </a:moveTo>
                  <a:cubicBezTo>
                    <a:pt x="1701" y="4275"/>
                    <a:pt x="-1622" y="8550"/>
                    <a:pt x="870" y="12150"/>
                  </a:cubicBezTo>
                  <a:cubicBezTo>
                    <a:pt x="3363" y="15750"/>
                    <a:pt x="11670" y="18675"/>
                    <a:pt x="199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4" name="Line"/>
            <p:cNvSpPr/>
            <p:nvPr/>
          </p:nvSpPr>
          <p:spPr>
            <a:xfrm>
              <a:off x="10299699" y="3926725"/>
              <a:ext cx="952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5" name="Line"/>
            <p:cNvSpPr/>
            <p:nvPr/>
          </p:nvSpPr>
          <p:spPr>
            <a:xfrm>
              <a:off x="10604499" y="3894975"/>
              <a:ext cx="1079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6" name="Line"/>
            <p:cNvSpPr/>
            <p:nvPr/>
          </p:nvSpPr>
          <p:spPr>
            <a:xfrm>
              <a:off x="11017249" y="3799725"/>
              <a:ext cx="1841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31" y="18000"/>
                    <a:pt x="5462" y="14400"/>
                    <a:pt x="9062" y="10800"/>
                  </a:cubicBezTo>
                  <a:cubicBezTo>
                    <a:pt x="12662" y="7200"/>
                    <a:pt x="17131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7" name="Line"/>
            <p:cNvSpPr/>
            <p:nvPr/>
          </p:nvSpPr>
          <p:spPr>
            <a:xfrm>
              <a:off x="11097122" y="3767975"/>
              <a:ext cx="21729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484" y="0"/>
                  </a:moveTo>
                  <a:cubicBezTo>
                    <a:pt x="521" y="4800"/>
                    <a:pt x="-1443" y="9600"/>
                    <a:pt x="1502" y="13200"/>
                  </a:cubicBezTo>
                  <a:cubicBezTo>
                    <a:pt x="4448" y="16800"/>
                    <a:pt x="12302" y="19200"/>
                    <a:pt x="201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8" name="Line"/>
            <p:cNvSpPr/>
            <p:nvPr/>
          </p:nvSpPr>
          <p:spPr>
            <a:xfrm>
              <a:off x="11385549" y="3660025"/>
              <a:ext cx="254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5009"/>
                    <a:pt x="10800" y="10017"/>
                    <a:pt x="7200" y="13617"/>
                  </a:cubicBezTo>
                  <a:cubicBezTo>
                    <a:pt x="3600" y="17217"/>
                    <a:pt x="1800" y="194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9" name="Line"/>
            <p:cNvSpPr/>
            <p:nvPr/>
          </p:nvSpPr>
          <p:spPr>
            <a:xfrm>
              <a:off x="11290299" y="3638772"/>
              <a:ext cx="241301" cy="593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85" fill="norm" stroke="1" extrusionOk="0">
                  <a:moveTo>
                    <a:pt x="0" y="20885"/>
                  </a:moveTo>
                  <a:cubicBezTo>
                    <a:pt x="0" y="17161"/>
                    <a:pt x="0" y="13437"/>
                    <a:pt x="1516" y="9713"/>
                  </a:cubicBezTo>
                  <a:cubicBezTo>
                    <a:pt x="3032" y="5988"/>
                    <a:pt x="6063" y="2264"/>
                    <a:pt x="9379" y="775"/>
                  </a:cubicBezTo>
                  <a:cubicBezTo>
                    <a:pt x="12695" y="-715"/>
                    <a:pt x="16295" y="30"/>
                    <a:pt x="18379" y="2264"/>
                  </a:cubicBezTo>
                  <a:cubicBezTo>
                    <a:pt x="20463" y="4499"/>
                    <a:pt x="21032" y="8223"/>
                    <a:pt x="21600" y="119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0" name="Line"/>
            <p:cNvSpPr/>
            <p:nvPr/>
          </p:nvSpPr>
          <p:spPr>
            <a:xfrm>
              <a:off x="11239499" y="3926725"/>
              <a:ext cx="2413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26" y="16800"/>
                    <a:pt x="9853" y="12000"/>
                    <a:pt x="13453" y="8400"/>
                  </a:cubicBezTo>
                  <a:cubicBezTo>
                    <a:pt x="17053" y="4800"/>
                    <a:pt x="19326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1" name="Line"/>
            <p:cNvSpPr/>
            <p:nvPr/>
          </p:nvSpPr>
          <p:spPr>
            <a:xfrm>
              <a:off x="11554548" y="3638979"/>
              <a:ext cx="135802" cy="319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7" h="21450" fill="norm" stroke="1" extrusionOk="0">
                  <a:moveTo>
                    <a:pt x="20997" y="134"/>
                  </a:moveTo>
                  <a:cubicBezTo>
                    <a:pt x="19361" y="-8"/>
                    <a:pt x="17724" y="-150"/>
                    <a:pt x="15433" y="347"/>
                  </a:cubicBezTo>
                  <a:cubicBezTo>
                    <a:pt x="13142" y="845"/>
                    <a:pt x="10197" y="1982"/>
                    <a:pt x="7252" y="4326"/>
                  </a:cubicBezTo>
                  <a:cubicBezTo>
                    <a:pt x="4306" y="6671"/>
                    <a:pt x="1361" y="10224"/>
                    <a:pt x="379" y="13066"/>
                  </a:cubicBezTo>
                  <a:cubicBezTo>
                    <a:pt x="-603" y="15908"/>
                    <a:pt x="379" y="18039"/>
                    <a:pt x="2670" y="19318"/>
                  </a:cubicBezTo>
                  <a:cubicBezTo>
                    <a:pt x="4961" y="20597"/>
                    <a:pt x="8561" y="21024"/>
                    <a:pt x="12161" y="21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2" name="Line"/>
            <p:cNvSpPr/>
            <p:nvPr/>
          </p:nvSpPr>
          <p:spPr>
            <a:xfrm>
              <a:off x="11703049" y="3704475"/>
              <a:ext cx="1206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32" y="3086"/>
                    <a:pt x="6063" y="6171"/>
                    <a:pt x="9095" y="9463"/>
                  </a:cubicBezTo>
                  <a:cubicBezTo>
                    <a:pt x="12126" y="12754"/>
                    <a:pt x="15158" y="16251"/>
                    <a:pt x="17242" y="18309"/>
                  </a:cubicBezTo>
                  <a:cubicBezTo>
                    <a:pt x="19326" y="20366"/>
                    <a:pt x="20463" y="2098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3" name="Line"/>
            <p:cNvSpPr/>
            <p:nvPr/>
          </p:nvSpPr>
          <p:spPr>
            <a:xfrm>
              <a:off x="11722099" y="3696396"/>
              <a:ext cx="120651" cy="262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5" fill="norm" stroke="1" extrusionOk="0">
                  <a:moveTo>
                    <a:pt x="21600" y="141"/>
                  </a:moveTo>
                  <a:cubicBezTo>
                    <a:pt x="19705" y="-32"/>
                    <a:pt x="17811" y="-205"/>
                    <a:pt x="15347" y="659"/>
                  </a:cubicBezTo>
                  <a:cubicBezTo>
                    <a:pt x="12884" y="1523"/>
                    <a:pt x="9853" y="3424"/>
                    <a:pt x="7200" y="7053"/>
                  </a:cubicBezTo>
                  <a:cubicBezTo>
                    <a:pt x="4547" y="10681"/>
                    <a:pt x="2274" y="16038"/>
                    <a:pt x="0" y="21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4" name="Line"/>
            <p:cNvSpPr/>
            <p:nvPr/>
          </p:nvSpPr>
          <p:spPr>
            <a:xfrm>
              <a:off x="11820273" y="3859251"/>
              <a:ext cx="95005" cy="105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6" h="21125" fill="norm" stroke="1" extrusionOk="0">
                  <a:moveTo>
                    <a:pt x="7804" y="7149"/>
                  </a:moveTo>
                  <a:cubicBezTo>
                    <a:pt x="5925" y="8419"/>
                    <a:pt x="4047" y="9690"/>
                    <a:pt x="2638" y="12443"/>
                  </a:cubicBezTo>
                  <a:cubicBezTo>
                    <a:pt x="1230" y="15196"/>
                    <a:pt x="291" y="19431"/>
                    <a:pt x="56" y="20278"/>
                  </a:cubicBezTo>
                  <a:cubicBezTo>
                    <a:pt x="-179" y="21125"/>
                    <a:pt x="291" y="18584"/>
                    <a:pt x="2169" y="14984"/>
                  </a:cubicBezTo>
                  <a:cubicBezTo>
                    <a:pt x="4047" y="11384"/>
                    <a:pt x="7334" y="6725"/>
                    <a:pt x="9917" y="3760"/>
                  </a:cubicBezTo>
                  <a:cubicBezTo>
                    <a:pt x="12499" y="796"/>
                    <a:pt x="14378" y="-475"/>
                    <a:pt x="16256" y="160"/>
                  </a:cubicBezTo>
                  <a:cubicBezTo>
                    <a:pt x="18134" y="796"/>
                    <a:pt x="20012" y="3337"/>
                    <a:pt x="20717" y="7149"/>
                  </a:cubicBezTo>
                  <a:cubicBezTo>
                    <a:pt x="21421" y="10960"/>
                    <a:pt x="20951" y="16043"/>
                    <a:pt x="20482" y="211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5" name="Line"/>
            <p:cNvSpPr/>
            <p:nvPr/>
          </p:nvSpPr>
          <p:spPr>
            <a:xfrm>
              <a:off x="11971451" y="3698125"/>
              <a:ext cx="157049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600" fill="norm" stroke="1" extrusionOk="0">
                  <a:moveTo>
                    <a:pt x="17912" y="0"/>
                  </a:moveTo>
                  <a:cubicBezTo>
                    <a:pt x="13304" y="4181"/>
                    <a:pt x="8696" y="8361"/>
                    <a:pt x="5960" y="10916"/>
                  </a:cubicBezTo>
                  <a:cubicBezTo>
                    <a:pt x="3224" y="13471"/>
                    <a:pt x="2360" y="14400"/>
                    <a:pt x="1496" y="15445"/>
                  </a:cubicBezTo>
                  <a:cubicBezTo>
                    <a:pt x="632" y="16490"/>
                    <a:pt x="-232" y="17652"/>
                    <a:pt x="56" y="18465"/>
                  </a:cubicBezTo>
                  <a:cubicBezTo>
                    <a:pt x="344" y="19277"/>
                    <a:pt x="1784" y="19742"/>
                    <a:pt x="5528" y="20206"/>
                  </a:cubicBezTo>
                  <a:cubicBezTo>
                    <a:pt x="9272" y="20671"/>
                    <a:pt x="15320" y="21135"/>
                    <a:pt x="2136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6" name="Line"/>
            <p:cNvSpPr/>
            <p:nvPr/>
          </p:nvSpPr>
          <p:spPr>
            <a:xfrm>
              <a:off x="11988799" y="3939425"/>
              <a:ext cx="1016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7" name="Line"/>
            <p:cNvSpPr/>
            <p:nvPr/>
          </p:nvSpPr>
          <p:spPr>
            <a:xfrm>
              <a:off x="12170792" y="3742575"/>
              <a:ext cx="192659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600" fill="norm" stroke="1" extrusionOk="0">
                  <a:moveTo>
                    <a:pt x="17144" y="0"/>
                  </a:moveTo>
                  <a:cubicBezTo>
                    <a:pt x="14561" y="4114"/>
                    <a:pt x="11979" y="8229"/>
                    <a:pt x="9631" y="11057"/>
                  </a:cubicBezTo>
                  <a:cubicBezTo>
                    <a:pt x="7283" y="13886"/>
                    <a:pt x="5170" y="15429"/>
                    <a:pt x="3527" y="16329"/>
                  </a:cubicBezTo>
                  <a:cubicBezTo>
                    <a:pt x="1883" y="17229"/>
                    <a:pt x="709" y="17486"/>
                    <a:pt x="240" y="16714"/>
                  </a:cubicBezTo>
                  <a:cubicBezTo>
                    <a:pt x="-230" y="15943"/>
                    <a:pt x="5" y="14143"/>
                    <a:pt x="827" y="12986"/>
                  </a:cubicBezTo>
                  <a:cubicBezTo>
                    <a:pt x="1648" y="11829"/>
                    <a:pt x="3057" y="11314"/>
                    <a:pt x="6227" y="12214"/>
                  </a:cubicBezTo>
                  <a:cubicBezTo>
                    <a:pt x="9396" y="13114"/>
                    <a:pt x="14327" y="15429"/>
                    <a:pt x="17144" y="17229"/>
                  </a:cubicBezTo>
                  <a:cubicBezTo>
                    <a:pt x="19961" y="19029"/>
                    <a:pt x="20666" y="20314"/>
                    <a:pt x="2137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8" name="Line"/>
            <p:cNvSpPr/>
            <p:nvPr/>
          </p:nvSpPr>
          <p:spPr>
            <a:xfrm>
              <a:off x="12357099" y="3647325"/>
              <a:ext cx="67226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8" h="21600" fill="norm" stroke="1" extrusionOk="0">
                  <a:moveTo>
                    <a:pt x="3927" y="0"/>
                  </a:moveTo>
                  <a:cubicBezTo>
                    <a:pt x="9818" y="3233"/>
                    <a:pt x="15709" y="6465"/>
                    <a:pt x="18655" y="9257"/>
                  </a:cubicBezTo>
                  <a:cubicBezTo>
                    <a:pt x="21600" y="12049"/>
                    <a:pt x="21600" y="14400"/>
                    <a:pt x="18000" y="16384"/>
                  </a:cubicBezTo>
                  <a:cubicBezTo>
                    <a:pt x="14400" y="18367"/>
                    <a:pt x="7200" y="199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9" name="Line"/>
            <p:cNvSpPr/>
            <p:nvPr/>
          </p:nvSpPr>
          <p:spPr>
            <a:xfrm>
              <a:off x="12420599" y="3534823"/>
              <a:ext cx="150039" cy="614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4" h="21537" fill="norm" stroke="1" extrusionOk="0">
                  <a:moveTo>
                    <a:pt x="7101" y="828"/>
                  </a:moveTo>
                  <a:cubicBezTo>
                    <a:pt x="7989" y="531"/>
                    <a:pt x="8877" y="234"/>
                    <a:pt x="10800" y="85"/>
                  </a:cubicBezTo>
                  <a:cubicBezTo>
                    <a:pt x="12723" y="-63"/>
                    <a:pt x="15682" y="-63"/>
                    <a:pt x="17901" y="457"/>
                  </a:cubicBezTo>
                  <a:cubicBezTo>
                    <a:pt x="20121" y="976"/>
                    <a:pt x="21600" y="2015"/>
                    <a:pt x="20712" y="3314"/>
                  </a:cubicBezTo>
                  <a:cubicBezTo>
                    <a:pt x="19825" y="4613"/>
                    <a:pt x="16570" y="6172"/>
                    <a:pt x="14647" y="7397"/>
                  </a:cubicBezTo>
                  <a:cubicBezTo>
                    <a:pt x="12723" y="8622"/>
                    <a:pt x="12132" y="9512"/>
                    <a:pt x="13463" y="10811"/>
                  </a:cubicBezTo>
                  <a:cubicBezTo>
                    <a:pt x="14795" y="12110"/>
                    <a:pt x="18049" y="13817"/>
                    <a:pt x="19529" y="15376"/>
                  </a:cubicBezTo>
                  <a:cubicBezTo>
                    <a:pt x="21008" y="16935"/>
                    <a:pt x="20712" y="18345"/>
                    <a:pt x="17162" y="19347"/>
                  </a:cubicBezTo>
                  <a:cubicBezTo>
                    <a:pt x="13611" y="20349"/>
                    <a:pt x="6805" y="20943"/>
                    <a:pt x="0" y="21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0" name="Line"/>
            <p:cNvSpPr/>
            <p:nvPr/>
          </p:nvSpPr>
          <p:spPr>
            <a:xfrm>
              <a:off x="2652545" y="751725"/>
              <a:ext cx="427769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600" fill="norm" stroke="1" extrusionOk="0">
                  <a:moveTo>
                    <a:pt x="1358" y="21600"/>
                  </a:moveTo>
                  <a:cubicBezTo>
                    <a:pt x="829" y="21494"/>
                    <a:pt x="300" y="21388"/>
                    <a:pt x="88" y="21071"/>
                  </a:cubicBezTo>
                  <a:cubicBezTo>
                    <a:pt x="-124" y="20753"/>
                    <a:pt x="-18" y="20224"/>
                    <a:pt x="1147" y="18741"/>
                  </a:cubicBezTo>
                  <a:cubicBezTo>
                    <a:pt x="2311" y="17259"/>
                    <a:pt x="4535" y="14824"/>
                    <a:pt x="7129" y="12494"/>
                  </a:cubicBezTo>
                  <a:cubicBezTo>
                    <a:pt x="9723" y="10165"/>
                    <a:pt x="12688" y="7941"/>
                    <a:pt x="14964" y="6353"/>
                  </a:cubicBezTo>
                  <a:cubicBezTo>
                    <a:pt x="17241" y="4765"/>
                    <a:pt x="18829" y="3812"/>
                    <a:pt x="19835" y="3124"/>
                  </a:cubicBezTo>
                  <a:cubicBezTo>
                    <a:pt x="20841" y="2435"/>
                    <a:pt x="21264" y="2012"/>
                    <a:pt x="21370" y="1535"/>
                  </a:cubicBezTo>
                  <a:cubicBezTo>
                    <a:pt x="21476" y="1059"/>
                    <a:pt x="21264" y="529"/>
                    <a:pt x="2105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1" name="Line"/>
            <p:cNvSpPr/>
            <p:nvPr/>
          </p:nvSpPr>
          <p:spPr>
            <a:xfrm>
              <a:off x="2918883" y="739025"/>
              <a:ext cx="199147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600" fill="norm" stroke="1" extrusionOk="0">
                  <a:moveTo>
                    <a:pt x="11141" y="0"/>
                  </a:moveTo>
                  <a:cubicBezTo>
                    <a:pt x="8185" y="0"/>
                    <a:pt x="5229" y="0"/>
                    <a:pt x="3183" y="206"/>
                  </a:cubicBezTo>
                  <a:cubicBezTo>
                    <a:pt x="1137" y="411"/>
                    <a:pt x="0" y="823"/>
                    <a:pt x="0" y="1029"/>
                  </a:cubicBezTo>
                  <a:cubicBezTo>
                    <a:pt x="0" y="1234"/>
                    <a:pt x="1137" y="1234"/>
                    <a:pt x="4093" y="1440"/>
                  </a:cubicBezTo>
                  <a:cubicBezTo>
                    <a:pt x="7048" y="1646"/>
                    <a:pt x="11823" y="2057"/>
                    <a:pt x="15347" y="3703"/>
                  </a:cubicBezTo>
                  <a:cubicBezTo>
                    <a:pt x="18872" y="5349"/>
                    <a:pt x="21145" y="8229"/>
                    <a:pt x="21373" y="11417"/>
                  </a:cubicBezTo>
                  <a:cubicBezTo>
                    <a:pt x="21600" y="14606"/>
                    <a:pt x="19781" y="18103"/>
                    <a:pt x="1796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2" name="Line"/>
            <p:cNvSpPr/>
            <p:nvPr/>
          </p:nvSpPr>
          <p:spPr>
            <a:xfrm>
              <a:off x="3860799" y="400085"/>
              <a:ext cx="130230" cy="547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396" fill="norm" stroke="1" extrusionOk="0">
                  <a:moveTo>
                    <a:pt x="0" y="5307"/>
                  </a:moveTo>
                  <a:cubicBezTo>
                    <a:pt x="697" y="7459"/>
                    <a:pt x="1394" y="9611"/>
                    <a:pt x="1916" y="12011"/>
                  </a:cubicBezTo>
                  <a:cubicBezTo>
                    <a:pt x="2439" y="14411"/>
                    <a:pt x="2787" y="17059"/>
                    <a:pt x="3310" y="18756"/>
                  </a:cubicBezTo>
                  <a:cubicBezTo>
                    <a:pt x="3832" y="20452"/>
                    <a:pt x="4529" y="21197"/>
                    <a:pt x="4877" y="21362"/>
                  </a:cubicBezTo>
                  <a:cubicBezTo>
                    <a:pt x="5226" y="21528"/>
                    <a:pt x="5226" y="21114"/>
                    <a:pt x="4703" y="19459"/>
                  </a:cubicBezTo>
                  <a:cubicBezTo>
                    <a:pt x="4181" y="17804"/>
                    <a:pt x="3135" y="14907"/>
                    <a:pt x="2439" y="12011"/>
                  </a:cubicBezTo>
                  <a:cubicBezTo>
                    <a:pt x="1742" y="9114"/>
                    <a:pt x="1394" y="6218"/>
                    <a:pt x="1742" y="4356"/>
                  </a:cubicBezTo>
                  <a:cubicBezTo>
                    <a:pt x="2090" y="2494"/>
                    <a:pt x="3135" y="1666"/>
                    <a:pt x="4529" y="1087"/>
                  </a:cubicBezTo>
                  <a:cubicBezTo>
                    <a:pt x="5923" y="507"/>
                    <a:pt x="7665" y="176"/>
                    <a:pt x="9581" y="52"/>
                  </a:cubicBezTo>
                  <a:cubicBezTo>
                    <a:pt x="11497" y="-72"/>
                    <a:pt x="13587" y="11"/>
                    <a:pt x="16026" y="466"/>
                  </a:cubicBezTo>
                  <a:cubicBezTo>
                    <a:pt x="18465" y="921"/>
                    <a:pt x="21252" y="1749"/>
                    <a:pt x="21426" y="2990"/>
                  </a:cubicBezTo>
                  <a:cubicBezTo>
                    <a:pt x="21600" y="4231"/>
                    <a:pt x="19161" y="5887"/>
                    <a:pt x="16723" y="7211"/>
                  </a:cubicBezTo>
                  <a:cubicBezTo>
                    <a:pt x="14284" y="8535"/>
                    <a:pt x="11845" y="9528"/>
                    <a:pt x="9406" y="10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3" name="Line"/>
            <p:cNvSpPr/>
            <p:nvPr/>
          </p:nvSpPr>
          <p:spPr>
            <a:xfrm>
              <a:off x="4023637" y="669175"/>
              <a:ext cx="173713" cy="214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468" fill="norm" stroke="1" extrusionOk="0">
                  <a:moveTo>
                    <a:pt x="278" y="8894"/>
                  </a:moveTo>
                  <a:cubicBezTo>
                    <a:pt x="18" y="7200"/>
                    <a:pt x="-242" y="5506"/>
                    <a:pt x="409" y="4659"/>
                  </a:cubicBezTo>
                  <a:cubicBezTo>
                    <a:pt x="1059" y="3812"/>
                    <a:pt x="2621" y="3812"/>
                    <a:pt x="4703" y="4976"/>
                  </a:cubicBezTo>
                  <a:cubicBezTo>
                    <a:pt x="6785" y="6141"/>
                    <a:pt x="9387" y="8471"/>
                    <a:pt x="10948" y="10906"/>
                  </a:cubicBezTo>
                  <a:cubicBezTo>
                    <a:pt x="12510" y="13341"/>
                    <a:pt x="13030" y="15882"/>
                    <a:pt x="13030" y="17682"/>
                  </a:cubicBezTo>
                  <a:cubicBezTo>
                    <a:pt x="13030" y="19482"/>
                    <a:pt x="12510" y="20541"/>
                    <a:pt x="11599" y="21071"/>
                  </a:cubicBezTo>
                  <a:cubicBezTo>
                    <a:pt x="10688" y="21600"/>
                    <a:pt x="9387" y="21600"/>
                    <a:pt x="8606" y="21071"/>
                  </a:cubicBezTo>
                  <a:cubicBezTo>
                    <a:pt x="7825" y="20541"/>
                    <a:pt x="7565" y="19482"/>
                    <a:pt x="8736" y="16412"/>
                  </a:cubicBezTo>
                  <a:cubicBezTo>
                    <a:pt x="9907" y="13341"/>
                    <a:pt x="12510" y="8259"/>
                    <a:pt x="14852" y="5188"/>
                  </a:cubicBezTo>
                  <a:cubicBezTo>
                    <a:pt x="17194" y="2118"/>
                    <a:pt x="19276" y="1059"/>
                    <a:pt x="2135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4" name="Line"/>
            <p:cNvSpPr/>
            <p:nvPr/>
          </p:nvSpPr>
          <p:spPr>
            <a:xfrm>
              <a:off x="4304780" y="426943"/>
              <a:ext cx="114821" cy="408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376" fill="norm" stroke="1" extrusionOk="0">
                  <a:moveTo>
                    <a:pt x="21304" y="1710"/>
                  </a:moveTo>
                  <a:cubicBezTo>
                    <a:pt x="20519" y="1156"/>
                    <a:pt x="19733" y="602"/>
                    <a:pt x="18359" y="270"/>
                  </a:cubicBezTo>
                  <a:cubicBezTo>
                    <a:pt x="16984" y="-62"/>
                    <a:pt x="15020" y="-173"/>
                    <a:pt x="12468" y="436"/>
                  </a:cubicBezTo>
                  <a:cubicBezTo>
                    <a:pt x="9915" y="1045"/>
                    <a:pt x="6773" y="2375"/>
                    <a:pt x="4417" y="4645"/>
                  </a:cubicBezTo>
                  <a:cubicBezTo>
                    <a:pt x="2060" y="6916"/>
                    <a:pt x="489" y="10129"/>
                    <a:pt x="97" y="12842"/>
                  </a:cubicBezTo>
                  <a:cubicBezTo>
                    <a:pt x="-296" y="15556"/>
                    <a:pt x="489" y="17772"/>
                    <a:pt x="2846" y="19212"/>
                  </a:cubicBezTo>
                  <a:cubicBezTo>
                    <a:pt x="5202" y="20652"/>
                    <a:pt x="9129" y="21316"/>
                    <a:pt x="12468" y="21372"/>
                  </a:cubicBezTo>
                  <a:cubicBezTo>
                    <a:pt x="15806" y="21427"/>
                    <a:pt x="18555" y="20873"/>
                    <a:pt x="21304" y="203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5" name="Line"/>
            <p:cNvSpPr/>
            <p:nvPr/>
          </p:nvSpPr>
          <p:spPr>
            <a:xfrm>
              <a:off x="4527549" y="478675"/>
              <a:ext cx="20955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55" y="3260"/>
                    <a:pt x="6109" y="6521"/>
                    <a:pt x="8727" y="9577"/>
                  </a:cubicBezTo>
                  <a:cubicBezTo>
                    <a:pt x="11345" y="12634"/>
                    <a:pt x="13527" y="15487"/>
                    <a:pt x="15600" y="17457"/>
                  </a:cubicBezTo>
                  <a:cubicBezTo>
                    <a:pt x="17673" y="19426"/>
                    <a:pt x="19636" y="2051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6" name="Line"/>
            <p:cNvSpPr/>
            <p:nvPr/>
          </p:nvSpPr>
          <p:spPr>
            <a:xfrm>
              <a:off x="4564391" y="396125"/>
              <a:ext cx="204460" cy="425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475" fill="norm" stroke="1" extrusionOk="0">
                  <a:moveTo>
                    <a:pt x="21290" y="0"/>
                  </a:moveTo>
                  <a:cubicBezTo>
                    <a:pt x="19086" y="1283"/>
                    <a:pt x="16882" y="2566"/>
                    <a:pt x="14788" y="4545"/>
                  </a:cubicBezTo>
                  <a:cubicBezTo>
                    <a:pt x="12694" y="6523"/>
                    <a:pt x="10710" y="9196"/>
                    <a:pt x="8286" y="11869"/>
                  </a:cubicBezTo>
                  <a:cubicBezTo>
                    <a:pt x="5861" y="14543"/>
                    <a:pt x="2996" y="17216"/>
                    <a:pt x="1453" y="18873"/>
                  </a:cubicBezTo>
                  <a:cubicBezTo>
                    <a:pt x="-90" y="20531"/>
                    <a:pt x="-310" y="21172"/>
                    <a:pt x="351" y="21386"/>
                  </a:cubicBezTo>
                  <a:cubicBezTo>
                    <a:pt x="1012" y="21600"/>
                    <a:pt x="2555" y="21386"/>
                    <a:pt x="4098" y="211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7" name="Line"/>
            <p:cNvSpPr/>
            <p:nvPr/>
          </p:nvSpPr>
          <p:spPr>
            <a:xfrm>
              <a:off x="5011884" y="465975"/>
              <a:ext cx="214166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600" fill="norm" stroke="1" extrusionOk="0">
                  <a:moveTo>
                    <a:pt x="20155" y="0"/>
                  </a:moveTo>
                  <a:cubicBezTo>
                    <a:pt x="18038" y="900"/>
                    <a:pt x="15920" y="1800"/>
                    <a:pt x="12955" y="3712"/>
                  </a:cubicBezTo>
                  <a:cubicBezTo>
                    <a:pt x="9991" y="5625"/>
                    <a:pt x="6179" y="8550"/>
                    <a:pt x="3744" y="10687"/>
                  </a:cubicBezTo>
                  <a:cubicBezTo>
                    <a:pt x="1308" y="12825"/>
                    <a:pt x="250" y="14175"/>
                    <a:pt x="38" y="15300"/>
                  </a:cubicBezTo>
                  <a:cubicBezTo>
                    <a:pt x="-174" y="16425"/>
                    <a:pt x="461" y="17325"/>
                    <a:pt x="2791" y="18000"/>
                  </a:cubicBezTo>
                  <a:cubicBezTo>
                    <a:pt x="5120" y="18675"/>
                    <a:pt x="9144" y="19125"/>
                    <a:pt x="12532" y="19687"/>
                  </a:cubicBezTo>
                  <a:cubicBezTo>
                    <a:pt x="15920" y="20250"/>
                    <a:pt x="18673" y="20925"/>
                    <a:pt x="2142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8" name="Line"/>
            <p:cNvSpPr/>
            <p:nvPr/>
          </p:nvSpPr>
          <p:spPr>
            <a:xfrm>
              <a:off x="5010149" y="719975"/>
              <a:ext cx="260351" cy="4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20" y="10800"/>
                    <a:pt x="11239" y="21600"/>
                    <a:pt x="14839" y="21600"/>
                  </a:cubicBezTo>
                  <a:cubicBezTo>
                    <a:pt x="18439" y="21600"/>
                    <a:pt x="20020" y="10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9" name="Line"/>
            <p:cNvSpPr/>
            <p:nvPr/>
          </p:nvSpPr>
          <p:spPr>
            <a:xfrm>
              <a:off x="5416541" y="485025"/>
              <a:ext cx="23496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600" fill="norm" stroke="1" extrusionOk="0">
                  <a:moveTo>
                    <a:pt x="21408" y="0"/>
                  </a:moveTo>
                  <a:cubicBezTo>
                    <a:pt x="19287" y="4114"/>
                    <a:pt x="17165" y="8229"/>
                    <a:pt x="14658" y="11314"/>
                  </a:cubicBezTo>
                  <a:cubicBezTo>
                    <a:pt x="12151" y="14400"/>
                    <a:pt x="9258" y="16457"/>
                    <a:pt x="7329" y="17691"/>
                  </a:cubicBezTo>
                  <a:cubicBezTo>
                    <a:pt x="5401" y="18926"/>
                    <a:pt x="4437" y="19337"/>
                    <a:pt x="3472" y="19440"/>
                  </a:cubicBezTo>
                  <a:cubicBezTo>
                    <a:pt x="2508" y="19543"/>
                    <a:pt x="1544" y="19337"/>
                    <a:pt x="869" y="18514"/>
                  </a:cubicBezTo>
                  <a:cubicBezTo>
                    <a:pt x="194" y="17691"/>
                    <a:pt x="-192" y="16251"/>
                    <a:pt x="97" y="15120"/>
                  </a:cubicBezTo>
                  <a:cubicBezTo>
                    <a:pt x="387" y="13989"/>
                    <a:pt x="1351" y="13166"/>
                    <a:pt x="2990" y="12857"/>
                  </a:cubicBezTo>
                  <a:cubicBezTo>
                    <a:pt x="4629" y="12549"/>
                    <a:pt x="6944" y="12754"/>
                    <a:pt x="10126" y="14297"/>
                  </a:cubicBezTo>
                  <a:cubicBezTo>
                    <a:pt x="13308" y="15840"/>
                    <a:pt x="17358" y="18720"/>
                    <a:pt x="214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0" name="Line"/>
            <p:cNvSpPr/>
            <p:nvPr/>
          </p:nvSpPr>
          <p:spPr>
            <a:xfrm>
              <a:off x="5689599" y="364375"/>
              <a:ext cx="132355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600" fill="norm" stroke="1" extrusionOk="0">
                  <a:moveTo>
                    <a:pt x="17486" y="0"/>
                  </a:moveTo>
                  <a:cubicBezTo>
                    <a:pt x="19543" y="3818"/>
                    <a:pt x="21600" y="7636"/>
                    <a:pt x="21429" y="10855"/>
                  </a:cubicBezTo>
                  <a:cubicBezTo>
                    <a:pt x="21257" y="14073"/>
                    <a:pt x="18857" y="16691"/>
                    <a:pt x="14914" y="18382"/>
                  </a:cubicBezTo>
                  <a:cubicBezTo>
                    <a:pt x="10971" y="20073"/>
                    <a:pt x="5486" y="208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1" name="Line"/>
            <p:cNvSpPr/>
            <p:nvPr/>
          </p:nvSpPr>
          <p:spPr>
            <a:xfrm>
              <a:off x="4044949" y="0"/>
              <a:ext cx="431801" cy="326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0" y="21481"/>
                  </a:moveTo>
                  <a:cubicBezTo>
                    <a:pt x="1906" y="17997"/>
                    <a:pt x="3812" y="14513"/>
                    <a:pt x="5453" y="11238"/>
                  </a:cubicBezTo>
                  <a:cubicBezTo>
                    <a:pt x="7094" y="7964"/>
                    <a:pt x="8471" y="4898"/>
                    <a:pt x="9318" y="2947"/>
                  </a:cubicBezTo>
                  <a:cubicBezTo>
                    <a:pt x="10165" y="996"/>
                    <a:pt x="10482" y="160"/>
                    <a:pt x="10800" y="20"/>
                  </a:cubicBezTo>
                  <a:cubicBezTo>
                    <a:pt x="11118" y="-119"/>
                    <a:pt x="11435" y="438"/>
                    <a:pt x="12176" y="2320"/>
                  </a:cubicBezTo>
                  <a:cubicBezTo>
                    <a:pt x="12918" y="4201"/>
                    <a:pt x="14082" y="7406"/>
                    <a:pt x="15194" y="9984"/>
                  </a:cubicBezTo>
                  <a:cubicBezTo>
                    <a:pt x="16306" y="12562"/>
                    <a:pt x="17365" y="14513"/>
                    <a:pt x="18424" y="15628"/>
                  </a:cubicBezTo>
                  <a:cubicBezTo>
                    <a:pt x="19482" y="16743"/>
                    <a:pt x="20541" y="17022"/>
                    <a:pt x="21600" y="173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2" name="Line"/>
            <p:cNvSpPr/>
            <p:nvPr/>
          </p:nvSpPr>
          <p:spPr>
            <a:xfrm>
              <a:off x="4508499" y="935875"/>
              <a:ext cx="1117086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600" fill="norm" stroke="1" extrusionOk="0">
                  <a:moveTo>
                    <a:pt x="0" y="21600"/>
                  </a:moveTo>
                  <a:cubicBezTo>
                    <a:pt x="1429" y="17550"/>
                    <a:pt x="2858" y="13500"/>
                    <a:pt x="4389" y="10350"/>
                  </a:cubicBezTo>
                  <a:cubicBezTo>
                    <a:pt x="5921" y="7200"/>
                    <a:pt x="7554" y="4950"/>
                    <a:pt x="9105" y="3375"/>
                  </a:cubicBezTo>
                  <a:cubicBezTo>
                    <a:pt x="10657" y="1800"/>
                    <a:pt x="12127" y="900"/>
                    <a:pt x="13679" y="450"/>
                  </a:cubicBezTo>
                  <a:cubicBezTo>
                    <a:pt x="15230" y="0"/>
                    <a:pt x="16864" y="0"/>
                    <a:pt x="18129" y="0"/>
                  </a:cubicBezTo>
                  <a:cubicBezTo>
                    <a:pt x="19395" y="0"/>
                    <a:pt x="20293" y="0"/>
                    <a:pt x="20845" y="0"/>
                  </a:cubicBezTo>
                  <a:cubicBezTo>
                    <a:pt x="21396" y="0"/>
                    <a:pt x="21600" y="0"/>
                    <a:pt x="21539" y="0"/>
                  </a:cubicBezTo>
                  <a:cubicBezTo>
                    <a:pt x="21478" y="0"/>
                    <a:pt x="21151" y="0"/>
                    <a:pt x="20273" y="1125"/>
                  </a:cubicBezTo>
                  <a:cubicBezTo>
                    <a:pt x="19395" y="2250"/>
                    <a:pt x="17966" y="4500"/>
                    <a:pt x="16537" y="67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3" name="Line"/>
            <p:cNvSpPr/>
            <p:nvPr/>
          </p:nvSpPr>
          <p:spPr>
            <a:xfrm>
              <a:off x="4489449" y="1070075"/>
              <a:ext cx="1219201" cy="94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7" fill="norm" stroke="1" extrusionOk="0">
                  <a:moveTo>
                    <a:pt x="0" y="21407"/>
                  </a:moveTo>
                  <a:cubicBezTo>
                    <a:pt x="1575" y="18047"/>
                    <a:pt x="3150" y="14687"/>
                    <a:pt x="4744" y="11567"/>
                  </a:cubicBezTo>
                  <a:cubicBezTo>
                    <a:pt x="6337" y="8447"/>
                    <a:pt x="7950" y="5567"/>
                    <a:pt x="9525" y="3647"/>
                  </a:cubicBezTo>
                  <a:cubicBezTo>
                    <a:pt x="11100" y="1727"/>
                    <a:pt x="12638" y="767"/>
                    <a:pt x="14213" y="287"/>
                  </a:cubicBezTo>
                  <a:cubicBezTo>
                    <a:pt x="15787" y="-193"/>
                    <a:pt x="17400" y="-193"/>
                    <a:pt x="18638" y="1247"/>
                  </a:cubicBezTo>
                  <a:cubicBezTo>
                    <a:pt x="19875" y="2687"/>
                    <a:pt x="20737" y="5567"/>
                    <a:pt x="21600" y="8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4" name="Line"/>
            <p:cNvSpPr/>
            <p:nvPr/>
          </p:nvSpPr>
          <p:spPr>
            <a:xfrm>
              <a:off x="6438899" y="4164995"/>
              <a:ext cx="311151" cy="41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86" fill="norm" stroke="1" extrusionOk="0">
                  <a:moveTo>
                    <a:pt x="0" y="4557"/>
                  </a:moveTo>
                  <a:cubicBezTo>
                    <a:pt x="2351" y="1472"/>
                    <a:pt x="4702" y="-1614"/>
                    <a:pt x="8302" y="957"/>
                  </a:cubicBezTo>
                  <a:cubicBezTo>
                    <a:pt x="11902" y="3529"/>
                    <a:pt x="16751" y="11757"/>
                    <a:pt x="21600" y="199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5" name="Line"/>
            <p:cNvSpPr/>
            <p:nvPr/>
          </p:nvSpPr>
          <p:spPr>
            <a:xfrm>
              <a:off x="6476999" y="4272518"/>
              <a:ext cx="38735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485" y="11375"/>
                    <a:pt x="8970" y="2735"/>
                    <a:pt x="12570" y="575"/>
                  </a:cubicBezTo>
                  <a:cubicBezTo>
                    <a:pt x="16170" y="-1585"/>
                    <a:pt x="18885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6" name="Line"/>
            <p:cNvSpPr/>
            <p:nvPr/>
          </p:nvSpPr>
          <p:spPr>
            <a:xfrm>
              <a:off x="8655049" y="4180725"/>
              <a:ext cx="2349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54" y="10800"/>
                    <a:pt x="10508" y="0"/>
                    <a:pt x="14108" y="0"/>
                  </a:cubicBezTo>
                  <a:cubicBezTo>
                    <a:pt x="17708" y="0"/>
                    <a:pt x="19654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7" name="Line"/>
            <p:cNvSpPr/>
            <p:nvPr/>
          </p:nvSpPr>
          <p:spPr>
            <a:xfrm>
              <a:off x="8642349" y="4288675"/>
              <a:ext cx="3492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8" name="Line"/>
            <p:cNvSpPr/>
            <p:nvPr/>
          </p:nvSpPr>
          <p:spPr>
            <a:xfrm>
              <a:off x="11645899" y="4123575"/>
              <a:ext cx="2540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9" name="Line"/>
            <p:cNvSpPr/>
            <p:nvPr/>
          </p:nvSpPr>
          <p:spPr>
            <a:xfrm>
              <a:off x="11658599" y="4206125"/>
              <a:ext cx="2159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0" name="Line"/>
            <p:cNvSpPr/>
            <p:nvPr/>
          </p:nvSpPr>
          <p:spPr>
            <a:xfrm>
              <a:off x="0" y="4485525"/>
              <a:ext cx="12649200" cy="609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cubicBezTo>
                    <a:pt x="61" y="4425"/>
                    <a:pt x="123" y="3450"/>
                    <a:pt x="211" y="2887"/>
                  </a:cubicBezTo>
                  <a:cubicBezTo>
                    <a:pt x="300" y="2325"/>
                    <a:pt x="416" y="2175"/>
                    <a:pt x="531" y="2063"/>
                  </a:cubicBezTo>
                  <a:cubicBezTo>
                    <a:pt x="647" y="1950"/>
                    <a:pt x="763" y="1875"/>
                    <a:pt x="893" y="1838"/>
                  </a:cubicBezTo>
                  <a:cubicBezTo>
                    <a:pt x="1023" y="1800"/>
                    <a:pt x="1167" y="1800"/>
                    <a:pt x="1303" y="1800"/>
                  </a:cubicBezTo>
                  <a:cubicBezTo>
                    <a:pt x="1439" y="1800"/>
                    <a:pt x="1565" y="1800"/>
                    <a:pt x="1699" y="1763"/>
                  </a:cubicBezTo>
                  <a:cubicBezTo>
                    <a:pt x="1833" y="1725"/>
                    <a:pt x="1973" y="1650"/>
                    <a:pt x="2096" y="1575"/>
                  </a:cubicBezTo>
                  <a:cubicBezTo>
                    <a:pt x="2219" y="1500"/>
                    <a:pt x="2324" y="1425"/>
                    <a:pt x="2434" y="1350"/>
                  </a:cubicBezTo>
                  <a:cubicBezTo>
                    <a:pt x="2545" y="1275"/>
                    <a:pt x="2660" y="1200"/>
                    <a:pt x="2783" y="1125"/>
                  </a:cubicBezTo>
                  <a:cubicBezTo>
                    <a:pt x="2906" y="1050"/>
                    <a:pt x="3036" y="975"/>
                    <a:pt x="3172" y="900"/>
                  </a:cubicBezTo>
                  <a:cubicBezTo>
                    <a:pt x="3307" y="825"/>
                    <a:pt x="3448" y="750"/>
                    <a:pt x="3591" y="675"/>
                  </a:cubicBezTo>
                  <a:cubicBezTo>
                    <a:pt x="3734" y="600"/>
                    <a:pt x="3878" y="525"/>
                    <a:pt x="4030" y="450"/>
                  </a:cubicBezTo>
                  <a:cubicBezTo>
                    <a:pt x="4182" y="375"/>
                    <a:pt x="4341" y="300"/>
                    <a:pt x="4464" y="262"/>
                  </a:cubicBezTo>
                  <a:cubicBezTo>
                    <a:pt x="4587" y="225"/>
                    <a:pt x="4673" y="225"/>
                    <a:pt x="4805" y="187"/>
                  </a:cubicBezTo>
                  <a:cubicBezTo>
                    <a:pt x="4937" y="150"/>
                    <a:pt x="5114" y="75"/>
                    <a:pt x="5243" y="38"/>
                  </a:cubicBezTo>
                  <a:cubicBezTo>
                    <a:pt x="5371" y="0"/>
                    <a:pt x="5451" y="0"/>
                    <a:pt x="5539" y="0"/>
                  </a:cubicBezTo>
                  <a:cubicBezTo>
                    <a:pt x="5628" y="0"/>
                    <a:pt x="5725" y="0"/>
                    <a:pt x="5821" y="0"/>
                  </a:cubicBezTo>
                  <a:cubicBezTo>
                    <a:pt x="5917" y="0"/>
                    <a:pt x="6011" y="0"/>
                    <a:pt x="6103" y="0"/>
                  </a:cubicBezTo>
                  <a:cubicBezTo>
                    <a:pt x="6195" y="0"/>
                    <a:pt x="6286" y="0"/>
                    <a:pt x="6383" y="0"/>
                  </a:cubicBezTo>
                  <a:cubicBezTo>
                    <a:pt x="6481" y="0"/>
                    <a:pt x="6586" y="0"/>
                    <a:pt x="6689" y="0"/>
                  </a:cubicBezTo>
                  <a:cubicBezTo>
                    <a:pt x="6792" y="0"/>
                    <a:pt x="6893" y="0"/>
                    <a:pt x="6985" y="0"/>
                  </a:cubicBezTo>
                  <a:cubicBezTo>
                    <a:pt x="7077" y="0"/>
                    <a:pt x="7160" y="0"/>
                    <a:pt x="7256" y="0"/>
                  </a:cubicBezTo>
                  <a:cubicBezTo>
                    <a:pt x="7352" y="0"/>
                    <a:pt x="7460" y="0"/>
                    <a:pt x="7570" y="0"/>
                  </a:cubicBezTo>
                  <a:cubicBezTo>
                    <a:pt x="7681" y="0"/>
                    <a:pt x="7793" y="0"/>
                    <a:pt x="7903" y="38"/>
                  </a:cubicBezTo>
                  <a:cubicBezTo>
                    <a:pt x="8013" y="75"/>
                    <a:pt x="8122" y="150"/>
                    <a:pt x="8225" y="187"/>
                  </a:cubicBezTo>
                  <a:cubicBezTo>
                    <a:pt x="8328" y="225"/>
                    <a:pt x="8425" y="225"/>
                    <a:pt x="8532" y="262"/>
                  </a:cubicBezTo>
                  <a:cubicBezTo>
                    <a:pt x="8639" y="300"/>
                    <a:pt x="8754" y="375"/>
                    <a:pt x="8866" y="413"/>
                  </a:cubicBezTo>
                  <a:cubicBezTo>
                    <a:pt x="8978" y="450"/>
                    <a:pt x="9087" y="450"/>
                    <a:pt x="9199" y="488"/>
                  </a:cubicBezTo>
                  <a:cubicBezTo>
                    <a:pt x="9311" y="525"/>
                    <a:pt x="9427" y="600"/>
                    <a:pt x="9539" y="637"/>
                  </a:cubicBezTo>
                  <a:cubicBezTo>
                    <a:pt x="9651" y="675"/>
                    <a:pt x="9759" y="675"/>
                    <a:pt x="9875" y="713"/>
                  </a:cubicBezTo>
                  <a:cubicBezTo>
                    <a:pt x="9990" y="750"/>
                    <a:pt x="10113" y="825"/>
                    <a:pt x="10233" y="900"/>
                  </a:cubicBezTo>
                  <a:cubicBezTo>
                    <a:pt x="10352" y="975"/>
                    <a:pt x="10467" y="1050"/>
                    <a:pt x="10587" y="1088"/>
                  </a:cubicBezTo>
                  <a:cubicBezTo>
                    <a:pt x="10706" y="1125"/>
                    <a:pt x="10829" y="1125"/>
                    <a:pt x="10946" y="1162"/>
                  </a:cubicBezTo>
                  <a:cubicBezTo>
                    <a:pt x="11064" y="1200"/>
                    <a:pt x="11176" y="1275"/>
                    <a:pt x="11297" y="1350"/>
                  </a:cubicBezTo>
                  <a:cubicBezTo>
                    <a:pt x="11418" y="1425"/>
                    <a:pt x="11548" y="1500"/>
                    <a:pt x="11677" y="1575"/>
                  </a:cubicBezTo>
                  <a:cubicBezTo>
                    <a:pt x="11805" y="1650"/>
                    <a:pt x="11931" y="1725"/>
                    <a:pt x="12060" y="1800"/>
                  </a:cubicBezTo>
                  <a:cubicBezTo>
                    <a:pt x="12188" y="1875"/>
                    <a:pt x="12318" y="1950"/>
                    <a:pt x="12443" y="2063"/>
                  </a:cubicBezTo>
                  <a:cubicBezTo>
                    <a:pt x="12567" y="2175"/>
                    <a:pt x="12687" y="2325"/>
                    <a:pt x="12815" y="2475"/>
                  </a:cubicBezTo>
                  <a:cubicBezTo>
                    <a:pt x="12943" y="2625"/>
                    <a:pt x="13081" y="2775"/>
                    <a:pt x="13214" y="2887"/>
                  </a:cubicBezTo>
                  <a:cubicBezTo>
                    <a:pt x="13348" y="3000"/>
                    <a:pt x="13478" y="3075"/>
                    <a:pt x="13610" y="3225"/>
                  </a:cubicBezTo>
                  <a:cubicBezTo>
                    <a:pt x="13742" y="3375"/>
                    <a:pt x="13876" y="3600"/>
                    <a:pt x="14004" y="3788"/>
                  </a:cubicBezTo>
                  <a:cubicBezTo>
                    <a:pt x="14133" y="3975"/>
                    <a:pt x="14255" y="4125"/>
                    <a:pt x="14387" y="4275"/>
                  </a:cubicBezTo>
                  <a:cubicBezTo>
                    <a:pt x="14519" y="4425"/>
                    <a:pt x="14660" y="4575"/>
                    <a:pt x="14796" y="4762"/>
                  </a:cubicBezTo>
                  <a:cubicBezTo>
                    <a:pt x="14931" y="4950"/>
                    <a:pt x="15061" y="5175"/>
                    <a:pt x="15195" y="5400"/>
                  </a:cubicBezTo>
                  <a:cubicBezTo>
                    <a:pt x="15329" y="5625"/>
                    <a:pt x="15466" y="5850"/>
                    <a:pt x="15596" y="6075"/>
                  </a:cubicBezTo>
                  <a:cubicBezTo>
                    <a:pt x="15727" y="6300"/>
                    <a:pt x="15849" y="6525"/>
                    <a:pt x="15981" y="6750"/>
                  </a:cubicBezTo>
                  <a:cubicBezTo>
                    <a:pt x="16113" y="6975"/>
                    <a:pt x="16254" y="7200"/>
                    <a:pt x="16392" y="7425"/>
                  </a:cubicBezTo>
                  <a:cubicBezTo>
                    <a:pt x="16529" y="7650"/>
                    <a:pt x="16663" y="7875"/>
                    <a:pt x="16796" y="8138"/>
                  </a:cubicBezTo>
                  <a:cubicBezTo>
                    <a:pt x="16930" y="8400"/>
                    <a:pt x="17064" y="8700"/>
                    <a:pt x="17190" y="8962"/>
                  </a:cubicBezTo>
                  <a:cubicBezTo>
                    <a:pt x="17317" y="9225"/>
                    <a:pt x="17436" y="9450"/>
                    <a:pt x="17561" y="9713"/>
                  </a:cubicBezTo>
                  <a:cubicBezTo>
                    <a:pt x="17686" y="9975"/>
                    <a:pt x="17816" y="10275"/>
                    <a:pt x="17942" y="10537"/>
                  </a:cubicBezTo>
                  <a:cubicBezTo>
                    <a:pt x="18069" y="10800"/>
                    <a:pt x="18192" y="11025"/>
                    <a:pt x="18314" y="11288"/>
                  </a:cubicBezTo>
                  <a:cubicBezTo>
                    <a:pt x="18437" y="11550"/>
                    <a:pt x="18560" y="11850"/>
                    <a:pt x="18737" y="12262"/>
                  </a:cubicBezTo>
                  <a:cubicBezTo>
                    <a:pt x="18914" y="12675"/>
                    <a:pt x="19146" y="13200"/>
                    <a:pt x="19317" y="13612"/>
                  </a:cubicBezTo>
                  <a:cubicBezTo>
                    <a:pt x="19489" y="14025"/>
                    <a:pt x="19601" y="14325"/>
                    <a:pt x="19760" y="14775"/>
                  </a:cubicBezTo>
                  <a:cubicBezTo>
                    <a:pt x="19919" y="15225"/>
                    <a:pt x="20125" y="15825"/>
                    <a:pt x="20320" y="16425"/>
                  </a:cubicBezTo>
                  <a:cubicBezTo>
                    <a:pt x="20516" y="17025"/>
                    <a:pt x="20700" y="17625"/>
                    <a:pt x="20875" y="18225"/>
                  </a:cubicBezTo>
                  <a:cubicBezTo>
                    <a:pt x="21051" y="18825"/>
                    <a:pt x="21217" y="19425"/>
                    <a:pt x="21336" y="19988"/>
                  </a:cubicBezTo>
                  <a:cubicBezTo>
                    <a:pt x="21455" y="20550"/>
                    <a:pt x="21528" y="2107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1" name="Line"/>
            <p:cNvSpPr/>
            <p:nvPr/>
          </p:nvSpPr>
          <p:spPr>
            <a:xfrm>
              <a:off x="203199" y="4836223"/>
              <a:ext cx="173060" cy="409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295" fill="norm" stroke="1" extrusionOk="0">
                  <a:moveTo>
                    <a:pt x="0" y="2570"/>
                  </a:moveTo>
                  <a:cubicBezTo>
                    <a:pt x="781" y="5876"/>
                    <a:pt x="1561" y="9182"/>
                    <a:pt x="1952" y="11552"/>
                  </a:cubicBezTo>
                  <a:cubicBezTo>
                    <a:pt x="2342" y="13921"/>
                    <a:pt x="2342" y="15354"/>
                    <a:pt x="2733" y="14141"/>
                  </a:cubicBezTo>
                  <a:cubicBezTo>
                    <a:pt x="3123" y="12929"/>
                    <a:pt x="3904" y="9072"/>
                    <a:pt x="4814" y="6427"/>
                  </a:cubicBezTo>
                  <a:cubicBezTo>
                    <a:pt x="5725" y="3782"/>
                    <a:pt x="6766" y="2349"/>
                    <a:pt x="7807" y="1468"/>
                  </a:cubicBezTo>
                  <a:cubicBezTo>
                    <a:pt x="8848" y="586"/>
                    <a:pt x="9889" y="256"/>
                    <a:pt x="11451" y="90"/>
                  </a:cubicBezTo>
                  <a:cubicBezTo>
                    <a:pt x="13012" y="-75"/>
                    <a:pt x="15094" y="-75"/>
                    <a:pt x="16916" y="641"/>
                  </a:cubicBezTo>
                  <a:cubicBezTo>
                    <a:pt x="18737" y="1358"/>
                    <a:pt x="20299" y="2790"/>
                    <a:pt x="20949" y="5270"/>
                  </a:cubicBezTo>
                  <a:cubicBezTo>
                    <a:pt x="21600" y="7749"/>
                    <a:pt x="21340" y="11276"/>
                    <a:pt x="19648" y="14086"/>
                  </a:cubicBezTo>
                  <a:cubicBezTo>
                    <a:pt x="17957" y="16896"/>
                    <a:pt x="14834" y="18990"/>
                    <a:pt x="12361" y="20147"/>
                  </a:cubicBezTo>
                  <a:cubicBezTo>
                    <a:pt x="9889" y="21305"/>
                    <a:pt x="8067" y="21525"/>
                    <a:pt x="6636" y="21084"/>
                  </a:cubicBezTo>
                  <a:cubicBezTo>
                    <a:pt x="5205" y="20643"/>
                    <a:pt x="4164" y="19541"/>
                    <a:pt x="4684" y="18219"/>
                  </a:cubicBezTo>
                  <a:cubicBezTo>
                    <a:pt x="5205" y="16896"/>
                    <a:pt x="7287" y="15354"/>
                    <a:pt x="9369" y="13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2" name="Line"/>
            <p:cNvSpPr/>
            <p:nvPr/>
          </p:nvSpPr>
          <p:spPr>
            <a:xfrm>
              <a:off x="235861" y="5063375"/>
              <a:ext cx="24489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600" fill="norm" stroke="1" extrusionOk="0">
                  <a:moveTo>
                    <a:pt x="15425" y="0"/>
                  </a:moveTo>
                  <a:cubicBezTo>
                    <a:pt x="10025" y="929"/>
                    <a:pt x="4625" y="1858"/>
                    <a:pt x="1925" y="5110"/>
                  </a:cubicBezTo>
                  <a:cubicBezTo>
                    <a:pt x="-775" y="8361"/>
                    <a:pt x="-775" y="13935"/>
                    <a:pt x="2825" y="17071"/>
                  </a:cubicBezTo>
                  <a:cubicBezTo>
                    <a:pt x="6425" y="20206"/>
                    <a:pt x="13625" y="20903"/>
                    <a:pt x="208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3" name="Line"/>
            <p:cNvSpPr/>
            <p:nvPr/>
          </p:nvSpPr>
          <p:spPr>
            <a:xfrm>
              <a:off x="501649" y="5018925"/>
              <a:ext cx="1143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00" y="10800"/>
                    <a:pt x="11200" y="0"/>
                    <a:pt x="14800" y="0"/>
                  </a:cubicBezTo>
                  <a:cubicBezTo>
                    <a:pt x="18400" y="0"/>
                    <a:pt x="200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4" name="Line"/>
            <p:cNvSpPr/>
            <p:nvPr/>
          </p:nvSpPr>
          <p:spPr>
            <a:xfrm>
              <a:off x="501649" y="5082425"/>
              <a:ext cx="1587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5" name="Line"/>
            <p:cNvSpPr/>
            <p:nvPr/>
          </p:nvSpPr>
          <p:spPr>
            <a:xfrm>
              <a:off x="767254" y="4820455"/>
              <a:ext cx="134446" cy="458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7" h="21478" fill="norm" stroke="1" extrusionOk="0">
                  <a:moveTo>
                    <a:pt x="19113" y="1265"/>
                  </a:moveTo>
                  <a:cubicBezTo>
                    <a:pt x="18116" y="869"/>
                    <a:pt x="17119" y="472"/>
                    <a:pt x="14959" y="225"/>
                  </a:cubicBezTo>
                  <a:cubicBezTo>
                    <a:pt x="12799" y="-23"/>
                    <a:pt x="9476" y="-122"/>
                    <a:pt x="6485" y="225"/>
                  </a:cubicBezTo>
                  <a:cubicBezTo>
                    <a:pt x="3495" y="572"/>
                    <a:pt x="836" y="1364"/>
                    <a:pt x="172" y="2206"/>
                  </a:cubicBezTo>
                  <a:cubicBezTo>
                    <a:pt x="-493" y="3049"/>
                    <a:pt x="836" y="3940"/>
                    <a:pt x="2996" y="4832"/>
                  </a:cubicBezTo>
                  <a:cubicBezTo>
                    <a:pt x="5156" y="5724"/>
                    <a:pt x="8147" y="6616"/>
                    <a:pt x="9809" y="7557"/>
                  </a:cubicBezTo>
                  <a:cubicBezTo>
                    <a:pt x="11470" y="8498"/>
                    <a:pt x="11802" y="9489"/>
                    <a:pt x="10805" y="10430"/>
                  </a:cubicBezTo>
                  <a:cubicBezTo>
                    <a:pt x="9809" y="11372"/>
                    <a:pt x="7482" y="12263"/>
                    <a:pt x="5655" y="13006"/>
                  </a:cubicBezTo>
                  <a:cubicBezTo>
                    <a:pt x="3827" y="13750"/>
                    <a:pt x="2498" y="14344"/>
                    <a:pt x="2165" y="14889"/>
                  </a:cubicBezTo>
                  <a:cubicBezTo>
                    <a:pt x="1833" y="15434"/>
                    <a:pt x="2498" y="15929"/>
                    <a:pt x="2996" y="16672"/>
                  </a:cubicBezTo>
                  <a:cubicBezTo>
                    <a:pt x="3495" y="17416"/>
                    <a:pt x="3827" y="18406"/>
                    <a:pt x="6818" y="19249"/>
                  </a:cubicBezTo>
                  <a:cubicBezTo>
                    <a:pt x="9809" y="20091"/>
                    <a:pt x="15458" y="20784"/>
                    <a:pt x="21107" y="21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6" name="Line"/>
            <p:cNvSpPr/>
            <p:nvPr/>
          </p:nvSpPr>
          <p:spPr>
            <a:xfrm>
              <a:off x="1079499" y="4930025"/>
              <a:ext cx="3175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470"/>
                    <a:pt x="11520" y="939"/>
                    <a:pt x="15120" y="3130"/>
                  </a:cubicBezTo>
                  <a:cubicBezTo>
                    <a:pt x="18720" y="5322"/>
                    <a:pt x="20160" y="9235"/>
                    <a:pt x="20880" y="12600"/>
                  </a:cubicBezTo>
                  <a:cubicBezTo>
                    <a:pt x="21600" y="15965"/>
                    <a:pt x="21600" y="1878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7" name="Line"/>
            <p:cNvSpPr/>
            <p:nvPr/>
          </p:nvSpPr>
          <p:spPr>
            <a:xfrm>
              <a:off x="1187449" y="5120525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8" name="Line"/>
            <p:cNvSpPr/>
            <p:nvPr/>
          </p:nvSpPr>
          <p:spPr>
            <a:xfrm>
              <a:off x="1301749" y="4925387"/>
              <a:ext cx="177801" cy="24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3" fill="norm" stroke="1" extrusionOk="0">
                  <a:moveTo>
                    <a:pt x="0" y="3120"/>
                  </a:moveTo>
                  <a:cubicBezTo>
                    <a:pt x="257" y="2031"/>
                    <a:pt x="514" y="942"/>
                    <a:pt x="1414" y="398"/>
                  </a:cubicBezTo>
                  <a:cubicBezTo>
                    <a:pt x="2314" y="-147"/>
                    <a:pt x="3857" y="-147"/>
                    <a:pt x="5657" y="488"/>
                  </a:cubicBezTo>
                  <a:cubicBezTo>
                    <a:pt x="7457" y="1124"/>
                    <a:pt x="9514" y="2394"/>
                    <a:pt x="9514" y="5026"/>
                  </a:cubicBezTo>
                  <a:cubicBezTo>
                    <a:pt x="9514" y="7658"/>
                    <a:pt x="7457" y="11651"/>
                    <a:pt x="5786" y="14192"/>
                  </a:cubicBezTo>
                  <a:cubicBezTo>
                    <a:pt x="4114" y="16734"/>
                    <a:pt x="2829" y="17823"/>
                    <a:pt x="1800" y="18821"/>
                  </a:cubicBezTo>
                  <a:cubicBezTo>
                    <a:pt x="771" y="19819"/>
                    <a:pt x="0" y="20727"/>
                    <a:pt x="386" y="21090"/>
                  </a:cubicBezTo>
                  <a:cubicBezTo>
                    <a:pt x="771" y="21453"/>
                    <a:pt x="2314" y="21271"/>
                    <a:pt x="6043" y="20273"/>
                  </a:cubicBezTo>
                  <a:cubicBezTo>
                    <a:pt x="9771" y="19275"/>
                    <a:pt x="15686" y="17460"/>
                    <a:pt x="21600" y="156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9" name="Line"/>
            <p:cNvSpPr/>
            <p:nvPr/>
          </p:nvSpPr>
          <p:spPr>
            <a:xfrm>
              <a:off x="1498599" y="4912300"/>
              <a:ext cx="119202" cy="297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7" h="21504" fill="norm" stroke="1" extrusionOk="0">
                  <a:moveTo>
                    <a:pt x="0" y="3581"/>
                  </a:moveTo>
                  <a:cubicBezTo>
                    <a:pt x="0" y="2815"/>
                    <a:pt x="0" y="2049"/>
                    <a:pt x="1098" y="1436"/>
                  </a:cubicBezTo>
                  <a:cubicBezTo>
                    <a:pt x="2197" y="823"/>
                    <a:pt x="4393" y="364"/>
                    <a:pt x="6407" y="134"/>
                  </a:cubicBezTo>
                  <a:cubicBezTo>
                    <a:pt x="8420" y="-96"/>
                    <a:pt x="10251" y="-96"/>
                    <a:pt x="11898" y="670"/>
                  </a:cubicBezTo>
                  <a:cubicBezTo>
                    <a:pt x="13546" y="1436"/>
                    <a:pt x="15010" y="2968"/>
                    <a:pt x="15376" y="4193"/>
                  </a:cubicBezTo>
                  <a:cubicBezTo>
                    <a:pt x="15742" y="5419"/>
                    <a:pt x="15010" y="6338"/>
                    <a:pt x="13912" y="7104"/>
                  </a:cubicBezTo>
                  <a:cubicBezTo>
                    <a:pt x="12814" y="7870"/>
                    <a:pt x="11349" y="8483"/>
                    <a:pt x="11166" y="9095"/>
                  </a:cubicBezTo>
                  <a:cubicBezTo>
                    <a:pt x="10983" y="9708"/>
                    <a:pt x="12081" y="10321"/>
                    <a:pt x="13546" y="10781"/>
                  </a:cubicBezTo>
                  <a:cubicBezTo>
                    <a:pt x="15010" y="11240"/>
                    <a:pt x="16841" y="11547"/>
                    <a:pt x="18488" y="12389"/>
                  </a:cubicBezTo>
                  <a:cubicBezTo>
                    <a:pt x="20136" y="13232"/>
                    <a:pt x="21600" y="14610"/>
                    <a:pt x="19769" y="16219"/>
                  </a:cubicBezTo>
                  <a:cubicBezTo>
                    <a:pt x="17939" y="17827"/>
                    <a:pt x="12814" y="19666"/>
                    <a:pt x="7688" y="21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0" name="Line"/>
            <p:cNvSpPr/>
            <p:nvPr/>
          </p:nvSpPr>
          <p:spPr>
            <a:xfrm>
              <a:off x="1631949" y="5196725"/>
              <a:ext cx="762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1" name="Line"/>
            <p:cNvSpPr/>
            <p:nvPr/>
          </p:nvSpPr>
          <p:spPr>
            <a:xfrm>
              <a:off x="2002493" y="4905804"/>
              <a:ext cx="100820" cy="238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7" h="20969" fill="norm" stroke="1" extrusionOk="0">
                  <a:moveTo>
                    <a:pt x="15094" y="5482"/>
                  </a:moveTo>
                  <a:cubicBezTo>
                    <a:pt x="15958" y="3993"/>
                    <a:pt x="16822" y="2503"/>
                    <a:pt x="16174" y="2037"/>
                  </a:cubicBezTo>
                  <a:cubicBezTo>
                    <a:pt x="15526" y="1572"/>
                    <a:pt x="13366" y="2130"/>
                    <a:pt x="10342" y="4830"/>
                  </a:cubicBezTo>
                  <a:cubicBezTo>
                    <a:pt x="7318" y="7530"/>
                    <a:pt x="3430" y="12372"/>
                    <a:pt x="1486" y="15258"/>
                  </a:cubicBezTo>
                  <a:cubicBezTo>
                    <a:pt x="-458" y="18144"/>
                    <a:pt x="-458" y="19075"/>
                    <a:pt x="1270" y="19913"/>
                  </a:cubicBezTo>
                  <a:cubicBezTo>
                    <a:pt x="2998" y="20751"/>
                    <a:pt x="6454" y="21496"/>
                    <a:pt x="10126" y="20472"/>
                  </a:cubicBezTo>
                  <a:cubicBezTo>
                    <a:pt x="13798" y="19448"/>
                    <a:pt x="17686" y="16655"/>
                    <a:pt x="19414" y="13303"/>
                  </a:cubicBezTo>
                  <a:cubicBezTo>
                    <a:pt x="21142" y="9951"/>
                    <a:pt x="20710" y="6041"/>
                    <a:pt x="19630" y="3713"/>
                  </a:cubicBezTo>
                  <a:cubicBezTo>
                    <a:pt x="18550" y="1386"/>
                    <a:pt x="16822" y="641"/>
                    <a:pt x="14878" y="268"/>
                  </a:cubicBezTo>
                  <a:cubicBezTo>
                    <a:pt x="12934" y="-104"/>
                    <a:pt x="10774" y="-104"/>
                    <a:pt x="9910" y="362"/>
                  </a:cubicBezTo>
                  <a:cubicBezTo>
                    <a:pt x="9046" y="827"/>
                    <a:pt x="9478" y="1758"/>
                    <a:pt x="10558" y="2596"/>
                  </a:cubicBezTo>
                  <a:cubicBezTo>
                    <a:pt x="11638" y="3434"/>
                    <a:pt x="13366" y="4179"/>
                    <a:pt x="15094" y="49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2" name="Line"/>
            <p:cNvSpPr/>
            <p:nvPr/>
          </p:nvSpPr>
          <p:spPr>
            <a:xfrm>
              <a:off x="2230966" y="5018925"/>
              <a:ext cx="55035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646" y="21600"/>
                  </a:moveTo>
                  <a:cubicBezTo>
                    <a:pt x="3323" y="18400"/>
                    <a:pt x="0" y="15200"/>
                    <a:pt x="0" y="12400"/>
                  </a:cubicBezTo>
                  <a:cubicBezTo>
                    <a:pt x="0" y="9600"/>
                    <a:pt x="3323" y="7200"/>
                    <a:pt x="7477" y="5200"/>
                  </a:cubicBezTo>
                  <a:cubicBezTo>
                    <a:pt x="11631" y="3200"/>
                    <a:pt x="16615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3" name="Line"/>
            <p:cNvSpPr/>
            <p:nvPr/>
          </p:nvSpPr>
          <p:spPr>
            <a:xfrm>
              <a:off x="2255197" y="4877448"/>
              <a:ext cx="184710" cy="284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9" h="21315" fill="norm" stroke="1" extrusionOk="0">
                  <a:moveTo>
                    <a:pt x="15181" y="1563"/>
                  </a:moveTo>
                  <a:cubicBezTo>
                    <a:pt x="12026" y="1245"/>
                    <a:pt x="8871" y="928"/>
                    <a:pt x="6687" y="769"/>
                  </a:cubicBezTo>
                  <a:cubicBezTo>
                    <a:pt x="4502" y="610"/>
                    <a:pt x="3289" y="610"/>
                    <a:pt x="2197" y="928"/>
                  </a:cubicBezTo>
                  <a:cubicBezTo>
                    <a:pt x="1104" y="1245"/>
                    <a:pt x="134" y="1881"/>
                    <a:pt x="12" y="2516"/>
                  </a:cubicBezTo>
                  <a:cubicBezTo>
                    <a:pt x="-109" y="3151"/>
                    <a:pt x="619" y="3787"/>
                    <a:pt x="3167" y="5137"/>
                  </a:cubicBezTo>
                  <a:cubicBezTo>
                    <a:pt x="5716" y="6487"/>
                    <a:pt x="10084" y="8551"/>
                    <a:pt x="12997" y="10378"/>
                  </a:cubicBezTo>
                  <a:cubicBezTo>
                    <a:pt x="15909" y="12204"/>
                    <a:pt x="17365" y="13792"/>
                    <a:pt x="17608" y="15381"/>
                  </a:cubicBezTo>
                  <a:cubicBezTo>
                    <a:pt x="17851" y="16969"/>
                    <a:pt x="16880" y="18557"/>
                    <a:pt x="15545" y="19590"/>
                  </a:cubicBezTo>
                  <a:cubicBezTo>
                    <a:pt x="14210" y="20622"/>
                    <a:pt x="12511" y="21098"/>
                    <a:pt x="10934" y="21257"/>
                  </a:cubicBezTo>
                  <a:cubicBezTo>
                    <a:pt x="9356" y="21416"/>
                    <a:pt x="7900" y="21257"/>
                    <a:pt x="6929" y="20701"/>
                  </a:cubicBezTo>
                  <a:cubicBezTo>
                    <a:pt x="5958" y="20145"/>
                    <a:pt x="5473" y="19192"/>
                    <a:pt x="6080" y="17445"/>
                  </a:cubicBezTo>
                  <a:cubicBezTo>
                    <a:pt x="6687" y="15698"/>
                    <a:pt x="8385" y="13157"/>
                    <a:pt x="11055" y="10537"/>
                  </a:cubicBezTo>
                  <a:cubicBezTo>
                    <a:pt x="13725" y="7916"/>
                    <a:pt x="17365" y="5216"/>
                    <a:pt x="19307" y="3390"/>
                  </a:cubicBezTo>
                  <a:cubicBezTo>
                    <a:pt x="21248" y="1563"/>
                    <a:pt x="21491" y="610"/>
                    <a:pt x="20884" y="213"/>
                  </a:cubicBezTo>
                  <a:cubicBezTo>
                    <a:pt x="20278" y="-184"/>
                    <a:pt x="18821" y="-25"/>
                    <a:pt x="17851" y="690"/>
                  </a:cubicBezTo>
                  <a:cubicBezTo>
                    <a:pt x="16880" y="1404"/>
                    <a:pt x="16394" y="2675"/>
                    <a:pt x="15909" y="39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4" name="Line"/>
            <p:cNvSpPr/>
            <p:nvPr/>
          </p:nvSpPr>
          <p:spPr>
            <a:xfrm>
              <a:off x="2476499" y="5088775"/>
              <a:ext cx="952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5" name="Line"/>
            <p:cNvSpPr/>
            <p:nvPr/>
          </p:nvSpPr>
          <p:spPr>
            <a:xfrm>
              <a:off x="2819763" y="4803702"/>
              <a:ext cx="117368" cy="340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2" h="21441" fill="norm" stroke="1" extrusionOk="0">
                  <a:moveTo>
                    <a:pt x="6756" y="3157"/>
                  </a:moveTo>
                  <a:cubicBezTo>
                    <a:pt x="5998" y="2224"/>
                    <a:pt x="5240" y="1290"/>
                    <a:pt x="5809" y="757"/>
                  </a:cubicBezTo>
                  <a:cubicBezTo>
                    <a:pt x="6377" y="224"/>
                    <a:pt x="8272" y="90"/>
                    <a:pt x="10167" y="24"/>
                  </a:cubicBezTo>
                  <a:cubicBezTo>
                    <a:pt x="12061" y="-43"/>
                    <a:pt x="13956" y="-43"/>
                    <a:pt x="15661" y="1024"/>
                  </a:cubicBezTo>
                  <a:cubicBezTo>
                    <a:pt x="17367" y="2090"/>
                    <a:pt x="18882" y="4224"/>
                    <a:pt x="18503" y="5890"/>
                  </a:cubicBezTo>
                  <a:cubicBezTo>
                    <a:pt x="18124" y="7557"/>
                    <a:pt x="15851" y="8757"/>
                    <a:pt x="13767" y="9757"/>
                  </a:cubicBezTo>
                  <a:cubicBezTo>
                    <a:pt x="11682" y="10757"/>
                    <a:pt x="9788" y="11557"/>
                    <a:pt x="9788" y="12090"/>
                  </a:cubicBezTo>
                  <a:cubicBezTo>
                    <a:pt x="9788" y="12624"/>
                    <a:pt x="11682" y="12890"/>
                    <a:pt x="13767" y="13290"/>
                  </a:cubicBezTo>
                  <a:cubicBezTo>
                    <a:pt x="15851" y="13690"/>
                    <a:pt x="18124" y="14224"/>
                    <a:pt x="19451" y="14824"/>
                  </a:cubicBezTo>
                  <a:cubicBezTo>
                    <a:pt x="20777" y="15424"/>
                    <a:pt x="21156" y="16090"/>
                    <a:pt x="20967" y="16757"/>
                  </a:cubicBezTo>
                  <a:cubicBezTo>
                    <a:pt x="20777" y="17424"/>
                    <a:pt x="20019" y="18090"/>
                    <a:pt x="17367" y="18890"/>
                  </a:cubicBezTo>
                  <a:cubicBezTo>
                    <a:pt x="14714" y="19690"/>
                    <a:pt x="10167" y="20624"/>
                    <a:pt x="6756" y="21090"/>
                  </a:cubicBezTo>
                  <a:cubicBezTo>
                    <a:pt x="3345" y="21557"/>
                    <a:pt x="1072" y="21557"/>
                    <a:pt x="314" y="21090"/>
                  </a:cubicBezTo>
                  <a:cubicBezTo>
                    <a:pt x="-444" y="20624"/>
                    <a:pt x="314" y="19690"/>
                    <a:pt x="1072" y="187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6" name="Line"/>
            <p:cNvSpPr/>
            <p:nvPr/>
          </p:nvSpPr>
          <p:spPr>
            <a:xfrm>
              <a:off x="3028949" y="5050675"/>
              <a:ext cx="25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7" name="Line"/>
            <p:cNvSpPr/>
            <p:nvPr/>
          </p:nvSpPr>
          <p:spPr>
            <a:xfrm>
              <a:off x="3145039" y="4857280"/>
              <a:ext cx="156962" cy="223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6" h="21346" fill="norm" stroke="1" extrusionOk="0">
                  <a:moveTo>
                    <a:pt x="1465" y="3909"/>
                  </a:moveTo>
                  <a:cubicBezTo>
                    <a:pt x="2034" y="2698"/>
                    <a:pt x="2602" y="1487"/>
                    <a:pt x="3597" y="780"/>
                  </a:cubicBezTo>
                  <a:cubicBezTo>
                    <a:pt x="4592" y="74"/>
                    <a:pt x="6013" y="-128"/>
                    <a:pt x="8002" y="74"/>
                  </a:cubicBezTo>
                  <a:cubicBezTo>
                    <a:pt x="9992" y="276"/>
                    <a:pt x="12550" y="881"/>
                    <a:pt x="13402" y="2395"/>
                  </a:cubicBezTo>
                  <a:cubicBezTo>
                    <a:pt x="14255" y="3909"/>
                    <a:pt x="13402" y="6332"/>
                    <a:pt x="10987" y="9158"/>
                  </a:cubicBezTo>
                  <a:cubicBezTo>
                    <a:pt x="8571" y="11984"/>
                    <a:pt x="4592" y="15214"/>
                    <a:pt x="2318" y="17334"/>
                  </a:cubicBezTo>
                  <a:cubicBezTo>
                    <a:pt x="44" y="19453"/>
                    <a:pt x="-524" y="20463"/>
                    <a:pt x="471" y="20967"/>
                  </a:cubicBezTo>
                  <a:cubicBezTo>
                    <a:pt x="1465" y="21472"/>
                    <a:pt x="4023" y="21472"/>
                    <a:pt x="7718" y="20967"/>
                  </a:cubicBezTo>
                  <a:cubicBezTo>
                    <a:pt x="11413" y="20463"/>
                    <a:pt x="16244" y="19453"/>
                    <a:pt x="21076" y="18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8" name="Line"/>
            <p:cNvSpPr/>
            <p:nvPr/>
          </p:nvSpPr>
          <p:spPr>
            <a:xfrm>
              <a:off x="3383986" y="4866525"/>
              <a:ext cx="19615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2919"/>
                    <a:pt x="2735" y="5838"/>
                    <a:pt x="575" y="9438"/>
                  </a:cubicBezTo>
                  <a:cubicBezTo>
                    <a:pt x="-1585" y="13038"/>
                    <a:pt x="2735" y="17319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9" name="Line"/>
            <p:cNvSpPr/>
            <p:nvPr/>
          </p:nvSpPr>
          <p:spPr>
            <a:xfrm>
              <a:off x="3454399" y="4695075"/>
              <a:ext cx="132687" cy="5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1600" fill="norm" stroke="1" extrusionOk="0">
                  <a:moveTo>
                    <a:pt x="7087" y="0"/>
                  </a:moveTo>
                  <a:cubicBezTo>
                    <a:pt x="8775" y="0"/>
                    <a:pt x="10462" y="0"/>
                    <a:pt x="11981" y="424"/>
                  </a:cubicBezTo>
                  <a:cubicBezTo>
                    <a:pt x="13500" y="847"/>
                    <a:pt x="14850" y="1694"/>
                    <a:pt x="15019" y="2880"/>
                  </a:cubicBezTo>
                  <a:cubicBezTo>
                    <a:pt x="15187" y="4066"/>
                    <a:pt x="14175" y="5591"/>
                    <a:pt x="13331" y="6776"/>
                  </a:cubicBezTo>
                  <a:cubicBezTo>
                    <a:pt x="12487" y="7962"/>
                    <a:pt x="11812" y="8809"/>
                    <a:pt x="12319" y="9741"/>
                  </a:cubicBezTo>
                  <a:cubicBezTo>
                    <a:pt x="12825" y="10673"/>
                    <a:pt x="14512" y="11689"/>
                    <a:pt x="16369" y="12791"/>
                  </a:cubicBezTo>
                  <a:cubicBezTo>
                    <a:pt x="18225" y="13892"/>
                    <a:pt x="20250" y="15078"/>
                    <a:pt x="20925" y="16221"/>
                  </a:cubicBezTo>
                  <a:cubicBezTo>
                    <a:pt x="21600" y="17365"/>
                    <a:pt x="20925" y="18466"/>
                    <a:pt x="17212" y="19355"/>
                  </a:cubicBezTo>
                  <a:cubicBezTo>
                    <a:pt x="13500" y="20245"/>
                    <a:pt x="6750" y="2092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0" name="Line"/>
            <p:cNvSpPr/>
            <p:nvPr/>
          </p:nvSpPr>
          <p:spPr>
            <a:xfrm>
              <a:off x="6616427" y="5076075"/>
              <a:ext cx="169607" cy="264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600" fill="norm" stroke="1" extrusionOk="0">
                  <a:moveTo>
                    <a:pt x="2435" y="0"/>
                  </a:moveTo>
                  <a:cubicBezTo>
                    <a:pt x="1101" y="345"/>
                    <a:pt x="-232" y="691"/>
                    <a:pt x="35" y="1122"/>
                  </a:cubicBezTo>
                  <a:cubicBezTo>
                    <a:pt x="301" y="1554"/>
                    <a:pt x="2168" y="2072"/>
                    <a:pt x="3635" y="2633"/>
                  </a:cubicBezTo>
                  <a:cubicBezTo>
                    <a:pt x="5101" y="3194"/>
                    <a:pt x="6168" y="3799"/>
                    <a:pt x="7235" y="4368"/>
                  </a:cubicBezTo>
                  <a:cubicBezTo>
                    <a:pt x="8301" y="4938"/>
                    <a:pt x="9368" y="5473"/>
                    <a:pt x="10435" y="6095"/>
                  </a:cubicBezTo>
                  <a:cubicBezTo>
                    <a:pt x="11501" y="6717"/>
                    <a:pt x="12568" y="7424"/>
                    <a:pt x="13235" y="8089"/>
                  </a:cubicBezTo>
                  <a:cubicBezTo>
                    <a:pt x="13901" y="8754"/>
                    <a:pt x="14168" y="9376"/>
                    <a:pt x="14568" y="10023"/>
                  </a:cubicBezTo>
                  <a:cubicBezTo>
                    <a:pt x="14968" y="10671"/>
                    <a:pt x="15501" y="11344"/>
                    <a:pt x="16035" y="12052"/>
                  </a:cubicBezTo>
                  <a:cubicBezTo>
                    <a:pt x="16568" y="12760"/>
                    <a:pt x="17101" y="13502"/>
                    <a:pt x="17501" y="14245"/>
                  </a:cubicBezTo>
                  <a:cubicBezTo>
                    <a:pt x="17901" y="14987"/>
                    <a:pt x="18168" y="15729"/>
                    <a:pt x="18701" y="16368"/>
                  </a:cubicBezTo>
                  <a:cubicBezTo>
                    <a:pt x="19235" y="17007"/>
                    <a:pt x="20035" y="17542"/>
                    <a:pt x="20568" y="18138"/>
                  </a:cubicBezTo>
                  <a:cubicBezTo>
                    <a:pt x="21101" y="18734"/>
                    <a:pt x="21368" y="19390"/>
                    <a:pt x="21368" y="19882"/>
                  </a:cubicBezTo>
                  <a:cubicBezTo>
                    <a:pt x="21368" y="20374"/>
                    <a:pt x="21101" y="20702"/>
                    <a:pt x="20301" y="20961"/>
                  </a:cubicBezTo>
                  <a:cubicBezTo>
                    <a:pt x="19501" y="21220"/>
                    <a:pt x="18168" y="21410"/>
                    <a:pt x="168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1" name="Line"/>
            <p:cNvSpPr/>
            <p:nvPr/>
          </p:nvSpPr>
          <p:spPr>
            <a:xfrm>
              <a:off x="5873749" y="7514475"/>
              <a:ext cx="495667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8" h="21600" fill="norm" stroke="1" extrusionOk="0">
                  <a:moveTo>
                    <a:pt x="0" y="4114"/>
                  </a:moveTo>
                  <a:cubicBezTo>
                    <a:pt x="332" y="3771"/>
                    <a:pt x="664" y="3429"/>
                    <a:pt x="1014" y="3257"/>
                  </a:cubicBezTo>
                  <a:cubicBezTo>
                    <a:pt x="1364" y="3086"/>
                    <a:pt x="1733" y="3086"/>
                    <a:pt x="2088" y="3086"/>
                  </a:cubicBezTo>
                  <a:cubicBezTo>
                    <a:pt x="2443" y="3086"/>
                    <a:pt x="2784" y="3086"/>
                    <a:pt x="3116" y="2914"/>
                  </a:cubicBezTo>
                  <a:cubicBezTo>
                    <a:pt x="3448" y="2743"/>
                    <a:pt x="3771" y="2400"/>
                    <a:pt x="4116" y="2057"/>
                  </a:cubicBezTo>
                  <a:cubicBezTo>
                    <a:pt x="4462" y="1714"/>
                    <a:pt x="4831" y="1371"/>
                    <a:pt x="5149" y="1029"/>
                  </a:cubicBezTo>
                  <a:cubicBezTo>
                    <a:pt x="5467" y="686"/>
                    <a:pt x="5734" y="343"/>
                    <a:pt x="6011" y="171"/>
                  </a:cubicBezTo>
                  <a:cubicBezTo>
                    <a:pt x="6287" y="0"/>
                    <a:pt x="6573" y="0"/>
                    <a:pt x="6873" y="0"/>
                  </a:cubicBezTo>
                  <a:cubicBezTo>
                    <a:pt x="7172" y="0"/>
                    <a:pt x="7486" y="0"/>
                    <a:pt x="7790" y="0"/>
                  </a:cubicBezTo>
                  <a:cubicBezTo>
                    <a:pt x="8094" y="0"/>
                    <a:pt x="8389" y="0"/>
                    <a:pt x="8689" y="0"/>
                  </a:cubicBezTo>
                  <a:cubicBezTo>
                    <a:pt x="8988" y="0"/>
                    <a:pt x="9293" y="0"/>
                    <a:pt x="9611" y="171"/>
                  </a:cubicBezTo>
                  <a:cubicBezTo>
                    <a:pt x="9929" y="343"/>
                    <a:pt x="10261" y="686"/>
                    <a:pt x="10579" y="857"/>
                  </a:cubicBezTo>
                  <a:cubicBezTo>
                    <a:pt x="10897" y="1029"/>
                    <a:pt x="11201" y="1029"/>
                    <a:pt x="11519" y="1371"/>
                  </a:cubicBezTo>
                  <a:cubicBezTo>
                    <a:pt x="11837" y="1714"/>
                    <a:pt x="12169" y="2400"/>
                    <a:pt x="12510" y="2914"/>
                  </a:cubicBezTo>
                  <a:cubicBezTo>
                    <a:pt x="12851" y="3429"/>
                    <a:pt x="13202" y="3771"/>
                    <a:pt x="13538" y="4114"/>
                  </a:cubicBezTo>
                  <a:cubicBezTo>
                    <a:pt x="13875" y="4457"/>
                    <a:pt x="14197" y="4800"/>
                    <a:pt x="14520" y="5314"/>
                  </a:cubicBezTo>
                  <a:cubicBezTo>
                    <a:pt x="14843" y="5829"/>
                    <a:pt x="15165" y="6514"/>
                    <a:pt x="15557" y="7371"/>
                  </a:cubicBezTo>
                  <a:cubicBezTo>
                    <a:pt x="15949" y="8229"/>
                    <a:pt x="16410" y="9257"/>
                    <a:pt x="16783" y="10114"/>
                  </a:cubicBezTo>
                  <a:cubicBezTo>
                    <a:pt x="17156" y="10971"/>
                    <a:pt x="17442" y="11657"/>
                    <a:pt x="17783" y="12343"/>
                  </a:cubicBezTo>
                  <a:cubicBezTo>
                    <a:pt x="18124" y="13029"/>
                    <a:pt x="18521" y="13714"/>
                    <a:pt x="18885" y="14229"/>
                  </a:cubicBezTo>
                  <a:cubicBezTo>
                    <a:pt x="19249" y="14743"/>
                    <a:pt x="19581" y="15086"/>
                    <a:pt x="19908" y="15600"/>
                  </a:cubicBezTo>
                  <a:cubicBezTo>
                    <a:pt x="20236" y="16114"/>
                    <a:pt x="20558" y="16800"/>
                    <a:pt x="20807" y="17314"/>
                  </a:cubicBezTo>
                  <a:cubicBezTo>
                    <a:pt x="21056" y="17829"/>
                    <a:pt x="21231" y="18171"/>
                    <a:pt x="21360" y="18686"/>
                  </a:cubicBezTo>
                  <a:cubicBezTo>
                    <a:pt x="21489" y="19200"/>
                    <a:pt x="21572" y="19886"/>
                    <a:pt x="21586" y="20400"/>
                  </a:cubicBezTo>
                  <a:cubicBezTo>
                    <a:pt x="21600" y="20914"/>
                    <a:pt x="21545" y="21257"/>
                    <a:pt x="2148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2" name="Line"/>
            <p:cNvSpPr/>
            <p:nvPr/>
          </p:nvSpPr>
          <p:spPr>
            <a:xfrm>
              <a:off x="10667999" y="7514475"/>
              <a:ext cx="221126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4" h="21600" fill="norm" stroke="1" extrusionOk="0">
                  <a:moveTo>
                    <a:pt x="0" y="0"/>
                  </a:moveTo>
                  <a:cubicBezTo>
                    <a:pt x="3400" y="0"/>
                    <a:pt x="6800" y="0"/>
                    <a:pt x="10200" y="1493"/>
                  </a:cubicBezTo>
                  <a:cubicBezTo>
                    <a:pt x="13600" y="2985"/>
                    <a:pt x="17000" y="5971"/>
                    <a:pt x="19000" y="7990"/>
                  </a:cubicBezTo>
                  <a:cubicBezTo>
                    <a:pt x="21000" y="10010"/>
                    <a:pt x="21600" y="11063"/>
                    <a:pt x="19900" y="12820"/>
                  </a:cubicBezTo>
                  <a:cubicBezTo>
                    <a:pt x="18200" y="14576"/>
                    <a:pt x="14200" y="17034"/>
                    <a:pt x="11300" y="18615"/>
                  </a:cubicBezTo>
                  <a:cubicBezTo>
                    <a:pt x="8400" y="20195"/>
                    <a:pt x="6600" y="20898"/>
                    <a:pt x="48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3" name="Line"/>
            <p:cNvSpPr/>
            <p:nvPr/>
          </p:nvSpPr>
          <p:spPr>
            <a:xfrm>
              <a:off x="8633555" y="8026338"/>
              <a:ext cx="326295" cy="201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220" fill="norm" stroke="1" extrusionOk="0">
                  <a:moveTo>
                    <a:pt x="161" y="4270"/>
                  </a:moveTo>
                  <a:cubicBezTo>
                    <a:pt x="21" y="2934"/>
                    <a:pt x="-118" y="1597"/>
                    <a:pt x="161" y="818"/>
                  </a:cubicBezTo>
                  <a:cubicBezTo>
                    <a:pt x="439" y="39"/>
                    <a:pt x="1136" y="-184"/>
                    <a:pt x="2599" y="150"/>
                  </a:cubicBezTo>
                  <a:cubicBezTo>
                    <a:pt x="4063" y="484"/>
                    <a:pt x="6292" y="1375"/>
                    <a:pt x="7756" y="3713"/>
                  </a:cubicBezTo>
                  <a:cubicBezTo>
                    <a:pt x="9219" y="6051"/>
                    <a:pt x="9916" y="9837"/>
                    <a:pt x="9288" y="12954"/>
                  </a:cubicBezTo>
                  <a:cubicBezTo>
                    <a:pt x="8661" y="16072"/>
                    <a:pt x="6710" y="18521"/>
                    <a:pt x="5387" y="19857"/>
                  </a:cubicBezTo>
                  <a:cubicBezTo>
                    <a:pt x="4063" y="21193"/>
                    <a:pt x="3366" y="21416"/>
                    <a:pt x="2808" y="21082"/>
                  </a:cubicBezTo>
                  <a:cubicBezTo>
                    <a:pt x="2251" y="20748"/>
                    <a:pt x="1833" y="19857"/>
                    <a:pt x="1833" y="18967"/>
                  </a:cubicBezTo>
                  <a:cubicBezTo>
                    <a:pt x="1833" y="18076"/>
                    <a:pt x="2251" y="17185"/>
                    <a:pt x="4202" y="14958"/>
                  </a:cubicBezTo>
                  <a:cubicBezTo>
                    <a:pt x="6153" y="12731"/>
                    <a:pt x="9637" y="9169"/>
                    <a:pt x="11867" y="7053"/>
                  </a:cubicBezTo>
                  <a:cubicBezTo>
                    <a:pt x="14096" y="4938"/>
                    <a:pt x="15072" y="4270"/>
                    <a:pt x="15838" y="3602"/>
                  </a:cubicBezTo>
                  <a:cubicBezTo>
                    <a:pt x="16605" y="2934"/>
                    <a:pt x="17162" y="2265"/>
                    <a:pt x="17301" y="2488"/>
                  </a:cubicBezTo>
                  <a:cubicBezTo>
                    <a:pt x="17441" y="2711"/>
                    <a:pt x="17162" y="3824"/>
                    <a:pt x="16605" y="5160"/>
                  </a:cubicBezTo>
                  <a:cubicBezTo>
                    <a:pt x="16047" y="6496"/>
                    <a:pt x="15211" y="8055"/>
                    <a:pt x="14793" y="9503"/>
                  </a:cubicBezTo>
                  <a:cubicBezTo>
                    <a:pt x="14375" y="10950"/>
                    <a:pt x="14375" y="12286"/>
                    <a:pt x="15559" y="13288"/>
                  </a:cubicBezTo>
                  <a:cubicBezTo>
                    <a:pt x="16744" y="14290"/>
                    <a:pt x="19113" y="14958"/>
                    <a:pt x="21482" y="156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4" name="Line"/>
            <p:cNvSpPr/>
            <p:nvPr/>
          </p:nvSpPr>
          <p:spPr>
            <a:xfrm>
              <a:off x="8908777" y="8155825"/>
              <a:ext cx="578123" cy="22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0879" fill="norm" stroke="1" extrusionOk="0">
                  <a:moveTo>
                    <a:pt x="1902" y="17673"/>
                  </a:moveTo>
                  <a:cubicBezTo>
                    <a:pt x="1508" y="19636"/>
                    <a:pt x="1113" y="21600"/>
                    <a:pt x="719" y="20618"/>
                  </a:cubicBezTo>
                  <a:cubicBezTo>
                    <a:pt x="325" y="19636"/>
                    <a:pt x="-69" y="15709"/>
                    <a:pt x="10" y="12764"/>
                  </a:cubicBezTo>
                  <a:cubicBezTo>
                    <a:pt x="89" y="9818"/>
                    <a:pt x="640" y="7855"/>
                    <a:pt x="2493" y="5891"/>
                  </a:cubicBezTo>
                  <a:cubicBezTo>
                    <a:pt x="4346" y="3927"/>
                    <a:pt x="7499" y="1964"/>
                    <a:pt x="10889" y="982"/>
                  </a:cubicBezTo>
                  <a:cubicBezTo>
                    <a:pt x="14278" y="0"/>
                    <a:pt x="17905" y="0"/>
                    <a:pt x="2153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5" name="Line"/>
            <p:cNvSpPr/>
            <p:nvPr/>
          </p:nvSpPr>
          <p:spPr>
            <a:xfrm>
              <a:off x="9371470" y="8067482"/>
              <a:ext cx="209996" cy="196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9" h="21539" fill="norm" stroke="1" extrusionOk="0">
                  <a:moveTo>
                    <a:pt x="2654" y="636"/>
                  </a:moveTo>
                  <a:cubicBezTo>
                    <a:pt x="1383" y="404"/>
                    <a:pt x="113" y="171"/>
                    <a:pt x="7" y="55"/>
                  </a:cubicBezTo>
                  <a:cubicBezTo>
                    <a:pt x="-99" y="-61"/>
                    <a:pt x="960" y="-61"/>
                    <a:pt x="4242" y="752"/>
                  </a:cubicBezTo>
                  <a:cubicBezTo>
                    <a:pt x="7525" y="1565"/>
                    <a:pt x="13030" y="3191"/>
                    <a:pt x="16525" y="4584"/>
                  </a:cubicBezTo>
                  <a:cubicBezTo>
                    <a:pt x="20019" y="5978"/>
                    <a:pt x="21501" y="7139"/>
                    <a:pt x="20866" y="8997"/>
                  </a:cubicBezTo>
                  <a:cubicBezTo>
                    <a:pt x="20230" y="10855"/>
                    <a:pt x="17477" y="13410"/>
                    <a:pt x="14195" y="15268"/>
                  </a:cubicBezTo>
                  <a:cubicBezTo>
                    <a:pt x="10913" y="17126"/>
                    <a:pt x="7101" y="18287"/>
                    <a:pt x="4772" y="19216"/>
                  </a:cubicBezTo>
                  <a:cubicBezTo>
                    <a:pt x="2442" y="20145"/>
                    <a:pt x="1595" y="20842"/>
                    <a:pt x="748" y="21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6" name="Line"/>
            <p:cNvSpPr/>
            <p:nvPr/>
          </p:nvSpPr>
          <p:spPr>
            <a:xfrm>
              <a:off x="6444750" y="5052859"/>
              <a:ext cx="298950" cy="127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0071" fill="norm" stroke="1" extrusionOk="0">
                  <a:moveTo>
                    <a:pt x="1405" y="11620"/>
                  </a:moveTo>
                  <a:cubicBezTo>
                    <a:pt x="797" y="12617"/>
                    <a:pt x="188" y="13614"/>
                    <a:pt x="36" y="13281"/>
                  </a:cubicBezTo>
                  <a:cubicBezTo>
                    <a:pt x="-116" y="12949"/>
                    <a:pt x="188" y="11287"/>
                    <a:pt x="1481" y="9127"/>
                  </a:cubicBezTo>
                  <a:cubicBezTo>
                    <a:pt x="2774" y="6967"/>
                    <a:pt x="5056" y="4309"/>
                    <a:pt x="7185" y="2315"/>
                  </a:cubicBezTo>
                  <a:cubicBezTo>
                    <a:pt x="9315" y="321"/>
                    <a:pt x="11292" y="-1008"/>
                    <a:pt x="13118" y="986"/>
                  </a:cubicBezTo>
                  <a:cubicBezTo>
                    <a:pt x="14943" y="2980"/>
                    <a:pt x="16616" y="8297"/>
                    <a:pt x="17681" y="12284"/>
                  </a:cubicBezTo>
                  <a:cubicBezTo>
                    <a:pt x="18746" y="16272"/>
                    <a:pt x="19202" y="18930"/>
                    <a:pt x="19735" y="19761"/>
                  </a:cubicBezTo>
                  <a:cubicBezTo>
                    <a:pt x="20267" y="20592"/>
                    <a:pt x="20876" y="19595"/>
                    <a:pt x="21484" y="185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7" name="Line"/>
            <p:cNvSpPr/>
            <p:nvPr/>
          </p:nvSpPr>
          <p:spPr>
            <a:xfrm>
              <a:off x="5651499" y="6841375"/>
              <a:ext cx="3619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53" y="2700"/>
                    <a:pt x="5305" y="5400"/>
                    <a:pt x="8905" y="9000"/>
                  </a:cubicBezTo>
                  <a:cubicBezTo>
                    <a:pt x="12505" y="12600"/>
                    <a:pt x="17053" y="171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8" name="Line"/>
            <p:cNvSpPr/>
            <p:nvPr/>
          </p:nvSpPr>
          <p:spPr>
            <a:xfrm>
              <a:off x="5568386" y="6504825"/>
              <a:ext cx="102164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600" fill="norm" stroke="1" extrusionOk="0">
                  <a:moveTo>
                    <a:pt x="21276" y="21600"/>
                  </a:moveTo>
                  <a:cubicBezTo>
                    <a:pt x="18190" y="21474"/>
                    <a:pt x="15105" y="21347"/>
                    <a:pt x="12239" y="20526"/>
                  </a:cubicBezTo>
                  <a:cubicBezTo>
                    <a:pt x="9374" y="19705"/>
                    <a:pt x="6729" y="18189"/>
                    <a:pt x="4525" y="14905"/>
                  </a:cubicBezTo>
                  <a:cubicBezTo>
                    <a:pt x="2321" y="11621"/>
                    <a:pt x="558" y="6568"/>
                    <a:pt x="117" y="3789"/>
                  </a:cubicBezTo>
                  <a:cubicBezTo>
                    <a:pt x="-324" y="1011"/>
                    <a:pt x="558" y="505"/>
                    <a:pt x="143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9" name="Line"/>
            <p:cNvSpPr/>
            <p:nvPr/>
          </p:nvSpPr>
          <p:spPr>
            <a:xfrm>
              <a:off x="5802677" y="6657225"/>
              <a:ext cx="13923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21600"/>
                  </a:moveTo>
                  <a:cubicBezTo>
                    <a:pt x="11040" y="16431"/>
                    <a:pt x="1783" y="11262"/>
                    <a:pt x="240" y="7662"/>
                  </a:cubicBezTo>
                  <a:cubicBezTo>
                    <a:pt x="-1303" y="4062"/>
                    <a:pt x="4868" y="2031"/>
                    <a:pt x="1104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0" name="Line"/>
            <p:cNvSpPr/>
            <p:nvPr/>
          </p:nvSpPr>
          <p:spPr>
            <a:xfrm>
              <a:off x="5892799" y="6625475"/>
              <a:ext cx="1778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29" y="20250"/>
                    <a:pt x="5657" y="18900"/>
                    <a:pt x="9257" y="15300"/>
                  </a:cubicBezTo>
                  <a:cubicBezTo>
                    <a:pt x="12857" y="11700"/>
                    <a:pt x="17229" y="58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1" name="Line"/>
            <p:cNvSpPr/>
            <p:nvPr/>
          </p:nvSpPr>
          <p:spPr>
            <a:xfrm>
              <a:off x="5968999" y="6631825"/>
              <a:ext cx="114301" cy="134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7" fill="norm" stroke="1" extrusionOk="0">
                  <a:moveTo>
                    <a:pt x="0" y="0"/>
                  </a:moveTo>
                  <a:cubicBezTo>
                    <a:pt x="3600" y="6412"/>
                    <a:pt x="7200" y="12825"/>
                    <a:pt x="9800" y="16538"/>
                  </a:cubicBezTo>
                  <a:cubicBezTo>
                    <a:pt x="12400" y="20250"/>
                    <a:pt x="14000" y="21262"/>
                    <a:pt x="15800" y="21431"/>
                  </a:cubicBezTo>
                  <a:cubicBezTo>
                    <a:pt x="17600" y="21600"/>
                    <a:pt x="19600" y="20925"/>
                    <a:pt x="21600" y="20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2" name="Line"/>
            <p:cNvSpPr/>
            <p:nvPr/>
          </p:nvSpPr>
          <p:spPr>
            <a:xfrm>
              <a:off x="5657849" y="6371475"/>
              <a:ext cx="285751" cy="153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4" fill="norm" stroke="1" extrusionOk="0">
                  <a:moveTo>
                    <a:pt x="0" y="0"/>
                  </a:moveTo>
                  <a:cubicBezTo>
                    <a:pt x="640" y="5254"/>
                    <a:pt x="1280" y="10508"/>
                    <a:pt x="2880" y="14303"/>
                  </a:cubicBezTo>
                  <a:cubicBezTo>
                    <a:pt x="4480" y="18097"/>
                    <a:pt x="7040" y="20432"/>
                    <a:pt x="9600" y="21016"/>
                  </a:cubicBezTo>
                  <a:cubicBezTo>
                    <a:pt x="12160" y="21600"/>
                    <a:pt x="14720" y="20432"/>
                    <a:pt x="16720" y="17951"/>
                  </a:cubicBezTo>
                  <a:cubicBezTo>
                    <a:pt x="18720" y="15470"/>
                    <a:pt x="20160" y="11676"/>
                    <a:pt x="21600" y="78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3" name="Line"/>
            <p:cNvSpPr/>
            <p:nvPr/>
          </p:nvSpPr>
          <p:spPr>
            <a:xfrm>
              <a:off x="5746749" y="6168275"/>
              <a:ext cx="167533" cy="204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506" fill="norm" stroke="1" extrusionOk="0">
                  <a:moveTo>
                    <a:pt x="0" y="0"/>
                  </a:moveTo>
                  <a:cubicBezTo>
                    <a:pt x="1890" y="3118"/>
                    <a:pt x="3780" y="6235"/>
                    <a:pt x="7020" y="9241"/>
                  </a:cubicBezTo>
                  <a:cubicBezTo>
                    <a:pt x="10260" y="12247"/>
                    <a:pt x="14850" y="15142"/>
                    <a:pt x="17685" y="17035"/>
                  </a:cubicBezTo>
                  <a:cubicBezTo>
                    <a:pt x="20520" y="18928"/>
                    <a:pt x="21600" y="19819"/>
                    <a:pt x="21330" y="20487"/>
                  </a:cubicBezTo>
                  <a:cubicBezTo>
                    <a:pt x="21060" y="21155"/>
                    <a:pt x="19440" y="21600"/>
                    <a:pt x="17685" y="21489"/>
                  </a:cubicBezTo>
                  <a:cubicBezTo>
                    <a:pt x="15930" y="21377"/>
                    <a:pt x="14040" y="20709"/>
                    <a:pt x="12690" y="19039"/>
                  </a:cubicBezTo>
                  <a:cubicBezTo>
                    <a:pt x="11340" y="17369"/>
                    <a:pt x="10530" y="14697"/>
                    <a:pt x="11610" y="12025"/>
                  </a:cubicBezTo>
                  <a:cubicBezTo>
                    <a:pt x="12690" y="9353"/>
                    <a:pt x="15660" y="6680"/>
                    <a:pt x="18630" y="40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4" name="Line"/>
            <p:cNvSpPr/>
            <p:nvPr/>
          </p:nvSpPr>
          <p:spPr>
            <a:xfrm>
              <a:off x="5702299" y="6058643"/>
              <a:ext cx="247651" cy="65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484"/>
                  </a:moveTo>
                  <a:cubicBezTo>
                    <a:pt x="2769" y="521"/>
                    <a:pt x="5538" y="-1443"/>
                    <a:pt x="9138" y="1502"/>
                  </a:cubicBezTo>
                  <a:cubicBezTo>
                    <a:pt x="12738" y="4448"/>
                    <a:pt x="17169" y="12302"/>
                    <a:pt x="21600" y="20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5" name="Line"/>
            <p:cNvSpPr/>
            <p:nvPr/>
          </p:nvSpPr>
          <p:spPr>
            <a:xfrm>
              <a:off x="5331629" y="6231775"/>
              <a:ext cx="46822" cy="584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4" h="21600" fill="norm" stroke="1" extrusionOk="0">
                  <a:moveTo>
                    <a:pt x="20774" y="21600"/>
                  </a:moveTo>
                  <a:cubicBezTo>
                    <a:pt x="16078" y="21287"/>
                    <a:pt x="11383" y="20974"/>
                    <a:pt x="8096" y="19800"/>
                  </a:cubicBezTo>
                  <a:cubicBezTo>
                    <a:pt x="4809" y="18626"/>
                    <a:pt x="2931" y="16591"/>
                    <a:pt x="1522" y="14087"/>
                  </a:cubicBezTo>
                  <a:cubicBezTo>
                    <a:pt x="113" y="11583"/>
                    <a:pt x="-826" y="8609"/>
                    <a:pt x="1052" y="6183"/>
                  </a:cubicBezTo>
                  <a:cubicBezTo>
                    <a:pt x="2931" y="3757"/>
                    <a:pt x="7626" y="1878"/>
                    <a:pt x="1232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6" name="Line"/>
            <p:cNvSpPr/>
            <p:nvPr/>
          </p:nvSpPr>
          <p:spPr>
            <a:xfrm>
              <a:off x="5240196" y="6230677"/>
              <a:ext cx="239854" cy="1788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0745" fill="norm" stroke="1" extrusionOk="0">
                  <a:moveTo>
                    <a:pt x="2713" y="14854"/>
                  </a:moveTo>
                  <a:cubicBezTo>
                    <a:pt x="1766" y="15345"/>
                    <a:pt x="818" y="15836"/>
                    <a:pt x="345" y="15345"/>
                  </a:cubicBezTo>
                  <a:cubicBezTo>
                    <a:pt x="-129" y="14854"/>
                    <a:pt x="-129" y="13381"/>
                    <a:pt x="439" y="10681"/>
                  </a:cubicBezTo>
                  <a:cubicBezTo>
                    <a:pt x="1008" y="7981"/>
                    <a:pt x="2145" y="4054"/>
                    <a:pt x="4229" y="1845"/>
                  </a:cubicBezTo>
                  <a:cubicBezTo>
                    <a:pt x="6313" y="-364"/>
                    <a:pt x="9345" y="-855"/>
                    <a:pt x="12282" y="1845"/>
                  </a:cubicBezTo>
                  <a:cubicBezTo>
                    <a:pt x="15218" y="4545"/>
                    <a:pt x="18060" y="10436"/>
                    <a:pt x="19576" y="14118"/>
                  </a:cubicBezTo>
                  <a:cubicBezTo>
                    <a:pt x="21092" y="17800"/>
                    <a:pt x="21282" y="19272"/>
                    <a:pt x="21471" y="207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7" name="Line"/>
            <p:cNvSpPr/>
            <p:nvPr/>
          </p:nvSpPr>
          <p:spPr>
            <a:xfrm>
              <a:off x="7505699" y="7425575"/>
              <a:ext cx="3175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5791"/>
                    <a:pt x="5760" y="11583"/>
                    <a:pt x="7200" y="14870"/>
                  </a:cubicBezTo>
                  <a:cubicBezTo>
                    <a:pt x="8640" y="18157"/>
                    <a:pt x="8640" y="18939"/>
                    <a:pt x="8640" y="18939"/>
                  </a:cubicBezTo>
                  <a:cubicBezTo>
                    <a:pt x="8640" y="18939"/>
                    <a:pt x="8640" y="18157"/>
                    <a:pt x="9360" y="15183"/>
                  </a:cubicBezTo>
                  <a:cubicBezTo>
                    <a:pt x="10080" y="12209"/>
                    <a:pt x="11520" y="7043"/>
                    <a:pt x="12960" y="3991"/>
                  </a:cubicBezTo>
                  <a:cubicBezTo>
                    <a:pt x="14400" y="939"/>
                    <a:pt x="15840" y="0"/>
                    <a:pt x="16560" y="0"/>
                  </a:cubicBezTo>
                  <a:cubicBezTo>
                    <a:pt x="17280" y="0"/>
                    <a:pt x="17280" y="939"/>
                    <a:pt x="16560" y="3835"/>
                  </a:cubicBezTo>
                  <a:cubicBezTo>
                    <a:pt x="15840" y="6730"/>
                    <a:pt x="14400" y="11583"/>
                    <a:pt x="15120" y="14870"/>
                  </a:cubicBezTo>
                  <a:cubicBezTo>
                    <a:pt x="15840" y="18157"/>
                    <a:pt x="18720" y="1987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8" name="Line"/>
            <p:cNvSpPr/>
            <p:nvPr/>
          </p:nvSpPr>
          <p:spPr>
            <a:xfrm>
              <a:off x="7364262" y="7835060"/>
              <a:ext cx="120093" cy="192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5" h="20936" fill="norm" stroke="1" extrusionOk="0">
                  <a:moveTo>
                    <a:pt x="14336" y="1733"/>
                  </a:moveTo>
                  <a:cubicBezTo>
                    <a:pt x="11456" y="1504"/>
                    <a:pt x="8576" y="1274"/>
                    <a:pt x="5876" y="2882"/>
                  </a:cubicBezTo>
                  <a:cubicBezTo>
                    <a:pt x="3176" y="4491"/>
                    <a:pt x="656" y="7938"/>
                    <a:pt x="116" y="11040"/>
                  </a:cubicBezTo>
                  <a:cubicBezTo>
                    <a:pt x="-424" y="14142"/>
                    <a:pt x="1016" y="16899"/>
                    <a:pt x="2636" y="18738"/>
                  </a:cubicBezTo>
                  <a:cubicBezTo>
                    <a:pt x="4256" y="20576"/>
                    <a:pt x="6056" y="21495"/>
                    <a:pt x="9296" y="20576"/>
                  </a:cubicBezTo>
                  <a:cubicBezTo>
                    <a:pt x="12536" y="19657"/>
                    <a:pt x="17216" y="16899"/>
                    <a:pt x="19196" y="13567"/>
                  </a:cubicBezTo>
                  <a:cubicBezTo>
                    <a:pt x="21176" y="10235"/>
                    <a:pt x="20456" y="6329"/>
                    <a:pt x="19196" y="3801"/>
                  </a:cubicBezTo>
                  <a:cubicBezTo>
                    <a:pt x="17936" y="1274"/>
                    <a:pt x="16136" y="125"/>
                    <a:pt x="14696" y="10"/>
                  </a:cubicBezTo>
                  <a:cubicBezTo>
                    <a:pt x="13256" y="-105"/>
                    <a:pt x="12176" y="814"/>
                    <a:pt x="11096" y="17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9" name="Line"/>
            <p:cNvSpPr/>
            <p:nvPr/>
          </p:nvSpPr>
          <p:spPr>
            <a:xfrm>
              <a:off x="7588250" y="7978025"/>
              <a:ext cx="1" cy="317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0" name="Line"/>
            <p:cNvSpPr/>
            <p:nvPr/>
          </p:nvSpPr>
          <p:spPr>
            <a:xfrm>
              <a:off x="7623499" y="7793875"/>
              <a:ext cx="147014" cy="308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6" h="21400" fill="norm" stroke="1" extrusionOk="0">
                  <a:moveTo>
                    <a:pt x="11204" y="2645"/>
                  </a:moveTo>
                  <a:cubicBezTo>
                    <a:pt x="9404" y="2645"/>
                    <a:pt x="7604" y="2645"/>
                    <a:pt x="5504" y="2718"/>
                  </a:cubicBezTo>
                  <a:cubicBezTo>
                    <a:pt x="3404" y="2792"/>
                    <a:pt x="1004" y="2939"/>
                    <a:pt x="254" y="3306"/>
                  </a:cubicBezTo>
                  <a:cubicBezTo>
                    <a:pt x="-496" y="3673"/>
                    <a:pt x="404" y="4261"/>
                    <a:pt x="3104" y="5510"/>
                  </a:cubicBezTo>
                  <a:cubicBezTo>
                    <a:pt x="5804" y="6759"/>
                    <a:pt x="10304" y="8669"/>
                    <a:pt x="12404" y="10947"/>
                  </a:cubicBezTo>
                  <a:cubicBezTo>
                    <a:pt x="14504" y="13224"/>
                    <a:pt x="14204" y="15869"/>
                    <a:pt x="13454" y="17559"/>
                  </a:cubicBezTo>
                  <a:cubicBezTo>
                    <a:pt x="12704" y="19249"/>
                    <a:pt x="11504" y="19984"/>
                    <a:pt x="10154" y="20571"/>
                  </a:cubicBezTo>
                  <a:cubicBezTo>
                    <a:pt x="8804" y="21159"/>
                    <a:pt x="7304" y="21600"/>
                    <a:pt x="6404" y="21306"/>
                  </a:cubicBezTo>
                  <a:cubicBezTo>
                    <a:pt x="5504" y="21012"/>
                    <a:pt x="5204" y="19984"/>
                    <a:pt x="7004" y="17853"/>
                  </a:cubicBezTo>
                  <a:cubicBezTo>
                    <a:pt x="8804" y="15722"/>
                    <a:pt x="12704" y="12490"/>
                    <a:pt x="15404" y="10065"/>
                  </a:cubicBezTo>
                  <a:cubicBezTo>
                    <a:pt x="18104" y="7641"/>
                    <a:pt x="19604" y="6024"/>
                    <a:pt x="20354" y="4849"/>
                  </a:cubicBezTo>
                  <a:cubicBezTo>
                    <a:pt x="21104" y="3673"/>
                    <a:pt x="21104" y="2939"/>
                    <a:pt x="19454" y="2204"/>
                  </a:cubicBezTo>
                  <a:cubicBezTo>
                    <a:pt x="17804" y="1469"/>
                    <a:pt x="14504" y="735"/>
                    <a:pt x="1120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1" name="Line"/>
            <p:cNvSpPr/>
            <p:nvPr/>
          </p:nvSpPr>
          <p:spPr>
            <a:xfrm>
              <a:off x="8655413" y="7447124"/>
              <a:ext cx="25038" cy="232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179" fill="norm" stroke="1" extrusionOk="0">
                  <a:moveTo>
                    <a:pt x="5091" y="929"/>
                  </a:moveTo>
                  <a:cubicBezTo>
                    <a:pt x="6891" y="6522"/>
                    <a:pt x="8691" y="12115"/>
                    <a:pt x="7791" y="15586"/>
                  </a:cubicBezTo>
                  <a:cubicBezTo>
                    <a:pt x="6891" y="19058"/>
                    <a:pt x="3291" y="20408"/>
                    <a:pt x="1491" y="20504"/>
                  </a:cubicBezTo>
                  <a:cubicBezTo>
                    <a:pt x="-309" y="20600"/>
                    <a:pt x="-309" y="19443"/>
                    <a:pt x="591" y="16068"/>
                  </a:cubicBezTo>
                  <a:cubicBezTo>
                    <a:pt x="1491" y="12693"/>
                    <a:pt x="3291" y="7100"/>
                    <a:pt x="5091" y="3822"/>
                  </a:cubicBezTo>
                  <a:cubicBezTo>
                    <a:pt x="6891" y="543"/>
                    <a:pt x="8691" y="-421"/>
                    <a:pt x="10491" y="158"/>
                  </a:cubicBezTo>
                  <a:cubicBezTo>
                    <a:pt x="12291" y="736"/>
                    <a:pt x="14091" y="2858"/>
                    <a:pt x="15891" y="6618"/>
                  </a:cubicBezTo>
                  <a:cubicBezTo>
                    <a:pt x="17691" y="10379"/>
                    <a:pt x="19491" y="15779"/>
                    <a:pt x="21291" y="211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2" name="Line"/>
            <p:cNvSpPr/>
            <p:nvPr/>
          </p:nvSpPr>
          <p:spPr>
            <a:xfrm>
              <a:off x="8451849" y="7667360"/>
              <a:ext cx="31751" cy="234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3" fill="norm" stroke="1" extrusionOk="0">
                  <a:moveTo>
                    <a:pt x="0" y="1692"/>
                  </a:moveTo>
                  <a:cubicBezTo>
                    <a:pt x="2880" y="727"/>
                    <a:pt x="5760" y="-237"/>
                    <a:pt x="8640" y="52"/>
                  </a:cubicBezTo>
                  <a:cubicBezTo>
                    <a:pt x="11520" y="342"/>
                    <a:pt x="14400" y="1884"/>
                    <a:pt x="16560" y="5645"/>
                  </a:cubicBezTo>
                  <a:cubicBezTo>
                    <a:pt x="18720" y="9406"/>
                    <a:pt x="20160" y="15384"/>
                    <a:pt x="21600" y="21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3" name="Line"/>
            <p:cNvSpPr/>
            <p:nvPr/>
          </p:nvSpPr>
          <p:spPr>
            <a:xfrm>
              <a:off x="8540749" y="7800225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4" name="Line"/>
            <p:cNvSpPr/>
            <p:nvPr/>
          </p:nvSpPr>
          <p:spPr>
            <a:xfrm>
              <a:off x="8642349" y="7742530"/>
              <a:ext cx="152401" cy="1325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0" fill="norm" stroke="1" extrusionOk="0">
                  <a:moveTo>
                    <a:pt x="0" y="3124"/>
                  </a:moveTo>
                  <a:cubicBezTo>
                    <a:pt x="900" y="1774"/>
                    <a:pt x="1800" y="424"/>
                    <a:pt x="3000" y="87"/>
                  </a:cubicBezTo>
                  <a:cubicBezTo>
                    <a:pt x="4200" y="-251"/>
                    <a:pt x="5700" y="424"/>
                    <a:pt x="6750" y="1605"/>
                  </a:cubicBezTo>
                  <a:cubicBezTo>
                    <a:pt x="7800" y="2787"/>
                    <a:pt x="8400" y="4474"/>
                    <a:pt x="8400" y="6668"/>
                  </a:cubicBezTo>
                  <a:cubicBezTo>
                    <a:pt x="8400" y="8862"/>
                    <a:pt x="7800" y="11562"/>
                    <a:pt x="6600" y="14093"/>
                  </a:cubicBezTo>
                  <a:cubicBezTo>
                    <a:pt x="5400" y="16624"/>
                    <a:pt x="3600" y="18986"/>
                    <a:pt x="3600" y="20168"/>
                  </a:cubicBezTo>
                  <a:cubicBezTo>
                    <a:pt x="3600" y="21349"/>
                    <a:pt x="5400" y="21349"/>
                    <a:pt x="8700" y="20674"/>
                  </a:cubicBezTo>
                  <a:cubicBezTo>
                    <a:pt x="12000" y="19999"/>
                    <a:pt x="16800" y="18649"/>
                    <a:pt x="21600" y="172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5" name="Line"/>
            <p:cNvSpPr/>
            <p:nvPr/>
          </p:nvSpPr>
          <p:spPr>
            <a:xfrm>
              <a:off x="8788399" y="7724730"/>
              <a:ext cx="75332" cy="203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6" h="21139" fill="norm" stroke="1" extrusionOk="0">
                  <a:moveTo>
                    <a:pt x="1751" y="588"/>
                  </a:moveTo>
                  <a:cubicBezTo>
                    <a:pt x="4670" y="147"/>
                    <a:pt x="7589" y="-294"/>
                    <a:pt x="11092" y="257"/>
                  </a:cubicBezTo>
                  <a:cubicBezTo>
                    <a:pt x="14595" y="808"/>
                    <a:pt x="18681" y="2351"/>
                    <a:pt x="20141" y="3673"/>
                  </a:cubicBezTo>
                  <a:cubicBezTo>
                    <a:pt x="21600" y="4996"/>
                    <a:pt x="20432" y="6098"/>
                    <a:pt x="17805" y="6979"/>
                  </a:cubicBezTo>
                  <a:cubicBezTo>
                    <a:pt x="15178" y="7861"/>
                    <a:pt x="11092" y="8522"/>
                    <a:pt x="10508" y="9184"/>
                  </a:cubicBezTo>
                  <a:cubicBezTo>
                    <a:pt x="9924" y="9845"/>
                    <a:pt x="12843" y="10506"/>
                    <a:pt x="15470" y="11167"/>
                  </a:cubicBezTo>
                  <a:cubicBezTo>
                    <a:pt x="18097" y="11828"/>
                    <a:pt x="20432" y="12490"/>
                    <a:pt x="20724" y="14033"/>
                  </a:cubicBezTo>
                  <a:cubicBezTo>
                    <a:pt x="21016" y="15575"/>
                    <a:pt x="19265" y="18000"/>
                    <a:pt x="16346" y="19433"/>
                  </a:cubicBezTo>
                  <a:cubicBezTo>
                    <a:pt x="13427" y="20865"/>
                    <a:pt x="9341" y="21306"/>
                    <a:pt x="6422" y="21086"/>
                  </a:cubicBezTo>
                  <a:cubicBezTo>
                    <a:pt x="3503" y="20865"/>
                    <a:pt x="1751" y="19984"/>
                    <a:pt x="0" y="191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6" name="Line"/>
            <p:cNvSpPr/>
            <p:nvPr/>
          </p:nvSpPr>
          <p:spPr>
            <a:xfrm>
              <a:off x="10223499" y="7534523"/>
              <a:ext cx="38101" cy="284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5" fill="norm" stroke="1" extrusionOk="0">
                  <a:moveTo>
                    <a:pt x="0" y="2325"/>
                  </a:moveTo>
                  <a:cubicBezTo>
                    <a:pt x="1200" y="1205"/>
                    <a:pt x="2400" y="85"/>
                    <a:pt x="4200" y="5"/>
                  </a:cubicBezTo>
                  <a:cubicBezTo>
                    <a:pt x="6000" y="-75"/>
                    <a:pt x="8400" y="885"/>
                    <a:pt x="9600" y="3845"/>
                  </a:cubicBezTo>
                  <a:cubicBezTo>
                    <a:pt x="10800" y="6805"/>
                    <a:pt x="10800" y="11765"/>
                    <a:pt x="10200" y="14645"/>
                  </a:cubicBezTo>
                  <a:cubicBezTo>
                    <a:pt x="9600" y="17525"/>
                    <a:pt x="8400" y="18325"/>
                    <a:pt x="7800" y="18325"/>
                  </a:cubicBezTo>
                  <a:cubicBezTo>
                    <a:pt x="7200" y="18325"/>
                    <a:pt x="7200" y="17525"/>
                    <a:pt x="9000" y="14325"/>
                  </a:cubicBezTo>
                  <a:cubicBezTo>
                    <a:pt x="10800" y="11125"/>
                    <a:pt x="14400" y="5525"/>
                    <a:pt x="16800" y="6325"/>
                  </a:cubicBezTo>
                  <a:cubicBezTo>
                    <a:pt x="19200" y="7125"/>
                    <a:pt x="20400" y="14325"/>
                    <a:pt x="21600" y="21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7" name="Line"/>
            <p:cNvSpPr/>
            <p:nvPr/>
          </p:nvSpPr>
          <p:spPr>
            <a:xfrm>
              <a:off x="10191749" y="7873908"/>
              <a:ext cx="99876" cy="199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416" fill="norm" stroke="1" extrusionOk="0">
                  <a:moveTo>
                    <a:pt x="8100" y="3681"/>
                  </a:moveTo>
                  <a:cubicBezTo>
                    <a:pt x="7650" y="2544"/>
                    <a:pt x="7200" y="1408"/>
                    <a:pt x="8325" y="725"/>
                  </a:cubicBezTo>
                  <a:cubicBezTo>
                    <a:pt x="9450" y="43"/>
                    <a:pt x="12150" y="-184"/>
                    <a:pt x="14400" y="157"/>
                  </a:cubicBezTo>
                  <a:cubicBezTo>
                    <a:pt x="16650" y="498"/>
                    <a:pt x="18450" y="1408"/>
                    <a:pt x="18450" y="3113"/>
                  </a:cubicBezTo>
                  <a:cubicBezTo>
                    <a:pt x="18450" y="4818"/>
                    <a:pt x="16650" y="7319"/>
                    <a:pt x="14850" y="8911"/>
                  </a:cubicBezTo>
                  <a:cubicBezTo>
                    <a:pt x="13050" y="10502"/>
                    <a:pt x="11250" y="11184"/>
                    <a:pt x="11475" y="11639"/>
                  </a:cubicBezTo>
                  <a:cubicBezTo>
                    <a:pt x="11700" y="12094"/>
                    <a:pt x="13950" y="12321"/>
                    <a:pt x="16200" y="12890"/>
                  </a:cubicBezTo>
                  <a:cubicBezTo>
                    <a:pt x="18450" y="13458"/>
                    <a:pt x="20700" y="14368"/>
                    <a:pt x="21150" y="15391"/>
                  </a:cubicBezTo>
                  <a:cubicBezTo>
                    <a:pt x="21600" y="16414"/>
                    <a:pt x="20250" y="17551"/>
                    <a:pt x="16425" y="18574"/>
                  </a:cubicBezTo>
                  <a:cubicBezTo>
                    <a:pt x="12600" y="19597"/>
                    <a:pt x="6300" y="20507"/>
                    <a:pt x="0" y="21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8" name="Line"/>
            <p:cNvSpPr/>
            <p:nvPr/>
          </p:nvSpPr>
          <p:spPr>
            <a:xfrm>
              <a:off x="10401300" y="8028825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9" name="Line"/>
            <p:cNvSpPr/>
            <p:nvPr/>
          </p:nvSpPr>
          <p:spPr>
            <a:xfrm>
              <a:off x="10452099" y="7890135"/>
              <a:ext cx="165101" cy="157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2" fill="norm" stroke="1" extrusionOk="0">
                  <a:moveTo>
                    <a:pt x="0" y="5910"/>
                  </a:moveTo>
                  <a:cubicBezTo>
                    <a:pt x="0" y="4470"/>
                    <a:pt x="0" y="3030"/>
                    <a:pt x="692" y="2022"/>
                  </a:cubicBezTo>
                  <a:cubicBezTo>
                    <a:pt x="1385" y="1014"/>
                    <a:pt x="2769" y="438"/>
                    <a:pt x="4431" y="150"/>
                  </a:cubicBezTo>
                  <a:cubicBezTo>
                    <a:pt x="6092" y="-138"/>
                    <a:pt x="8031" y="-138"/>
                    <a:pt x="9554" y="1302"/>
                  </a:cubicBezTo>
                  <a:cubicBezTo>
                    <a:pt x="11077" y="2742"/>
                    <a:pt x="12185" y="5622"/>
                    <a:pt x="11215" y="8646"/>
                  </a:cubicBezTo>
                  <a:cubicBezTo>
                    <a:pt x="10246" y="11670"/>
                    <a:pt x="7200" y="14838"/>
                    <a:pt x="4985" y="16998"/>
                  </a:cubicBezTo>
                  <a:cubicBezTo>
                    <a:pt x="2769" y="19158"/>
                    <a:pt x="1385" y="20310"/>
                    <a:pt x="1385" y="20886"/>
                  </a:cubicBezTo>
                  <a:cubicBezTo>
                    <a:pt x="1385" y="21462"/>
                    <a:pt x="2769" y="21462"/>
                    <a:pt x="6369" y="21462"/>
                  </a:cubicBezTo>
                  <a:cubicBezTo>
                    <a:pt x="9969" y="21462"/>
                    <a:pt x="15785" y="21462"/>
                    <a:pt x="21600" y="21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0" name="Line"/>
            <p:cNvSpPr/>
            <p:nvPr/>
          </p:nvSpPr>
          <p:spPr>
            <a:xfrm>
              <a:off x="10706100" y="7889125"/>
              <a:ext cx="1" cy="1968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1" name="Line"/>
            <p:cNvSpPr/>
            <p:nvPr/>
          </p:nvSpPr>
          <p:spPr>
            <a:xfrm>
              <a:off x="5975349" y="7474258"/>
              <a:ext cx="40730" cy="395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1" h="21600" fill="norm" stroke="1" extrusionOk="0">
                  <a:moveTo>
                    <a:pt x="6480" y="5660"/>
                  </a:moveTo>
                  <a:cubicBezTo>
                    <a:pt x="4320" y="8317"/>
                    <a:pt x="2160" y="10973"/>
                    <a:pt x="1080" y="12590"/>
                  </a:cubicBezTo>
                  <a:cubicBezTo>
                    <a:pt x="0" y="14207"/>
                    <a:pt x="0" y="14785"/>
                    <a:pt x="0" y="15363"/>
                  </a:cubicBezTo>
                  <a:cubicBezTo>
                    <a:pt x="0" y="15940"/>
                    <a:pt x="0" y="16518"/>
                    <a:pt x="540" y="16518"/>
                  </a:cubicBezTo>
                  <a:cubicBezTo>
                    <a:pt x="1080" y="16518"/>
                    <a:pt x="2160" y="15940"/>
                    <a:pt x="3240" y="13630"/>
                  </a:cubicBezTo>
                  <a:cubicBezTo>
                    <a:pt x="4320" y="11320"/>
                    <a:pt x="5400" y="7277"/>
                    <a:pt x="6480" y="6295"/>
                  </a:cubicBezTo>
                  <a:cubicBezTo>
                    <a:pt x="7560" y="5313"/>
                    <a:pt x="8640" y="7393"/>
                    <a:pt x="9180" y="9472"/>
                  </a:cubicBezTo>
                  <a:cubicBezTo>
                    <a:pt x="9720" y="11551"/>
                    <a:pt x="9720" y="13630"/>
                    <a:pt x="11880" y="12244"/>
                  </a:cubicBezTo>
                  <a:cubicBezTo>
                    <a:pt x="14040" y="10858"/>
                    <a:pt x="18360" y="6006"/>
                    <a:pt x="19980" y="3292"/>
                  </a:cubicBezTo>
                  <a:cubicBezTo>
                    <a:pt x="21600" y="578"/>
                    <a:pt x="20520" y="0"/>
                    <a:pt x="18900" y="0"/>
                  </a:cubicBezTo>
                  <a:cubicBezTo>
                    <a:pt x="17280" y="0"/>
                    <a:pt x="15120" y="578"/>
                    <a:pt x="12960" y="2830"/>
                  </a:cubicBezTo>
                  <a:cubicBezTo>
                    <a:pt x="10800" y="5082"/>
                    <a:pt x="8640" y="9010"/>
                    <a:pt x="7020" y="11955"/>
                  </a:cubicBezTo>
                  <a:cubicBezTo>
                    <a:pt x="5400" y="14901"/>
                    <a:pt x="4320" y="16864"/>
                    <a:pt x="5940" y="18308"/>
                  </a:cubicBezTo>
                  <a:cubicBezTo>
                    <a:pt x="7560" y="19752"/>
                    <a:pt x="11880" y="20676"/>
                    <a:pt x="162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2" name="Line"/>
            <p:cNvSpPr/>
            <p:nvPr/>
          </p:nvSpPr>
          <p:spPr>
            <a:xfrm>
              <a:off x="4147495" y="1069225"/>
              <a:ext cx="5300297" cy="1816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5" h="21600" fill="norm" stroke="1" extrusionOk="0">
                  <a:moveTo>
                    <a:pt x="2038" y="19485"/>
                  </a:moveTo>
                  <a:cubicBezTo>
                    <a:pt x="2133" y="19611"/>
                    <a:pt x="2228" y="19737"/>
                    <a:pt x="2443" y="19838"/>
                  </a:cubicBezTo>
                  <a:cubicBezTo>
                    <a:pt x="2658" y="19938"/>
                    <a:pt x="2994" y="20014"/>
                    <a:pt x="3343" y="20052"/>
                  </a:cubicBezTo>
                  <a:cubicBezTo>
                    <a:pt x="3692" y="20090"/>
                    <a:pt x="4054" y="20090"/>
                    <a:pt x="4394" y="20064"/>
                  </a:cubicBezTo>
                  <a:cubicBezTo>
                    <a:pt x="4735" y="20039"/>
                    <a:pt x="5054" y="19989"/>
                    <a:pt x="5394" y="19951"/>
                  </a:cubicBezTo>
                  <a:cubicBezTo>
                    <a:pt x="5734" y="19913"/>
                    <a:pt x="6096" y="19888"/>
                    <a:pt x="6471" y="19876"/>
                  </a:cubicBezTo>
                  <a:cubicBezTo>
                    <a:pt x="6846" y="19863"/>
                    <a:pt x="7233" y="19863"/>
                    <a:pt x="7582" y="19863"/>
                  </a:cubicBezTo>
                  <a:cubicBezTo>
                    <a:pt x="7931" y="19863"/>
                    <a:pt x="8241" y="19863"/>
                    <a:pt x="8556" y="19850"/>
                  </a:cubicBezTo>
                  <a:cubicBezTo>
                    <a:pt x="8870" y="19838"/>
                    <a:pt x="9189" y="19813"/>
                    <a:pt x="9512" y="19775"/>
                  </a:cubicBezTo>
                  <a:cubicBezTo>
                    <a:pt x="9835" y="19737"/>
                    <a:pt x="10163" y="19687"/>
                    <a:pt x="10477" y="19636"/>
                  </a:cubicBezTo>
                  <a:cubicBezTo>
                    <a:pt x="10792" y="19586"/>
                    <a:pt x="11093" y="19536"/>
                    <a:pt x="11412" y="19485"/>
                  </a:cubicBezTo>
                  <a:cubicBezTo>
                    <a:pt x="11731" y="19435"/>
                    <a:pt x="12067" y="19385"/>
                    <a:pt x="12407" y="19309"/>
                  </a:cubicBezTo>
                  <a:cubicBezTo>
                    <a:pt x="12747" y="19234"/>
                    <a:pt x="13092" y="19133"/>
                    <a:pt x="13424" y="19020"/>
                  </a:cubicBezTo>
                  <a:cubicBezTo>
                    <a:pt x="13756" y="18906"/>
                    <a:pt x="14074" y="18780"/>
                    <a:pt x="14393" y="18655"/>
                  </a:cubicBezTo>
                  <a:cubicBezTo>
                    <a:pt x="14712" y="18529"/>
                    <a:pt x="15031" y="18403"/>
                    <a:pt x="15341" y="18252"/>
                  </a:cubicBezTo>
                  <a:cubicBezTo>
                    <a:pt x="15651" y="18101"/>
                    <a:pt x="15953" y="17924"/>
                    <a:pt x="16267" y="17710"/>
                  </a:cubicBezTo>
                  <a:cubicBezTo>
                    <a:pt x="16582" y="17497"/>
                    <a:pt x="16909" y="17245"/>
                    <a:pt x="17223" y="16930"/>
                  </a:cubicBezTo>
                  <a:cubicBezTo>
                    <a:pt x="17538" y="16615"/>
                    <a:pt x="17839" y="16238"/>
                    <a:pt x="18119" y="15848"/>
                  </a:cubicBezTo>
                  <a:cubicBezTo>
                    <a:pt x="18400" y="15457"/>
                    <a:pt x="18658" y="15055"/>
                    <a:pt x="18938" y="14614"/>
                  </a:cubicBezTo>
                  <a:cubicBezTo>
                    <a:pt x="19218" y="14173"/>
                    <a:pt x="19520" y="13695"/>
                    <a:pt x="19795" y="13217"/>
                  </a:cubicBezTo>
                  <a:cubicBezTo>
                    <a:pt x="20071" y="12738"/>
                    <a:pt x="20321" y="12260"/>
                    <a:pt x="20549" y="11731"/>
                  </a:cubicBezTo>
                  <a:cubicBezTo>
                    <a:pt x="20777" y="11203"/>
                    <a:pt x="20984" y="10624"/>
                    <a:pt x="21152" y="9957"/>
                  </a:cubicBezTo>
                  <a:cubicBezTo>
                    <a:pt x="21320" y="9290"/>
                    <a:pt x="21450" y="8534"/>
                    <a:pt x="21518" y="7754"/>
                  </a:cubicBezTo>
                  <a:cubicBezTo>
                    <a:pt x="21587" y="6973"/>
                    <a:pt x="21596" y="6168"/>
                    <a:pt x="21527" y="5463"/>
                  </a:cubicBezTo>
                  <a:cubicBezTo>
                    <a:pt x="21458" y="4758"/>
                    <a:pt x="21312" y="4154"/>
                    <a:pt x="21105" y="3625"/>
                  </a:cubicBezTo>
                  <a:cubicBezTo>
                    <a:pt x="20898" y="3097"/>
                    <a:pt x="20631" y="2643"/>
                    <a:pt x="20351" y="2278"/>
                  </a:cubicBezTo>
                  <a:cubicBezTo>
                    <a:pt x="20071" y="1913"/>
                    <a:pt x="19778" y="1636"/>
                    <a:pt x="19485" y="1397"/>
                  </a:cubicBezTo>
                  <a:cubicBezTo>
                    <a:pt x="19192" y="1158"/>
                    <a:pt x="18899" y="957"/>
                    <a:pt x="18585" y="793"/>
                  </a:cubicBezTo>
                  <a:cubicBezTo>
                    <a:pt x="18270" y="629"/>
                    <a:pt x="17934" y="503"/>
                    <a:pt x="17615" y="403"/>
                  </a:cubicBezTo>
                  <a:cubicBezTo>
                    <a:pt x="17297" y="302"/>
                    <a:pt x="16995" y="227"/>
                    <a:pt x="16685" y="176"/>
                  </a:cubicBezTo>
                  <a:cubicBezTo>
                    <a:pt x="16375" y="126"/>
                    <a:pt x="16056" y="101"/>
                    <a:pt x="15750" y="76"/>
                  </a:cubicBezTo>
                  <a:cubicBezTo>
                    <a:pt x="15444" y="50"/>
                    <a:pt x="15151" y="25"/>
                    <a:pt x="14841" y="13"/>
                  </a:cubicBezTo>
                  <a:cubicBezTo>
                    <a:pt x="14531" y="0"/>
                    <a:pt x="14204" y="0"/>
                    <a:pt x="13850" y="0"/>
                  </a:cubicBezTo>
                  <a:cubicBezTo>
                    <a:pt x="13497" y="0"/>
                    <a:pt x="13118" y="0"/>
                    <a:pt x="12773" y="13"/>
                  </a:cubicBezTo>
                  <a:cubicBezTo>
                    <a:pt x="12429" y="25"/>
                    <a:pt x="12119" y="50"/>
                    <a:pt x="11783" y="101"/>
                  </a:cubicBezTo>
                  <a:cubicBezTo>
                    <a:pt x="11446" y="151"/>
                    <a:pt x="11085" y="227"/>
                    <a:pt x="10727" y="290"/>
                  </a:cubicBezTo>
                  <a:cubicBezTo>
                    <a:pt x="10370" y="352"/>
                    <a:pt x="10016" y="403"/>
                    <a:pt x="9667" y="453"/>
                  </a:cubicBezTo>
                  <a:cubicBezTo>
                    <a:pt x="9318" y="503"/>
                    <a:pt x="8974" y="554"/>
                    <a:pt x="8629" y="604"/>
                  </a:cubicBezTo>
                  <a:cubicBezTo>
                    <a:pt x="8284" y="655"/>
                    <a:pt x="7940" y="705"/>
                    <a:pt x="7587" y="780"/>
                  </a:cubicBezTo>
                  <a:cubicBezTo>
                    <a:pt x="7233" y="856"/>
                    <a:pt x="6871" y="957"/>
                    <a:pt x="6523" y="1057"/>
                  </a:cubicBezTo>
                  <a:cubicBezTo>
                    <a:pt x="6174" y="1158"/>
                    <a:pt x="5838" y="1259"/>
                    <a:pt x="5514" y="1359"/>
                  </a:cubicBezTo>
                  <a:cubicBezTo>
                    <a:pt x="5191" y="1460"/>
                    <a:pt x="4881" y="1561"/>
                    <a:pt x="4558" y="1699"/>
                  </a:cubicBezTo>
                  <a:cubicBezTo>
                    <a:pt x="4235" y="1838"/>
                    <a:pt x="3899" y="2014"/>
                    <a:pt x="3580" y="2253"/>
                  </a:cubicBezTo>
                  <a:cubicBezTo>
                    <a:pt x="3261" y="2492"/>
                    <a:pt x="2960" y="2794"/>
                    <a:pt x="2667" y="3122"/>
                  </a:cubicBezTo>
                  <a:cubicBezTo>
                    <a:pt x="2374" y="3449"/>
                    <a:pt x="2090" y="3801"/>
                    <a:pt x="1818" y="4217"/>
                  </a:cubicBezTo>
                  <a:cubicBezTo>
                    <a:pt x="1547" y="4632"/>
                    <a:pt x="1288" y="5110"/>
                    <a:pt x="1047" y="5727"/>
                  </a:cubicBezTo>
                  <a:cubicBezTo>
                    <a:pt x="806" y="6344"/>
                    <a:pt x="582" y="7099"/>
                    <a:pt x="418" y="7855"/>
                  </a:cubicBezTo>
                  <a:cubicBezTo>
                    <a:pt x="254" y="8610"/>
                    <a:pt x="151" y="9365"/>
                    <a:pt x="86" y="10171"/>
                  </a:cubicBezTo>
                  <a:cubicBezTo>
                    <a:pt x="22" y="10976"/>
                    <a:pt x="-4" y="11832"/>
                    <a:pt x="0" y="12638"/>
                  </a:cubicBezTo>
                  <a:cubicBezTo>
                    <a:pt x="5" y="13443"/>
                    <a:pt x="39" y="14199"/>
                    <a:pt x="121" y="14929"/>
                  </a:cubicBezTo>
                  <a:cubicBezTo>
                    <a:pt x="203" y="15659"/>
                    <a:pt x="332" y="16364"/>
                    <a:pt x="496" y="16943"/>
                  </a:cubicBezTo>
                  <a:cubicBezTo>
                    <a:pt x="659" y="17522"/>
                    <a:pt x="858" y="17975"/>
                    <a:pt x="1112" y="18352"/>
                  </a:cubicBezTo>
                  <a:cubicBezTo>
                    <a:pt x="1366" y="18730"/>
                    <a:pt x="1676" y="19032"/>
                    <a:pt x="1995" y="19259"/>
                  </a:cubicBezTo>
                  <a:cubicBezTo>
                    <a:pt x="2314" y="19485"/>
                    <a:pt x="2641" y="19636"/>
                    <a:pt x="2956" y="19800"/>
                  </a:cubicBezTo>
                  <a:cubicBezTo>
                    <a:pt x="3270" y="19964"/>
                    <a:pt x="3572" y="20140"/>
                    <a:pt x="3869" y="20442"/>
                  </a:cubicBezTo>
                  <a:cubicBezTo>
                    <a:pt x="4166" y="20744"/>
                    <a:pt x="4459" y="21172"/>
                    <a:pt x="4752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3" name="Line"/>
            <p:cNvSpPr/>
            <p:nvPr/>
          </p:nvSpPr>
          <p:spPr>
            <a:xfrm>
              <a:off x="837071" y="5317639"/>
              <a:ext cx="2564413" cy="133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2" h="21557" fill="norm" stroke="1" extrusionOk="0">
                  <a:moveTo>
                    <a:pt x="1133" y="21557"/>
                  </a:moveTo>
                  <a:cubicBezTo>
                    <a:pt x="830" y="21214"/>
                    <a:pt x="527" y="20871"/>
                    <a:pt x="322" y="20357"/>
                  </a:cubicBezTo>
                  <a:cubicBezTo>
                    <a:pt x="117" y="19843"/>
                    <a:pt x="10" y="19157"/>
                    <a:pt x="1" y="18643"/>
                  </a:cubicBezTo>
                  <a:cubicBezTo>
                    <a:pt x="-8" y="18128"/>
                    <a:pt x="81" y="17786"/>
                    <a:pt x="438" y="17443"/>
                  </a:cubicBezTo>
                  <a:cubicBezTo>
                    <a:pt x="794" y="17100"/>
                    <a:pt x="1418" y="16757"/>
                    <a:pt x="2050" y="15900"/>
                  </a:cubicBezTo>
                  <a:cubicBezTo>
                    <a:pt x="2683" y="15043"/>
                    <a:pt x="3325" y="13671"/>
                    <a:pt x="3975" y="12300"/>
                  </a:cubicBezTo>
                  <a:cubicBezTo>
                    <a:pt x="4626" y="10928"/>
                    <a:pt x="5285" y="9557"/>
                    <a:pt x="5998" y="8528"/>
                  </a:cubicBezTo>
                  <a:cubicBezTo>
                    <a:pt x="6711" y="7500"/>
                    <a:pt x="7477" y="6814"/>
                    <a:pt x="8235" y="6471"/>
                  </a:cubicBezTo>
                  <a:cubicBezTo>
                    <a:pt x="8992" y="6128"/>
                    <a:pt x="9741" y="6128"/>
                    <a:pt x="10400" y="5957"/>
                  </a:cubicBezTo>
                  <a:cubicBezTo>
                    <a:pt x="11059" y="5786"/>
                    <a:pt x="11630" y="5443"/>
                    <a:pt x="12298" y="4928"/>
                  </a:cubicBezTo>
                  <a:cubicBezTo>
                    <a:pt x="12966" y="4414"/>
                    <a:pt x="13733" y="3728"/>
                    <a:pt x="14419" y="3043"/>
                  </a:cubicBezTo>
                  <a:cubicBezTo>
                    <a:pt x="15105" y="2357"/>
                    <a:pt x="15711" y="1671"/>
                    <a:pt x="16397" y="1157"/>
                  </a:cubicBezTo>
                  <a:cubicBezTo>
                    <a:pt x="17083" y="643"/>
                    <a:pt x="17849" y="300"/>
                    <a:pt x="18562" y="128"/>
                  </a:cubicBezTo>
                  <a:cubicBezTo>
                    <a:pt x="19275" y="-43"/>
                    <a:pt x="19935" y="-43"/>
                    <a:pt x="20389" y="128"/>
                  </a:cubicBezTo>
                  <a:cubicBezTo>
                    <a:pt x="20843" y="300"/>
                    <a:pt x="21093" y="643"/>
                    <a:pt x="21280" y="814"/>
                  </a:cubicBezTo>
                  <a:cubicBezTo>
                    <a:pt x="21467" y="986"/>
                    <a:pt x="21592" y="986"/>
                    <a:pt x="21592" y="814"/>
                  </a:cubicBezTo>
                  <a:cubicBezTo>
                    <a:pt x="21592" y="643"/>
                    <a:pt x="21467" y="300"/>
                    <a:pt x="21262" y="300"/>
                  </a:cubicBezTo>
                  <a:cubicBezTo>
                    <a:pt x="21057" y="300"/>
                    <a:pt x="20772" y="643"/>
                    <a:pt x="20487" y="98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4" name="Line"/>
            <p:cNvSpPr/>
            <p:nvPr/>
          </p:nvSpPr>
          <p:spPr>
            <a:xfrm>
              <a:off x="876299" y="5402835"/>
              <a:ext cx="2338918" cy="1240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3" fill="norm" stroke="1" extrusionOk="0">
                  <a:moveTo>
                    <a:pt x="0" y="21463"/>
                  </a:moveTo>
                  <a:cubicBezTo>
                    <a:pt x="626" y="19632"/>
                    <a:pt x="1251" y="17802"/>
                    <a:pt x="1935" y="16521"/>
                  </a:cubicBezTo>
                  <a:cubicBezTo>
                    <a:pt x="2619" y="15239"/>
                    <a:pt x="3362" y="14507"/>
                    <a:pt x="4095" y="13592"/>
                  </a:cubicBezTo>
                  <a:cubicBezTo>
                    <a:pt x="4828" y="12677"/>
                    <a:pt x="5551" y="11578"/>
                    <a:pt x="6294" y="10663"/>
                  </a:cubicBezTo>
                  <a:cubicBezTo>
                    <a:pt x="7037" y="9748"/>
                    <a:pt x="7799" y="9016"/>
                    <a:pt x="8572" y="8466"/>
                  </a:cubicBezTo>
                  <a:cubicBezTo>
                    <a:pt x="9344" y="7917"/>
                    <a:pt x="10126" y="7551"/>
                    <a:pt x="10908" y="7368"/>
                  </a:cubicBezTo>
                  <a:cubicBezTo>
                    <a:pt x="11689" y="7185"/>
                    <a:pt x="12471" y="7185"/>
                    <a:pt x="13214" y="7002"/>
                  </a:cubicBezTo>
                  <a:cubicBezTo>
                    <a:pt x="13957" y="6819"/>
                    <a:pt x="14661" y="6453"/>
                    <a:pt x="15443" y="6087"/>
                  </a:cubicBezTo>
                  <a:cubicBezTo>
                    <a:pt x="16224" y="5721"/>
                    <a:pt x="17085" y="5355"/>
                    <a:pt x="17857" y="5171"/>
                  </a:cubicBezTo>
                  <a:cubicBezTo>
                    <a:pt x="18629" y="4988"/>
                    <a:pt x="19313" y="4988"/>
                    <a:pt x="19890" y="4256"/>
                  </a:cubicBezTo>
                  <a:cubicBezTo>
                    <a:pt x="20466" y="3524"/>
                    <a:pt x="20935" y="2060"/>
                    <a:pt x="21219" y="1144"/>
                  </a:cubicBezTo>
                  <a:cubicBezTo>
                    <a:pt x="21502" y="229"/>
                    <a:pt x="21600" y="-137"/>
                    <a:pt x="21600" y="46"/>
                  </a:cubicBezTo>
                  <a:cubicBezTo>
                    <a:pt x="21600" y="229"/>
                    <a:pt x="21502" y="961"/>
                    <a:pt x="21405" y="169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5" name="Line"/>
            <p:cNvSpPr/>
            <p:nvPr/>
          </p:nvSpPr>
          <p:spPr>
            <a:xfrm>
              <a:off x="4508499" y="7457325"/>
              <a:ext cx="3009901" cy="91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3" fill="norm" stroke="1" extrusionOk="0">
                  <a:moveTo>
                    <a:pt x="0" y="0"/>
                  </a:moveTo>
                  <a:cubicBezTo>
                    <a:pt x="304" y="982"/>
                    <a:pt x="608" y="1964"/>
                    <a:pt x="1010" y="2700"/>
                  </a:cubicBezTo>
                  <a:cubicBezTo>
                    <a:pt x="1413" y="3436"/>
                    <a:pt x="1914" y="3927"/>
                    <a:pt x="2430" y="4418"/>
                  </a:cubicBezTo>
                  <a:cubicBezTo>
                    <a:pt x="2947" y="4909"/>
                    <a:pt x="3478" y="5400"/>
                    <a:pt x="4025" y="5400"/>
                  </a:cubicBezTo>
                  <a:cubicBezTo>
                    <a:pt x="4572" y="5400"/>
                    <a:pt x="5134" y="4909"/>
                    <a:pt x="5590" y="4173"/>
                  </a:cubicBezTo>
                  <a:cubicBezTo>
                    <a:pt x="6046" y="3436"/>
                    <a:pt x="6395" y="2455"/>
                    <a:pt x="6873" y="1964"/>
                  </a:cubicBezTo>
                  <a:cubicBezTo>
                    <a:pt x="7352" y="1473"/>
                    <a:pt x="7959" y="1473"/>
                    <a:pt x="8430" y="1718"/>
                  </a:cubicBezTo>
                  <a:cubicBezTo>
                    <a:pt x="8901" y="1964"/>
                    <a:pt x="9235" y="2455"/>
                    <a:pt x="9661" y="3436"/>
                  </a:cubicBezTo>
                  <a:cubicBezTo>
                    <a:pt x="10086" y="4418"/>
                    <a:pt x="10603" y="5891"/>
                    <a:pt x="11066" y="6873"/>
                  </a:cubicBezTo>
                  <a:cubicBezTo>
                    <a:pt x="11529" y="7855"/>
                    <a:pt x="11939" y="8345"/>
                    <a:pt x="12463" y="8591"/>
                  </a:cubicBezTo>
                  <a:cubicBezTo>
                    <a:pt x="12987" y="8836"/>
                    <a:pt x="13625" y="8836"/>
                    <a:pt x="14104" y="9082"/>
                  </a:cubicBezTo>
                  <a:cubicBezTo>
                    <a:pt x="14582" y="9327"/>
                    <a:pt x="14901" y="9818"/>
                    <a:pt x="15235" y="10309"/>
                  </a:cubicBezTo>
                  <a:cubicBezTo>
                    <a:pt x="15570" y="10800"/>
                    <a:pt x="15919" y="11291"/>
                    <a:pt x="16253" y="12027"/>
                  </a:cubicBezTo>
                  <a:cubicBezTo>
                    <a:pt x="16587" y="12764"/>
                    <a:pt x="16906" y="13745"/>
                    <a:pt x="17271" y="14482"/>
                  </a:cubicBezTo>
                  <a:cubicBezTo>
                    <a:pt x="17635" y="15218"/>
                    <a:pt x="18046" y="15709"/>
                    <a:pt x="18403" y="16445"/>
                  </a:cubicBezTo>
                  <a:cubicBezTo>
                    <a:pt x="18759" y="17182"/>
                    <a:pt x="19063" y="18164"/>
                    <a:pt x="19390" y="18900"/>
                  </a:cubicBezTo>
                  <a:cubicBezTo>
                    <a:pt x="19716" y="19636"/>
                    <a:pt x="20066" y="20127"/>
                    <a:pt x="20316" y="20618"/>
                  </a:cubicBezTo>
                  <a:cubicBezTo>
                    <a:pt x="20567" y="21109"/>
                    <a:pt x="20719" y="21600"/>
                    <a:pt x="20886" y="20373"/>
                  </a:cubicBezTo>
                  <a:cubicBezTo>
                    <a:pt x="21053" y="19145"/>
                    <a:pt x="21235" y="16200"/>
                    <a:pt x="21357" y="15464"/>
                  </a:cubicBezTo>
                  <a:cubicBezTo>
                    <a:pt x="21478" y="14727"/>
                    <a:pt x="21539" y="16200"/>
                    <a:pt x="21600" y="1767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6" name="Line"/>
            <p:cNvSpPr/>
            <p:nvPr/>
          </p:nvSpPr>
          <p:spPr>
            <a:xfrm>
              <a:off x="503766" y="5351241"/>
              <a:ext cx="2760134" cy="220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661" y="21600"/>
                  </a:moveTo>
                  <a:cubicBezTo>
                    <a:pt x="3512" y="20977"/>
                    <a:pt x="3363" y="20354"/>
                    <a:pt x="3338" y="20042"/>
                  </a:cubicBezTo>
                  <a:cubicBezTo>
                    <a:pt x="3313" y="19731"/>
                    <a:pt x="3412" y="19731"/>
                    <a:pt x="3768" y="19419"/>
                  </a:cubicBezTo>
                  <a:cubicBezTo>
                    <a:pt x="4125" y="19108"/>
                    <a:pt x="4737" y="18485"/>
                    <a:pt x="5309" y="17654"/>
                  </a:cubicBezTo>
                  <a:cubicBezTo>
                    <a:pt x="5880" y="16823"/>
                    <a:pt x="6410" y="15785"/>
                    <a:pt x="7023" y="14746"/>
                  </a:cubicBezTo>
                  <a:cubicBezTo>
                    <a:pt x="7636" y="13708"/>
                    <a:pt x="8332" y="12669"/>
                    <a:pt x="8978" y="11838"/>
                  </a:cubicBezTo>
                  <a:cubicBezTo>
                    <a:pt x="9624" y="11008"/>
                    <a:pt x="10220" y="10385"/>
                    <a:pt x="10817" y="9762"/>
                  </a:cubicBezTo>
                  <a:cubicBezTo>
                    <a:pt x="11413" y="9138"/>
                    <a:pt x="12009" y="8515"/>
                    <a:pt x="12589" y="7996"/>
                  </a:cubicBezTo>
                  <a:cubicBezTo>
                    <a:pt x="13169" y="7477"/>
                    <a:pt x="13732" y="7062"/>
                    <a:pt x="14337" y="6646"/>
                  </a:cubicBezTo>
                  <a:cubicBezTo>
                    <a:pt x="14941" y="6231"/>
                    <a:pt x="15587" y="5815"/>
                    <a:pt x="16233" y="5192"/>
                  </a:cubicBezTo>
                  <a:cubicBezTo>
                    <a:pt x="16879" y="4569"/>
                    <a:pt x="17525" y="3738"/>
                    <a:pt x="18155" y="3012"/>
                  </a:cubicBezTo>
                  <a:cubicBezTo>
                    <a:pt x="18784" y="2285"/>
                    <a:pt x="19397" y="1662"/>
                    <a:pt x="19422" y="1246"/>
                  </a:cubicBezTo>
                  <a:cubicBezTo>
                    <a:pt x="19447" y="831"/>
                    <a:pt x="18883" y="623"/>
                    <a:pt x="18271" y="415"/>
                  </a:cubicBezTo>
                  <a:cubicBezTo>
                    <a:pt x="17658" y="208"/>
                    <a:pt x="16995" y="0"/>
                    <a:pt x="16324" y="0"/>
                  </a:cubicBezTo>
                  <a:cubicBezTo>
                    <a:pt x="15653" y="0"/>
                    <a:pt x="14974" y="208"/>
                    <a:pt x="14303" y="727"/>
                  </a:cubicBezTo>
                  <a:cubicBezTo>
                    <a:pt x="13633" y="1246"/>
                    <a:pt x="12970" y="2077"/>
                    <a:pt x="12365" y="2908"/>
                  </a:cubicBezTo>
                  <a:cubicBezTo>
                    <a:pt x="11761" y="3738"/>
                    <a:pt x="11214" y="4569"/>
                    <a:pt x="10651" y="5400"/>
                  </a:cubicBezTo>
                  <a:cubicBezTo>
                    <a:pt x="10088" y="6231"/>
                    <a:pt x="9508" y="7062"/>
                    <a:pt x="8870" y="7892"/>
                  </a:cubicBezTo>
                  <a:cubicBezTo>
                    <a:pt x="8233" y="8723"/>
                    <a:pt x="7537" y="9554"/>
                    <a:pt x="6883" y="10385"/>
                  </a:cubicBezTo>
                  <a:cubicBezTo>
                    <a:pt x="6228" y="11215"/>
                    <a:pt x="5615" y="12046"/>
                    <a:pt x="4978" y="12981"/>
                  </a:cubicBezTo>
                  <a:cubicBezTo>
                    <a:pt x="4340" y="13915"/>
                    <a:pt x="3677" y="14954"/>
                    <a:pt x="2998" y="15992"/>
                  </a:cubicBezTo>
                  <a:cubicBezTo>
                    <a:pt x="2319" y="17031"/>
                    <a:pt x="1623" y="18069"/>
                    <a:pt x="1160" y="18796"/>
                  </a:cubicBezTo>
                  <a:cubicBezTo>
                    <a:pt x="696" y="19523"/>
                    <a:pt x="464" y="19938"/>
                    <a:pt x="290" y="20146"/>
                  </a:cubicBezTo>
                  <a:cubicBezTo>
                    <a:pt x="116" y="20354"/>
                    <a:pt x="0" y="20354"/>
                    <a:pt x="0" y="20354"/>
                  </a:cubicBezTo>
                  <a:cubicBezTo>
                    <a:pt x="0" y="20354"/>
                    <a:pt x="116" y="20354"/>
                    <a:pt x="513" y="19627"/>
                  </a:cubicBezTo>
                  <a:cubicBezTo>
                    <a:pt x="911" y="18900"/>
                    <a:pt x="1590" y="17446"/>
                    <a:pt x="2211" y="16304"/>
                  </a:cubicBezTo>
                  <a:cubicBezTo>
                    <a:pt x="2833" y="15162"/>
                    <a:pt x="3396" y="14331"/>
                    <a:pt x="4000" y="13500"/>
                  </a:cubicBezTo>
                  <a:cubicBezTo>
                    <a:pt x="4605" y="12669"/>
                    <a:pt x="5251" y="11838"/>
                    <a:pt x="5938" y="11112"/>
                  </a:cubicBezTo>
                  <a:cubicBezTo>
                    <a:pt x="6626" y="10385"/>
                    <a:pt x="7355" y="9762"/>
                    <a:pt x="7984" y="9242"/>
                  </a:cubicBezTo>
                  <a:cubicBezTo>
                    <a:pt x="8613" y="8723"/>
                    <a:pt x="9144" y="8308"/>
                    <a:pt x="9665" y="8100"/>
                  </a:cubicBezTo>
                  <a:cubicBezTo>
                    <a:pt x="10187" y="7892"/>
                    <a:pt x="10701" y="7892"/>
                    <a:pt x="11214" y="7788"/>
                  </a:cubicBezTo>
                  <a:cubicBezTo>
                    <a:pt x="11728" y="7685"/>
                    <a:pt x="12241" y="7477"/>
                    <a:pt x="12763" y="7373"/>
                  </a:cubicBezTo>
                  <a:cubicBezTo>
                    <a:pt x="13285" y="7269"/>
                    <a:pt x="13815" y="7269"/>
                    <a:pt x="14444" y="7269"/>
                  </a:cubicBezTo>
                  <a:cubicBezTo>
                    <a:pt x="15074" y="7269"/>
                    <a:pt x="15802" y="7269"/>
                    <a:pt x="16498" y="7269"/>
                  </a:cubicBezTo>
                  <a:cubicBezTo>
                    <a:pt x="17194" y="7269"/>
                    <a:pt x="17856" y="7269"/>
                    <a:pt x="18511" y="7269"/>
                  </a:cubicBezTo>
                  <a:cubicBezTo>
                    <a:pt x="19165" y="7269"/>
                    <a:pt x="19811" y="7269"/>
                    <a:pt x="20291" y="7269"/>
                  </a:cubicBezTo>
                  <a:cubicBezTo>
                    <a:pt x="20772" y="7269"/>
                    <a:pt x="21087" y="7269"/>
                    <a:pt x="21294" y="7165"/>
                  </a:cubicBezTo>
                  <a:cubicBezTo>
                    <a:pt x="21501" y="7062"/>
                    <a:pt x="21600" y="6854"/>
                    <a:pt x="21600" y="6542"/>
                  </a:cubicBezTo>
                  <a:cubicBezTo>
                    <a:pt x="21600" y="6231"/>
                    <a:pt x="21501" y="5815"/>
                    <a:pt x="21352" y="5815"/>
                  </a:cubicBezTo>
                  <a:cubicBezTo>
                    <a:pt x="21202" y="5815"/>
                    <a:pt x="21004" y="6231"/>
                    <a:pt x="20805" y="664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7" name="Line"/>
            <p:cNvSpPr/>
            <p:nvPr/>
          </p:nvSpPr>
          <p:spPr>
            <a:xfrm>
              <a:off x="7525220" y="6857196"/>
              <a:ext cx="31280" cy="720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570" fill="norm" stroke="1" extrusionOk="0">
                  <a:moveTo>
                    <a:pt x="21280" y="1807"/>
                  </a:moveTo>
                  <a:cubicBezTo>
                    <a:pt x="21280" y="1490"/>
                    <a:pt x="21280" y="1174"/>
                    <a:pt x="20560" y="793"/>
                  </a:cubicBezTo>
                  <a:cubicBezTo>
                    <a:pt x="19840" y="413"/>
                    <a:pt x="18400" y="-30"/>
                    <a:pt x="16960" y="2"/>
                  </a:cubicBezTo>
                  <a:cubicBezTo>
                    <a:pt x="15520" y="33"/>
                    <a:pt x="14080" y="540"/>
                    <a:pt x="12640" y="1554"/>
                  </a:cubicBezTo>
                  <a:cubicBezTo>
                    <a:pt x="11200" y="2567"/>
                    <a:pt x="9760" y="4087"/>
                    <a:pt x="8320" y="5893"/>
                  </a:cubicBezTo>
                  <a:cubicBezTo>
                    <a:pt x="6880" y="7698"/>
                    <a:pt x="5440" y="9788"/>
                    <a:pt x="4000" y="11847"/>
                  </a:cubicBezTo>
                  <a:cubicBezTo>
                    <a:pt x="2560" y="13905"/>
                    <a:pt x="1120" y="15932"/>
                    <a:pt x="400" y="17421"/>
                  </a:cubicBezTo>
                  <a:cubicBezTo>
                    <a:pt x="-320" y="18910"/>
                    <a:pt x="-320" y="19860"/>
                    <a:pt x="2560" y="20461"/>
                  </a:cubicBezTo>
                  <a:cubicBezTo>
                    <a:pt x="5440" y="21063"/>
                    <a:pt x="11200" y="21317"/>
                    <a:pt x="16960" y="2157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8" name="Line"/>
            <p:cNvSpPr/>
            <p:nvPr/>
          </p:nvSpPr>
          <p:spPr>
            <a:xfrm>
              <a:off x="7481752" y="6804984"/>
              <a:ext cx="81099" cy="131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323" fill="norm" stroke="1" extrusionOk="0">
                  <a:moveTo>
                    <a:pt x="9589" y="3837"/>
                  </a:moveTo>
                  <a:cubicBezTo>
                    <a:pt x="9589" y="2123"/>
                    <a:pt x="9589" y="409"/>
                    <a:pt x="8482" y="66"/>
                  </a:cubicBezTo>
                  <a:cubicBezTo>
                    <a:pt x="7374" y="-277"/>
                    <a:pt x="5158" y="752"/>
                    <a:pt x="3774" y="2294"/>
                  </a:cubicBezTo>
                  <a:cubicBezTo>
                    <a:pt x="2389" y="3837"/>
                    <a:pt x="1835" y="5894"/>
                    <a:pt x="1558" y="8294"/>
                  </a:cubicBezTo>
                  <a:cubicBezTo>
                    <a:pt x="1282" y="10694"/>
                    <a:pt x="1282" y="13437"/>
                    <a:pt x="2943" y="14980"/>
                  </a:cubicBezTo>
                  <a:cubicBezTo>
                    <a:pt x="4605" y="16523"/>
                    <a:pt x="7928" y="16866"/>
                    <a:pt x="10420" y="16352"/>
                  </a:cubicBezTo>
                  <a:cubicBezTo>
                    <a:pt x="12912" y="15837"/>
                    <a:pt x="14574" y="14466"/>
                    <a:pt x="15682" y="12923"/>
                  </a:cubicBezTo>
                  <a:cubicBezTo>
                    <a:pt x="16789" y="11380"/>
                    <a:pt x="17343" y="9666"/>
                    <a:pt x="16789" y="7952"/>
                  </a:cubicBezTo>
                  <a:cubicBezTo>
                    <a:pt x="16235" y="6237"/>
                    <a:pt x="14574" y="4523"/>
                    <a:pt x="11528" y="4523"/>
                  </a:cubicBezTo>
                  <a:cubicBezTo>
                    <a:pt x="8482" y="4523"/>
                    <a:pt x="4051" y="6237"/>
                    <a:pt x="1835" y="7952"/>
                  </a:cubicBezTo>
                  <a:cubicBezTo>
                    <a:pt x="-380" y="9666"/>
                    <a:pt x="-380" y="11380"/>
                    <a:pt x="728" y="12752"/>
                  </a:cubicBezTo>
                  <a:cubicBezTo>
                    <a:pt x="1835" y="14123"/>
                    <a:pt x="4051" y="15152"/>
                    <a:pt x="6543" y="15837"/>
                  </a:cubicBezTo>
                  <a:cubicBezTo>
                    <a:pt x="9035" y="16523"/>
                    <a:pt x="11805" y="16866"/>
                    <a:pt x="13743" y="16180"/>
                  </a:cubicBezTo>
                  <a:cubicBezTo>
                    <a:pt x="15682" y="15494"/>
                    <a:pt x="16789" y="13780"/>
                    <a:pt x="17897" y="11894"/>
                  </a:cubicBezTo>
                  <a:cubicBezTo>
                    <a:pt x="19005" y="10009"/>
                    <a:pt x="20112" y="7952"/>
                    <a:pt x="18451" y="7952"/>
                  </a:cubicBezTo>
                  <a:cubicBezTo>
                    <a:pt x="16789" y="7952"/>
                    <a:pt x="12358" y="10009"/>
                    <a:pt x="9866" y="12066"/>
                  </a:cubicBezTo>
                  <a:cubicBezTo>
                    <a:pt x="7374" y="14123"/>
                    <a:pt x="6820" y="16180"/>
                    <a:pt x="9035" y="17723"/>
                  </a:cubicBezTo>
                  <a:cubicBezTo>
                    <a:pt x="11251" y="19266"/>
                    <a:pt x="16235" y="20294"/>
                    <a:pt x="21220" y="2132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9" name="Line"/>
            <p:cNvSpPr/>
            <p:nvPr/>
          </p:nvSpPr>
          <p:spPr>
            <a:xfrm>
              <a:off x="7042149" y="6568325"/>
              <a:ext cx="127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4852"/>
                    <a:pt x="14400" y="9704"/>
                    <a:pt x="18000" y="13304"/>
                  </a:cubicBezTo>
                  <a:cubicBezTo>
                    <a:pt x="21600" y="16904"/>
                    <a:pt x="21600" y="1925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0" name="Line"/>
            <p:cNvSpPr/>
            <p:nvPr/>
          </p:nvSpPr>
          <p:spPr>
            <a:xfrm>
              <a:off x="7062444" y="6600075"/>
              <a:ext cx="119406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9" h="21600" fill="norm" stroke="1" extrusionOk="0">
                  <a:moveTo>
                    <a:pt x="21009" y="0"/>
                  </a:moveTo>
                  <a:cubicBezTo>
                    <a:pt x="16912" y="2991"/>
                    <a:pt x="12816" y="5982"/>
                    <a:pt x="9092" y="8972"/>
                  </a:cubicBezTo>
                  <a:cubicBezTo>
                    <a:pt x="5368" y="11963"/>
                    <a:pt x="2016" y="14954"/>
                    <a:pt x="712" y="17058"/>
                  </a:cubicBezTo>
                  <a:cubicBezTo>
                    <a:pt x="-591" y="19163"/>
                    <a:pt x="154" y="20382"/>
                    <a:pt x="899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1" name="Line"/>
            <p:cNvSpPr/>
            <p:nvPr/>
          </p:nvSpPr>
          <p:spPr>
            <a:xfrm>
              <a:off x="7048499" y="6855398"/>
              <a:ext cx="167546" cy="278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498" fill="norm" stroke="1" extrusionOk="0">
                  <a:moveTo>
                    <a:pt x="11340" y="2353"/>
                  </a:moveTo>
                  <a:cubicBezTo>
                    <a:pt x="10800" y="1534"/>
                    <a:pt x="10260" y="716"/>
                    <a:pt x="11205" y="307"/>
                  </a:cubicBezTo>
                  <a:cubicBezTo>
                    <a:pt x="12150" y="-102"/>
                    <a:pt x="14580" y="-102"/>
                    <a:pt x="16065" y="307"/>
                  </a:cubicBezTo>
                  <a:cubicBezTo>
                    <a:pt x="17550" y="716"/>
                    <a:pt x="18090" y="1534"/>
                    <a:pt x="17820" y="2762"/>
                  </a:cubicBezTo>
                  <a:cubicBezTo>
                    <a:pt x="17550" y="3989"/>
                    <a:pt x="16470" y="5625"/>
                    <a:pt x="15390" y="6689"/>
                  </a:cubicBezTo>
                  <a:cubicBezTo>
                    <a:pt x="14310" y="7753"/>
                    <a:pt x="13230" y="8243"/>
                    <a:pt x="13230" y="8734"/>
                  </a:cubicBezTo>
                  <a:cubicBezTo>
                    <a:pt x="13230" y="9225"/>
                    <a:pt x="14310" y="9716"/>
                    <a:pt x="15525" y="10125"/>
                  </a:cubicBezTo>
                  <a:cubicBezTo>
                    <a:pt x="16740" y="10534"/>
                    <a:pt x="18090" y="10862"/>
                    <a:pt x="19305" y="11434"/>
                  </a:cubicBezTo>
                  <a:cubicBezTo>
                    <a:pt x="20520" y="12007"/>
                    <a:pt x="21600" y="12825"/>
                    <a:pt x="21330" y="13971"/>
                  </a:cubicBezTo>
                  <a:cubicBezTo>
                    <a:pt x="21060" y="15116"/>
                    <a:pt x="19440" y="16589"/>
                    <a:pt x="15660" y="17898"/>
                  </a:cubicBezTo>
                  <a:cubicBezTo>
                    <a:pt x="11880" y="19207"/>
                    <a:pt x="5940" y="20353"/>
                    <a:pt x="0" y="2149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2" name="Line"/>
            <p:cNvSpPr/>
            <p:nvPr/>
          </p:nvSpPr>
          <p:spPr>
            <a:xfrm>
              <a:off x="7477035" y="6841375"/>
              <a:ext cx="8191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6" h="21600" fill="norm" stroke="1" extrusionOk="0">
                  <a:moveTo>
                    <a:pt x="8933" y="7200"/>
                  </a:moveTo>
                  <a:cubicBezTo>
                    <a:pt x="7313" y="4000"/>
                    <a:pt x="5693" y="800"/>
                    <a:pt x="5693" y="800"/>
                  </a:cubicBezTo>
                  <a:cubicBezTo>
                    <a:pt x="5693" y="800"/>
                    <a:pt x="7313" y="4000"/>
                    <a:pt x="9473" y="5600"/>
                  </a:cubicBezTo>
                  <a:cubicBezTo>
                    <a:pt x="11633" y="7200"/>
                    <a:pt x="14333" y="7200"/>
                    <a:pt x="16763" y="6000"/>
                  </a:cubicBezTo>
                  <a:cubicBezTo>
                    <a:pt x="19193" y="4800"/>
                    <a:pt x="21353" y="2400"/>
                    <a:pt x="20813" y="1200"/>
                  </a:cubicBezTo>
                  <a:cubicBezTo>
                    <a:pt x="20273" y="0"/>
                    <a:pt x="17033" y="0"/>
                    <a:pt x="14063" y="0"/>
                  </a:cubicBezTo>
                  <a:cubicBezTo>
                    <a:pt x="11093" y="0"/>
                    <a:pt x="8393" y="0"/>
                    <a:pt x="5693" y="800"/>
                  </a:cubicBezTo>
                  <a:cubicBezTo>
                    <a:pt x="2993" y="1600"/>
                    <a:pt x="293" y="3200"/>
                    <a:pt x="23" y="5600"/>
                  </a:cubicBezTo>
                  <a:cubicBezTo>
                    <a:pt x="-247" y="8000"/>
                    <a:pt x="1913" y="11200"/>
                    <a:pt x="4613" y="12800"/>
                  </a:cubicBezTo>
                  <a:cubicBezTo>
                    <a:pt x="7313" y="14400"/>
                    <a:pt x="10553" y="14400"/>
                    <a:pt x="13793" y="14400"/>
                  </a:cubicBezTo>
                  <a:cubicBezTo>
                    <a:pt x="17033" y="14400"/>
                    <a:pt x="20273" y="14400"/>
                    <a:pt x="20003" y="15600"/>
                  </a:cubicBezTo>
                  <a:cubicBezTo>
                    <a:pt x="19733" y="16800"/>
                    <a:pt x="15953" y="19200"/>
                    <a:pt x="12173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3" name="Line"/>
            <p:cNvSpPr/>
            <p:nvPr/>
          </p:nvSpPr>
          <p:spPr>
            <a:xfrm>
              <a:off x="7473950" y="6830791"/>
              <a:ext cx="1152615" cy="100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2" h="21409" fill="norm" stroke="1" extrusionOk="0">
                  <a:moveTo>
                    <a:pt x="0" y="4950"/>
                  </a:moveTo>
                  <a:cubicBezTo>
                    <a:pt x="912" y="4050"/>
                    <a:pt x="1823" y="3150"/>
                    <a:pt x="2873" y="2475"/>
                  </a:cubicBezTo>
                  <a:cubicBezTo>
                    <a:pt x="3924" y="1800"/>
                    <a:pt x="5113" y="1350"/>
                    <a:pt x="6381" y="900"/>
                  </a:cubicBezTo>
                  <a:cubicBezTo>
                    <a:pt x="7649" y="450"/>
                    <a:pt x="8997" y="0"/>
                    <a:pt x="10285" y="0"/>
                  </a:cubicBezTo>
                  <a:cubicBezTo>
                    <a:pt x="11573" y="0"/>
                    <a:pt x="12801" y="450"/>
                    <a:pt x="13872" y="1125"/>
                  </a:cubicBezTo>
                  <a:cubicBezTo>
                    <a:pt x="14942" y="1800"/>
                    <a:pt x="15853" y="2700"/>
                    <a:pt x="16686" y="3825"/>
                  </a:cubicBezTo>
                  <a:cubicBezTo>
                    <a:pt x="17518" y="4950"/>
                    <a:pt x="18271" y="6300"/>
                    <a:pt x="18984" y="7650"/>
                  </a:cubicBezTo>
                  <a:cubicBezTo>
                    <a:pt x="19698" y="9000"/>
                    <a:pt x="20371" y="10350"/>
                    <a:pt x="20807" y="11250"/>
                  </a:cubicBezTo>
                  <a:cubicBezTo>
                    <a:pt x="21243" y="12150"/>
                    <a:pt x="21441" y="12600"/>
                    <a:pt x="21382" y="12825"/>
                  </a:cubicBezTo>
                  <a:cubicBezTo>
                    <a:pt x="21323" y="13050"/>
                    <a:pt x="21006" y="13050"/>
                    <a:pt x="20847" y="14175"/>
                  </a:cubicBezTo>
                  <a:cubicBezTo>
                    <a:pt x="20688" y="15300"/>
                    <a:pt x="20688" y="17550"/>
                    <a:pt x="20788" y="18675"/>
                  </a:cubicBezTo>
                  <a:cubicBezTo>
                    <a:pt x="20887" y="19800"/>
                    <a:pt x="21085" y="19800"/>
                    <a:pt x="21263" y="19125"/>
                  </a:cubicBezTo>
                  <a:cubicBezTo>
                    <a:pt x="21441" y="18450"/>
                    <a:pt x="21600" y="17100"/>
                    <a:pt x="21580" y="15975"/>
                  </a:cubicBezTo>
                  <a:cubicBezTo>
                    <a:pt x="21560" y="14850"/>
                    <a:pt x="21362" y="13950"/>
                    <a:pt x="21164" y="13500"/>
                  </a:cubicBezTo>
                  <a:cubicBezTo>
                    <a:pt x="20966" y="13050"/>
                    <a:pt x="20768" y="13050"/>
                    <a:pt x="20629" y="14175"/>
                  </a:cubicBezTo>
                  <a:cubicBezTo>
                    <a:pt x="20490" y="15300"/>
                    <a:pt x="20411" y="17550"/>
                    <a:pt x="20490" y="19125"/>
                  </a:cubicBezTo>
                  <a:cubicBezTo>
                    <a:pt x="20570" y="20700"/>
                    <a:pt x="20807" y="21600"/>
                    <a:pt x="20847" y="21375"/>
                  </a:cubicBezTo>
                  <a:cubicBezTo>
                    <a:pt x="20887" y="21150"/>
                    <a:pt x="20728" y="19800"/>
                    <a:pt x="20550" y="19575"/>
                  </a:cubicBezTo>
                  <a:cubicBezTo>
                    <a:pt x="20371" y="19350"/>
                    <a:pt x="20173" y="20250"/>
                    <a:pt x="19975" y="2115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4" name="Line"/>
            <p:cNvSpPr/>
            <p:nvPr/>
          </p:nvSpPr>
          <p:spPr>
            <a:xfrm>
              <a:off x="8542196" y="6343558"/>
              <a:ext cx="100155" cy="613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505" fill="norm" stroke="1" extrusionOk="0">
                  <a:moveTo>
                    <a:pt x="13193" y="19239"/>
                  </a:moveTo>
                  <a:cubicBezTo>
                    <a:pt x="11393" y="19016"/>
                    <a:pt x="9593" y="18794"/>
                    <a:pt x="7343" y="18794"/>
                  </a:cubicBezTo>
                  <a:cubicBezTo>
                    <a:pt x="5093" y="18794"/>
                    <a:pt x="2393" y="19016"/>
                    <a:pt x="1043" y="19387"/>
                  </a:cubicBezTo>
                  <a:cubicBezTo>
                    <a:pt x="-307" y="19759"/>
                    <a:pt x="-307" y="20278"/>
                    <a:pt x="818" y="20575"/>
                  </a:cubicBezTo>
                  <a:cubicBezTo>
                    <a:pt x="1943" y="20872"/>
                    <a:pt x="4193" y="20946"/>
                    <a:pt x="6443" y="20872"/>
                  </a:cubicBezTo>
                  <a:cubicBezTo>
                    <a:pt x="8693" y="20798"/>
                    <a:pt x="10943" y="20575"/>
                    <a:pt x="12743" y="20315"/>
                  </a:cubicBezTo>
                  <a:cubicBezTo>
                    <a:pt x="14543" y="20055"/>
                    <a:pt x="15893" y="19759"/>
                    <a:pt x="15668" y="19499"/>
                  </a:cubicBezTo>
                  <a:cubicBezTo>
                    <a:pt x="15443" y="19239"/>
                    <a:pt x="13643" y="19016"/>
                    <a:pt x="11843" y="19053"/>
                  </a:cubicBezTo>
                  <a:cubicBezTo>
                    <a:pt x="10043" y="19091"/>
                    <a:pt x="8243" y="19387"/>
                    <a:pt x="8018" y="19684"/>
                  </a:cubicBezTo>
                  <a:cubicBezTo>
                    <a:pt x="7793" y="19981"/>
                    <a:pt x="9143" y="20278"/>
                    <a:pt x="10943" y="20427"/>
                  </a:cubicBezTo>
                  <a:cubicBezTo>
                    <a:pt x="12743" y="20575"/>
                    <a:pt x="14993" y="20575"/>
                    <a:pt x="14993" y="20798"/>
                  </a:cubicBezTo>
                  <a:cubicBezTo>
                    <a:pt x="14993" y="21020"/>
                    <a:pt x="12743" y="21466"/>
                    <a:pt x="12068" y="21503"/>
                  </a:cubicBezTo>
                  <a:cubicBezTo>
                    <a:pt x="11393" y="21540"/>
                    <a:pt x="12293" y="21169"/>
                    <a:pt x="13418" y="20130"/>
                  </a:cubicBezTo>
                  <a:cubicBezTo>
                    <a:pt x="14543" y="19091"/>
                    <a:pt x="15893" y="17383"/>
                    <a:pt x="16793" y="15639"/>
                  </a:cubicBezTo>
                  <a:cubicBezTo>
                    <a:pt x="17693" y="13895"/>
                    <a:pt x="18143" y="12113"/>
                    <a:pt x="18818" y="10295"/>
                  </a:cubicBezTo>
                  <a:cubicBezTo>
                    <a:pt x="19493" y="8476"/>
                    <a:pt x="20393" y="6620"/>
                    <a:pt x="20843" y="5321"/>
                  </a:cubicBezTo>
                  <a:cubicBezTo>
                    <a:pt x="21293" y="4022"/>
                    <a:pt x="21293" y="3280"/>
                    <a:pt x="21293" y="2724"/>
                  </a:cubicBezTo>
                  <a:cubicBezTo>
                    <a:pt x="21293" y="2167"/>
                    <a:pt x="21293" y="1796"/>
                    <a:pt x="20618" y="1462"/>
                  </a:cubicBezTo>
                  <a:cubicBezTo>
                    <a:pt x="19943" y="1128"/>
                    <a:pt x="18593" y="831"/>
                    <a:pt x="16793" y="645"/>
                  </a:cubicBezTo>
                  <a:cubicBezTo>
                    <a:pt x="14993" y="460"/>
                    <a:pt x="12743" y="385"/>
                    <a:pt x="10943" y="534"/>
                  </a:cubicBezTo>
                  <a:cubicBezTo>
                    <a:pt x="9143" y="682"/>
                    <a:pt x="7793" y="1053"/>
                    <a:pt x="7568" y="1425"/>
                  </a:cubicBezTo>
                  <a:cubicBezTo>
                    <a:pt x="7343" y="1796"/>
                    <a:pt x="8243" y="2167"/>
                    <a:pt x="9818" y="2315"/>
                  </a:cubicBezTo>
                  <a:cubicBezTo>
                    <a:pt x="11393" y="2464"/>
                    <a:pt x="13643" y="2389"/>
                    <a:pt x="15443" y="2167"/>
                  </a:cubicBezTo>
                  <a:cubicBezTo>
                    <a:pt x="17243" y="1944"/>
                    <a:pt x="18593" y="1573"/>
                    <a:pt x="19268" y="1202"/>
                  </a:cubicBezTo>
                  <a:cubicBezTo>
                    <a:pt x="19943" y="831"/>
                    <a:pt x="19943" y="460"/>
                    <a:pt x="18818" y="237"/>
                  </a:cubicBezTo>
                  <a:cubicBezTo>
                    <a:pt x="17693" y="14"/>
                    <a:pt x="15443" y="-60"/>
                    <a:pt x="13643" y="51"/>
                  </a:cubicBezTo>
                  <a:cubicBezTo>
                    <a:pt x="11843" y="163"/>
                    <a:pt x="10493" y="460"/>
                    <a:pt x="9818" y="794"/>
                  </a:cubicBezTo>
                  <a:cubicBezTo>
                    <a:pt x="9143" y="1128"/>
                    <a:pt x="9143" y="1499"/>
                    <a:pt x="10268" y="1684"/>
                  </a:cubicBezTo>
                  <a:cubicBezTo>
                    <a:pt x="11393" y="1870"/>
                    <a:pt x="13643" y="1870"/>
                    <a:pt x="15443" y="1721"/>
                  </a:cubicBezTo>
                  <a:cubicBezTo>
                    <a:pt x="17243" y="1573"/>
                    <a:pt x="18593" y="1276"/>
                    <a:pt x="19268" y="942"/>
                  </a:cubicBezTo>
                  <a:cubicBezTo>
                    <a:pt x="19943" y="608"/>
                    <a:pt x="19943" y="237"/>
                    <a:pt x="19493" y="237"/>
                  </a:cubicBezTo>
                  <a:cubicBezTo>
                    <a:pt x="19043" y="237"/>
                    <a:pt x="18143" y="608"/>
                    <a:pt x="18368" y="942"/>
                  </a:cubicBezTo>
                  <a:cubicBezTo>
                    <a:pt x="18593" y="1276"/>
                    <a:pt x="19943" y="1573"/>
                    <a:pt x="21293" y="187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5" name="Line"/>
            <p:cNvSpPr/>
            <p:nvPr/>
          </p:nvSpPr>
          <p:spPr>
            <a:xfrm>
              <a:off x="8083549" y="6157691"/>
              <a:ext cx="203201" cy="130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9" fill="norm" stroke="1" extrusionOk="0">
                  <a:moveTo>
                    <a:pt x="0" y="5923"/>
                  </a:moveTo>
                  <a:cubicBezTo>
                    <a:pt x="0" y="4181"/>
                    <a:pt x="0" y="2439"/>
                    <a:pt x="562" y="1394"/>
                  </a:cubicBezTo>
                  <a:cubicBezTo>
                    <a:pt x="1125" y="348"/>
                    <a:pt x="2250" y="0"/>
                    <a:pt x="3375" y="0"/>
                  </a:cubicBezTo>
                  <a:cubicBezTo>
                    <a:pt x="4500" y="0"/>
                    <a:pt x="5625" y="348"/>
                    <a:pt x="6637" y="2265"/>
                  </a:cubicBezTo>
                  <a:cubicBezTo>
                    <a:pt x="7650" y="4181"/>
                    <a:pt x="8550" y="7665"/>
                    <a:pt x="8100" y="10626"/>
                  </a:cubicBezTo>
                  <a:cubicBezTo>
                    <a:pt x="7650" y="13587"/>
                    <a:pt x="5850" y="16026"/>
                    <a:pt x="4500" y="17768"/>
                  </a:cubicBezTo>
                  <a:cubicBezTo>
                    <a:pt x="3150" y="19510"/>
                    <a:pt x="2250" y="20555"/>
                    <a:pt x="2362" y="21077"/>
                  </a:cubicBezTo>
                  <a:cubicBezTo>
                    <a:pt x="2475" y="21600"/>
                    <a:pt x="3600" y="21600"/>
                    <a:pt x="5850" y="20381"/>
                  </a:cubicBezTo>
                  <a:cubicBezTo>
                    <a:pt x="8100" y="19161"/>
                    <a:pt x="11475" y="16723"/>
                    <a:pt x="14287" y="13587"/>
                  </a:cubicBezTo>
                  <a:cubicBezTo>
                    <a:pt x="17100" y="10452"/>
                    <a:pt x="19350" y="6619"/>
                    <a:pt x="21600" y="278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6" name="Line"/>
            <p:cNvSpPr/>
            <p:nvPr/>
          </p:nvSpPr>
          <p:spPr>
            <a:xfrm>
              <a:off x="8204199" y="6136525"/>
              <a:ext cx="1016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00" y="1714"/>
                    <a:pt x="16200" y="3429"/>
                    <a:pt x="12600" y="7029"/>
                  </a:cubicBezTo>
                  <a:cubicBezTo>
                    <a:pt x="9000" y="10629"/>
                    <a:pt x="4500" y="161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7" name="Line"/>
            <p:cNvSpPr/>
            <p:nvPr/>
          </p:nvSpPr>
          <p:spPr>
            <a:xfrm>
              <a:off x="8191499" y="6315648"/>
              <a:ext cx="167589" cy="233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478" fill="norm" stroke="1" extrusionOk="0">
                  <a:moveTo>
                    <a:pt x="12150" y="2797"/>
                  </a:moveTo>
                  <a:cubicBezTo>
                    <a:pt x="12150" y="1824"/>
                    <a:pt x="12150" y="851"/>
                    <a:pt x="12825" y="364"/>
                  </a:cubicBezTo>
                  <a:cubicBezTo>
                    <a:pt x="13500" y="-122"/>
                    <a:pt x="14850" y="-122"/>
                    <a:pt x="16335" y="364"/>
                  </a:cubicBezTo>
                  <a:cubicBezTo>
                    <a:pt x="17820" y="851"/>
                    <a:pt x="19440" y="1824"/>
                    <a:pt x="20385" y="2797"/>
                  </a:cubicBezTo>
                  <a:cubicBezTo>
                    <a:pt x="21330" y="3770"/>
                    <a:pt x="21600" y="4743"/>
                    <a:pt x="21195" y="5619"/>
                  </a:cubicBezTo>
                  <a:cubicBezTo>
                    <a:pt x="20790" y="6494"/>
                    <a:pt x="19710" y="7273"/>
                    <a:pt x="18360" y="7856"/>
                  </a:cubicBezTo>
                  <a:cubicBezTo>
                    <a:pt x="17010" y="8440"/>
                    <a:pt x="15390" y="8829"/>
                    <a:pt x="15255" y="9316"/>
                  </a:cubicBezTo>
                  <a:cubicBezTo>
                    <a:pt x="15120" y="9802"/>
                    <a:pt x="16470" y="10386"/>
                    <a:pt x="17550" y="11067"/>
                  </a:cubicBezTo>
                  <a:cubicBezTo>
                    <a:pt x="18630" y="11748"/>
                    <a:pt x="19440" y="12527"/>
                    <a:pt x="18900" y="13889"/>
                  </a:cubicBezTo>
                  <a:cubicBezTo>
                    <a:pt x="18360" y="15251"/>
                    <a:pt x="16470" y="17197"/>
                    <a:pt x="13095" y="18559"/>
                  </a:cubicBezTo>
                  <a:cubicBezTo>
                    <a:pt x="9720" y="19921"/>
                    <a:pt x="4860" y="20700"/>
                    <a:pt x="0" y="2147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8" name="Line"/>
            <p:cNvSpPr/>
            <p:nvPr/>
          </p:nvSpPr>
          <p:spPr>
            <a:xfrm>
              <a:off x="8604249" y="6352425"/>
              <a:ext cx="16954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944" y="313"/>
                    <a:pt x="1888" y="626"/>
                    <a:pt x="2778" y="1096"/>
                  </a:cubicBezTo>
                  <a:cubicBezTo>
                    <a:pt x="3667" y="1565"/>
                    <a:pt x="4503" y="2191"/>
                    <a:pt x="5366" y="2661"/>
                  </a:cubicBezTo>
                  <a:cubicBezTo>
                    <a:pt x="6229" y="3130"/>
                    <a:pt x="7119" y="3443"/>
                    <a:pt x="8090" y="3913"/>
                  </a:cubicBezTo>
                  <a:cubicBezTo>
                    <a:pt x="9061" y="4383"/>
                    <a:pt x="10112" y="5009"/>
                    <a:pt x="11097" y="5478"/>
                  </a:cubicBezTo>
                  <a:cubicBezTo>
                    <a:pt x="12081" y="5948"/>
                    <a:pt x="12998" y="6261"/>
                    <a:pt x="13861" y="6730"/>
                  </a:cubicBezTo>
                  <a:cubicBezTo>
                    <a:pt x="14724" y="7200"/>
                    <a:pt x="15533" y="7826"/>
                    <a:pt x="16396" y="9235"/>
                  </a:cubicBezTo>
                  <a:cubicBezTo>
                    <a:pt x="17258" y="10643"/>
                    <a:pt x="18175" y="12835"/>
                    <a:pt x="18769" y="14713"/>
                  </a:cubicBezTo>
                  <a:cubicBezTo>
                    <a:pt x="19362" y="16591"/>
                    <a:pt x="19631" y="18157"/>
                    <a:pt x="19942" y="19252"/>
                  </a:cubicBezTo>
                  <a:cubicBezTo>
                    <a:pt x="20252" y="20348"/>
                    <a:pt x="20602" y="20974"/>
                    <a:pt x="20885" y="21287"/>
                  </a:cubicBezTo>
                  <a:cubicBezTo>
                    <a:pt x="21169" y="21600"/>
                    <a:pt x="21384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9" name="Line"/>
            <p:cNvSpPr/>
            <p:nvPr/>
          </p:nvSpPr>
          <p:spPr>
            <a:xfrm>
              <a:off x="10218092" y="5952375"/>
              <a:ext cx="1910408" cy="564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9" h="21570" fill="norm" stroke="1" extrusionOk="0">
                  <a:moveTo>
                    <a:pt x="420" y="19901"/>
                  </a:moveTo>
                  <a:cubicBezTo>
                    <a:pt x="324" y="19658"/>
                    <a:pt x="228" y="19416"/>
                    <a:pt x="144" y="19578"/>
                  </a:cubicBezTo>
                  <a:cubicBezTo>
                    <a:pt x="61" y="19739"/>
                    <a:pt x="-11" y="20306"/>
                    <a:pt x="1" y="20710"/>
                  </a:cubicBezTo>
                  <a:cubicBezTo>
                    <a:pt x="13" y="21115"/>
                    <a:pt x="109" y="21357"/>
                    <a:pt x="228" y="21479"/>
                  </a:cubicBezTo>
                  <a:cubicBezTo>
                    <a:pt x="348" y="21600"/>
                    <a:pt x="491" y="21600"/>
                    <a:pt x="611" y="21479"/>
                  </a:cubicBezTo>
                  <a:cubicBezTo>
                    <a:pt x="731" y="21357"/>
                    <a:pt x="826" y="21115"/>
                    <a:pt x="886" y="20791"/>
                  </a:cubicBezTo>
                  <a:cubicBezTo>
                    <a:pt x="946" y="20467"/>
                    <a:pt x="970" y="20063"/>
                    <a:pt x="922" y="19780"/>
                  </a:cubicBezTo>
                  <a:cubicBezTo>
                    <a:pt x="874" y="19497"/>
                    <a:pt x="754" y="19335"/>
                    <a:pt x="635" y="19254"/>
                  </a:cubicBezTo>
                  <a:cubicBezTo>
                    <a:pt x="515" y="19173"/>
                    <a:pt x="396" y="19173"/>
                    <a:pt x="324" y="19375"/>
                  </a:cubicBezTo>
                  <a:cubicBezTo>
                    <a:pt x="252" y="19578"/>
                    <a:pt x="228" y="19982"/>
                    <a:pt x="288" y="20265"/>
                  </a:cubicBezTo>
                  <a:cubicBezTo>
                    <a:pt x="348" y="20548"/>
                    <a:pt x="491" y="20710"/>
                    <a:pt x="563" y="20589"/>
                  </a:cubicBezTo>
                  <a:cubicBezTo>
                    <a:pt x="635" y="20467"/>
                    <a:pt x="635" y="20063"/>
                    <a:pt x="683" y="18849"/>
                  </a:cubicBezTo>
                  <a:cubicBezTo>
                    <a:pt x="731" y="17636"/>
                    <a:pt x="826" y="15613"/>
                    <a:pt x="898" y="13348"/>
                  </a:cubicBezTo>
                  <a:cubicBezTo>
                    <a:pt x="970" y="11083"/>
                    <a:pt x="1018" y="8575"/>
                    <a:pt x="1030" y="6593"/>
                  </a:cubicBezTo>
                  <a:cubicBezTo>
                    <a:pt x="1041" y="4611"/>
                    <a:pt x="1018" y="3155"/>
                    <a:pt x="1006" y="2225"/>
                  </a:cubicBezTo>
                  <a:cubicBezTo>
                    <a:pt x="994" y="1294"/>
                    <a:pt x="994" y="890"/>
                    <a:pt x="970" y="890"/>
                  </a:cubicBezTo>
                  <a:cubicBezTo>
                    <a:pt x="946" y="890"/>
                    <a:pt x="898" y="1294"/>
                    <a:pt x="922" y="1375"/>
                  </a:cubicBezTo>
                  <a:cubicBezTo>
                    <a:pt x="946" y="1456"/>
                    <a:pt x="1041" y="1213"/>
                    <a:pt x="1161" y="1052"/>
                  </a:cubicBezTo>
                  <a:cubicBezTo>
                    <a:pt x="1281" y="890"/>
                    <a:pt x="1424" y="809"/>
                    <a:pt x="1436" y="769"/>
                  </a:cubicBezTo>
                  <a:cubicBezTo>
                    <a:pt x="1448" y="728"/>
                    <a:pt x="1329" y="728"/>
                    <a:pt x="1197" y="607"/>
                  </a:cubicBezTo>
                  <a:cubicBezTo>
                    <a:pt x="1065" y="485"/>
                    <a:pt x="922" y="243"/>
                    <a:pt x="922" y="121"/>
                  </a:cubicBezTo>
                  <a:cubicBezTo>
                    <a:pt x="922" y="0"/>
                    <a:pt x="1065" y="0"/>
                    <a:pt x="1544" y="0"/>
                  </a:cubicBezTo>
                  <a:cubicBezTo>
                    <a:pt x="2022" y="0"/>
                    <a:pt x="2836" y="0"/>
                    <a:pt x="3649" y="81"/>
                  </a:cubicBezTo>
                  <a:cubicBezTo>
                    <a:pt x="4462" y="162"/>
                    <a:pt x="5275" y="324"/>
                    <a:pt x="6113" y="485"/>
                  </a:cubicBezTo>
                  <a:cubicBezTo>
                    <a:pt x="6950" y="647"/>
                    <a:pt x="7811" y="809"/>
                    <a:pt x="8636" y="971"/>
                  </a:cubicBezTo>
                  <a:cubicBezTo>
                    <a:pt x="9461" y="1133"/>
                    <a:pt x="10251" y="1294"/>
                    <a:pt x="11052" y="1456"/>
                  </a:cubicBezTo>
                  <a:cubicBezTo>
                    <a:pt x="11853" y="1618"/>
                    <a:pt x="12667" y="1780"/>
                    <a:pt x="13492" y="1942"/>
                  </a:cubicBezTo>
                  <a:cubicBezTo>
                    <a:pt x="14317" y="2103"/>
                    <a:pt x="15154" y="2265"/>
                    <a:pt x="16016" y="2508"/>
                  </a:cubicBezTo>
                  <a:cubicBezTo>
                    <a:pt x="16877" y="2751"/>
                    <a:pt x="17762" y="3074"/>
                    <a:pt x="18527" y="3357"/>
                  </a:cubicBezTo>
                  <a:cubicBezTo>
                    <a:pt x="19293" y="3640"/>
                    <a:pt x="19939" y="3883"/>
                    <a:pt x="20429" y="4085"/>
                  </a:cubicBezTo>
                  <a:cubicBezTo>
                    <a:pt x="20919" y="4288"/>
                    <a:pt x="21254" y="4449"/>
                    <a:pt x="21589" y="461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0" name="Line"/>
            <p:cNvSpPr/>
            <p:nvPr/>
          </p:nvSpPr>
          <p:spPr>
            <a:xfrm>
              <a:off x="10077449" y="5793625"/>
              <a:ext cx="63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1" name="Line"/>
            <p:cNvSpPr/>
            <p:nvPr/>
          </p:nvSpPr>
          <p:spPr>
            <a:xfrm>
              <a:off x="1821873" y="5566397"/>
              <a:ext cx="19627" cy="493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9" h="20915" fill="norm" stroke="1" extrusionOk="0">
                  <a:moveTo>
                    <a:pt x="20029" y="1825"/>
                  </a:moveTo>
                  <a:cubicBezTo>
                    <a:pt x="11389" y="570"/>
                    <a:pt x="2749" y="-685"/>
                    <a:pt x="589" y="435"/>
                  </a:cubicBezTo>
                  <a:cubicBezTo>
                    <a:pt x="-1571" y="1556"/>
                    <a:pt x="2749" y="5051"/>
                    <a:pt x="4909" y="8367"/>
                  </a:cubicBezTo>
                  <a:cubicBezTo>
                    <a:pt x="7069" y="11683"/>
                    <a:pt x="7069" y="14820"/>
                    <a:pt x="8149" y="16882"/>
                  </a:cubicBezTo>
                  <a:cubicBezTo>
                    <a:pt x="9229" y="18943"/>
                    <a:pt x="11389" y="19929"/>
                    <a:pt x="13549" y="2091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2" name="Line"/>
            <p:cNvSpPr/>
            <p:nvPr/>
          </p:nvSpPr>
          <p:spPr>
            <a:xfrm>
              <a:off x="1714499" y="5984125"/>
              <a:ext cx="1460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09" y="5600"/>
                    <a:pt x="10017" y="11200"/>
                    <a:pt x="13617" y="14800"/>
                  </a:cubicBezTo>
                  <a:cubicBezTo>
                    <a:pt x="17217" y="18400"/>
                    <a:pt x="19409" y="20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3" name="Line"/>
            <p:cNvSpPr/>
            <p:nvPr/>
          </p:nvSpPr>
          <p:spPr>
            <a:xfrm>
              <a:off x="1746249" y="6003175"/>
              <a:ext cx="1841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28" y="1800"/>
                    <a:pt x="13655" y="3600"/>
                    <a:pt x="10055" y="7200"/>
                  </a:cubicBezTo>
                  <a:cubicBezTo>
                    <a:pt x="6455" y="10800"/>
                    <a:pt x="3228" y="16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4" name="Line"/>
            <p:cNvSpPr/>
            <p:nvPr/>
          </p:nvSpPr>
          <p:spPr>
            <a:xfrm>
              <a:off x="1155699" y="6530225"/>
              <a:ext cx="6985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36" y="3417"/>
                    <a:pt x="17673" y="6834"/>
                    <a:pt x="14073" y="10434"/>
                  </a:cubicBezTo>
                  <a:cubicBezTo>
                    <a:pt x="10473" y="14034"/>
                    <a:pt x="5236" y="178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5" name="Line"/>
            <p:cNvSpPr/>
            <p:nvPr/>
          </p:nvSpPr>
          <p:spPr>
            <a:xfrm>
              <a:off x="1191122" y="6468186"/>
              <a:ext cx="250329" cy="112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0936" fill="norm" stroke="1" extrusionOk="0">
                  <a:moveTo>
                    <a:pt x="230" y="20936"/>
                  </a:moveTo>
                  <a:cubicBezTo>
                    <a:pt x="49" y="18972"/>
                    <a:pt x="-133" y="17009"/>
                    <a:pt x="139" y="15241"/>
                  </a:cubicBezTo>
                  <a:cubicBezTo>
                    <a:pt x="412" y="13474"/>
                    <a:pt x="1138" y="11903"/>
                    <a:pt x="3770" y="9154"/>
                  </a:cubicBezTo>
                  <a:cubicBezTo>
                    <a:pt x="6401" y="6405"/>
                    <a:pt x="10939" y="2478"/>
                    <a:pt x="14206" y="907"/>
                  </a:cubicBezTo>
                  <a:cubicBezTo>
                    <a:pt x="17474" y="-664"/>
                    <a:pt x="19470" y="121"/>
                    <a:pt x="21467" y="90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6" name="Line"/>
            <p:cNvSpPr/>
            <p:nvPr/>
          </p:nvSpPr>
          <p:spPr>
            <a:xfrm>
              <a:off x="1187449" y="6701675"/>
              <a:ext cx="1651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7" name="Line"/>
            <p:cNvSpPr/>
            <p:nvPr/>
          </p:nvSpPr>
          <p:spPr>
            <a:xfrm>
              <a:off x="1301749" y="6822325"/>
              <a:ext cx="8890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2483"/>
                    <a:pt x="7200" y="4966"/>
                    <a:pt x="10800" y="8566"/>
                  </a:cubicBezTo>
                  <a:cubicBezTo>
                    <a:pt x="14400" y="12166"/>
                    <a:pt x="18000" y="1688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8" name="Line"/>
            <p:cNvSpPr/>
            <p:nvPr/>
          </p:nvSpPr>
          <p:spPr>
            <a:xfrm>
              <a:off x="1295399" y="6866775"/>
              <a:ext cx="1460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722" y="0"/>
                    <a:pt x="17843" y="0"/>
                    <a:pt x="14243" y="3600"/>
                  </a:cubicBezTo>
                  <a:cubicBezTo>
                    <a:pt x="10643" y="7200"/>
                    <a:pt x="5322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9" name="Line"/>
            <p:cNvSpPr/>
            <p:nvPr/>
          </p:nvSpPr>
          <p:spPr>
            <a:xfrm>
              <a:off x="1581069" y="6538276"/>
              <a:ext cx="184231" cy="353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9" h="21497" fill="norm" stroke="1" extrusionOk="0">
                  <a:moveTo>
                    <a:pt x="20889" y="668"/>
                  </a:moveTo>
                  <a:cubicBezTo>
                    <a:pt x="19929" y="283"/>
                    <a:pt x="18969" y="-103"/>
                    <a:pt x="17889" y="26"/>
                  </a:cubicBezTo>
                  <a:cubicBezTo>
                    <a:pt x="16809" y="154"/>
                    <a:pt x="15609" y="797"/>
                    <a:pt x="12729" y="2854"/>
                  </a:cubicBezTo>
                  <a:cubicBezTo>
                    <a:pt x="9849" y="4911"/>
                    <a:pt x="5289" y="8383"/>
                    <a:pt x="2649" y="10954"/>
                  </a:cubicBezTo>
                  <a:cubicBezTo>
                    <a:pt x="9" y="13526"/>
                    <a:pt x="-711" y="15197"/>
                    <a:pt x="729" y="16740"/>
                  </a:cubicBezTo>
                  <a:cubicBezTo>
                    <a:pt x="2169" y="18283"/>
                    <a:pt x="5769" y="19697"/>
                    <a:pt x="8529" y="20468"/>
                  </a:cubicBezTo>
                  <a:cubicBezTo>
                    <a:pt x="11289" y="21240"/>
                    <a:pt x="13209" y="21368"/>
                    <a:pt x="15129" y="2149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0" name="Line"/>
            <p:cNvSpPr/>
            <p:nvPr/>
          </p:nvSpPr>
          <p:spPr>
            <a:xfrm>
              <a:off x="1835149" y="6585912"/>
              <a:ext cx="118706" cy="273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5" h="21272" fill="norm" stroke="1" extrusionOk="0">
                  <a:moveTo>
                    <a:pt x="4469" y="2092"/>
                  </a:moveTo>
                  <a:cubicBezTo>
                    <a:pt x="5586" y="1433"/>
                    <a:pt x="6703" y="773"/>
                    <a:pt x="8752" y="361"/>
                  </a:cubicBezTo>
                  <a:cubicBezTo>
                    <a:pt x="10800" y="-51"/>
                    <a:pt x="13779" y="-216"/>
                    <a:pt x="16200" y="444"/>
                  </a:cubicBezTo>
                  <a:cubicBezTo>
                    <a:pt x="18621" y="1103"/>
                    <a:pt x="20483" y="2587"/>
                    <a:pt x="19179" y="4071"/>
                  </a:cubicBezTo>
                  <a:cubicBezTo>
                    <a:pt x="17876" y="5555"/>
                    <a:pt x="13407" y="7039"/>
                    <a:pt x="10241" y="7946"/>
                  </a:cubicBezTo>
                  <a:cubicBezTo>
                    <a:pt x="7076" y="8853"/>
                    <a:pt x="5214" y="9182"/>
                    <a:pt x="5214" y="9347"/>
                  </a:cubicBezTo>
                  <a:cubicBezTo>
                    <a:pt x="5214" y="9512"/>
                    <a:pt x="7076" y="9512"/>
                    <a:pt x="9869" y="10172"/>
                  </a:cubicBezTo>
                  <a:cubicBezTo>
                    <a:pt x="12662" y="10831"/>
                    <a:pt x="16386" y="12150"/>
                    <a:pt x="18621" y="13634"/>
                  </a:cubicBezTo>
                  <a:cubicBezTo>
                    <a:pt x="20855" y="15118"/>
                    <a:pt x="21600" y="16767"/>
                    <a:pt x="20110" y="18086"/>
                  </a:cubicBezTo>
                  <a:cubicBezTo>
                    <a:pt x="18621" y="19405"/>
                    <a:pt x="14897" y="20395"/>
                    <a:pt x="11545" y="20889"/>
                  </a:cubicBezTo>
                  <a:cubicBezTo>
                    <a:pt x="8193" y="21384"/>
                    <a:pt x="5214" y="21384"/>
                    <a:pt x="3352" y="20972"/>
                  </a:cubicBezTo>
                  <a:cubicBezTo>
                    <a:pt x="1490" y="20560"/>
                    <a:pt x="745" y="19735"/>
                    <a:pt x="0" y="1891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1" name="Line"/>
            <p:cNvSpPr/>
            <p:nvPr/>
          </p:nvSpPr>
          <p:spPr>
            <a:xfrm>
              <a:off x="1968499" y="6555625"/>
              <a:ext cx="158045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600" fill="norm" stroke="1" extrusionOk="0">
                  <a:moveTo>
                    <a:pt x="12789" y="0"/>
                  </a:moveTo>
                  <a:cubicBezTo>
                    <a:pt x="14211" y="144"/>
                    <a:pt x="15632" y="288"/>
                    <a:pt x="17195" y="1296"/>
                  </a:cubicBezTo>
                  <a:cubicBezTo>
                    <a:pt x="18758" y="2304"/>
                    <a:pt x="20463" y="4176"/>
                    <a:pt x="21032" y="6336"/>
                  </a:cubicBezTo>
                  <a:cubicBezTo>
                    <a:pt x="21600" y="8496"/>
                    <a:pt x="21032" y="10944"/>
                    <a:pt x="17337" y="13536"/>
                  </a:cubicBezTo>
                  <a:cubicBezTo>
                    <a:pt x="13642" y="16128"/>
                    <a:pt x="6821" y="188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2" name="Line"/>
            <p:cNvSpPr/>
            <p:nvPr/>
          </p:nvSpPr>
          <p:spPr>
            <a:xfrm>
              <a:off x="1555749" y="6271891"/>
              <a:ext cx="190501" cy="194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9" fill="norm" stroke="1" extrusionOk="0">
                  <a:moveTo>
                    <a:pt x="0" y="17895"/>
                  </a:moveTo>
                  <a:cubicBezTo>
                    <a:pt x="1920" y="14876"/>
                    <a:pt x="3840" y="11856"/>
                    <a:pt x="6600" y="8837"/>
                  </a:cubicBezTo>
                  <a:cubicBezTo>
                    <a:pt x="9360" y="5818"/>
                    <a:pt x="12960" y="2798"/>
                    <a:pt x="15360" y="1289"/>
                  </a:cubicBezTo>
                  <a:cubicBezTo>
                    <a:pt x="17760" y="-221"/>
                    <a:pt x="18960" y="-221"/>
                    <a:pt x="19560" y="360"/>
                  </a:cubicBezTo>
                  <a:cubicBezTo>
                    <a:pt x="20160" y="940"/>
                    <a:pt x="20160" y="2102"/>
                    <a:pt x="20400" y="5702"/>
                  </a:cubicBezTo>
                  <a:cubicBezTo>
                    <a:pt x="20640" y="9302"/>
                    <a:pt x="21120" y="15340"/>
                    <a:pt x="21600" y="2137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3" name="Line"/>
            <p:cNvSpPr/>
            <p:nvPr/>
          </p:nvSpPr>
          <p:spPr>
            <a:xfrm>
              <a:off x="2292349" y="6688975"/>
              <a:ext cx="133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4" name="Line"/>
            <p:cNvSpPr/>
            <p:nvPr/>
          </p:nvSpPr>
          <p:spPr>
            <a:xfrm>
              <a:off x="2298699" y="6803275"/>
              <a:ext cx="152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5" name="Line"/>
            <p:cNvSpPr/>
            <p:nvPr/>
          </p:nvSpPr>
          <p:spPr>
            <a:xfrm>
              <a:off x="2590799" y="6496753"/>
              <a:ext cx="147157" cy="331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438" fill="norm" stroke="1" extrusionOk="0">
                  <a:moveTo>
                    <a:pt x="0" y="5033"/>
                  </a:moveTo>
                  <a:cubicBezTo>
                    <a:pt x="617" y="3666"/>
                    <a:pt x="1234" y="2299"/>
                    <a:pt x="3857" y="1342"/>
                  </a:cubicBezTo>
                  <a:cubicBezTo>
                    <a:pt x="6480" y="385"/>
                    <a:pt x="11109" y="-162"/>
                    <a:pt x="14811" y="43"/>
                  </a:cubicBezTo>
                  <a:cubicBezTo>
                    <a:pt x="18514" y="248"/>
                    <a:pt x="21291" y="1205"/>
                    <a:pt x="21446" y="3119"/>
                  </a:cubicBezTo>
                  <a:cubicBezTo>
                    <a:pt x="21600" y="5033"/>
                    <a:pt x="19131" y="7904"/>
                    <a:pt x="15583" y="11116"/>
                  </a:cubicBezTo>
                  <a:cubicBezTo>
                    <a:pt x="12034" y="14329"/>
                    <a:pt x="7406" y="17884"/>
                    <a:pt x="2777" y="2143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6" name="Line"/>
            <p:cNvSpPr/>
            <p:nvPr/>
          </p:nvSpPr>
          <p:spPr>
            <a:xfrm>
              <a:off x="2622549" y="6993775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7" name="Line"/>
            <p:cNvSpPr/>
            <p:nvPr/>
          </p:nvSpPr>
          <p:spPr>
            <a:xfrm>
              <a:off x="9874249" y="7464673"/>
              <a:ext cx="18626" cy="443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551" fill="norm" stroke="1" extrusionOk="0">
                  <a:moveTo>
                    <a:pt x="0" y="3037"/>
                  </a:moveTo>
                  <a:cubicBezTo>
                    <a:pt x="0" y="2522"/>
                    <a:pt x="0" y="2008"/>
                    <a:pt x="3600" y="1391"/>
                  </a:cubicBezTo>
                  <a:cubicBezTo>
                    <a:pt x="7200" y="774"/>
                    <a:pt x="14400" y="54"/>
                    <a:pt x="18000" y="2"/>
                  </a:cubicBezTo>
                  <a:cubicBezTo>
                    <a:pt x="21600" y="-49"/>
                    <a:pt x="21600" y="568"/>
                    <a:pt x="20400" y="2574"/>
                  </a:cubicBezTo>
                  <a:cubicBezTo>
                    <a:pt x="19200" y="4580"/>
                    <a:pt x="16800" y="7974"/>
                    <a:pt x="14400" y="10340"/>
                  </a:cubicBezTo>
                  <a:cubicBezTo>
                    <a:pt x="12000" y="12705"/>
                    <a:pt x="9600" y="14042"/>
                    <a:pt x="8400" y="15122"/>
                  </a:cubicBezTo>
                  <a:cubicBezTo>
                    <a:pt x="7200" y="16202"/>
                    <a:pt x="7200" y="17025"/>
                    <a:pt x="7200" y="17025"/>
                  </a:cubicBezTo>
                  <a:cubicBezTo>
                    <a:pt x="7200" y="17025"/>
                    <a:pt x="7200" y="16202"/>
                    <a:pt x="8400" y="13991"/>
                  </a:cubicBezTo>
                  <a:cubicBezTo>
                    <a:pt x="9600" y="11780"/>
                    <a:pt x="12000" y="8180"/>
                    <a:pt x="13200" y="6071"/>
                  </a:cubicBezTo>
                  <a:cubicBezTo>
                    <a:pt x="14400" y="3962"/>
                    <a:pt x="14400" y="3345"/>
                    <a:pt x="14400" y="2728"/>
                  </a:cubicBezTo>
                  <a:cubicBezTo>
                    <a:pt x="14400" y="2111"/>
                    <a:pt x="14400" y="1494"/>
                    <a:pt x="13200" y="1545"/>
                  </a:cubicBezTo>
                  <a:cubicBezTo>
                    <a:pt x="12000" y="1597"/>
                    <a:pt x="9600" y="2317"/>
                    <a:pt x="8400" y="4528"/>
                  </a:cubicBezTo>
                  <a:cubicBezTo>
                    <a:pt x="7200" y="6740"/>
                    <a:pt x="7200" y="10442"/>
                    <a:pt x="8400" y="13528"/>
                  </a:cubicBezTo>
                  <a:cubicBezTo>
                    <a:pt x="9600" y="16614"/>
                    <a:pt x="12000" y="19082"/>
                    <a:pt x="14400" y="2155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8" name="Line"/>
            <p:cNvSpPr/>
            <p:nvPr/>
          </p:nvSpPr>
          <p:spPr>
            <a:xfrm>
              <a:off x="9864931" y="6521758"/>
              <a:ext cx="136319" cy="1024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600" fill="norm" stroke="1" extrusionOk="0">
                  <a:moveTo>
                    <a:pt x="2459" y="21600"/>
                  </a:moveTo>
                  <a:cubicBezTo>
                    <a:pt x="1463" y="21064"/>
                    <a:pt x="466" y="20529"/>
                    <a:pt x="133" y="19525"/>
                  </a:cubicBezTo>
                  <a:cubicBezTo>
                    <a:pt x="-199" y="18521"/>
                    <a:pt x="133" y="17048"/>
                    <a:pt x="632" y="15575"/>
                  </a:cubicBezTo>
                  <a:cubicBezTo>
                    <a:pt x="1130" y="14102"/>
                    <a:pt x="1795" y="12630"/>
                    <a:pt x="2459" y="11157"/>
                  </a:cubicBezTo>
                  <a:cubicBezTo>
                    <a:pt x="3124" y="9684"/>
                    <a:pt x="3789" y="8212"/>
                    <a:pt x="4786" y="6783"/>
                  </a:cubicBezTo>
                  <a:cubicBezTo>
                    <a:pt x="5783" y="5355"/>
                    <a:pt x="7112" y="3972"/>
                    <a:pt x="7776" y="3057"/>
                  </a:cubicBezTo>
                  <a:cubicBezTo>
                    <a:pt x="8441" y="2142"/>
                    <a:pt x="8441" y="1696"/>
                    <a:pt x="8773" y="1361"/>
                  </a:cubicBezTo>
                  <a:cubicBezTo>
                    <a:pt x="9106" y="1026"/>
                    <a:pt x="9770" y="803"/>
                    <a:pt x="9438" y="803"/>
                  </a:cubicBezTo>
                  <a:cubicBezTo>
                    <a:pt x="9106" y="803"/>
                    <a:pt x="7776" y="1026"/>
                    <a:pt x="6613" y="1383"/>
                  </a:cubicBezTo>
                  <a:cubicBezTo>
                    <a:pt x="5450" y="1740"/>
                    <a:pt x="4453" y="2231"/>
                    <a:pt x="3789" y="2588"/>
                  </a:cubicBezTo>
                  <a:cubicBezTo>
                    <a:pt x="3124" y="2945"/>
                    <a:pt x="2792" y="3169"/>
                    <a:pt x="2459" y="3169"/>
                  </a:cubicBezTo>
                  <a:cubicBezTo>
                    <a:pt x="2127" y="3169"/>
                    <a:pt x="1795" y="2945"/>
                    <a:pt x="1629" y="2455"/>
                  </a:cubicBezTo>
                  <a:cubicBezTo>
                    <a:pt x="1463" y="1964"/>
                    <a:pt x="1463" y="1205"/>
                    <a:pt x="1795" y="714"/>
                  </a:cubicBezTo>
                  <a:cubicBezTo>
                    <a:pt x="2127" y="223"/>
                    <a:pt x="2792" y="0"/>
                    <a:pt x="4287" y="0"/>
                  </a:cubicBezTo>
                  <a:cubicBezTo>
                    <a:pt x="5783" y="0"/>
                    <a:pt x="8109" y="223"/>
                    <a:pt x="10933" y="513"/>
                  </a:cubicBezTo>
                  <a:cubicBezTo>
                    <a:pt x="13758" y="803"/>
                    <a:pt x="17081" y="1160"/>
                    <a:pt x="18909" y="1629"/>
                  </a:cubicBezTo>
                  <a:cubicBezTo>
                    <a:pt x="20736" y="2098"/>
                    <a:pt x="21069" y="2678"/>
                    <a:pt x="21401" y="325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59" name="Drawing"/>
          <p:cNvGrpSpPr/>
          <p:nvPr/>
        </p:nvGrpSpPr>
        <p:grpSpPr>
          <a:xfrm>
            <a:off x="203199" y="962777"/>
            <a:ext cx="12703948" cy="8670173"/>
            <a:chOff x="0" y="0"/>
            <a:chExt cx="12703945" cy="8670172"/>
          </a:xfrm>
        </p:grpSpPr>
        <p:sp>
          <p:nvSpPr>
            <p:cNvPr id="2431" name="Line"/>
            <p:cNvSpPr/>
            <p:nvPr/>
          </p:nvSpPr>
          <p:spPr>
            <a:xfrm>
              <a:off x="648205" y="1076129"/>
              <a:ext cx="221745" cy="581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512" fill="norm" stroke="1" extrusionOk="0">
                  <a:moveTo>
                    <a:pt x="21551" y="683"/>
                  </a:moveTo>
                  <a:cubicBezTo>
                    <a:pt x="17642" y="527"/>
                    <a:pt x="13734" y="370"/>
                    <a:pt x="11265" y="253"/>
                  </a:cubicBezTo>
                  <a:cubicBezTo>
                    <a:pt x="8797" y="136"/>
                    <a:pt x="7768" y="57"/>
                    <a:pt x="6740" y="18"/>
                  </a:cubicBezTo>
                  <a:cubicBezTo>
                    <a:pt x="5711" y="-21"/>
                    <a:pt x="4682" y="-21"/>
                    <a:pt x="3962" y="253"/>
                  </a:cubicBezTo>
                  <a:cubicBezTo>
                    <a:pt x="3242" y="527"/>
                    <a:pt x="2831" y="1075"/>
                    <a:pt x="2522" y="2601"/>
                  </a:cubicBezTo>
                  <a:cubicBezTo>
                    <a:pt x="2214" y="4127"/>
                    <a:pt x="2008" y="6631"/>
                    <a:pt x="1700" y="9175"/>
                  </a:cubicBezTo>
                  <a:cubicBezTo>
                    <a:pt x="1391" y="11718"/>
                    <a:pt x="980" y="14301"/>
                    <a:pt x="671" y="16179"/>
                  </a:cubicBezTo>
                  <a:cubicBezTo>
                    <a:pt x="362" y="18057"/>
                    <a:pt x="157" y="19231"/>
                    <a:pt x="54" y="20014"/>
                  </a:cubicBezTo>
                  <a:cubicBezTo>
                    <a:pt x="-49" y="20796"/>
                    <a:pt x="-49" y="21188"/>
                    <a:pt x="465" y="21383"/>
                  </a:cubicBezTo>
                  <a:cubicBezTo>
                    <a:pt x="980" y="21579"/>
                    <a:pt x="2008" y="21579"/>
                    <a:pt x="4580" y="21188"/>
                  </a:cubicBezTo>
                  <a:cubicBezTo>
                    <a:pt x="7151" y="20796"/>
                    <a:pt x="11265" y="20014"/>
                    <a:pt x="15380" y="192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2" name="Line"/>
            <p:cNvSpPr/>
            <p:nvPr/>
          </p:nvSpPr>
          <p:spPr>
            <a:xfrm>
              <a:off x="615950" y="1386722"/>
              <a:ext cx="1714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00" y="16800"/>
                    <a:pt x="1600" y="12000"/>
                    <a:pt x="5200" y="8400"/>
                  </a:cubicBezTo>
                  <a:cubicBezTo>
                    <a:pt x="8800" y="4800"/>
                    <a:pt x="152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3" name="Line"/>
            <p:cNvSpPr/>
            <p:nvPr/>
          </p:nvSpPr>
          <p:spPr>
            <a:xfrm>
              <a:off x="975783" y="1032211"/>
              <a:ext cx="287867" cy="715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526" fill="norm" stroke="1" extrusionOk="0">
                  <a:moveTo>
                    <a:pt x="21442" y="1305"/>
                  </a:moveTo>
                  <a:cubicBezTo>
                    <a:pt x="20969" y="1050"/>
                    <a:pt x="20496" y="795"/>
                    <a:pt x="18919" y="572"/>
                  </a:cubicBezTo>
                  <a:cubicBezTo>
                    <a:pt x="17343" y="349"/>
                    <a:pt x="14662" y="158"/>
                    <a:pt x="12692" y="63"/>
                  </a:cubicBezTo>
                  <a:cubicBezTo>
                    <a:pt x="10721" y="-33"/>
                    <a:pt x="9460" y="-33"/>
                    <a:pt x="8671" y="158"/>
                  </a:cubicBezTo>
                  <a:cubicBezTo>
                    <a:pt x="7883" y="349"/>
                    <a:pt x="7568" y="732"/>
                    <a:pt x="7252" y="1942"/>
                  </a:cubicBezTo>
                  <a:cubicBezTo>
                    <a:pt x="6937" y="3153"/>
                    <a:pt x="6622" y="5192"/>
                    <a:pt x="5991" y="7294"/>
                  </a:cubicBezTo>
                  <a:cubicBezTo>
                    <a:pt x="5360" y="9397"/>
                    <a:pt x="4414" y="11563"/>
                    <a:pt x="3389" y="13730"/>
                  </a:cubicBezTo>
                  <a:cubicBezTo>
                    <a:pt x="2365" y="15896"/>
                    <a:pt x="1261" y="18063"/>
                    <a:pt x="630" y="19369"/>
                  </a:cubicBezTo>
                  <a:cubicBezTo>
                    <a:pt x="0" y="20675"/>
                    <a:pt x="-158" y="21121"/>
                    <a:pt x="157" y="21344"/>
                  </a:cubicBezTo>
                  <a:cubicBezTo>
                    <a:pt x="473" y="21567"/>
                    <a:pt x="1261" y="21567"/>
                    <a:pt x="3626" y="21440"/>
                  </a:cubicBezTo>
                  <a:cubicBezTo>
                    <a:pt x="5991" y="21312"/>
                    <a:pt x="9933" y="21057"/>
                    <a:pt x="13086" y="20802"/>
                  </a:cubicBezTo>
                  <a:cubicBezTo>
                    <a:pt x="16239" y="20548"/>
                    <a:pt x="18604" y="20293"/>
                    <a:pt x="20969" y="200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4" name="Line"/>
            <p:cNvSpPr/>
            <p:nvPr/>
          </p:nvSpPr>
          <p:spPr>
            <a:xfrm>
              <a:off x="1443566" y="1253372"/>
              <a:ext cx="74085" cy="429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6" fill="norm" stroke="1" extrusionOk="0">
                  <a:moveTo>
                    <a:pt x="21600" y="0"/>
                  </a:moveTo>
                  <a:cubicBezTo>
                    <a:pt x="19749" y="1906"/>
                    <a:pt x="17897" y="3812"/>
                    <a:pt x="15120" y="6671"/>
                  </a:cubicBezTo>
                  <a:cubicBezTo>
                    <a:pt x="12343" y="9529"/>
                    <a:pt x="8640" y="13341"/>
                    <a:pt x="6171" y="15671"/>
                  </a:cubicBezTo>
                  <a:cubicBezTo>
                    <a:pt x="3703" y="18000"/>
                    <a:pt x="2469" y="18847"/>
                    <a:pt x="1543" y="19694"/>
                  </a:cubicBezTo>
                  <a:cubicBezTo>
                    <a:pt x="617" y="20541"/>
                    <a:pt x="0" y="21388"/>
                    <a:pt x="0" y="21494"/>
                  </a:cubicBezTo>
                  <a:cubicBezTo>
                    <a:pt x="0" y="21600"/>
                    <a:pt x="617" y="20965"/>
                    <a:pt x="1234" y="203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5" name="Line"/>
            <p:cNvSpPr/>
            <p:nvPr/>
          </p:nvSpPr>
          <p:spPr>
            <a:xfrm>
              <a:off x="1492250" y="1150044"/>
              <a:ext cx="298450" cy="135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7" fill="norm" stroke="1" extrusionOk="0">
                  <a:moveTo>
                    <a:pt x="0" y="21207"/>
                  </a:moveTo>
                  <a:cubicBezTo>
                    <a:pt x="0" y="19545"/>
                    <a:pt x="0" y="17884"/>
                    <a:pt x="766" y="16056"/>
                  </a:cubicBezTo>
                  <a:cubicBezTo>
                    <a:pt x="1532" y="14229"/>
                    <a:pt x="3064" y="12235"/>
                    <a:pt x="6204" y="9410"/>
                  </a:cubicBezTo>
                  <a:cubicBezTo>
                    <a:pt x="9345" y="6585"/>
                    <a:pt x="14094" y="2930"/>
                    <a:pt x="16928" y="1269"/>
                  </a:cubicBezTo>
                  <a:cubicBezTo>
                    <a:pt x="19762" y="-393"/>
                    <a:pt x="20681" y="-61"/>
                    <a:pt x="21600" y="2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6" name="Line"/>
            <p:cNvSpPr/>
            <p:nvPr/>
          </p:nvSpPr>
          <p:spPr>
            <a:xfrm>
              <a:off x="1473200" y="1399422"/>
              <a:ext cx="1905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7" name="Line"/>
            <p:cNvSpPr/>
            <p:nvPr/>
          </p:nvSpPr>
          <p:spPr>
            <a:xfrm>
              <a:off x="1612900" y="1570872"/>
              <a:ext cx="14605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35" y="4800"/>
                    <a:pt x="11270" y="9600"/>
                    <a:pt x="14870" y="13200"/>
                  </a:cubicBezTo>
                  <a:cubicBezTo>
                    <a:pt x="18470" y="16800"/>
                    <a:pt x="20035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8" name="Line"/>
            <p:cNvSpPr/>
            <p:nvPr/>
          </p:nvSpPr>
          <p:spPr>
            <a:xfrm>
              <a:off x="1593850" y="1589922"/>
              <a:ext cx="15875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08" y="1482"/>
                    <a:pt x="16416" y="2965"/>
                    <a:pt x="13536" y="5718"/>
                  </a:cubicBezTo>
                  <a:cubicBezTo>
                    <a:pt x="10656" y="8471"/>
                    <a:pt x="7488" y="12494"/>
                    <a:pt x="5184" y="15353"/>
                  </a:cubicBezTo>
                  <a:cubicBezTo>
                    <a:pt x="2880" y="18212"/>
                    <a:pt x="1440" y="199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9" name="Line"/>
            <p:cNvSpPr/>
            <p:nvPr/>
          </p:nvSpPr>
          <p:spPr>
            <a:xfrm>
              <a:off x="1953755" y="1266072"/>
              <a:ext cx="160795" cy="395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0" h="21473" fill="norm" stroke="1" extrusionOk="0">
                  <a:moveTo>
                    <a:pt x="21310" y="0"/>
                  </a:moveTo>
                  <a:cubicBezTo>
                    <a:pt x="16822" y="1838"/>
                    <a:pt x="12333" y="3677"/>
                    <a:pt x="8827" y="6147"/>
                  </a:cubicBezTo>
                  <a:cubicBezTo>
                    <a:pt x="5320" y="8617"/>
                    <a:pt x="2796" y="11719"/>
                    <a:pt x="1393" y="13902"/>
                  </a:cubicBezTo>
                  <a:cubicBezTo>
                    <a:pt x="-9" y="16085"/>
                    <a:pt x="-290" y="17349"/>
                    <a:pt x="271" y="18498"/>
                  </a:cubicBezTo>
                  <a:cubicBezTo>
                    <a:pt x="832" y="19647"/>
                    <a:pt x="2235" y="20681"/>
                    <a:pt x="4198" y="21140"/>
                  </a:cubicBezTo>
                  <a:cubicBezTo>
                    <a:pt x="6162" y="21600"/>
                    <a:pt x="8687" y="21485"/>
                    <a:pt x="11211" y="21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0" name="Line"/>
            <p:cNvSpPr/>
            <p:nvPr/>
          </p:nvSpPr>
          <p:spPr>
            <a:xfrm>
              <a:off x="2134394" y="1342272"/>
              <a:ext cx="227806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600" fill="norm" stroke="1" extrusionOk="0">
                  <a:moveTo>
                    <a:pt x="21525" y="0"/>
                  </a:moveTo>
                  <a:cubicBezTo>
                    <a:pt x="20325" y="3497"/>
                    <a:pt x="19125" y="6994"/>
                    <a:pt x="17325" y="10389"/>
                  </a:cubicBezTo>
                  <a:cubicBezTo>
                    <a:pt x="15525" y="13783"/>
                    <a:pt x="13125" y="17074"/>
                    <a:pt x="10825" y="19029"/>
                  </a:cubicBezTo>
                  <a:cubicBezTo>
                    <a:pt x="8525" y="20983"/>
                    <a:pt x="6325" y="21600"/>
                    <a:pt x="4725" y="21600"/>
                  </a:cubicBezTo>
                  <a:cubicBezTo>
                    <a:pt x="3125" y="21600"/>
                    <a:pt x="2125" y="20983"/>
                    <a:pt x="1425" y="20160"/>
                  </a:cubicBezTo>
                  <a:cubicBezTo>
                    <a:pt x="725" y="19337"/>
                    <a:pt x="325" y="18309"/>
                    <a:pt x="125" y="17177"/>
                  </a:cubicBezTo>
                  <a:cubicBezTo>
                    <a:pt x="-75" y="16046"/>
                    <a:pt x="-75" y="14811"/>
                    <a:pt x="425" y="13886"/>
                  </a:cubicBezTo>
                  <a:cubicBezTo>
                    <a:pt x="925" y="12960"/>
                    <a:pt x="1925" y="12343"/>
                    <a:pt x="4325" y="12651"/>
                  </a:cubicBezTo>
                  <a:cubicBezTo>
                    <a:pt x="6725" y="12960"/>
                    <a:pt x="10525" y="14194"/>
                    <a:pt x="13525" y="15840"/>
                  </a:cubicBezTo>
                  <a:cubicBezTo>
                    <a:pt x="16525" y="17486"/>
                    <a:pt x="18725" y="19543"/>
                    <a:pt x="209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1" name="Line"/>
            <p:cNvSpPr/>
            <p:nvPr/>
          </p:nvSpPr>
          <p:spPr>
            <a:xfrm>
              <a:off x="2425699" y="1234322"/>
              <a:ext cx="130230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600" fill="norm" stroke="1" extrusionOk="0">
                  <a:moveTo>
                    <a:pt x="15677" y="0"/>
                  </a:moveTo>
                  <a:cubicBezTo>
                    <a:pt x="18465" y="2640"/>
                    <a:pt x="21252" y="5280"/>
                    <a:pt x="21426" y="8040"/>
                  </a:cubicBezTo>
                  <a:cubicBezTo>
                    <a:pt x="21600" y="10800"/>
                    <a:pt x="19161" y="13680"/>
                    <a:pt x="15155" y="15960"/>
                  </a:cubicBezTo>
                  <a:cubicBezTo>
                    <a:pt x="11148" y="18240"/>
                    <a:pt x="5574" y="199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2" name="Line"/>
            <p:cNvSpPr/>
            <p:nvPr/>
          </p:nvSpPr>
          <p:spPr>
            <a:xfrm>
              <a:off x="1720850" y="906546"/>
              <a:ext cx="203200" cy="162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3" fill="norm" stroke="1" extrusionOk="0">
                  <a:moveTo>
                    <a:pt x="0" y="19621"/>
                  </a:moveTo>
                  <a:cubicBezTo>
                    <a:pt x="2700" y="13529"/>
                    <a:pt x="5400" y="7437"/>
                    <a:pt x="7312" y="3975"/>
                  </a:cubicBezTo>
                  <a:cubicBezTo>
                    <a:pt x="9225" y="514"/>
                    <a:pt x="10350" y="-317"/>
                    <a:pt x="11812" y="98"/>
                  </a:cubicBezTo>
                  <a:cubicBezTo>
                    <a:pt x="13275" y="514"/>
                    <a:pt x="15075" y="2175"/>
                    <a:pt x="16763" y="5914"/>
                  </a:cubicBezTo>
                  <a:cubicBezTo>
                    <a:pt x="18450" y="9652"/>
                    <a:pt x="20025" y="15468"/>
                    <a:pt x="21600" y="212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3" name="Line"/>
            <p:cNvSpPr/>
            <p:nvPr/>
          </p:nvSpPr>
          <p:spPr>
            <a:xfrm>
              <a:off x="2470149" y="1018426"/>
              <a:ext cx="349247" cy="850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546" fill="norm" stroke="1" extrusionOk="0">
                  <a:moveTo>
                    <a:pt x="7807" y="1929"/>
                  </a:moveTo>
                  <a:cubicBezTo>
                    <a:pt x="8588" y="1500"/>
                    <a:pt x="9369" y="1072"/>
                    <a:pt x="11190" y="723"/>
                  </a:cubicBezTo>
                  <a:cubicBezTo>
                    <a:pt x="13012" y="375"/>
                    <a:pt x="15875" y="107"/>
                    <a:pt x="17696" y="26"/>
                  </a:cubicBezTo>
                  <a:cubicBezTo>
                    <a:pt x="19518" y="-54"/>
                    <a:pt x="20299" y="53"/>
                    <a:pt x="20819" y="268"/>
                  </a:cubicBezTo>
                  <a:cubicBezTo>
                    <a:pt x="21340" y="482"/>
                    <a:pt x="21600" y="804"/>
                    <a:pt x="21405" y="1554"/>
                  </a:cubicBezTo>
                  <a:cubicBezTo>
                    <a:pt x="21210" y="2304"/>
                    <a:pt x="20559" y="3483"/>
                    <a:pt x="19908" y="4931"/>
                  </a:cubicBezTo>
                  <a:cubicBezTo>
                    <a:pt x="19258" y="6378"/>
                    <a:pt x="18607" y="8093"/>
                    <a:pt x="18087" y="9808"/>
                  </a:cubicBezTo>
                  <a:cubicBezTo>
                    <a:pt x="17566" y="11523"/>
                    <a:pt x="17176" y="13238"/>
                    <a:pt x="17306" y="14739"/>
                  </a:cubicBezTo>
                  <a:cubicBezTo>
                    <a:pt x="17436" y="16240"/>
                    <a:pt x="18087" y="17526"/>
                    <a:pt x="18412" y="18384"/>
                  </a:cubicBezTo>
                  <a:cubicBezTo>
                    <a:pt x="18737" y="19241"/>
                    <a:pt x="18737" y="19670"/>
                    <a:pt x="18477" y="19965"/>
                  </a:cubicBezTo>
                  <a:cubicBezTo>
                    <a:pt x="18217" y="20260"/>
                    <a:pt x="17696" y="20420"/>
                    <a:pt x="14573" y="20662"/>
                  </a:cubicBezTo>
                  <a:cubicBezTo>
                    <a:pt x="11451" y="20903"/>
                    <a:pt x="5725" y="21224"/>
                    <a:pt x="0" y="21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4" name="Line"/>
            <p:cNvSpPr/>
            <p:nvPr/>
          </p:nvSpPr>
          <p:spPr>
            <a:xfrm>
              <a:off x="3308350" y="1393072"/>
              <a:ext cx="260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68" y="14400"/>
                    <a:pt x="10537" y="7200"/>
                    <a:pt x="14137" y="3600"/>
                  </a:cubicBezTo>
                  <a:cubicBezTo>
                    <a:pt x="17737" y="0"/>
                    <a:pt x="1966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5" name="Line"/>
            <p:cNvSpPr/>
            <p:nvPr/>
          </p:nvSpPr>
          <p:spPr>
            <a:xfrm>
              <a:off x="3295650" y="1583572"/>
              <a:ext cx="3175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92" y="18000"/>
                    <a:pt x="12384" y="14400"/>
                    <a:pt x="15984" y="10800"/>
                  </a:cubicBezTo>
                  <a:cubicBezTo>
                    <a:pt x="19584" y="7200"/>
                    <a:pt x="20592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6" name="Line"/>
            <p:cNvSpPr/>
            <p:nvPr/>
          </p:nvSpPr>
          <p:spPr>
            <a:xfrm>
              <a:off x="4230382" y="1096952"/>
              <a:ext cx="316218" cy="590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453" fill="norm" stroke="1" extrusionOk="0">
                  <a:moveTo>
                    <a:pt x="21513" y="376"/>
                  </a:moveTo>
                  <a:cubicBezTo>
                    <a:pt x="20217" y="146"/>
                    <a:pt x="18921" y="-85"/>
                    <a:pt x="16545" y="30"/>
                  </a:cubicBezTo>
                  <a:cubicBezTo>
                    <a:pt x="14169" y="146"/>
                    <a:pt x="10713" y="607"/>
                    <a:pt x="8697" y="953"/>
                  </a:cubicBezTo>
                  <a:cubicBezTo>
                    <a:pt x="6681" y="1299"/>
                    <a:pt x="6105" y="1529"/>
                    <a:pt x="5529" y="2259"/>
                  </a:cubicBezTo>
                  <a:cubicBezTo>
                    <a:pt x="4953" y="2990"/>
                    <a:pt x="4377" y="4220"/>
                    <a:pt x="3729" y="6295"/>
                  </a:cubicBezTo>
                  <a:cubicBezTo>
                    <a:pt x="3081" y="8371"/>
                    <a:pt x="2361" y="11292"/>
                    <a:pt x="1713" y="13751"/>
                  </a:cubicBezTo>
                  <a:cubicBezTo>
                    <a:pt x="1065" y="16211"/>
                    <a:pt x="489" y="18210"/>
                    <a:pt x="201" y="19401"/>
                  </a:cubicBezTo>
                  <a:cubicBezTo>
                    <a:pt x="-87" y="20593"/>
                    <a:pt x="-87" y="20977"/>
                    <a:pt x="345" y="21208"/>
                  </a:cubicBezTo>
                  <a:cubicBezTo>
                    <a:pt x="777" y="21438"/>
                    <a:pt x="1641" y="21515"/>
                    <a:pt x="3369" y="21400"/>
                  </a:cubicBezTo>
                  <a:cubicBezTo>
                    <a:pt x="5097" y="21284"/>
                    <a:pt x="7689" y="20977"/>
                    <a:pt x="10281" y="20593"/>
                  </a:cubicBezTo>
                  <a:cubicBezTo>
                    <a:pt x="12873" y="20208"/>
                    <a:pt x="15465" y="19747"/>
                    <a:pt x="18057" y="192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7" name="Line"/>
            <p:cNvSpPr/>
            <p:nvPr/>
          </p:nvSpPr>
          <p:spPr>
            <a:xfrm>
              <a:off x="4203700" y="1405772"/>
              <a:ext cx="2222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8" name="Line"/>
            <p:cNvSpPr/>
            <p:nvPr/>
          </p:nvSpPr>
          <p:spPr>
            <a:xfrm>
              <a:off x="4741079" y="984122"/>
              <a:ext cx="326221" cy="797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476" fill="norm" stroke="1" extrusionOk="0">
                  <a:moveTo>
                    <a:pt x="21477" y="582"/>
                  </a:moveTo>
                  <a:cubicBezTo>
                    <a:pt x="18272" y="354"/>
                    <a:pt x="15067" y="126"/>
                    <a:pt x="12140" y="40"/>
                  </a:cubicBezTo>
                  <a:cubicBezTo>
                    <a:pt x="9214" y="-45"/>
                    <a:pt x="6566" y="12"/>
                    <a:pt x="4963" y="154"/>
                  </a:cubicBezTo>
                  <a:cubicBezTo>
                    <a:pt x="3361" y="297"/>
                    <a:pt x="2803" y="525"/>
                    <a:pt x="2385" y="1323"/>
                  </a:cubicBezTo>
                  <a:cubicBezTo>
                    <a:pt x="1967" y="2121"/>
                    <a:pt x="1689" y="3489"/>
                    <a:pt x="1549" y="5426"/>
                  </a:cubicBezTo>
                  <a:cubicBezTo>
                    <a:pt x="1410" y="7364"/>
                    <a:pt x="1410" y="9872"/>
                    <a:pt x="1340" y="12037"/>
                  </a:cubicBezTo>
                  <a:cubicBezTo>
                    <a:pt x="1271" y="14203"/>
                    <a:pt x="1131" y="16027"/>
                    <a:pt x="922" y="17281"/>
                  </a:cubicBezTo>
                  <a:cubicBezTo>
                    <a:pt x="713" y="18534"/>
                    <a:pt x="434" y="19218"/>
                    <a:pt x="225" y="19845"/>
                  </a:cubicBezTo>
                  <a:cubicBezTo>
                    <a:pt x="16" y="20472"/>
                    <a:pt x="-123" y="21042"/>
                    <a:pt x="156" y="21299"/>
                  </a:cubicBezTo>
                  <a:cubicBezTo>
                    <a:pt x="434" y="21555"/>
                    <a:pt x="1131" y="21498"/>
                    <a:pt x="3570" y="21356"/>
                  </a:cubicBezTo>
                  <a:cubicBezTo>
                    <a:pt x="6009" y="21213"/>
                    <a:pt x="10189" y="20985"/>
                    <a:pt x="13116" y="20900"/>
                  </a:cubicBezTo>
                  <a:cubicBezTo>
                    <a:pt x="16042" y="20814"/>
                    <a:pt x="17714" y="20871"/>
                    <a:pt x="19387" y="209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9" name="Line"/>
            <p:cNvSpPr/>
            <p:nvPr/>
          </p:nvSpPr>
          <p:spPr>
            <a:xfrm>
              <a:off x="5537200" y="993022"/>
              <a:ext cx="19050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5365"/>
                    <a:pt x="4800" y="10729"/>
                    <a:pt x="8400" y="14329"/>
                  </a:cubicBezTo>
                  <a:cubicBezTo>
                    <a:pt x="12000" y="17929"/>
                    <a:pt x="16800" y="1976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0" name="Line"/>
            <p:cNvSpPr/>
            <p:nvPr/>
          </p:nvSpPr>
          <p:spPr>
            <a:xfrm>
              <a:off x="5314950" y="1418472"/>
              <a:ext cx="3302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15" y="15600"/>
                    <a:pt x="4431" y="9600"/>
                    <a:pt x="8031" y="6000"/>
                  </a:cubicBezTo>
                  <a:cubicBezTo>
                    <a:pt x="11631" y="2400"/>
                    <a:pt x="16615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1" name="Line"/>
            <p:cNvSpPr/>
            <p:nvPr/>
          </p:nvSpPr>
          <p:spPr>
            <a:xfrm>
              <a:off x="5441950" y="1558172"/>
              <a:ext cx="23495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8" y="0"/>
                  </a:moveTo>
                  <a:cubicBezTo>
                    <a:pt x="584" y="993"/>
                    <a:pt x="0" y="1986"/>
                    <a:pt x="0" y="5834"/>
                  </a:cubicBezTo>
                  <a:cubicBezTo>
                    <a:pt x="0" y="9683"/>
                    <a:pt x="584" y="16386"/>
                    <a:pt x="1459" y="16883"/>
                  </a:cubicBezTo>
                  <a:cubicBezTo>
                    <a:pt x="2335" y="17379"/>
                    <a:pt x="3503" y="11669"/>
                    <a:pt x="4962" y="7945"/>
                  </a:cubicBezTo>
                  <a:cubicBezTo>
                    <a:pt x="6422" y="4221"/>
                    <a:pt x="8173" y="2483"/>
                    <a:pt x="10119" y="1862"/>
                  </a:cubicBezTo>
                  <a:cubicBezTo>
                    <a:pt x="12065" y="1241"/>
                    <a:pt x="14205" y="1738"/>
                    <a:pt x="15859" y="4097"/>
                  </a:cubicBezTo>
                  <a:cubicBezTo>
                    <a:pt x="17514" y="6455"/>
                    <a:pt x="18681" y="10676"/>
                    <a:pt x="19557" y="13903"/>
                  </a:cubicBezTo>
                  <a:cubicBezTo>
                    <a:pt x="20432" y="17131"/>
                    <a:pt x="21016" y="1936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2" name="Line"/>
            <p:cNvSpPr/>
            <p:nvPr/>
          </p:nvSpPr>
          <p:spPr>
            <a:xfrm>
              <a:off x="5957783" y="980050"/>
              <a:ext cx="201718" cy="595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477" fill="norm" stroke="1" extrusionOk="0">
                  <a:moveTo>
                    <a:pt x="21442" y="696"/>
                  </a:moveTo>
                  <a:cubicBezTo>
                    <a:pt x="17167" y="315"/>
                    <a:pt x="12892" y="-67"/>
                    <a:pt x="9630" y="9"/>
                  </a:cubicBezTo>
                  <a:cubicBezTo>
                    <a:pt x="6367" y="86"/>
                    <a:pt x="4117" y="620"/>
                    <a:pt x="2654" y="1078"/>
                  </a:cubicBezTo>
                  <a:cubicBezTo>
                    <a:pt x="1192" y="1536"/>
                    <a:pt x="517" y="1917"/>
                    <a:pt x="179" y="2337"/>
                  </a:cubicBezTo>
                  <a:cubicBezTo>
                    <a:pt x="-158" y="2757"/>
                    <a:pt x="-158" y="3215"/>
                    <a:pt x="1417" y="3978"/>
                  </a:cubicBezTo>
                  <a:cubicBezTo>
                    <a:pt x="2992" y="4741"/>
                    <a:pt x="6142" y="5810"/>
                    <a:pt x="8167" y="6764"/>
                  </a:cubicBezTo>
                  <a:cubicBezTo>
                    <a:pt x="10192" y="7718"/>
                    <a:pt x="11092" y="8558"/>
                    <a:pt x="11429" y="9168"/>
                  </a:cubicBezTo>
                  <a:cubicBezTo>
                    <a:pt x="11767" y="9779"/>
                    <a:pt x="11542" y="10161"/>
                    <a:pt x="11092" y="10504"/>
                  </a:cubicBezTo>
                  <a:cubicBezTo>
                    <a:pt x="10642" y="10847"/>
                    <a:pt x="9967" y="11153"/>
                    <a:pt x="8842" y="11305"/>
                  </a:cubicBezTo>
                  <a:cubicBezTo>
                    <a:pt x="7717" y="11458"/>
                    <a:pt x="6142" y="11458"/>
                    <a:pt x="5917" y="11534"/>
                  </a:cubicBezTo>
                  <a:cubicBezTo>
                    <a:pt x="5692" y="11611"/>
                    <a:pt x="6817" y="11763"/>
                    <a:pt x="7605" y="12069"/>
                  </a:cubicBezTo>
                  <a:cubicBezTo>
                    <a:pt x="8392" y="12374"/>
                    <a:pt x="8842" y="12832"/>
                    <a:pt x="8504" y="13748"/>
                  </a:cubicBezTo>
                  <a:cubicBezTo>
                    <a:pt x="8167" y="14664"/>
                    <a:pt x="7042" y="16038"/>
                    <a:pt x="6029" y="17144"/>
                  </a:cubicBezTo>
                  <a:cubicBezTo>
                    <a:pt x="5017" y="18251"/>
                    <a:pt x="4117" y="19091"/>
                    <a:pt x="3667" y="19778"/>
                  </a:cubicBezTo>
                  <a:cubicBezTo>
                    <a:pt x="3217" y="20464"/>
                    <a:pt x="3217" y="20999"/>
                    <a:pt x="3779" y="21266"/>
                  </a:cubicBezTo>
                  <a:cubicBezTo>
                    <a:pt x="4342" y="21533"/>
                    <a:pt x="5467" y="21533"/>
                    <a:pt x="6930" y="21342"/>
                  </a:cubicBezTo>
                  <a:cubicBezTo>
                    <a:pt x="8392" y="21151"/>
                    <a:pt x="10192" y="20770"/>
                    <a:pt x="11992" y="203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3" name="Line"/>
            <p:cNvSpPr/>
            <p:nvPr/>
          </p:nvSpPr>
          <p:spPr>
            <a:xfrm>
              <a:off x="6419849" y="1145422"/>
              <a:ext cx="381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1409"/>
                    <a:pt x="14400" y="2817"/>
                    <a:pt x="12600" y="6026"/>
                  </a:cubicBezTo>
                  <a:cubicBezTo>
                    <a:pt x="10800" y="9235"/>
                    <a:pt x="10800" y="14243"/>
                    <a:pt x="9000" y="17139"/>
                  </a:cubicBezTo>
                  <a:cubicBezTo>
                    <a:pt x="7200" y="20035"/>
                    <a:pt x="3600" y="208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4" name="Line"/>
            <p:cNvSpPr/>
            <p:nvPr/>
          </p:nvSpPr>
          <p:spPr>
            <a:xfrm>
              <a:off x="6311900" y="1151772"/>
              <a:ext cx="2730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07" y="16000"/>
                    <a:pt x="3014" y="10400"/>
                    <a:pt x="6112" y="6400"/>
                  </a:cubicBezTo>
                  <a:cubicBezTo>
                    <a:pt x="9209" y="2400"/>
                    <a:pt x="13898" y="0"/>
                    <a:pt x="16744" y="0"/>
                  </a:cubicBezTo>
                  <a:cubicBezTo>
                    <a:pt x="19591" y="0"/>
                    <a:pt x="20595" y="2400"/>
                    <a:pt x="21600" y="4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5" name="Line"/>
            <p:cNvSpPr/>
            <p:nvPr/>
          </p:nvSpPr>
          <p:spPr>
            <a:xfrm>
              <a:off x="6291121" y="1412122"/>
              <a:ext cx="306530" cy="40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0564" fill="norm" stroke="1" extrusionOk="0">
                  <a:moveTo>
                    <a:pt x="121" y="3240"/>
                  </a:moveTo>
                  <a:cubicBezTo>
                    <a:pt x="-27" y="8640"/>
                    <a:pt x="-175" y="14040"/>
                    <a:pt x="565" y="17280"/>
                  </a:cubicBezTo>
                  <a:cubicBezTo>
                    <a:pt x="1304" y="20520"/>
                    <a:pt x="2932" y="21600"/>
                    <a:pt x="6113" y="19440"/>
                  </a:cubicBezTo>
                  <a:cubicBezTo>
                    <a:pt x="9293" y="17280"/>
                    <a:pt x="14028" y="11880"/>
                    <a:pt x="16839" y="8100"/>
                  </a:cubicBezTo>
                  <a:cubicBezTo>
                    <a:pt x="19650" y="4320"/>
                    <a:pt x="20537" y="2160"/>
                    <a:pt x="2142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6" name="Line"/>
            <p:cNvSpPr/>
            <p:nvPr/>
          </p:nvSpPr>
          <p:spPr>
            <a:xfrm>
              <a:off x="6712990" y="1161211"/>
              <a:ext cx="151361" cy="297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530" fill="norm" stroke="1" extrusionOk="0">
                  <a:moveTo>
                    <a:pt x="21453" y="1615"/>
                  </a:moveTo>
                  <a:cubicBezTo>
                    <a:pt x="19353" y="849"/>
                    <a:pt x="17253" y="83"/>
                    <a:pt x="15303" y="7"/>
                  </a:cubicBezTo>
                  <a:cubicBezTo>
                    <a:pt x="13353" y="-70"/>
                    <a:pt x="11553" y="543"/>
                    <a:pt x="9003" y="2917"/>
                  </a:cubicBezTo>
                  <a:cubicBezTo>
                    <a:pt x="6453" y="5292"/>
                    <a:pt x="3153" y="9428"/>
                    <a:pt x="1503" y="12568"/>
                  </a:cubicBezTo>
                  <a:cubicBezTo>
                    <a:pt x="-147" y="15709"/>
                    <a:pt x="-147" y="17853"/>
                    <a:pt x="153" y="19309"/>
                  </a:cubicBezTo>
                  <a:cubicBezTo>
                    <a:pt x="453" y="20764"/>
                    <a:pt x="1053" y="21530"/>
                    <a:pt x="3303" y="21530"/>
                  </a:cubicBezTo>
                  <a:cubicBezTo>
                    <a:pt x="5553" y="21530"/>
                    <a:pt x="9453" y="20764"/>
                    <a:pt x="13353" y="199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7" name="Line"/>
            <p:cNvSpPr/>
            <p:nvPr/>
          </p:nvSpPr>
          <p:spPr>
            <a:xfrm>
              <a:off x="6896100" y="1196222"/>
              <a:ext cx="165100" cy="274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3" fill="norm" stroke="1" extrusionOk="0">
                  <a:moveTo>
                    <a:pt x="0" y="0"/>
                  </a:moveTo>
                  <a:cubicBezTo>
                    <a:pt x="1108" y="2326"/>
                    <a:pt x="2215" y="4652"/>
                    <a:pt x="4985" y="7892"/>
                  </a:cubicBezTo>
                  <a:cubicBezTo>
                    <a:pt x="7754" y="11132"/>
                    <a:pt x="12185" y="15286"/>
                    <a:pt x="15092" y="17862"/>
                  </a:cubicBezTo>
                  <a:cubicBezTo>
                    <a:pt x="18000" y="20437"/>
                    <a:pt x="19385" y="21434"/>
                    <a:pt x="20215" y="21517"/>
                  </a:cubicBezTo>
                  <a:cubicBezTo>
                    <a:pt x="21046" y="21600"/>
                    <a:pt x="21323" y="20769"/>
                    <a:pt x="21600" y="19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8" name="Line"/>
            <p:cNvSpPr/>
            <p:nvPr/>
          </p:nvSpPr>
          <p:spPr>
            <a:xfrm>
              <a:off x="6904780" y="1205657"/>
              <a:ext cx="131021" cy="295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529" fill="norm" stroke="1" extrusionOk="0">
                  <a:moveTo>
                    <a:pt x="21223" y="1163"/>
                  </a:moveTo>
                  <a:cubicBezTo>
                    <a:pt x="20194" y="546"/>
                    <a:pt x="19166" y="-71"/>
                    <a:pt x="18137" y="6"/>
                  </a:cubicBezTo>
                  <a:cubicBezTo>
                    <a:pt x="17109" y="83"/>
                    <a:pt x="16080" y="855"/>
                    <a:pt x="13852" y="3092"/>
                  </a:cubicBezTo>
                  <a:cubicBezTo>
                    <a:pt x="11623" y="5329"/>
                    <a:pt x="8194" y="9032"/>
                    <a:pt x="5452" y="12040"/>
                  </a:cubicBezTo>
                  <a:cubicBezTo>
                    <a:pt x="2709" y="15049"/>
                    <a:pt x="652" y="17363"/>
                    <a:pt x="137" y="18829"/>
                  </a:cubicBezTo>
                  <a:cubicBezTo>
                    <a:pt x="-377" y="20295"/>
                    <a:pt x="652" y="20912"/>
                    <a:pt x="1680" y="21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9" name="Line"/>
            <p:cNvSpPr/>
            <p:nvPr/>
          </p:nvSpPr>
          <p:spPr>
            <a:xfrm>
              <a:off x="7118350" y="1405772"/>
              <a:ext cx="63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0" name="Line"/>
            <p:cNvSpPr/>
            <p:nvPr/>
          </p:nvSpPr>
          <p:spPr>
            <a:xfrm>
              <a:off x="7289250" y="1215272"/>
              <a:ext cx="1720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7" h="21600" fill="norm" stroke="1" extrusionOk="0">
                  <a:moveTo>
                    <a:pt x="21147" y="0"/>
                  </a:moveTo>
                  <a:cubicBezTo>
                    <a:pt x="15682" y="2836"/>
                    <a:pt x="10217" y="5673"/>
                    <a:pt x="6704" y="7964"/>
                  </a:cubicBezTo>
                  <a:cubicBezTo>
                    <a:pt x="3190" y="10255"/>
                    <a:pt x="1629" y="12000"/>
                    <a:pt x="718" y="13418"/>
                  </a:cubicBezTo>
                  <a:cubicBezTo>
                    <a:pt x="-193" y="14836"/>
                    <a:pt x="-453" y="15927"/>
                    <a:pt x="1239" y="16909"/>
                  </a:cubicBezTo>
                  <a:cubicBezTo>
                    <a:pt x="2930" y="17891"/>
                    <a:pt x="6574" y="18764"/>
                    <a:pt x="9696" y="19527"/>
                  </a:cubicBezTo>
                  <a:cubicBezTo>
                    <a:pt x="12819" y="20291"/>
                    <a:pt x="15422" y="20945"/>
                    <a:pt x="180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1" name="Line"/>
            <p:cNvSpPr/>
            <p:nvPr/>
          </p:nvSpPr>
          <p:spPr>
            <a:xfrm>
              <a:off x="7264400" y="1443872"/>
              <a:ext cx="1714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2" name="Line"/>
            <p:cNvSpPr/>
            <p:nvPr/>
          </p:nvSpPr>
          <p:spPr>
            <a:xfrm>
              <a:off x="7498805" y="1234322"/>
              <a:ext cx="191045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600" fill="norm" stroke="1" extrusionOk="0">
                  <a:moveTo>
                    <a:pt x="21424" y="0"/>
                  </a:moveTo>
                  <a:cubicBezTo>
                    <a:pt x="16914" y="5462"/>
                    <a:pt x="12404" y="10924"/>
                    <a:pt x="9556" y="14028"/>
                  </a:cubicBezTo>
                  <a:cubicBezTo>
                    <a:pt x="6708" y="17131"/>
                    <a:pt x="5521" y="17876"/>
                    <a:pt x="4334" y="18372"/>
                  </a:cubicBezTo>
                  <a:cubicBezTo>
                    <a:pt x="3147" y="18869"/>
                    <a:pt x="1960" y="19117"/>
                    <a:pt x="1129" y="18621"/>
                  </a:cubicBezTo>
                  <a:cubicBezTo>
                    <a:pt x="299" y="18124"/>
                    <a:pt x="-176" y="16883"/>
                    <a:pt x="61" y="15890"/>
                  </a:cubicBezTo>
                  <a:cubicBezTo>
                    <a:pt x="299" y="14897"/>
                    <a:pt x="1248" y="14152"/>
                    <a:pt x="3147" y="13655"/>
                  </a:cubicBezTo>
                  <a:cubicBezTo>
                    <a:pt x="5046" y="13159"/>
                    <a:pt x="7894" y="12910"/>
                    <a:pt x="10980" y="14276"/>
                  </a:cubicBezTo>
                  <a:cubicBezTo>
                    <a:pt x="14066" y="15641"/>
                    <a:pt x="17389" y="18621"/>
                    <a:pt x="207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3" name="Line"/>
            <p:cNvSpPr/>
            <p:nvPr/>
          </p:nvSpPr>
          <p:spPr>
            <a:xfrm>
              <a:off x="7746999" y="1132722"/>
              <a:ext cx="9543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8" h="21600" fill="norm" stroke="1" extrusionOk="0">
                  <a:moveTo>
                    <a:pt x="8100" y="0"/>
                  </a:moveTo>
                  <a:cubicBezTo>
                    <a:pt x="11700" y="2685"/>
                    <a:pt x="15300" y="5369"/>
                    <a:pt x="17775" y="8115"/>
                  </a:cubicBezTo>
                  <a:cubicBezTo>
                    <a:pt x="20250" y="10861"/>
                    <a:pt x="21600" y="13668"/>
                    <a:pt x="18450" y="15925"/>
                  </a:cubicBezTo>
                  <a:cubicBezTo>
                    <a:pt x="15300" y="18183"/>
                    <a:pt x="7650" y="198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4" name="Line"/>
            <p:cNvSpPr/>
            <p:nvPr/>
          </p:nvSpPr>
          <p:spPr>
            <a:xfrm>
              <a:off x="7956550" y="1310522"/>
              <a:ext cx="2159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41" y="18000"/>
                    <a:pt x="12282" y="14400"/>
                    <a:pt x="15882" y="10800"/>
                  </a:cubicBezTo>
                  <a:cubicBezTo>
                    <a:pt x="19482" y="7200"/>
                    <a:pt x="20541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5" name="Line"/>
            <p:cNvSpPr/>
            <p:nvPr/>
          </p:nvSpPr>
          <p:spPr>
            <a:xfrm>
              <a:off x="8064500" y="1240672"/>
              <a:ext cx="1270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6141"/>
                    <a:pt x="0" y="12282"/>
                    <a:pt x="3600" y="15882"/>
                  </a:cubicBezTo>
                  <a:cubicBezTo>
                    <a:pt x="7200" y="19482"/>
                    <a:pt x="14400" y="2054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6" name="Line"/>
            <p:cNvSpPr/>
            <p:nvPr/>
          </p:nvSpPr>
          <p:spPr>
            <a:xfrm>
              <a:off x="8379737" y="1158122"/>
              <a:ext cx="34014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20417" y="0"/>
                  </a:moveTo>
                  <a:cubicBezTo>
                    <a:pt x="12793" y="2504"/>
                    <a:pt x="5170" y="5009"/>
                    <a:pt x="1993" y="8609"/>
                  </a:cubicBezTo>
                  <a:cubicBezTo>
                    <a:pt x="-1183" y="12209"/>
                    <a:pt x="88" y="16904"/>
                    <a:pt x="13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7" name="Line"/>
            <p:cNvSpPr/>
            <p:nvPr/>
          </p:nvSpPr>
          <p:spPr>
            <a:xfrm>
              <a:off x="8210550" y="1160239"/>
              <a:ext cx="298450" cy="16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23" y="10800"/>
                    <a:pt x="7047" y="0"/>
                    <a:pt x="10647" y="0"/>
                  </a:cubicBezTo>
                  <a:cubicBezTo>
                    <a:pt x="14247" y="0"/>
                    <a:pt x="17923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8" name="Line"/>
            <p:cNvSpPr/>
            <p:nvPr/>
          </p:nvSpPr>
          <p:spPr>
            <a:xfrm>
              <a:off x="8229600" y="1450222"/>
              <a:ext cx="260350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7200"/>
                  </a:moveTo>
                  <a:cubicBezTo>
                    <a:pt x="1580" y="14400"/>
                    <a:pt x="3161" y="21600"/>
                    <a:pt x="6761" y="20400"/>
                  </a:cubicBezTo>
                  <a:cubicBezTo>
                    <a:pt x="10361" y="19200"/>
                    <a:pt x="15980" y="9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9" name="Line"/>
            <p:cNvSpPr/>
            <p:nvPr/>
          </p:nvSpPr>
          <p:spPr>
            <a:xfrm>
              <a:off x="8612615" y="1164835"/>
              <a:ext cx="156735" cy="304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1425" fill="norm" stroke="1" extrusionOk="0">
                  <a:moveTo>
                    <a:pt x="21326" y="421"/>
                  </a:moveTo>
                  <a:cubicBezTo>
                    <a:pt x="19886" y="123"/>
                    <a:pt x="18446" y="-175"/>
                    <a:pt x="17006" y="123"/>
                  </a:cubicBezTo>
                  <a:cubicBezTo>
                    <a:pt x="15566" y="421"/>
                    <a:pt x="14126" y="1315"/>
                    <a:pt x="11966" y="3102"/>
                  </a:cubicBezTo>
                  <a:cubicBezTo>
                    <a:pt x="9806" y="4890"/>
                    <a:pt x="6926" y="7571"/>
                    <a:pt x="4766" y="10104"/>
                  </a:cubicBezTo>
                  <a:cubicBezTo>
                    <a:pt x="2606" y="12636"/>
                    <a:pt x="1166" y="15019"/>
                    <a:pt x="446" y="16733"/>
                  </a:cubicBezTo>
                  <a:cubicBezTo>
                    <a:pt x="-274" y="18446"/>
                    <a:pt x="-274" y="19488"/>
                    <a:pt x="1598" y="20159"/>
                  </a:cubicBezTo>
                  <a:cubicBezTo>
                    <a:pt x="3470" y="20829"/>
                    <a:pt x="7214" y="21127"/>
                    <a:pt x="10958" y="21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0" name="Line"/>
            <p:cNvSpPr/>
            <p:nvPr/>
          </p:nvSpPr>
          <p:spPr>
            <a:xfrm>
              <a:off x="8801100" y="1196222"/>
              <a:ext cx="15875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96" y="5280"/>
                    <a:pt x="9792" y="10560"/>
                    <a:pt x="13392" y="14160"/>
                  </a:cubicBezTo>
                  <a:cubicBezTo>
                    <a:pt x="16992" y="17760"/>
                    <a:pt x="19296" y="196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1" name="Line"/>
            <p:cNvSpPr/>
            <p:nvPr/>
          </p:nvSpPr>
          <p:spPr>
            <a:xfrm>
              <a:off x="8784380" y="1177172"/>
              <a:ext cx="18182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600" fill="norm" stroke="1" extrusionOk="0">
                  <a:moveTo>
                    <a:pt x="21327" y="0"/>
                  </a:moveTo>
                  <a:cubicBezTo>
                    <a:pt x="19093" y="840"/>
                    <a:pt x="16858" y="1680"/>
                    <a:pt x="13879" y="4020"/>
                  </a:cubicBezTo>
                  <a:cubicBezTo>
                    <a:pt x="10899" y="6360"/>
                    <a:pt x="7175" y="10200"/>
                    <a:pt x="4568" y="13080"/>
                  </a:cubicBezTo>
                  <a:cubicBezTo>
                    <a:pt x="1961" y="15960"/>
                    <a:pt x="472" y="17880"/>
                    <a:pt x="99" y="19140"/>
                  </a:cubicBezTo>
                  <a:cubicBezTo>
                    <a:pt x="-273" y="20400"/>
                    <a:pt x="472" y="21000"/>
                    <a:pt x="121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2" name="Line"/>
            <p:cNvSpPr/>
            <p:nvPr/>
          </p:nvSpPr>
          <p:spPr>
            <a:xfrm>
              <a:off x="8934450" y="1422570"/>
              <a:ext cx="107950" cy="129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6" fill="norm" stroke="1" extrusionOk="0">
                  <a:moveTo>
                    <a:pt x="0" y="4479"/>
                  </a:moveTo>
                  <a:cubicBezTo>
                    <a:pt x="1271" y="3108"/>
                    <a:pt x="2541" y="1736"/>
                    <a:pt x="4871" y="879"/>
                  </a:cubicBezTo>
                  <a:cubicBezTo>
                    <a:pt x="7200" y="22"/>
                    <a:pt x="10588" y="-321"/>
                    <a:pt x="12918" y="365"/>
                  </a:cubicBezTo>
                  <a:cubicBezTo>
                    <a:pt x="15247" y="1050"/>
                    <a:pt x="16518" y="2765"/>
                    <a:pt x="15459" y="5679"/>
                  </a:cubicBezTo>
                  <a:cubicBezTo>
                    <a:pt x="14400" y="8593"/>
                    <a:pt x="11012" y="12708"/>
                    <a:pt x="8471" y="15279"/>
                  </a:cubicBezTo>
                  <a:cubicBezTo>
                    <a:pt x="5929" y="17850"/>
                    <a:pt x="4235" y="18879"/>
                    <a:pt x="4659" y="19736"/>
                  </a:cubicBezTo>
                  <a:cubicBezTo>
                    <a:pt x="5082" y="20593"/>
                    <a:pt x="7624" y="21279"/>
                    <a:pt x="10800" y="20936"/>
                  </a:cubicBezTo>
                  <a:cubicBezTo>
                    <a:pt x="13976" y="20593"/>
                    <a:pt x="17788" y="19222"/>
                    <a:pt x="21600" y="178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3" name="Line"/>
            <p:cNvSpPr/>
            <p:nvPr/>
          </p:nvSpPr>
          <p:spPr>
            <a:xfrm>
              <a:off x="9189393" y="1215272"/>
              <a:ext cx="202257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600" fill="norm" stroke="1" extrusionOk="0">
                  <a:moveTo>
                    <a:pt x="21500" y="0"/>
                  </a:moveTo>
                  <a:cubicBezTo>
                    <a:pt x="16100" y="3150"/>
                    <a:pt x="10700" y="6300"/>
                    <a:pt x="7325" y="8325"/>
                  </a:cubicBezTo>
                  <a:cubicBezTo>
                    <a:pt x="3950" y="10350"/>
                    <a:pt x="2600" y="11250"/>
                    <a:pt x="1588" y="12262"/>
                  </a:cubicBezTo>
                  <a:cubicBezTo>
                    <a:pt x="575" y="13275"/>
                    <a:pt x="-100" y="14400"/>
                    <a:pt x="13" y="15413"/>
                  </a:cubicBezTo>
                  <a:cubicBezTo>
                    <a:pt x="125" y="16425"/>
                    <a:pt x="1025" y="17325"/>
                    <a:pt x="4175" y="18337"/>
                  </a:cubicBezTo>
                  <a:cubicBezTo>
                    <a:pt x="7325" y="19350"/>
                    <a:pt x="12725" y="20475"/>
                    <a:pt x="181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4" name="Line"/>
            <p:cNvSpPr/>
            <p:nvPr/>
          </p:nvSpPr>
          <p:spPr>
            <a:xfrm>
              <a:off x="9169400" y="1437522"/>
              <a:ext cx="1524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6000"/>
                    <a:pt x="7200" y="12000"/>
                    <a:pt x="10800" y="15600"/>
                  </a:cubicBezTo>
                  <a:cubicBezTo>
                    <a:pt x="14400" y="19200"/>
                    <a:pt x="18000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5" name="Line"/>
            <p:cNvSpPr/>
            <p:nvPr/>
          </p:nvSpPr>
          <p:spPr>
            <a:xfrm>
              <a:off x="9383473" y="1247022"/>
              <a:ext cx="173278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600" fill="norm" stroke="1" extrusionOk="0">
                  <a:moveTo>
                    <a:pt x="21304" y="0"/>
                  </a:moveTo>
                  <a:cubicBezTo>
                    <a:pt x="21304" y="1161"/>
                    <a:pt x="21304" y="2323"/>
                    <a:pt x="19743" y="4413"/>
                  </a:cubicBezTo>
                  <a:cubicBezTo>
                    <a:pt x="18181" y="6503"/>
                    <a:pt x="15058" y="9523"/>
                    <a:pt x="12196" y="11845"/>
                  </a:cubicBezTo>
                  <a:cubicBezTo>
                    <a:pt x="9333" y="14168"/>
                    <a:pt x="6731" y="15794"/>
                    <a:pt x="4649" y="16839"/>
                  </a:cubicBezTo>
                  <a:cubicBezTo>
                    <a:pt x="2567" y="17884"/>
                    <a:pt x="1005" y="18348"/>
                    <a:pt x="355" y="18000"/>
                  </a:cubicBezTo>
                  <a:cubicBezTo>
                    <a:pt x="-296" y="17652"/>
                    <a:pt x="-36" y="16490"/>
                    <a:pt x="1005" y="15561"/>
                  </a:cubicBezTo>
                  <a:cubicBezTo>
                    <a:pt x="2046" y="14632"/>
                    <a:pt x="3868" y="13935"/>
                    <a:pt x="6861" y="14981"/>
                  </a:cubicBezTo>
                  <a:cubicBezTo>
                    <a:pt x="9853" y="16026"/>
                    <a:pt x="14017" y="18813"/>
                    <a:pt x="1818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6" name="Line"/>
            <p:cNvSpPr/>
            <p:nvPr/>
          </p:nvSpPr>
          <p:spPr>
            <a:xfrm>
              <a:off x="9601199" y="1177172"/>
              <a:ext cx="84573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8" h="21600" fill="norm" stroke="1" extrusionOk="0">
                  <a:moveTo>
                    <a:pt x="7714" y="0"/>
                  </a:moveTo>
                  <a:cubicBezTo>
                    <a:pt x="12857" y="3877"/>
                    <a:pt x="18000" y="7754"/>
                    <a:pt x="19800" y="10869"/>
                  </a:cubicBezTo>
                  <a:cubicBezTo>
                    <a:pt x="21600" y="13985"/>
                    <a:pt x="20057" y="16338"/>
                    <a:pt x="16200" y="18000"/>
                  </a:cubicBezTo>
                  <a:cubicBezTo>
                    <a:pt x="12343" y="19662"/>
                    <a:pt x="6171" y="206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7" name="Line"/>
            <p:cNvSpPr/>
            <p:nvPr/>
          </p:nvSpPr>
          <p:spPr>
            <a:xfrm>
              <a:off x="9772649" y="1367672"/>
              <a:ext cx="1651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92" y="17280"/>
                    <a:pt x="4985" y="12960"/>
                    <a:pt x="8585" y="9360"/>
                  </a:cubicBezTo>
                  <a:cubicBezTo>
                    <a:pt x="12185" y="5760"/>
                    <a:pt x="16892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8" name="Line"/>
            <p:cNvSpPr/>
            <p:nvPr/>
          </p:nvSpPr>
          <p:spPr>
            <a:xfrm>
              <a:off x="9848286" y="1272422"/>
              <a:ext cx="19615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2469"/>
                    <a:pt x="2735" y="4937"/>
                    <a:pt x="575" y="8537"/>
                  </a:cubicBezTo>
                  <a:cubicBezTo>
                    <a:pt x="-1585" y="12137"/>
                    <a:pt x="2735" y="16869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9" name="Line"/>
            <p:cNvSpPr/>
            <p:nvPr/>
          </p:nvSpPr>
          <p:spPr>
            <a:xfrm>
              <a:off x="10388600" y="1354972"/>
              <a:ext cx="889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0" name="Line"/>
            <p:cNvSpPr/>
            <p:nvPr/>
          </p:nvSpPr>
          <p:spPr>
            <a:xfrm>
              <a:off x="10820400" y="1348622"/>
              <a:ext cx="444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1" name="Line"/>
            <p:cNvSpPr/>
            <p:nvPr/>
          </p:nvSpPr>
          <p:spPr>
            <a:xfrm>
              <a:off x="11074400" y="1297822"/>
              <a:ext cx="2413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2" name="Line"/>
            <p:cNvSpPr/>
            <p:nvPr/>
          </p:nvSpPr>
          <p:spPr>
            <a:xfrm>
              <a:off x="11220450" y="1227972"/>
              <a:ext cx="635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3" name="Line"/>
            <p:cNvSpPr/>
            <p:nvPr/>
          </p:nvSpPr>
          <p:spPr>
            <a:xfrm>
              <a:off x="11477343" y="1120022"/>
              <a:ext cx="9808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4593"/>
                    <a:pt x="2735" y="9186"/>
                    <a:pt x="575" y="12786"/>
                  </a:cubicBezTo>
                  <a:cubicBezTo>
                    <a:pt x="-1585" y="16386"/>
                    <a:pt x="2735" y="18993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4" name="Line"/>
            <p:cNvSpPr/>
            <p:nvPr/>
          </p:nvSpPr>
          <p:spPr>
            <a:xfrm>
              <a:off x="11366499" y="1161795"/>
              <a:ext cx="27940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491" y="12302"/>
                    <a:pt x="982" y="4448"/>
                    <a:pt x="4582" y="1502"/>
                  </a:cubicBezTo>
                  <a:cubicBezTo>
                    <a:pt x="8182" y="-1443"/>
                    <a:pt x="14891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5" name="Line"/>
            <p:cNvSpPr/>
            <p:nvPr/>
          </p:nvSpPr>
          <p:spPr>
            <a:xfrm>
              <a:off x="11322050" y="1443872"/>
              <a:ext cx="2413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68" y="18000"/>
                    <a:pt x="8337" y="14400"/>
                    <a:pt x="11937" y="10800"/>
                  </a:cubicBezTo>
                  <a:cubicBezTo>
                    <a:pt x="15537" y="7200"/>
                    <a:pt x="18568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6" name="Line"/>
            <p:cNvSpPr/>
            <p:nvPr/>
          </p:nvSpPr>
          <p:spPr>
            <a:xfrm>
              <a:off x="11745455" y="1129936"/>
              <a:ext cx="141745" cy="3329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507" fill="norm" stroke="1" extrusionOk="0">
                  <a:moveTo>
                    <a:pt x="21271" y="1001"/>
                  </a:moveTo>
                  <a:cubicBezTo>
                    <a:pt x="20000" y="591"/>
                    <a:pt x="18730" y="180"/>
                    <a:pt x="17300" y="44"/>
                  </a:cubicBezTo>
                  <a:cubicBezTo>
                    <a:pt x="15871" y="-93"/>
                    <a:pt x="14283" y="44"/>
                    <a:pt x="12059" y="1206"/>
                  </a:cubicBezTo>
                  <a:cubicBezTo>
                    <a:pt x="9836" y="2368"/>
                    <a:pt x="6977" y="4555"/>
                    <a:pt x="4753" y="7494"/>
                  </a:cubicBezTo>
                  <a:cubicBezTo>
                    <a:pt x="2530" y="10434"/>
                    <a:pt x="942" y="14125"/>
                    <a:pt x="306" y="16380"/>
                  </a:cubicBezTo>
                  <a:cubicBezTo>
                    <a:pt x="-329" y="18636"/>
                    <a:pt x="-11" y="19456"/>
                    <a:pt x="1577" y="20072"/>
                  </a:cubicBezTo>
                  <a:cubicBezTo>
                    <a:pt x="3165" y="20687"/>
                    <a:pt x="6024" y="21097"/>
                    <a:pt x="8883" y="21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7" name="Line"/>
            <p:cNvSpPr/>
            <p:nvPr/>
          </p:nvSpPr>
          <p:spPr>
            <a:xfrm>
              <a:off x="11912600" y="1208922"/>
              <a:ext cx="11430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00" y="4800"/>
                    <a:pt x="10400" y="9600"/>
                    <a:pt x="14000" y="13200"/>
                  </a:cubicBezTo>
                  <a:cubicBezTo>
                    <a:pt x="17600" y="16800"/>
                    <a:pt x="1960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8" name="Line"/>
            <p:cNvSpPr/>
            <p:nvPr/>
          </p:nvSpPr>
          <p:spPr>
            <a:xfrm>
              <a:off x="11942749" y="1168376"/>
              <a:ext cx="128601" cy="288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7" h="21467" fill="norm" stroke="1" extrusionOk="0">
                  <a:moveTo>
                    <a:pt x="21167" y="1128"/>
                  </a:moveTo>
                  <a:cubicBezTo>
                    <a:pt x="20122" y="498"/>
                    <a:pt x="19077" y="-133"/>
                    <a:pt x="17683" y="25"/>
                  </a:cubicBezTo>
                  <a:cubicBezTo>
                    <a:pt x="16290" y="182"/>
                    <a:pt x="14548" y="1128"/>
                    <a:pt x="11412" y="3966"/>
                  </a:cubicBezTo>
                  <a:cubicBezTo>
                    <a:pt x="8277" y="6804"/>
                    <a:pt x="3748" y="11534"/>
                    <a:pt x="1657" y="14766"/>
                  </a:cubicBezTo>
                  <a:cubicBezTo>
                    <a:pt x="-433" y="17998"/>
                    <a:pt x="-85" y="19733"/>
                    <a:pt x="264" y="21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9" name="Line"/>
            <p:cNvSpPr/>
            <p:nvPr/>
          </p:nvSpPr>
          <p:spPr>
            <a:xfrm>
              <a:off x="12042519" y="1356692"/>
              <a:ext cx="85981" cy="106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256" fill="norm" stroke="1" extrusionOk="0">
                  <a:moveTo>
                    <a:pt x="4015" y="8550"/>
                  </a:moveTo>
                  <a:cubicBezTo>
                    <a:pt x="3488" y="10668"/>
                    <a:pt x="2961" y="12785"/>
                    <a:pt x="2171" y="15115"/>
                  </a:cubicBezTo>
                  <a:cubicBezTo>
                    <a:pt x="1380" y="17444"/>
                    <a:pt x="327" y="19985"/>
                    <a:pt x="63" y="20197"/>
                  </a:cubicBezTo>
                  <a:cubicBezTo>
                    <a:pt x="-200" y="20409"/>
                    <a:pt x="327" y="18291"/>
                    <a:pt x="2171" y="14903"/>
                  </a:cubicBezTo>
                  <a:cubicBezTo>
                    <a:pt x="4015" y="11515"/>
                    <a:pt x="7176" y="6856"/>
                    <a:pt x="10073" y="3891"/>
                  </a:cubicBezTo>
                  <a:cubicBezTo>
                    <a:pt x="12971" y="927"/>
                    <a:pt x="15605" y="-344"/>
                    <a:pt x="17449" y="80"/>
                  </a:cubicBezTo>
                  <a:cubicBezTo>
                    <a:pt x="19293" y="503"/>
                    <a:pt x="20346" y="2621"/>
                    <a:pt x="20873" y="6432"/>
                  </a:cubicBezTo>
                  <a:cubicBezTo>
                    <a:pt x="21400" y="10244"/>
                    <a:pt x="21400" y="15750"/>
                    <a:pt x="21400" y="212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0" name="Line"/>
            <p:cNvSpPr/>
            <p:nvPr/>
          </p:nvSpPr>
          <p:spPr>
            <a:xfrm>
              <a:off x="12213454" y="1240672"/>
              <a:ext cx="118246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1600" fill="norm" stroke="1" extrusionOk="0">
                  <a:moveTo>
                    <a:pt x="21170" y="0"/>
                  </a:moveTo>
                  <a:cubicBezTo>
                    <a:pt x="14728" y="4708"/>
                    <a:pt x="8286" y="9415"/>
                    <a:pt x="4496" y="12462"/>
                  </a:cubicBezTo>
                  <a:cubicBezTo>
                    <a:pt x="707" y="15508"/>
                    <a:pt x="-430" y="16892"/>
                    <a:pt x="138" y="17585"/>
                  </a:cubicBezTo>
                  <a:cubicBezTo>
                    <a:pt x="707" y="18277"/>
                    <a:pt x="2981" y="18277"/>
                    <a:pt x="6770" y="18831"/>
                  </a:cubicBezTo>
                  <a:cubicBezTo>
                    <a:pt x="10559" y="19385"/>
                    <a:pt x="15865" y="20492"/>
                    <a:pt x="2117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1" name="Line"/>
            <p:cNvSpPr/>
            <p:nvPr/>
          </p:nvSpPr>
          <p:spPr>
            <a:xfrm>
              <a:off x="12198350" y="1431172"/>
              <a:ext cx="1460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2" name="Line"/>
            <p:cNvSpPr/>
            <p:nvPr/>
          </p:nvSpPr>
          <p:spPr>
            <a:xfrm>
              <a:off x="12371508" y="1297822"/>
              <a:ext cx="112593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600" fill="norm" stroke="1" extrusionOk="0">
                  <a:moveTo>
                    <a:pt x="21277" y="0"/>
                  </a:moveTo>
                  <a:cubicBezTo>
                    <a:pt x="17277" y="3927"/>
                    <a:pt x="13277" y="7855"/>
                    <a:pt x="10077" y="10473"/>
                  </a:cubicBezTo>
                  <a:cubicBezTo>
                    <a:pt x="6877" y="13091"/>
                    <a:pt x="4477" y="14400"/>
                    <a:pt x="2677" y="14400"/>
                  </a:cubicBezTo>
                  <a:cubicBezTo>
                    <a:pt x="877" y="14400"/>
                    <a:pt x="-323" y="13091"/>
                    <a:pt x="77" y="12109"/>
                  </a:cubicBezTo>
                  <a:cubicBezTo>
                    <a:pt x="477" y="11127"/>
                    <a:pt x="2477" y="10473"/>
                    <a:pt x="4477" y="10145"/>
                  </a:cubicBezTo>
                  <a:cubicBezTo>
                    <a:pt x="6477" y="9818"/>
                    <a:pt x="8477" y="9818"/>
                    <a:pt x="11077" y="11782"/>
                  </a:cubicBezTo>
                  <a:cubicBezTo>
                    <a:pt x="13677" y="13745"/>
                    <a:pt x="16877" y="17673"/>
                    <a:pt x="200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3" name="Line"/>
            <p:cNvSpPr/>
            <p:nvPr/>
          </p:nvSpPr>
          <p:spPr>
            <a:xfrm>
              <a:off x="12515850" y="1170822"/>
              <a:ext cx="67949" cy="329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4" h="21417" fill="norm" stroke="1" extrusionOk="0">
                  <a:moveTo>
                    <a:pt x="1906" y="0"/>
                  </a:moveTo>
                  <a:cubicBezTo>
                    <a:pt x="8894" y="4265"/>
                    <a:pt x="15882" y="8530"/>
                    <a:pt x="18741" y="11694"/>
                  </a:cubicBezTo>
                  <a:cubicBezTo>
                    <a:pt x="21600" y="14859"/>
                    <a:pt x="20329" y="16922"/>
                    <a:pt x="18106" y="18436"/>
                  </a:cubicBezTo>
                  <a:cubicBezTo>
                    <a:pt x="15882" y="19949"/>
                    <a:pt x="12706" y="20912"/>
                    <a:pt x="9529" y="21256"/>
                  </a:cubicBezTo>
                  <a:cubicBezTo>
                    <a:pt x="6353" y="21600"/>
                    <a:pt x="3176" y="21325"/>
                    <a:pt x="0" y="210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4" name="Line"/>
            <p:cNvSpPr/>
            <p:nvPr/>
          </p:nvSpPr>
          <p:spPr>
            <a:xfrm>
              <a:off x="12553949" y="1081922"/>
              <a:ext cx="149997" cy="641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8" h="21600" fill="norm" stroke="1" extrusionOk="0">
                  <a:moveTo>
                    <a:pt x="7989" y="1497"/>
                  </a:moveTo>
                  <a:cubicBezTo>
                    <a:pt x="7989" y="1141"/>
                    <a:pt x="7989" y="784"/>
                    <a:pt x="8729" y="499"/>
                  </a:cubicBezTo>
                  <a:cubicBezTo>
                    <a:pt x="9468" y="214"/>
                    <a:pt x="10948" y="0"/>
                    <a:pt x="13019" y="0"/>
                  </a:cubicBezTo>
                  <a:cubicBezTo>
                    <a:pt x="15090" y="0"/>
                    <a:pt x="17753" y="214"/>
                    <a:pt x="19381" y="713"/>
                  </a:cubicBezTo>
                  <a:cubicBezTo>
                    <a:pt x="21008" y="1212"/>
                    <a:pt x="21600" y="1996"/>
                    <a:pt x="20121" y="3101"/>
                  </a:cubicBezTo>
                  <a:cubicBezTo>
                    <a:pt x="18641" y="4206"/>
                    <a:pt x="15090" y="5632"/>
                    <a:pt x="12871" y="6737"/>
                  </a:cubicBezTo>
                  <a:cubicBezTo>
                    <a:pt x="10652" y="7842"/>
                    <a:pt x="9764" y="8626"/>
                    <a:pt x="10504" y="9588"/>
                  </a:cubicBezTo>
                  <a:cubicBezTo>
                    <a:pt x="11244" y="10550"/>
                    <a:pt x="13611" y="11691"/>
                    <a:pt x="15978" y="13188"/>
                  </a:cubicBezTo>
                  <a:cubicBezTo>
                    <a:pt x="18345" y="14685"/>
                    <a:pt x="20712" y="16539"/>
                    <a:pt x="20268" y="17893"/>
                  </a:cubicBezTo>
                  <a:cubicBezTo>
                    <a:pt x="19825" y="19248"/>
                    <a:pt x="16570" y="20103"/>
                    <a:pt x="12723" y="20638"/>
                  </a:cubicBezTo>
                  <a:cubicBezTo>
                    <a:pt x="8877" y="21172"/>
                    <a:pt x="4438" y="213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5" name="Line"/>
            <p:cNvSpPr/>
            <p:nvPr/>
          </p:nvSpPr>
          <p:spPr>
            <a:xfrm>
              <a:off x="3327400" y="2652489"/>
              <a:ext cx="273050" cy="4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28" y="10800"/>
                    <a:pt x="12056" y="0"/>
                    <a:pt x="15656" y="0"/>
                  </a:cubicBezTo>
                  <a:cubicBezTo>
                    <a:pt x="19256" y="0"/>
                    <a:pt x="20428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6" name="Line"/>
            <p:cNvSpPr/>
            <p:nvPr/>
          </p:nvSpPr>
          <p:spPr>
            <a:xfrm>
              <a:off x="3384550" y="2872622"/>
              <a:ext cx="196850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0"/>
                  </a:moveTo>
                  <a:cubicBezTo>
                    <a:pt x="3948" y="9257"/>
                    <a:pt x="7897" y="18514"/>
                    <a:pt x="11497" y="20057"/>
                  </a:cubicBezTo>
                  <a:cubicBezTo>
                    <a:pt x="15097" y="21600"/>
                    <a:pt x="18348" y="15429"/>
                    <a:pt x="21600" y="9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7" name="Line"/>
            <p:cNvSpPr/>
            <p:nvPr/>
          </p:nvSpPr>
          <p:spPr>
            <a:xfrm>
              <a:off x="4432299" y="2593222"/>
              <a:ext cx="3810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273"/>
                    <a:pt x="7200" y="6545"/>
                    <a:pt x="9000" y="9884"/>
                  </a:cubicBezTo>
                  <a:cubicBezTo>
                    <a:pt x="10800" y="13222"/>
                    <a:pt x="10800" y="16625"/>
                    <a:pt x="12600" y="18589"/>
                  </a:cubicBezTo>
                  <a:cubicBezTo>
                    <a:pt x="14400" y="20553"/>
                    <a:pt x="18000" y="210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8" name="Line"/>
            <p:cNvSpPr/>
            <p:nvPr/>
          </p:nvSpPr>
          <p:spPr>
            <a:xfrm>
              <a:off x="4330700" y="3050422"/>
              <a:ext cx="2413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74" y="14400"/>
                    <a:pt x="11747" y="7200"/>
                    <a:pt x="15347" y="3600"/>
                  </a:cubicBezTo>
                  <a:cubicBezTo>
                    <a:pt x="18947" y="0"/>
                    <a:pt x="2027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9" name="Line"/>
            <p:cNvSpPr/>
            <p:nvPr/>
          </p:nvSpPr>
          <p:spPr>
            <a:xfrm>
              <a:off x="4401055" y="3234572"/>
              <a:ext cx="177295" cy="176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199" fill="norm" stroke="1" extrusionOk="0">
                  <a:moveTo>
                    <a:pt x="1482" y="0"/>
                  </a:moveTo>
                  <a:cubicBezTo>
                    <a:pt x="1225" y="6353"/>
                    <a:pt x="968" y="12706"/>
                    <a:pt x="710" y="16518"/>
                  </a:cubicBezTo>
                  <a:cubicBezTo>
                    <a:pt x="453" y="20329"/>
                    <a:pt x="196" y="21600"/>
                    <a:pt x="68" y="21092"/>
                  </a:cubicBezTo>
                  <a:cubicBezTo>
                    <a:pt x="-61" y="20584"/>
                    <a:pt x="-61" y="18296"/>
                    <a:pt x="582" y="14993"/>
                  </a:cubicBezTo>
                  <a:cubicBezTo>
                    <a:pt x="1225" y="11689"/>
                    <a:pt x="2510" y="7369"/>
                    <a:pt x="4439" y="4574"/>
                  </a:cubicBezTo>
                  <a:cubicBezTo>
                    <a:pt x="6368" y="1779"/>
                    <a:pt x="8939" y="508"/>
                    <a:pt x="11382" y="762"/>
                  </a:cubicBezTo>
                  <a:cubicBezTo>
                    <a:pt x="13825" y="1016"/>
                    <a:pt x="16139" y="2795"/>
                    <a:pt x="17810" y="6353"/>
                  </a:cubicBezTo>
                  <a:cubicBezTo>
                    <a:pt x="19482" y="9911"/>
                    <a:pt x="20510" y="15247"/>
                    <a:pt x="21539" y="205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0" name="Line"/>
            <p:cNvSpPr/>
            <p:nvPr/>
          </p:nvSpPr>
          <p:spPr>
            <a:xfrm>
              <a:off x="4961466" y="2651745"/>
              <a:ext cx="226485" cy="4509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6" fill="norm" stroke="1" extrusionOk="0">
                  <a:moveTo>
                    <a:pt x="14333" y="1141"/>
                  </a:moveTo>
                  <a:cubicBezTo>
                    <a:pt x="14938" y="739"/>
                    <a:pt x="15544" y="337"/>
                    <a:pt x="15342" y="136"/>
                  </a:cubicBezTo>
                  <a:cubicBezTo>
                    <a:pt x="15140" y="-65"/>
                    <a:pt x="14131" y="-65"/>
                    <a:pt x="12314" y="287"/>
                  </a:cubicBezTo>
                  <a:cubicBezTo>
                    <a:pt x="10497" y="638"/>
                    <a:pt x="7873" y="1342"/>
                    <a:pt x="5753" y="2497"/>
                  </a:cubicBezTo>
                  <a:cubicBezTo>
                    <a:pt x="3634" y="3652"/>
                    <a:pt x="2019" y="5260"/>
                    <a:pt x="1211" y="7520"/>
                  </a:cubicBezTo>
                  <a:cubicBezTo>
                    <a:pt x="404" y="9781"/>
                    <a:pt x="404" y="12694"/>
                    <a:pt x="303" y="14703"/>
                  </a:cubicBezTo>
                  <a:cubicBezTo>
                    <a:pt x="202" y="16713"/>
                    <a:pt x="0" y="17818"/>
                    <a:pt x="0" y="18772"/>
                  </a:cubicBezTo>
                  <a:cubicBezTo>
                    <a:pt x="0" y="19727"/>
                    <a:pt x="202" y="20530"/>
                    <a:pt x="807" y="20982"/>
                  </a:cubicBezTo>
                  <a:cubicBezTo>
                    <a:pt x="1413" y="21435"/>
                    <a:pt x="2422" y="21535"/>
                    <a:pt x="5148" y="21234"/>
                  </a:cubicBezTo>
                  <a:cubicBezTo>
                    <a:pt x="7873" y="20932"/>
                    <a:pt x="12314" y="20229"/>
                    <a:pt x="15342" y="19676"/>
                  </a:cubicBezTo>
                  <a:cubicBezTo>
                    <a:pt x="18370" y="19124"/>
                    <a:pt x="19985" y="18722"/>
                    <a:pt x="21600" y="18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1" name="Line"/>
            <p:cNvSpPr/>
            <p:nvPr/>
          </p:nvSpPr>
          <p:spPr>
            <a:xfrm>
              <a:off x="4946650" y="2859922"/>
              <a:ext cx="2286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00" y="15600"/>
                    <a:pt x="10000" y="9600"/>
                    <a:pt x="13600" y="6000"/>
                  </a:cubicBezTo>
                  <a:cubicBezTo>
                    <a:pt x="17200" y="2400"/>
                    <a:pt x="1940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2" name="Line"/>
            <p:cNvSpPr/>
            <p:nvPr/>
          </p:nvSpPr>
          <p:spPr>
            <a:xfrm>
              <a:off x="5353755" y="2541871"/>
              <a:ext cx="234246" cy="591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395" fill="norm" stroke="1" extrusionOk="0">
                  <a:moveTo>
                    <a:pt x="17293" y="709"/>
                  </a:moveTo>
                  <a:cubicBezTo>
                    <a:pt x="16714" y="403"/>
                    <a:pt x="16136" y="96"/>
                    <a:pt x="14111" y="20"/>
                  </a:cubicBezTo>
                  <a:cubicBezTo>
                    <a:pt x="12086" y="-57"/>
                    <a:pt x="8614" y="96"/>
                    <a:pt x="6493" y="326"/>
                  </a:cubicBezTo>
                  <a:cubicBezTo>
                    <a:pt x="4372" y="556"/>
                    <a:pt x="3600" y="862"/>
                    <a:pt x="3022" y="1628"/>
                  </a:cubicBezTo>
                  <a:cubicBezTo>
                    <a:pt x="2443" y="2394"/>
                    <a:pt x="2057" y="3620"/>
                    <a:pt x="1864" y="5764"/>
                  </a:cubicBezTo>
                  <a:cubicBezTo>
                    <a:pt x="1672" y="7909"/>
                    <a:pt x="1672" y="10973"/>
                    <a:pt x="1479" y="13194"/>
                  </a:cubicBezTo>
                  <a:cubicBezTo>
                    <a:pt x="1286" y="15415"/>
                    <a:pt x="900" y="16794"/>
                    <a:pt x="514" y="18058"/>
                  </a:cubicBezTo>
                  <a:cubicBezTo>
                    <a:pt x="129" y="19322"/>
                    <a:pt x="-257" y="20471"/>
                    <a:pt x="225" y="21007"/>
                  </a:cubicBezTo>
                  <a:cubicBezTo>
                    <a:pt x="707" y="21543"/>
                    <a:pt x="2057" y="21466"/>
                    <a:pt x="5722" y="21122"/>
                  </a:cubicBezTo>
                  <a:cubicBezTo>
                    <a:pt x="9386" y="20777"/>
                    <a:pt x="15364" y="20164"/>
                    <a:pt x="21343" y="19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3" name="Line"/>
            <p:cNvSpPr/>
            <p:nvPr/>
          </p:nvSpPr>
          <p:spPr>
            <a:xfrm>
              <a:off x="5740894" y="2546326"/>
              <a:ext cx="367806" cy="456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479" fill="norm" stroke="1" extrusionOk="0">
                  <a:moveTo>
                    <a:pt x="14783" y="712"/>
                  </a:moveTo>
                  <a:cubicBezTo>
                    <a:pt x="15523" y="314"/>
                    <a:pt x="16264" y="-84"/>
                    <a:pt x="16573" y="16"/>
                  </a:cubicBezTo>
                  <a:cubicBezTo>
                    <a:pt x="16881" y="115"/>
                    <a:pt x="16758" y="712"/>
                    <a:pt x="15647" y="1608"/>
                  </a:cubicBezTo>
                  <a:cubicBezTo>
                    <a:pt x="14536" y="2504"/>
                    <a:pt x="12438" y="3698"/>
                    <a:pt x="10154" y="4694"/>
                  </a:cubicBezTo>
                  <a:cubicBezTo>
                    <a:pt x="7871" y="5689"/>
                    <a:pt x="5402" y="6486"/>
                    <a:pt x="3921" y="7033"/>
                  </a:cubicBezTo>
                  <a:cubicBezTo>
                    <a:pt x="2440" y="7581"/>
                    <a:pt x="1946" y="7879"/>
                    <a:pt x="1699" y="8277"/>
                  </a:cubicBezTo>
                  <a:cubicBezTo>
                    <a:pt x="1453" y="8675"/>
                    <a:pt x="1453" y="9173"/>
                    <a:pt x="2008" y="9472"/>
                  </a:cubicBezTo>
                  <a:cubicBezTo>
                    <a:pt x="2563" y="9770"/>
                    <a:pt x="3674" y="9870"/>
                    <a:pt x="5094" y="10019"/>
                  </a:cubicBezTo>
                  <a:cubicBezTo>
                    <a:pt x="6513" y="10169"/>
                    <a:pt x="8241" y="10368"/>
                    <a:pt x="9475" y="10567"/>
                  </a:cubicBezTo>
                  <a:cubicBezTo>
                    <a:pt x="10710" y="10766"/>
                    <a:pt x="11450" y="10965"/>
                    <a:pt x="11944" y="11313"/>
                  </a:cubicBezTo>
                  <a:cubicBezTo>
                    <a:pt x="12438" y="11662"/>
                    <a:pt x="12685" y="12159"/>
                    <a:pt x="12191" y="12806"/>
                  </a:cubicBezTo>
                  <a:cubicBezTo>
                    <a:pt x="11697" y="13453"/>
                    <a:pt x="10463" y="14250"/>
                    <a:pt x="8858" y="15145"/>
                  </a:cubicBezTo>
                  <a:cubicBezTo>
                    <a:pt x="7254" y="16041"/>
                    <a:pt x="5279" y="17037"/>
                    <a:pt x="3798" y="17783"/>
                  </a:cubicBezTo>
                  <a:cubicBezTo>
                    <a:pt x="2317" y="18530"/>
                    <a:pt x="1329" y="19028"/>
                    <a:pt x="712" y="19525"/>
                  </a:cubicBezTo>
                  <a:cubicBezTo>
                    <a:pt x="95" y="20023"/>
                    <a:pt x="-152" y="20521"/>
                    <a:pt x="95" y="20869"/>
                  </a:cubicBezTo>
                  <a:cubicBezTo>
                    <a:pt x="342" y="21217"/>
                    <a:pt x="1082" y="21416"/>
                    <a:pt x="3613" y="21466"/>
                  </a:cubicBezTo>
                  <a:cubicBezTo>
                    <a:pt x="6143" y="21516"/>
                    <a:pt x="10463" y="21416"/>
                    <a:pt x="13734" y="21267"/>
                  </a:cubicBezTo>
                  <a:cubicBezTo>
                    <a:pt x="17005" y="21118"/>
                    <a:pt x="19226" y="20919"/>
                    <a:pt x="21448" y="207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4" name="Line"/>
            <p:cNvSpPr/>
            <p:nvPr/>
          </p:nvSpPr>
          <p:spPr>
            <a:xfrm>
              <a:off x="6483350" y="2574172"/>
              <a:ext cx="18409" cy="382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3" h="21544" fill="norm" stroke="1" extrusionOk="0">
                  <a:moveTo>
                    <a:pt x="0" y="0"/>
                  </a:moveTo>
                  <a:cubicBezTo>
                    <a:pt x="7200" y="4177"/>
                    <a:pt x="14400" y="8354"/>
                    <a:pt x="18000" y="11695"/>
                  </a:cubicBezTo>
                  <a:cubicBezTo>
                    <a:pt x="21600" y="15036"/>
                    <a:pt x="21600" y="17543"/>
                    <a:pt x="19200" y="19154"/>
                  </a:cubicBezTo>
                  <a:cubicBezTo>
                    <a:pt x="16800" y="20765"/>
                    <a:pt x="12000" y="21481"/>
                    <a:pt x="9600" y="21540"/>
                  </a:cubicBezTo>
                  <a:cubicBezTo>
                    <a:pt x="7200" y="21600"/>
                    <a:pt x="7200" y="21003"/>
                    <a:pt x="7200" y="20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5" name="Line"/>
            <p:cNvSpPr/>
            <p:nvPr/>
          </p:nvSpPr>
          <p:spPr>
            <a:xfrm>
              <a:off x="6350000" y="2569523"/>
              <a:ext cx="336550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20153"/>
                  </a:moveTo>
                  <a:cubicBezTo>
                    <a:pt x="3532" y="11153"/>
                    <a:pt x="7064" y="2153"/>
                    <a:pt x="10664" y="353"/>
                  </a:cubicBezTo>
                  <a:cubicBezTo>
                    <a:pt x="14264" y="-1447"/>
                    <a:pt x="17932" y="3953"/>
                    <a:pt x="21600" y="9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6" name="Line"/>
            <p:cNvSpPr/>
            <p:nvPr/>
          </p:nvSpPr>
          <p:spPr>
            <a:xfrm>
              <a:off x="6337300" y="2929772"/>
              <a:ext cx="323850" cy="53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4" fill="norm" stroke="1" extrusionOk="0">
                  <a:moveTo>
                    <a:pt x="0" y="12462"/>
                  </a:moveTo>
                  <a:cubicBezTo>
                    <a:pt x="424" y="15785"/>
                    <a:pt x="847" y="19108"/>
                    <a:pt x="2400" y="20354"/>
                  </a:cubicBezTo>
                  <a:cubicBezTo>
                    <a:pt x="3953" y="21600"/>
                    <a:pt x="6635" y="20769"/>
                    <a:pt x="10024" y="17031"/>
                  </a:cubicBezTo>
                  <a:cubicBezTo>
                    <a:pt x="13412" y="13292"/>
                    <a:pt x="17506" y="664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7" name="Line"/>
            <p:cNvSpPr/>
            <p:nvPr/>
          </p:nvSpPr>
          <p:spPr>
            <a:xfrm>
              <a:off x="6789877" y="2521784"/>
              <a:ext cx="207823" cy="442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277" fill="norm" stroke="1" extrusionOk="0">
                  <a:moveTo>
                    <a:pt x="21422" y="994"/>
                  </a:moveTo>
                  <a:cubicBezTo>
                    <a:pt x="20549" y="688"/>
                    <a:pt x="19677" y="382"/>
                    <a:pt x="18586" y="179"/>
                  </a:cubicBezTo>
                  <a:cubicBezTo>
                    <a:pt x="17495" y="-25"/>
                    <a:pt x="16186" y="-127"/>
                    <a:pt x="14658" y="281"/>
                  </a:cubicBezTo>
                  <a:cubicBezTo>
                    <a:pt x="13131" y="688"/>
                    <a:pt x="11386" y="1605"/>
                    <a:pt x="9313" y="3337"/>
                  </a:cubicBezTo>
                  <a:cubicBezTo>
                    <a:pt x="7240" y="5069"/>
                    <a:pt x="4840" y="7616"/>
                    <a:pt x="3095" y="10316"/>
                  </a:cubicBezTo>
                  <a:cubicBezTo>
                    <a:pt x="1349" y="13016"/>
                    <a:pt x="258" y="15869"/>
                    <a:pt x="40" y="17805"/>
                  </a:cubicBezTo>
                  <a:cubicBezTo>
                    <a:pt x="-178" y="19741"/>
                    <a:pt x="477" y="20760"/>
                    <a:pt x="2440" y="21116"/>
                  </a:cubicBezTo>
                  <a:cubicBezTo>
                    <a:pt x="4404" y="21473"/>
                    <a:pt x="7677" y="21167"/>
                    <a:pt x="10949" y="208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8" name="Line"/>
            <p:cNvSpPr/>
            <p:nvPr/>
          </p:nvSpPr>
          <p:spPr>
            <a:xfrm>
              <a:off x="7016750" y="2624972"/>
              <a:ext cx="209550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73" y="3744"/>
                    <a:pt x="6545" y="7488"/>
                    <a:pt x="9600" y="10944"/>
                  </a:cubicBezTo>
                  <a:cubicBezTo>
                    <a:pt x="12655" y="14400"/>
                    <a:pt x="15491" y="17568"/>
                    <a:pt x="17455" y="19296"/>
                  </a:cubicBezTo>
                  <a:cubicBezTo>
                    <a:pt x="19418" y="21024"/>
                    <a:pt x="20509" y="2131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9" name="Line"/>
            <p:cNvSpPr/>
            <p:nvPr/>
          </p:nvSpPr>
          <p:spPr>
            <a:xfrm>
              <a:off x="7077220" y="2574172"/>
              <a:ext cx="155431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8" h="21600" fill="norm" stroke="1" extrusionOk="0">
                  <a:moveTo>
                    <a:pt x="21148" y="0"/>
                  </a:moveTo>
                  <a:cubicBezTo>
                    <a:pt x="19420" y="873"/>
                    <a:pt x="17692" y="1745"/>
                    <a:pt x="15100" y="3818"/>
                  </a:cubicBezTo>
                  <a:cubicBezTo>
                    <a:pt x="12508" y="5891"/>
                    <a:pt x="9052" y="9164"/>
                    <a:pt x="6172" y="12109"/>
                  </a:cubicBezTo>
                  <a:cubicBezTo>
                    <a:pt x="3292" y="15055"/>
                    <a:pt x="988" y="17673"/>
                    <a:pt x="268" y="19200"/>
                  </a:cubicBezTo>
                  <a:cubicBezTo>
                    <a:pt x="-452" y="20727"/>
                    <a:pt x="412" y="21164"/>
                    <a:pt x="127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0" name="Line"/>
            <p:cNvSpPr/>
            <p:nvPr/>
          </p:nvSpPr>
          <p:spPr>
            <a:xfrm>
              <a:off x="7327900" y="2898022"/>
              <a:ext cx="1" cy="1016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1" name="Line"/>
            <p:cNvSpPr/>
            <p:nvPr/>
          </p:nvSpPr>
          <p:spPr>
            <a:xfrm>
              <a:off x="7314636" y="2758322"/>
              <a:ext cx="69471" cy="49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1" h="21212" fill="norm" stroke="1" extrusionOk="0">
                  <a:moveTo>
                    <a:pt x="2075" y="0"/>
                  </a:moveTo>
                  <a:cubicBezTo>
                    <a:pt x="805" y="4500"/>
                    <a:pt x="-466" y="9000"/>
                    <a:pt x="169" y="12600"/>
                  </a:cubicBezTo>
                  <a:cubicBezTo>
                    <a:pt x="805" y="16200"/>
                    <a:pt x="3346" y="18900"/>
                    <a:pt x="6522" y="20250"/>
                  </a:cubicBezTo>
                  <a:cubicBezTo>
                    <a:pt x="9699" y="21600"/>
                    <a:pt x="13510" y="21600"/>
                    <a:pt x="16369" y="19800"/>
                  </a:cubicBezTo>
                  <a:cubicBezTo>
                    <a:pt x="19228" y="18000"/>
                    <a:pt x="21134" y="14400"/>
                    <a:pt x="20816" y="11250"/>
                  </a:cubicBezTo>
                  <a:cubicBezTo>
                    <a:pt x="20499" y="8100"/>
                    <a:pt x="17958" y="5400"/>
                    <a:pt x="14146" y="4500"/>
                  </a:cubicBezTo>
                  <a:cubicBezTo>
                    <a:pt x="10334" y="3600"/>
                    <a:pt x="5252" y="4500"/>
                    <a:pt x="169" y="5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2" name="Line"/>
            <p:cNvSpPr/>
            <p:nvPr/>
          </p:nvSpPr>
          <p:spPr>
            <a:xfrm>
              <a:off x="7598200" y="2644022"/>
              <a:ext cx="2123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600" fill="norm" stroke="1" extrusionOk="0">
                  <a:moveTo>
                    <a:pt x="21450" y="0"/>
                  </a:moveTo>
                  <a:cubicBezTo>
                    <a:pt x="15890" y="2329"/>
                    <a:pt x="10329" y="4659"/>
                    <a:pt x="7014" y="6247"/>
                  </a:cubicBezTo>
                  <a:cubicBezTo>
                    <a:pt x="3700" y="7835"/>
                    <a:pt x="2630" y="8682"/>
                    <a:pt x="1775" y="9635"/>
                  </a:cubicBezTo>
                  <a:cubicBezTo>
                    <a:pt x="919" y="10588"/>
                    <a:pt x="278" y="11647"/>
                    <a:pt x="64" y="12706"/>
                  </a:cubicBezTo>
                  <a:cubicBezTo>
                    <a:pt x="-150" y="13765"/>
                    <a:pt x="64" y="14824"/>
                    <a:pt x="2416" y="15988"/>
                  </a:cubicBezTo>
                  <a:cubicBezTo>
                    <a:pt x="4769" y="17153"/>
                    <a:pt x="9260" y="18424"/>
                    <a:pt x="12468" y="19376"/>
                  </a:cubicBezTo>
                  <a:cubicBezTo>
                    <a:pt x="15676" y="20329"/>
                    <a:pt x="17600" y="20965"/>
                    <a:pt x="195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3" name="Line"/>
            <p:cNvSpPr/>
            <p:nvPr/>
          </p:nvSpPr>
          <p:spPr>
            <a:xfrm>
              <a:off x="7607300" y="2891672"/>
              <a:ext cx="196850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0"/>
                  </a:moveTo>
                  <a:cubicBezTo>
                    <a:pt x="3252" y="9257"/>
                    <a:pt x="6503" y="18514"/>
                    <a:pt x="10103" y="20057"/>
                  </a:cubicBezTo>
                  <a:cubicBezTo>
                    <a:pt x="13703" y="21600"/>
                    <a:pt x="17652" y="15429"/>
                    <a:pt x="21600" y="9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4" name="Line"/>
            <p:cNvSpPr/>
            <p:nvPr/>
          </p:nvSpPr>
          <p:spPr>
            <a:xfrm>
              <a:off x="7923582" y="2669422"/>
              <a:ext cx="210768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600" fill="norm" stroke="1" extrusionOk="0">
                  <a:moveTo>
                    <a:pt x="20212" y="0"/>
                  </a:moveTo>
                  <a:cubicBezTo>
                    <a:pt x="16972" y="4400"/>
                    <a:pt x="13732" y="8800"/>
                    <a:pt x="11248" y="11600"/>
                  </a:cubicBezTo>
                  <a:cubicBezTo>
                    <a:pt x="8764" y="14400"/>
                    <a:pt x="7036" y="15600"/>
                    <a:pt x="5416" y="16400"/>
                  </a:cubicBezTo>
                  <a:cubicBezTo>
                    <a:pt x="3796" y="17200"/>
                    <a:pt x="2284" y="17600"/>
                    <a:pt x="1312" y="17300"/>
                  </a:cubicBezTo>
                  <a:cubicBezTo>
                    <a:pt x="340" y="17000"/>
                    <a:pt x="-92" y="16000"/>
                    <a:pt x="16" y="15100"/>
                  </a:cubicBezTo>
                  <a:cubicBezTo>
                    <a:pt x="124" y="14200"/>
                    <a:pt x="772" y="13400"/>
                    <a:pt x="2608" y="13200"/>
                  </a:cubicBezTo>
                  <a:cubicBezTo>
                    <a:pt x="4444" y="13000"/>
                    <a:pt x="7468" y="13400"/>
                    <a:pt x="10384" y="14500"/>
                  </a:cubicBezTo>
                  <a:cubicBezTo>
                    <a:pt x="13300" y="15600"/>
                    <a:pt x="16108" y="17400"/>
                    <a:pt x="17836" y="18700"/>
                  </a:cubicBezTo>
                  <a:cubicBezTo>
                    <a:pt x="19564" y="20000"/>
                    <a:pt x="20212" y="20800"/>
                    <a:pt x="20644" y="21200"/>
                  </a:cubicBezTo>
                  <a:cubicBezTo>
                    <a:pt x="21076" y="21600"/>
                    <a:pt x="21292" y="21600"/>
                    <a:pt x="215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5" name="Line"/>
            <p:cNvSpPr/>
            <p:nvPr/>
          </p:nvSpPr>
          <p:spPr>
            <a:xfrm>
              <a:off x="8140700" y="2574172"/>
              <a:ext cx="100432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6" h="21600" fill="norm" stroke="1" extrusionOk="0">
                  <a:moveTo>
                    <a:pt x="7935" y="0"/>
                  </a:moveTo>
                  <a:cubicBezTo>
                    <a:pt x="11020" y="835"/>
                    <a:pt x="14106" y="1670"/>
                    <a:pt x="16751" y="3913"/>
                  </a:cubicBezTo>
                  <a:cubicBezTo>
                    <a:pt x="19396" y="6157"/>
                    <a:pt x="21600" y="9809"/>
                    <a:pt x="20718" y="12730"/>
                  </a:cubicBezTo>
                  <a:cubicBezTo>
                    <a:pt x="19837" y="15652"/>
                    <a:pt x="15869" y="17843"/>
                    <a:pt x="11902" y="19200"/>
                  </a:cubicBezTo>
                  <a:cubicBezTo>
                    <a:pt x="7935" y="20557"/>
                    <a:pt x="3967" y="2107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6" name="Line"/>
            <p:cNvSpPr/>
            <p:nvPr/>
          </p:nvSpPr>
          <p:spPr>
            <a:xfrm>
              <a:off x="8299450" y="2467165"/>
              <a:ext cx="239355" cy="687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532" fill="norm" stroke="1" extrusionOk="0">
                  <a:moveTo>
                    <a:pt x="3944" y="1361"/>
                  </a:moveTo>
                  <a:cubicBezTo>
                    <a:pt x="4320" y="1030"/>
                    <a:pt x="4696" y="699"/>
                    <a:pt x="6574" y="434"/>
                  </a:cubicBezTo>
                  <a:cubicBezTo>
                    <a:pt x="8452" y="169"/>
                    <a:pt x="11833" y="-30"/>
                    <a:pt x="14463" y="3"/>
                  </a:cubicBezTo>
                  <a:cubicBezTo>
                    <a:pt x="17092" y="36"/>
                    <a:pt x="18970" y="301"/>
                    <a:pt x="20097" y="798"/>
                  </a:cubicBezTo>
                  <a:cubicBezTo>
                    <a:pt x="21224" y="1295"/>
                    <a:pt x="21600" y="2024"/>
                    <a:pt x="20849" y="3449"/>
                  </a:cubicBezTo>
                  <a:cubicBezTo>
                    <a:pt x="20097" y="4873"/>
                    <a:pt x="18219" y="6993"/>
                    <a:pt x="16717" y="9114"/>
                  </a:cubicBezTo>
                  <a:cubicBezTo>
                    <a:pt x="15214" y="11234"/>
                    <a:pt x="14087" y="13354"/>
                    <a:pt x="13336" y="14977"/>
                  </a:cubicBezTo>
                  <a:cubicBezTo>
                    <a:pt x="12584" y="16601"/>
                    <a:pt x="12209" y="17727"/>
                    <a:pt x="12209" y="18489"/>
                  </a:cubicBezTo>
                  <a:cubicBezTo>
                    <a:pt x="12209" y="19251"/>
                    <a:pt x="12584" y="19649"/>
                    <a:pt x="12772" y="20013"/>
                  </a:cubicBezTo>
                  <a:cubicBezTo>
                    <a:pt x="12960" y="20377"/>
                    <a:pt x="12960" y="20709"/>
                    <a:pt x="12490" y="20974"/>
                  </a:cubicBezTo>
                  <a:cubicBezTo>
                    <a:pt x="12021" y="21239"/>
                    <a:pt x="11082" y="21437"/>
                    <a:pt x="8922" y="21504"/>
                  </a:cubicBezTo>
                  <a:cubicBezTo>
                    <a:pt x="6762" y="21570"/>
                    <a:pt x="3381" y="21504"/>
                    <a:pt x="0" y="214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7" name="Line"/>
            <p:cNvSpPr/>
            <p:nvPr/>
          </p:nvSpPr>
          <p:spPr>
            <a:xfrm>
              <a:off x="5835650" y="3221872"/>
              <a:ext cx="1" cy="1143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8" name="Line"/>
            <p:cNvSpPr/>
            <p:nvPr/>
          </p:nvSpPr>
          <p:spPr>
            <a:xfrm>
              <a:off x="5835650" y="3107572"/>
              <a:ext cx="1" cy="127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9" name="Line"/>
            <p:cNvSpPr/>
            <p:nvPr/>
          </p:nvSpPr>
          <p:spPr>
            <a:xfrm>
              <a:off x="5918199" y="3183772"/>
              <a:ext cx="952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0" name="Line"/>
            <p:cNvSpPr/>
            <p:nvPr/>
          </p:nvSpPr>
          <p:spPr>
            <a:xfrm>
              <a:off x="5905499" y="3329822"/>
              <a:ext cx="952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1" name="Line"/>
            <p:cNvSpPr/>
            <p:nvPr/>
          </p:nvSpPr>
          <p:spPr>
            <a:xfrm>
              <a:off x="6096000" y="3215522"/>
              <a:ext cx="2540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2" name="Line"/>
            <p:cNvSpPr/>
            <p:nvPr/>
          </p:nvSpPr>
          <p:spPr>
            <a:xfrm>
              <a:off x="3213100" y="4383922"/>
              <a:ext cx="374650" cy="34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79" fill="norm" stroke="1" extrusionOk="0">
                  <a:moveTo>
                    <a:pt x="3295" y="19059"/>
                  </a:moveTo>
                  <a:cubicBezTo>
                    <a:pt x="2685" y="19059"/>
                    <a:pt x="2075" y="19059"/>
                    <a:pt x="1403" y="19059"/>
                  </a:cubicBezTo>
                  <a:cubicBezTo>
                    <a:pt x="732" y="19059"/>
                    <a:pt x="0" y="19059"/>
                    <a:pt x="0" y="19694"/>
                  </a:cubicBezTo>
                  <a:cubicBezTo>
                    <a:pt x="0" y="20329"/>
                    <a:pt x="732" y="21600"/>
                    <a:pt x="2868" y="19059"/>
                  </a:cubicBezTo>
                  <a:cubicBezTo>
                    <a:pt x="5003" y="16518"/>
                    <a:pt x="8542" y="10165"/>
                    <a:pt x="11898" y="6353"/>
                  </a:cubicBezTo>
                  <a:cubicBezTo>
                    <a:pt x="15254" y="2541"/>
                    <a:pt x="18427" y="12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3" name="Line"/>
            <p:cNvSpPr/>
            <p:nvPr/>
          </p:nvSpPr>
          <p:spPr>
            <a:xfrm>
              <a:off x="3244850" y="4523622"/>
              <a:ext cx="266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00" y="19200"/>
                    <a:pt x="12000" y="16800"/>
                    <a:pt x="15600" y="13200"/>
                  </a:cubicBezTo>
                  <a:cubicBezTo>
                    <a:pt x="19200" y="9600"/>
                    <a:pt x="20400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4" name="Line"/>
            <p:cNvSpPr/>
            <p:nvPr/>
          </p:nvSpPr>
          <p:spPr>
            <a:xfrm>
              <a:off x="3130550" y="4060072"/>
              <a:ext cx="171450" cy="2213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0" fill="norm" stroke="1" extrusionOk="0">
                  <a:moveTo>
                    <a:pt x="0" y="0"/>
                  </a:moveTo>
                  <a:cubicBezTo>
                    <a:pt x="1333" y="204"/>
                    <a:pt x="2667" y="408"/>
                    <a:pt x="3333" y="1223"/>
                  </a:cubicBezTo>
                  <a:cubicBezTo>
                    <a:pt x="4000" y="2038"/>
                    <a:pt x="4000" y="3464"/>
                    <a:pt x="3867" y="6011"/>
                  </a:cubicBezTo>
                  <a:cubicBezTo>
                    <a:pt x="3733" y="8558"/>
                    <a:pt x="3467" y="12226"/>
                    <a:pt x="3067" y="14875"/>
                  </a:cubicBezTo>
                  <a:cubicBezTo>
                    <a:pt x="2667" y="17525"/>
                    <a:pt x="2133" y="19155"/>
                    <a:pt x="2667" y="20174"/>
                  </a:cubicBezTo>
                  <a:cubicBezTo>
                    <a:pt x="3200" y="21192"/>
                    <a:pt x="4800" y="21600"/>
                    <a:pt x="8133" y="21091"/>
                  </a:cubicBezTo>
                  <a:cubicBezTo>
                    <a:pt x="11467" y="20581"/>
                    <a:pt x="16533" y="19155"/>
                    <a:pt x="21600" y="177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5" name="Line"/>
            <p:cNvSpPr/>
            <p:nvPr/>
          </p:nvSpPr>
          <p:spPr>
            <a:xfrm>
              <a:off x="3323342" y="4074899"/>
              <a:ext cx="148826" cy="182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3" h="21139" fill="norm" stroke="1" extrusionOk="0">
                  <a:moveTo>
                    <a:pt x="11375" y="3435"/>
                  </a:moveTo>
                  <a:cubicBezTo>
                    <a:pt x="11075" y="2208"/>
                    <a:pt x="10775" y="980"/>
                    <a:pt x="9875" y="367"/>
                  </a:cubicBezTo>
                  <a:cubicBezTo>
                    <a:pt x="8975" y="-247"/>
                    <a:pt x="7475" y="-247"/>
                    <a:pt x="5675" y="1594"/>
                  </a:cubicBezTo>
                  <a:cubicBezTo>
                    <a:pt x="3875" y="3435"/>
                    <a:pt x="1775" y="7117"/>
                    <a:pt x="725" y="10308"/>
                  </a:cubicBezTo>
                  <a:cubicBezTo>
                    <a:pt x="-325" y="13498"/>
                    <a:pt x="-325" y="16198"/>
                    <a:pt x="1325" y="18162"/>
                  </a:cubicBezTo>
                  <a:cubicBezTo>
                    <a:pt x="2975" y="20126"/>
                    <a:pt x="6275" y="21353"/>
                    <a:pt x="9275" y="21108"/>
                  </a:cubicBezTo>
                  <a:cubicBezTo>
                    <a:pt x="12275" y="20862"/>
                    <a:pt x="14975" y="19144"/>
                    <a:pt x="16925" y="16321"/>
                  </a:cubicBezTo>
                  <a:cubicBezTo>
                    <a:pt x="18875" y="13498"/>
                    <a:pt x="20075" y="9571"/>
                    <a:pt x="20675" y="6994"/>
                  </a:cubicBezTo>
                  <a:cubicBezTo>
                    <a:pt x="21275" y="4417"/>
                    <a:pt x="21275" y="3189"/>
                    <a:pt x="20375" y="2208"/>
                  </a:cubicBezTo>
                  <a:cubicBezTo>
                    <a:pt x="19475" y="1226"/>
                    <a:pt x="17675" y="489"/>
                    <a:pt x="16325" y="612"/>
                  </a:cubicBezTo>
                  <a:cubicBezTo>
                    <a:pt x="14975" y="735"/>
                    <a:pt x="14075" y="1717"/>
                    <a:pt x="13175" y="26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6" name="Line"/>
            <p:cNvSpPr/>
            <p:nvPr/>
          </p:nvSpPr>
          <p:spPr>
            <a:xfrm>
              <a:off x="3531334" y="4009000"/>
              <a:ext cx="167360" cy="226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159" fill="norm" stroke="1" extrusionOk="0">
                  <a:moveTo>
                    <a:pt x="20966" y="4781"/>
                  </a:moveTo>
                  <a:cubicBezTo>
                    <a:pt x="21236" y="3790"/>
                    <a:pt x="21506" y="2799"/>
                    <a:pt x="21236" y="1809"/>
                  </a:cubicBezTo>
                  <a:cubicBezTo>
                    <a:pt x="20966" y="818"/>
                    <a:pt x="20156" y="-173"/>
                    <a:pt x="17861" y="25"/>
                  </a:cubicBezTo>
                  <a:cubicBezTo>
                    <a:pt x="15566" y="223"/>
                    <a:pt x="11786" y="1610"/>
                    <a:pt x="8681" y="4286"/>
                  </a:cubicBezTo>
                  <a:cubicBezTo>
                    <a:pt x="5576" y="6961"/>
                    <a:pt x="3146" y="10924"/>
                    <a:pt x="1796" y="13401"/>
                  </a:cubicBezTo>
                  <a:cubicBezTo>
                    <a:pt x="446" y="15878"/>
                    <a:pt x="176" y="16869"/>
                    <a:pt x="41" y="18058"/>
                  </a:cubicBezTo>
                  <a:cubicBezTo>
                    <a:pt x="-94" y="19247"/>
                    <a:pt x="-94" y="20634"/>
                    <a:pt x="3281" y="21031"/>
                  </a:cubicBezTo>
                  <a:cubicBezTo>
                    <a:pt x="6656" y="21427"/>
                    <a:pt x="13406" y="20833"/>
                    <a:pt x="20156" y="202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7" name="Line"/>
            <p:cNvSpPr/>
            <p:nvPr/>
          </p:nvSpPr>
          <p:spPr>
            <a:xfrm>
              <a:off x="3556000" y="4155322"/>
              <a:ext cx="1079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8" name="Line"/>
            <p:cNvSpPr/>
            <p:nvPr/>
          </p:nvSpPr>
          <p:spPr>
            <a:xfrm>
              <a:off x="4470400" y="4189189"/>
              <a:ext cx="31750" cy="321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989"/>
                  </a:moveTo>
                  <a:cubicBezTo>
                    <a:pt x="2880" y="995"/>
                    <a:pt x="5760" y="0"/>
                    <a:pt x="8640" y="0"/>
                  </a:cubicBezTo>
                  <a:cubicBezTo>
                    <a:pt x="11520" y="0"/>
                    <a:pt x="14400" y="995"/>
                    <a:pt x="15840" y="3908"/>
                  </a:cubicBezTo>
                  <a:cubicBezTo>
                    <a:pt x="17280" y="6821"/>
                    <a:pt x="17280" y="11653"/>
                    <a:pt x="18000" y="14921"/>
                  </a:cubicBezTo>
                  <a:cubicBezTo>
                    <a:pt x="18720" y="18189"/>
                    <a:pt x="20160" y="1989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9" name="Line"/>
            <p:cNvSpPr/>
            <p:nvPr/>
          </p:nvSpPr>
          <p:spPr>
            <a:xfrm>
              <a:off x="4343399" y="4561159"/>
              <a:ext cx="36195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800" y="11375"/>
                    <a:pt x="9600" y="2735"/>
                    <a:pt x="13200" y="575"/>
                  </a:cubicBezTo>
                  <a:cubicBezTo>
                    <a:pt x="16800" y="-1585"/>
                    <a:pt x="1920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0" name="Line"/>
            <p:cNvSpPr/>
            <p:nvPr/>
          </p:nvSpPr>
          <p:spPr>
            <a:xfrm>
              <a:off x="4450786" y="4719987"/>
              <a:ext cx="172014" cy="190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417" fill="norm" stroke="1" extrusionOk="0">
                  <a:moveTo>
                    <a:pt x="861" y="2191"/>
                  </a:moveTo>
                  <a:cubicBezTo>
                    <a:pt x="334" y="8837"/>
                    <a:pt x="-193" y="15483"/>
                    <a:pt x="70" y="15483"/>
                  </a:cubicBezTo>
                  <a:cubicBezTo>
                    <a:pt x="334" y="15483"/>
                    <a:pt x="1387" y="8837"/>
                    <a:pt x="2309" y="5039"/>
                  </a:cubicBezTo>
                  <a:cubicBezTo>
                    <a:pt x="3231" y="1241"/>
                    <a:pt x="4022" y="292"/>
                    <a:pt x="6261" y="54"/>
                  </a:cubicBezTo>
                  <a:cubicBezTo>
                    <a:pt x="8500" y="-183"/>
                    <a:pt x="12187" y="292"/>
                    <a:pt x="14690" y="2784"/>
                  </a:cubicBezTo>
                  <a:cubicBezTo>
                    <a:pt x="17192" y="5276"/>
                    <a:pt x="18509" y="9786"/>
                    <a:pt x="19431" y="13228"/>
                  </a:cubicBezTo>
                  <a:cubicBezTo>
                    <a:pt x="20353" y="16670"/>
                    <a:pt x="20880" y="19043"/>
                    <a:pt x="21407" y="21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1" name="Line"/>
            <p:cNvSpPr/>
            <p:nvPr/>
          </p:nvSpPr>
          <p:spPr>
            <a:xfrm>
              <a:off x="5155070" y="4244222"/>
              <a:ext cx="455245" cy="477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559" fill="norm" stroke="1" extrusionOk="0">
                  <a:moveTo>
                    <a:pt x="15053" y="0"/>
                  </a:moveTo>
                  <a:cubicBezTo>
                    <a:pt x="15053" y="478"/>
                    <a:pt x="15053" y="956"/>
                    <a:pt x="14603" y="1481"/>
                  </a:cubicBezTo>
                  <a:cubicBezTo>
                    <a:pt x="14153" y="2007"/>
                    <a:pt x="13253" y="2581"/>
                    <a:pt x="11953" y="3345"/>
                  </a:cubicBezTo>
                  <a:cubicBezTo>
                    <a:pt x="10653" y="4110"/>
                    <a:pt x="8953" y="5065"/>
                    <a:pt x="7553" y="5782"/>
                  </a:cubicBezTo>
                  <a:cubicBezTo>
                    <a:pt x="6153" y="6499"/>
                    <a:pt x="5053" y="6977"/>
                    <a:pt x="4203" y="7359"/>
                  </a:cubicBezTo>
                  <a:cubicBezTo>
                    <a:pt x="3353" y="7742"/>
                    <a:pt x="2753" y="8028"/>
                    <a:pt x="2403" y="8411"/>
                  </a:cubicBezTo>
                  <a:cubicBezTo>
                    <a:pt x="2053" y="8793"/>
                    <a:pt x="1953" y="9271"/>
                    <a:pt x="2153" y="9605"/>
                  </a:cubicBezTo>
                  <a:cubicBezTo>
                    <a:pt x="2353" y="9940"/>
                    <a:pt x="2853" y="10131"/>
                    <a:pt x="4003" y="10274"/>
                  </a:cubicBezTo>
                  <a:cubicBezTo>
                    <a:pt x="5153" y="10418"/>
                    <a:pt x="6953" y="10513"/>
                    <a:pt x="8103" y="10609"/>
                  </a:cubicBezTo>
                  <a:cubicBezTo>
                    <a:pt x="9253" y="10704"/>
                    <a:pt x="9753" y="10800"/>
                    <a:pt x="10303" y="10896"/>
                  </a:cubicBezTo>
                  <a:cubicBezTo>
                    <a:pt x="10853" y="10991"/>
                    <a:pt x="11453" y="11087"/>
                    <a:pt x="11653" y="11373"/>
                  </a:cubicBezTo>
                  <a:cubicBezTo>
                    <a:pt x="11853" y="11660"/>
                    <a:pt x="11653" y="12138"/>
                    <a:pt x="10753" y="12855"/>
                  </a:cubicBezTo>
                  <a:cubicBezTo>
                    <a:pt x="9853" y="13572"/>
                    <a:pt x="8253" y="14527"/>
                    <a:pt x="6553" y="15627"/>
                  </a:cubicBezTo>
                  <a:cubicBezTo>
                    <a:pt x="4853" y="16726"/>
                    <a:pt x="3053" y="17968"/>
                    <a:pt x="1853" y="18924"/>
                  </a:cubicBezTo>
                  <a:cubicBezTo>
                    <a:pt x="653" y="19880"/>
                    <a:pt x="53" y="20549"/>
                    <a:pt x="3" y="20979"/>
                  </a:cubicBezTo>
                  <a:cubicBezTo>
                    <a:pt x="-47" y="21409"/>
                    <a:pt x="453" y="21600"/>
                    <a:pt x="2103" y="21552"/>
                  </a:cubicBezTo>
                  <a:cubicBezTo>
                    <a:pt x="3753" y="21504"/>
                    <a:pt x="6553" y="21218"/>
                    <a:pt x="9553" y="20788"/>
                  </a:cubicBezTo>
                  <a:cubicBezTo>
                    <a:pt x="12553" y="20358"/>
                    <a:pt x="15753" y="19784"/>
                    <a:pt x="17603" y="19450"/>
                  </a:cubicBezTo>
                  <a:cubicBezTo>
                    <a:pt x="19453" y="19115"/>
                    <a:pt x="19953" y="19019"/>
                    <a:pt x="20453" y="19019"/>
                  </a:cubicBezTo>
                  <a:cubicBezTo>
                    <a:pt x="20953" y="19019"/>
                    <a:pt x="21453" y="19115"/>
                    <a:pt x="21503" y="19402"/>
                  </a:cubicBezTo>
                  <a:cubicBezTo>
                    <a:pt x="21553" y="19688"/>
                    <a:pt x="21153" y="20166"/>
                    <a:pt x="20753" y="206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2" name="Line"/>
            <p:cNvSpPr/>
            <p:nvPr/>
          </p:nvSpPr>
          <p:spPr>
            <a:xfrm>
              <a:off x="5918464" y="4212472"/>
              <a:ext cx="253736" cy="497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7" h="21501" fill="norm" stroke="1" extrusionOk="0">
                  <a:moveTo>
                    <a:pt x="16717" y="1922"/>
                  </a:moveTo>
                  <a:cubicBezTo>
                    <a:pt x="16897" y="1464"/>
                    <a:pt x="17077" y="1007"/>
                    <a:pt x="16807" y="641"/>
                  </a:cubicBezTo>
                  <a:cubicBezTo>
                    <a:pt x="16537" y="275"/>
                    <a:pt x="15817" y="0"/>
                    <a:pt x="14557" y="0"/>
                  </a:cubicBezTo>
                  <a:cubicBezTo>
                    <a:pt x="13297" y="0"/>
                    <a:pt x="11497" y="275"/>
                    <a:pt x="9427" y="961"/>
                  </a:cubicBezTo>
                  <a:cubicBezTo>
                    <a:pt x="7357" y="1647"/>
                    <a:pt x="5017" y="2746"/>
                    <a:pt x="3487" y="4485"/>
                  </a:cubicBezTo>
                  <a:cubicBezTo>
                    <a:pt x="1957" y="6224"/>
                    <a:pt x="1237" y="8603"/>
                    <a:pt x="787" y="10937"/>
                  </a:cubicBezTo>
                  <a:cubicBezTo>
                    <a:pt x="337" y="13271"/>
                    <a:pt x="157" y="15559"/>
                    <a:pt x="67" y="17069"/>
                  </a:cubicBezTo>
                  <a:cubicBezTo>
                    <a:pt x="-23" y="18580"/>
                    <a:pt x="-23" y="19312"/>
                    <a:pt x="67" y="19907"/>
                  </a:cubicBezTo>
                  <a:cubicBezTo>
                    <a:pt x="157" y="20502"/>
                    <a:pt x="337" y="20959"/>
                    <a:pt x="1057" y="21234"/>
                  </a:cubicBezTo>
                  <a:cubicBezTo>
                    <a:pt x="1777" y="21508"/>
                    <a:pt x="3037" y="21600"/>
                    <a:pt x="5737" y="21371"/>
                  </a:cubicBezTo>
                  <a:cubicBezTo>
                    <a:pt x="8437" y="21142"/>
                    <a:pt x="12577" y="20593"/>
                    <a:pt x="15457" y="20136"/>
                  </a:cubicBezTo>
                  <a:cubicBezTo>
                    <a:pt x="18337" y="19678"/>
                    <a:pt x="19957" y="19312"/>
                    <a:pt x="21577" y="189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3" name="Line"/>
            <p:cNvSpPr/>
            <p:nvPr/>
          </p:nvSpPr>
          <p:spPr>
            <a:xfrm>
              <a:off x="5918200" y="4479172"/>
              <a:ext cx="1905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" y="17600"/>
                    <a:pt x="960" y="13600"/>
                    <a:pt x="3840" y="10400"/>
                  </a:cubicBezTo>
                  <a:cubicBezTo>
                    <a:pt x="6720" y="7200"/>
                    <a:pt x="12000" y="4800"/>
                    <a:pt x="15360" y="3200"/>
                  </a:cubicBezTo>
                  <a:cubicBezTo>
                    <a:pt x="18720" y="1600"/>
                    <a:pt x="20160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4" name="Line"/>
            <p:cNvSpPr/>
            <p:nvPr/>
          </p:nvSpPr>
          <p:spPr>
            <a:xfrm>
              <a:off x="6297119" y="4174866"/>
              <a:ext cx="275132" cy="531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432" fill="norm" stroke="1" extrusionOk="0">
                  <a:moveTo>
                    <a:pt x="21432" y="1261"/>
                  </a:moveTo>
                  <a:cubicBezTo>
                    <a:pt x="19948" y="749"/>
                    <a:pt x="18464" y="237"/>
                    <a:pt x="16568" y="66"/>
                  </a:cubicBezTo>
                  <a:cubicBezTo>
                    <a:pt x="14672" y="-105"/>
                    <a:pt x="12363" y="66"/>
                    <a:pt x="10467" y="493"/>
                  </a:cubicBezTo>
                  <a:cubicBezTo>
                    <a:pt x="8571" y="920"/>
                    <a:pt x="7087" y="1603"/>
                    <a:pt x="6180" y="3139"/>
                  </a:cubicBezTo>
                  <a:cubicBezTo>
                    <a:pt x="5273" y="4676"/>
                    <a:pt x="4943" y="7067"/>
                    <a:pt x="4284" y="9628"/>
                  </a:cubicBezTo>
                  <a:cubicBezTo>
                    <a:pt x="3624" y="12189"/>
                    <a:pt x="2635" y="14921"/>
                    <a:pt x="1893" y="16714"/>
                  </a:cubicBezTo>
                  <a:cubicBezTo>
                    <a:pt x="1151" y="18507"/>
                    <a:pt x="656" y="19361"/>
                    <a:pt x="327" y="20001"/>
                  </a:cubicBezTo>
                  <a:cubicBezTo>
                    <a:pt x="-3" y="20641"/>
                    <a:pt x="-168" y="21068"/>
                    <a:pt x="244" y="21282"/>
                  </a:cubicBezTo>
                  <a:cubicBezTo>
                    <a:pt x="656" y="21495"/>
                    <a:pt x="1646" y="21495"/>
                    <a:pt x="4119" y="21196"/>
                  </a:cubicBezTo>
                  <a:cubicBezTo>
                    <a:pt x="6592" y="20897"/>
                    <a:pt x="10550" y="20300"/>
                    <a:pt x="14507" y="197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5" name="Line"/>
            <p:cNvSpPr/>
            <p:nvPr/>
          </p:nvSpPr>
          <p:spPr>
            <a:xfrm>
              <a:off x="6705600" y="4320422"/>
              <a:ext cx="44450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2880"/>
                    <a:pt x="15429" y="5760"/>
                    <a:pt x="11829" y="9360"/>
                  </a:cubicBezTo>
                  <a:cubicBezTo>
                    <a:pt x="8229" y="12960"/>
                    <a:pt x="4114" y="172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6" name="Line"/>
            <p:cNvSpPr/>
            <p:nvPr/>
          </p:nvSpPr>
          <p:spPr>
            <a:xfrm>
              <a:off x="6610350" y="4311955"/>
              <a:ext cx="292100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0" y="15916"/>
                    <a:pt x="939" y="10232"/>
                    <a:pt x="2191" y="6253"/>
                  </a:cubicBezTo>
                  <a:cubicBezTo>
                    <a:pt x="3443" y="2274"/>
                    <a:pt x="5478" y="0"/>
                    <a:pt x="8843" y="0"/>
                  </a:cubicBezTo>
                  <a:cubicBezTo>
                    <a:pt x="12209" y="0"/>
                    <a:pt x="16904" y="2274"/>
                    <a:pt x="21600" y="4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7" name="Line"/>
            <p:cNvSpPr/>
            <p:nvPr/>
          </p:nvSpPr>
          <p:spPr>
            <a:xfrm>
              <a:off x="6578600" y="4612522"/>
              <a:ext cx="3048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7018"/>
                    <a:pt x="9600" y="12436"/>
                    <a:pt x="13200" y="8836"/>
                  </a:cubicBezTo>
                  <a:cubicBezTo>
                    <a:pt x="16800" y="5236"/>
                    <a:pt x="19200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8" name="Line"/>
            <p:cNvSpPr/>
            <p:nvPr/>
          </p:nvSpPr>
          <p:spPr>
            <a:xfrm>
              <a:off x="7110516" y="4273673"/>
              <a:ext cx="166585" cy="421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501" fill="norm" stroke="1" extrusionOk="0">
                  <a:moveTo>
                    <a:pt x="21249" y="1089"/>
                  </a:moveTo>
                  <a:cubicBezTo>
                    <a:pt x="20439" y="657"/>
                    <a:pt x="19629" y="225"/>
                    <a:pt x="18549" y="63"/>
                  </a:cubicBezTo>
                  <a:cubicBezTo>
                    <a:pt x="17469" y="-99"/>
                    <a:pt x="16119" y="9"/>
                    <a:pt x="13959" y="873"/>
                  </a:cubicBezTo>
                  <a:cubicBezTo>
                    <a:pt x="11799" y="1737"/>
                    <a:pt x="8829" y="3357"/>
                    <a:pt x="5994" y="6111"/>
                  </a:cubicBezTo>
                  <a:cubicBezTo>
                    <a:pt x="3159" y="8865"/>
                    <a:pt x="459" y="12753"/>
                    <a:pt x="54" y="15399"/>
                  </a:cubicBezTo>
                  <a:cubicBezTo>
                    <a:pt x="-351" y="18045"/>
                    <a:pt x="1539" y="19449"/>
                    <a:pt x="4779" y="20259"/>
                  </a:cubicBezTo>
                  <a:cubicBezTo>
                    <a:pt x="8019" y="21069"/>
                    <a:pt x="12609" y="21285"/>
                    <a:pt x="17199" y="21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9" name="Line"/>
            <p:cNvSpPr/>
            <p:nvPr/>
          </p:nvSpPr>
          <p:spPr>
            <a:xfrm>
              <a:off x="7391399" y="4345822"/>
              <a:ext cx="22860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106"/>
                    <a:pt x="7200" y="6212"/>
                    <a:pt x="10800" y="9812"/>
                  </a:cubicBezTo>
                  <a:cubicBezTo>
                    <a:pt x="14400" y="13412"/>
                    <a:pt x="18000" y="1750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0" name="Line"/>
            <p:cNvSpPr/>
            <p:nvPr/>
          </p:nvSpPr>
          <p:spPr>
            <a:xfrm>
              <a:off x="7425266" y="4256922"/>
              <a:ext cx="201084" cy="471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8" fill="norm" stroke="1" extrusionOk="0">
                  <a:moveTo>
                    <a:pt x="21600" y="0"/>
                  </a:moveTo>
                  <a:cubicBezTo>
                    <a:pt x="20463" y="0"/>
                    <a:pt x="19326" y="0"/>
                    <a:pt x="17962" y="820"/>
                  </a:cubicBezTo>
                  <a:cubicBezTo>
                    <a:pt x="16598" y="1639"/>
                    <a:pt x="15006" y="3279"/>
                    <a:pt x="12960" y="5786"/>
                  </a:cubicBezTo>
                  <a:cubicBezTo>
                    <a:pt x="10914" y="8293"/>
                    <a:pt x="8413" y="11668"/>
                    <a:pt x="6480" y="14127"/>
                  </a:cubicBezTo>
                  <a:cubicBezTo>
                    <a:pt x="4547" y="16586"/>
                    <a:pt x="3183" y="18129"/>
                    <a:pt x="2046" y="19286"/>
                  </a:cubicBezTo>
                  <a:cubicBezTo>
                    <a:pt x="909" y="20443"/>
                    <a:pt x="0" y="21214"/>
                    <a:pt x="0" y="21407"/>
                  </a:cubicBezTo>
                  <a:cubicBezTo>
                    <a:pt x="0" y="21600"/>
                    <a:pt x="909" y="21214"/>
                    <a:pt x="1819" y="20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1" name="Line"/>
            <p:cNvSpPr/>
            <p:nvPr/>
          </p:nvSpPr>
          <p:spPr>
            <a:xfrm>
              <a:off x="7734300" y="4625222"/>
              <a:ext cx="127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2" name="Line"/>
            <p:cNvSpPr/>
            <p:nvPr/>
          </p:nvSpPr>
          <p:spPr>
            <a:xfrm>
              <a:off x="7738909" y="4479172"/>
              <a:ext cx="3349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04" h="21600" fill="norm" stroke="1" extrusionOk="0">
                  <a:moveTo>
                    <a:pt x="8669" y="0"/>
                  </a:moveTo>
                  <a:cubicBezTo>
                    <a:pt x="3586" y="4320"/>
                    <a:pt x="-1496" y="8640"/>
                    <a:pt x="410" y="12240"/>
                  </a:cubicBezTo>
                  <a:cubicBezTo>
                    <a:pt x="2316" y="15840"/>
                    <a:pt x="11210" y="18720"/>
                    <a:pt x="2010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3" name="Line"/>
            <p:cNvSpPr/>
            <p:nvPr/>
          </p:nvSpPr>
          <p:spPr>
            <a:xfrm>
              <a:off x="8052747" y="4409322"/>
              <a:ext cx="195904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600" fill="norm" stroke="1" extrusionOk="0">
                  <a:moveTo>
                    <a:pt x="21496" y="0"/>
                  </a:moveTo>
                  <a:cubicBezTo>
                    <a:pt x="18941" y="617"/>
                    <a:pt x="16386" y="1234"/>
                    <a:pt x="13019" y="2880"/>
                  </a:cubicBezTo>
                  <a:cubicBezTo>
                    <a:pt x="9651" y="4526"/>
                    <a:pt x="5470" y="7200"/>
                    <a:pt x="3031" y="9051"/>
                  </a:cubicBezTo>
                  <a:cubicBezTo>
                    <a:pt x="593" y="10903"/>
                    <a:pt x="-104" y="11931"/>
                    <a:pt x="12" y="12960"/>
                  </a:cubicBezTo>
                  <a:cubicBezTo>
                    <a:pt x="128" y="13989"/>
                    <a:pt x="1057" y="15017"/>
                    <a:pt x="4773" y="16457"/>
                  </a:cubicBezTo>
                  <a:cubicBezTo>
                    <a:pt x="8490" y="17897"/>
                    <a:pt x="14993" y="19749"/>
                    <a:pt x="2149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4" name="Line"/>
            <p:cNvSpPr/>
            <p:nvPr/>
          </p:nvSpPr>
          <p:spPr>
            <a:xfrm>
              <a:off x="8045450" y="4669672"/>
              <a:ext cx="2349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27" y="21600"/>
                    <a:pt x="12454" y="21600"/>
                    <a:pt x="16054" y="18000"/>
                  </a:cubicBezTo>
                  <a:cubicBezTo>
                    <a:pt x="19654" y="14400"/>
                    <a:pt x="20627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5" name="Line"/>
            <p:cNvSpPr/>
            <p:nvPr/>
          </p:nvSpPr>
          <p:spPr>
            <a:xfrm>
              <a:off x="8376155" y="4460122"/>
              <a:ext cx="228096" cy="201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415" fill="norm" stroke="1" extrusionOk="0">
                  <a:moveTo>
                    <a:pt x="19752" y="0"/>
                  </a:moveTo>
                  <a:cubicBezTo>
                    <a:pt x="16952" y="5175"/>
                    <a:pt x="14152" y="10350"/>
                    <a:pt x="11452" y="13950"/>
                  </a:cubicBezTo>
                  <a:cubicBezTo>
                    <a:pt x="8752" y="17550"/>
                    <a:pt x="6152" y="19575"/>
                    <a:pt x="4352" y="20588"/>
                  </a:cubicBezTo>
                  <a:cubicBezTo>
                    <a:pt x="2552" y="21600"/>
                    <a:pt x="1552" y="21600"/>
                    <a:pt x="952" y="21037"/>
                  </a:cubicBezTo>
                  <a:cubicBezTo>
                    <a:pt x="352" y="20475"/>
                    <a:pt x="152" y="19350"/>
                    <a:pt x="52" y="18225"/>
                  </a:cubicBezTo>
                  <a:cubicBezTo>
                    <a:pt x="-48" y="17100"/>
                    <a:pt x="-48" y="15975"/>
                    <a:pt x="452" y="15075"/>
                  </a:cubicBezTo>
                  <a:cubicBezTo>
                    <a:pt x="952" y="14175"/>
                    <a:pt x="1952" y="13500"/>
                    <a:pt x="4252" y="13612"/>
                  </a:cubicBezTo>
                  <a:cubicBezTo>
                    <a:pt x="6552" y="13725"/>
                    <a:pt x="10152" y="14625"/>
                    <a:pt x="13252" y="15975"/>
                  </a:cubicBezTo>
                  <a:cubicBezTo>
                    <a:pt x="16352" y="17325"/>
                    <a:pt x="18952" y="19125"/>
                    <a:pt x="21552" y="209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6" name="Line"/>
            <p:cNvSpPr/>
            <p:nvPr/>
          </p:nvSpPr>
          <p:spPr>
            <a:xfrm>
              <a:off x="8674100" y="4339472"/>
              <a:ext cx="94986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3" h="21600" fill="norm" stroke="1" extrusionOk="0">
                  <a:moveTo>
                    <a:pt x="6894" y="0"/>
                  </a:moveTo>
                  <a:cubicBezTo>
                    <a:pt x="11489" y="1394"/>
                    <a:pt x="16085" y="2787"/>
                    <a:pt x="18613" y="5168"/>
                  </a:cubicBezTo>
                  <a:cubicBezTo>
                    <a:pt x="21140" y="7548"/>
                    <a:pt x="21600" y="10916"/>
                    <a:pt x="18153" y="13819"/>
                  </a:cubicBezTo>
                  <a:cubicBezTo>
                    <a:pt x="14706" y="16723"/>
                    <a:pt x="7353" y="1916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7" name="Line"/>
            <p:cNvSpPr/>
            <p:nvPr/>
          </p:nvSpPr>
          <p:spPr>
            <a:xfrm>
              <a:off x="8743950" y="4270348"/>
              <a:ext cx="284044" cy="558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572" fill="norm" stroke="1" extrusionOk="0">
                  <a:moveTo>
                    <a:pt x="9120" y="1936"/>
                  </a:moveTo>
                  <a:cubicBezTo>
                    <a:pt x="10400" y="1445"/>
                    <a:pt x="11680" y="954"/>
                    <a:pt x="13200" y="627"/>
                  </a:cubicBezTo>
                  <a:cubicBezTo>
                    <a:pt x="14720" y="299"/>
                    <a:pt x="16480" y="136"/>
                    <a:pt x="17760" y="54"/>
                  </a:cubicBezTo>
                  <a:cubicBezTo>
                    <a:pt x="19040" y="-28"/>
                    <a:pt x="19840" y="-28"/>
                    <a:pt x="20480" y="136"/>
                  </a:cubicBezTo>
                  <a:cubicBezTo>
                    <a:pt x="21120" y="299"/>
                    <a:pt x="21600" y="627"/>
                    <a:pt x="21440" y="1608"/>
                  </a:cubicBezTo>
                  <a:cubicBezTo>
                    <a:pt x="21280" y="2590"/>
                    <a:pt x="20480" y="4227"/>
                    <a:pt x="19520" y="6436"/>
                  </a:cubicBezTo>
                  <a:cubicBezTo>
                    <a:pt x="18560" y="8645"/>
                    <a:pt x="17440" y="11427"/>
                    <a:pt x="16640" y="13758"/>
                  </a:cubicBezTo>
                  <a:cubicBezTo>
                    <a:pt x="15840" y="16090"/>
                    <a:pt x="15360" y="17972"/>
                    <a:pt x="15120" y="19117"/>
                  </a:cubicBezTo>
                  <a:cubicBezTo>
                    <a:pt x="14880" y="20263"/>
                    <a:pt x="14880" y="20672"/>
                    <a:pt x="14480" y="20877"/>
                  </a:cubicBezTo>
                  <a:cubicBezTo>
                    <a:pt x="14080" y="21081"/>
                    <a:pt x="13280" y="21081"/>
                    <a:pt x="10800" y="21163"/>
                  </a:cubicBezTo>
                  <a:cubicBezTo>
                    <a:pt x="8320" y="21245"/>
                    <a:pt x="4160" y="21408"/>
                    <a:pt x="0" y="215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8" name="Line"/>
            <p:cNvSpPr/>
            <p:nvPr/>
          </p:nvSpPr>
          <p:spPr>
            <a:xfrm>
              <a:off x="5289550" y="4917322"/>
              <a:ext cx="19614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5760"/>
                    <a:pt x="17280" y="11520"/>
                    <a:pt x="19440" y="15120"/>
                  </a:cubicBezTo>
                  <a:cubicBezTo>
                    <a:pt x="21600" y="18720"/>
                    <a:pt x="17280" y="20160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9" name="Line"/>
            <p:cNvSpPr/>
            <p:nvPr/>
          </p:nvSpPr>
          <p:spPr>
            <a:xfrm>
              <a:off x="5308600" y="4815722"/>
              <a:ext cx="317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0" name="Line"/>
            <p:cNvSpPr/>
            <p:nvPr/>
          </p:nvSpPr>
          <p:spPr>
            <a:xfrm>
              <a:off x="5372099" y="4901945"/>
              <a:ext cx="10795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484"/>
                  </a:moveTo>
                  <a:cubicBezTo>
                    <a:pt x="5929" y="521"/>
                    <a:pt x="11859" y="-1443"/>
                    <a:pt x="15459" y="1502"/>
                  </a:cubicBezTo>
                  <a:cubicBezTo>
                    <a:pt x="19059" y="4448"/>
                    <a:pt x="20329" y="12302"/>
                    <a:pt x="21600" y="20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1" name="Line"/>
            <p:cNvSpPr/>
            <p:nvPr/>
          </p:nvSpPr>
          <p:spPr>
            <a:xfrm>
              <a:off x="5397500" y="4993522"/>
              <a:ext cx="1079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2" name="Line"/>
            <p:cNvSpPr/>
            <p:nvPr/>
          </p:nvSpPr>
          <p:spPr>
            <a:xfrm>
              <a:off x="5581650" y="4879222"/>
              <a:ext cx="1270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3" name="Line"/>
            <p:cNvSpPr/>
            <p:nvPr/>
          </p:nvSpPr>
          <p:spPr>
            <a:xfrm>
              <a:off x="5270500" y="4071888"/>
              <a:ext cx="133350" cy="165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3" fill="norm" stroke="1" extrusionOk="0">
                  <a:moveTo>
                    <a:pt x="0" y="3353"/>
                  </a:moveTo>
                  <a:cubicBezTo>
                    <a:pt x="343" y="8213"/>
                    <a:pt x="686" y="13073"/>
                    <a:pt x="857" y="16313"/>
                  </a:cubicBezTo>
                  <a:cubicBezTo>
                    <a:pt x="1029" y="19553"/>
                    <a:pt x="1029" y="21173"/>
                    <a:pt x="1029" y="21173"/>
                  </a:cubicBezTo>
                  <a:cubicBezTo>
                    <a:pt x="1029" y="21173"/>
                    <a:pt x="1029" y="19553"/>
                    <a:pt x="1886" y="16313"/>
                  </a:cubicBezTo>
                  <a:cubicBezTo>
                    <a:pt x="2743" y="13073"/>
                    <a:pt x="4457" y="8213"/>
                    <a:pt x="5829" y="5243"/>
                  </a:cubicBezTo>
                  <a:cubicBezTo>
                    <a:pt x="7200" y="2273"/>
                    <a:pt x="8229" y="1193"/>
                    <a:pt x="9600" y="518"/>
                  </a:cubicBezTo>
                  <a:cubicBezTo>
                    <a:pt x="10971" y="-157"/>
                    <a:pt x="12686" y="-427"/>
                    <a:pt x="14571" y="1328"/>
                  </a:cubicBezTo>
                  <a:cubicBezTo>
                    <a:pt x="16457" y="3083"/>
                    <a:pt x="18514" y="6863"/>
                    <a:pt x="19714" y="10103"/>
                  </a:cubicBezTo>
                  <a:cubicBezTo>
                    <a:pt x="20914" y="13343"/>
                    <a:pt x="21257" y="16043"/>
                    <a:pt x="21600" y="187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4" name="Line"/>
            <p:cNvSpPr/>
            <p:nvPr/>
          </p:nvSpPr>
          <p:spPr>
            <a:xfrm>
              <a:off x="7909655" y="5526922"/>
              <a:ext cx="157773" cy="294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600" fill="norm" stroke="1" extrusionOk="0">
                  <a:moveTo>
                    <a:pt x="19939" y="0"/>
                  </a:moveTo>
                  <a:cubicBezTo>
                    <a:pt x="19371" y="388"/>
                    <a:pt x="18802" y="776"/>
                    <a:pt x="18518" y="1288"/>
                  </a:cubicBezTo>
                  <a:cubicBezTo>
                    <a:pt x="18234" y="1800"/>
                    <a:pt x="18234" y="2436"/>
                    <a:pt x="18234" y="3049"/>
                  </a:cubicBezTo>
                  <a:cubicBezTo>
                    <a:pt x="18234" y="3662"/>
                    <a:pt x="18234" y="4252"/>
                    <a:pt x="18092" y="4826"/>
                  </a:cubicBezTo>
                  <a:cubicBezTo>
                    <a:pt x="17949" y="5400"/>
                    <a:pt x="17665" y="5959"/>
                    <a:pt x="17807" y="6525"/>
                  </a:cubicBezTo>
                  <a:cubicBezTo>
                    <a:pt x="17949" y="7091"/>
                    <a:pt x="18518" y="7666"/>
                    <a:pt x="19228" y="8271"/>
                  </a:cubicBezTo>
                  <a:cubicBezTo>
                    <a:pt x="19939" y="8876"/>
                    <a:pt x="20792" y="9512"/>
                    <a:pt x="21076" y="10164"/>
                  </a:cubicBezTo>
                  <a:cubicBezTo>
                    <a:pt x="21360" y="10816"/>
                    <a:pt x="21076" y="11483"/>
                    <a:pt x="20365" y="12127"/>
                  </a:cubicBezTo>
                  <a:cubicBezTo>
                    <a:pt x="19655" y="12771"/>
                    <a:pt x="18518" y="13391"/>
                    <a:pt x="17239" y="14012"/>
                  </a:cubicBezTo>
                  <a:cubicBezTo>
                    <a:pt x="15960" y="14633"/>
                    <a:pt x="14539" y="15253"/>
                    <a:pt x="13118" y="15851"/>
                  </a:cubicBezTo>
                  <a:cubicBezTo>
                    <a:pt x="11697" y="16448"/>
                    <a:pt x="10276" y="17022"/>
                    <a:pt x="8713" y="17604"/>
                  </a:cubicBezTo>
                  <a:cubicBezTo>
                    <a:pt x="7149" y="18186"/>
                    <a:pt x="5444" y="18776"/>
                    <a:pt x="3881" y="19350"/>
                  </a:cubicBezTo>
                  <a:cubicBezTo>
                    <a:pt x="2318" y="19924"/>
                    <a:pt x="897" y="20483"/>
                    <a:pt x="328" y="20855"/>
                  </a:cubicBezTo>
                  <a:cubicBezTo>
                    <a:pt x="-240" y="21228"/>
                    <a:pt x="44" y="21414"/>
                    <a:pt x="32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5" name="Line"/>
            <p:cNvSpPr/>
            <p:nvPr/>
          </p:nvSpPr>
          <p:spPr>
            <a:xfrm>
              <a:off x="7956550" y="5241172"/>
              <a:ext cx="4311650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7" y="20700"/>
                    <a:pt x="233" y="19800"/>
                    <a:pt x="498" y="18900"/>
                  </a:cubicBezTo>
                  <a:cubicBezTo>
                    <a:pt x="763" y="18000"/>
                    <a:pt x="1177" y="17100"/>
                    <a:pt x="1585" y="16264"/>
                  </a:cubicBezTo>
                  <a:cubicBezTo>
                    <a:pt x="1994" y="15429"/>
                    <a:pt x="2396" y="14657"/>
                    <a:pt x="2810" y="13886"/>
                  </a:cubicBezTo>
                  <a:cubicBezTo>
                    <a:pt x="3224" y="13114"/>
                    <a:pt x="3648" y="12343"/>
                    <a:pt x="4019" y="11700"/>
                  </a:cubicBezTo>
                  <a:cubicBezTo>
                    <a:pt x="4390" y="11057"/>
                    <a:pt x="4708" y="10543"/>
                    <a:pt x="5047" y="10093"/>
                  </a:cubicBezTo>
                  <a:cubicBezTo>
                    <a:pt x="5387" y="9643"/>
                    <a:pt x="5747" y="9257"/>
                    <a:pt x="6103" y="8936"/>
                  </a:cubicBezTo>
                  <a:cubicBezTo>
                    <a:pt x="6458" y="8614"/>
                    <a:pt x="6808" y="8357"/>
                    <a:pt x="7195" y="8036"/>
                  </a:cubicBezTo>
                  <a:cubicBezTo>
                    <a:pt x="7582" y="7714"/>
                    <a:pt x="8006" y="7329"/>
                    <a:pt x="8419" y="7071"/>
                  </a:cubicBezTo>
                  <a:cubicBezTo>
                    <a:pt x="8833" y="6814"/>
                    <a:pt x="9236" y="6686"/>
                    <a:pt x="9649" y="6493"/>
                  </a:cubicBezTo>
                  <a:cubicBezTo>
                    <a:pt x="10063" y="6300"/>
                    <a:pt x="10487" y="6043"/>
                    <a:pt x="10917" y="5786"/>
                  </a:cubicBezTo>
                  <a:cubicBezTo>
                    <a:pt x="11346" y="5529"/>
                    <a:pt x="11781" y="5271"/>
                    <a:pt x="12221" y="5079"/>
                  </a:cubicBezTo>
                  <a:cubicBezTo>
                    <a:pt x="12661" y="4886"/>
                    <a:pt x="13106" y="4757"/>
                    <a:pt x="13546" y="4629"/>
                  </a:cubicBezTo>
                  <a:cubicBezTo>
                    <a:pt x="13986" y="4500"/>
                    <a:pt x="14421" y="4371"/>
                    <a:pt x="14845" y="4179"/>
                  </a:cubicBezTo>
                  <a:cubicBezTo>
                    <a:pt x="15270" y="3986"/>
                    <a:pt x="15683" y="3729"/>
                    <a:pt x="16086" y="3600"/>
                  </a:cubicBezTo>
                  <a:cubicBezTo>
                    <a:pt x="16489" y="3471"/>
                    <a:pt x="16881" y="3471"/>
                    <a:pt x="17343" y="3343"/>
                  </a:cubicBezTo>
                  <a:cubicBezTo>
                    <a:pt x="17804" y="3214"/>
                    <a:pt x="18334" y="2957"/>
                    <a:pt x="18822" y="2700"/>
                  </a:cubicBezTo>
                  <a:cubicBezTo>
                    <a:pt x="19310" y="2443"/>
                    <a:pt x="19755" y="2186"/>
                    <a:pt x="20211" y="1736"/>
                  </a:cubicBezTo>
                  <a:cubicBezTo>
                    <a:pt x="20667" y="1286"/>
                    <a:pt x="21133" y="6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6" name="Line"/>
            <p:cNvSpPr/>
            <p:nvPr/>
          </p:nvSpPr>
          <p:spPr>
            <a:xfrm>
              <a:off x="8432800" y="5622172"/>
              <a:ext cx="209550" cy="2874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1" fill="norm" stroke="1" extrusionOk="0">
                  <a:moveTo>
                    <a:pt x="0" y="0"/>
                  </a:moveTo>
                  <a:cubicBezTo>
                    <a:pt x="4364" y="3469"/>
                    <a:pt x="8727" y="6937"/>
                    <a:pt x="11891" y="10327"/>
                  </a:cubicBezTo>
                  <a:cubicBezTo>
                    <a:pt x="15055" y="13717"/>
                    <a:pt x="17018" y="17028"/>
                    <a:pt x="18436" y="18999"/>
                  </a:cubicBezTo>
                  <a:cubicBezTo>
                    <a:pt x="19855" y="20969"/>
                    <a:pt x="20727" y="21600"/>
                    <a:pt x="21164" y="21364"/>
                  </a:cubicBezTo>
                  <a:cubicBezTo>
                    <a:pt x="21600" y="21127"/>
                    <a:pt x="21600" y="20023"/>
                    <a:pt x="21600" y="1892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7" name="Line"/>
            <p:cNvSpPr/>
            <p:nvPr/>
          </p:nvSpPr>
          <p:spPr>
            <a:xfrm>
              <a:off x="8464550" y="5584072"/>
              <a:ext cx="14605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04" y="3783"/>
                    <a:pt x="12209" y="7566"/>
                    <a:pt x="8609" y="10495"/>
                  </a:cubicBezTo>
                  <a:cubicBezTo>
                    <a:pt x="5009" y="13424"/>
                    <a:pt x="2504" y="15498"/>
                    <a:pt x="1252" y="17207"/>
                  </a:cubicBezTo>
                  <a:cubicBezTo>
                    <a:pt x="0" y="18915"/>
                    <a:pt x="0" y="202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8" name="Line"/>
            <p:cNvSpPr/>
            <p:nvPr/>
          </p:nvSpPr>
          <p:spPr>
            <a:xfrm>
              <a:off x="8717327" y="5825372"/>
              <a:ext cx="13923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5333"/>
                    <a:pt x="-1303" y="10667"/>
                    <a:pt x="240" y="14267"/>
                  </a:cubicBezTo>
                  <a:cubicBezTo>
                    <a:pt x="1783" y="17867"/>
                    <a:pt x="11040" y="19733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9" name="Line"/>
            <p:cNvSpPr/>
            <p:nvPr/>
          </p:nvSpPr>
          <p:spPr>
            <a:xfrm>
              <a:off x="9043725" y="5707678"/>
              <a:ext cx="176476" cy="162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013" fill="norm" stroke="1" extrusionOk="0">
                  <a:moveTo>
                    <a:pt x="15268" y="5360"/>
                  </a:moveTo>
                  <a:cubicBezTo>
                    <a:pt x="15268" y="3993"/>
                    <a:pt x="15268" y="2626"/>
                    <a:pt x="14625" y="1669"/>
                  </a:cubicBezTo>
                  <a:cubicBezTo>
                    <a:pt x="13982" y="712"/>
                    <a:pt x="12696" y="165"/>
                    <a:pt x="11410" y="29"/>
                  </a:cubicBezTo>
                  <a:cubicBezTo>
                    <a:pt x="10125" y="-108"/>
                    <a:pt x="8839" y="165"/>
                    <a:pt x="6910" y="2763"/>
                  </a:cubicBezTo>
                  <a:cubicBezTo>
                    <a:pt x="4982" y="5360"/>
                    <a:pt x="2410" y="10282"/>
                    <a:pt x="1125" y="13426"/>
                  </a:cubicBezTo>
                  <a:cubicBezTo>
                    <a:pt x="-161" y="16570"/>
                    <a:pt x="-161" y="17938"/>
                    <a:pt x="225" y="19168"/>
                  </a:cubicBezTo>
                  <a:cubicBezTo>
                    <a:pt x="610" y="20398"/>
                    <a:pt x="1382" y="21492"/>
                    <a:pt x="3439" y="20262"/>
                  </a:cubicBezTo>
                  <a:cubicBezTo>
                    <a:pt x="5496" y="19031"/>
                    <a:pt x="8839" y="15477"/>
                    <a:pt x="10768" y="12879"/>
                  </a:cubicBezTo>
                  <a:cubicBezTo>
                    <a:pt x="12696" y="10282"/>
                    <a:pt x="13210" y="8641"/>
                    <a:pt x="13468" y="8915"/>
                  </a:cubicBezTo>
                  <a:cubicBezTo>
                    <a:pt x="13725" y="9188"/>
                    <a:pt x="13725" y="11376"/>
                    <a:pt x="13853" y="13563"/>
                  </a:cubicBezTo>
                  <a:cubicBezTo>
                    <a:pt x="13982" y="15750"/>
                    <a:pt x="14239" y="17938"/>
                    <a:pt x="15010" y="19305"/>
                  </a:cubicBezTo>
                  <a:cubicBezTo>
                    <a:pt x="15782" y="20672"/>
                    <a:pt x="17068" y="21219"/>
                    <a:pt x="18225" y="20945"/>
                  </a:cubicBezTo>
                  <a:cubicBezTo>
                    <a:pt x="19382" y="20672"/>
                    <a:pt x="20410" y="19578"/>
                    <a:pt x="21439" y="184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0" name="Line"/>
            <p:cNvSpPr/>
            <p:nvPr/>
          </p:nvSpPr>
          <p:spPr>
            <a:xfrm>
              <a:off x="9227343" y="5704238"/>
              <a:ext cx="126207" cy="159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103" fill="norm" stroke="1" extrusionOk="0">
                  <a:moveTo>
                    <a:pt x="3105" y="5955"/>
                  </a:moveTo>
                  <a:cubicBezTo>
                    <a:pt x="2025" y="9041"/>
                    <a:pt x="945" y="12126"/>
                    <a:pt x="405" y="12126"/>
                  </a:cubicBezTo>
                  <a:cubicBezTo>
                    <a:pt x="-135" y="12126"/>
                    <a:pt x="-135" y="9041"/>
                    <a:pt x="405" y="6235"/>
                  </a:cubicBezTo>
                  <a:cubicBezTo>
                    <a:pt x="945" y="3430"/>
                    <a:pt x="2025" y="906"/>
                    <a:pt x="3285" y="204"/>
                  </a:cubicBezTo>
                  <a:cubicBezTo>
                    <a:pt x="4545" y="-497"/>
                    <a:pt x="5985" y="625"/>
                    <a:pt x="7965" y="3290"/>
                  </a:cubicBezTo>
                  <a:cubicBezTo>
                    <a:pt x="9945" y="5955"/>
                    <a:pt x="12465" y="10163"/>
                    <a:pt x="14805" y="13389"/>
                  </a:cubicBezTo>
                  <a:cubicBezTo>
                    <a:pt x="17145" y="16615"/>
                    <a:pt x="19305" y="18859"/>
                    <a:pt x="21465" y="2110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1" name="Line"/>
            <p:cNvSpPr/>
            <p:nvPr/>
          </p:nvSpPr>
          <p:spPr>
            <a:xfrm>
              <a:off x="9370956" y="5485562"/>
              <a:ext cx="141345" cy="369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430" fill="norm" stroke="1" extrusionOk="0">
                  <a:moveTo>
                    <a:pt x="13587" y="17862"/>
                  </a:moveTo>
                  <a:cubicBezTo>
                    <a:pt x="13905" y="17249"/>
                    <a:pt x="14223" y="16635"/>
                    <a:pt x="13746" y="16144"/>
                  </a:cubicBezTo>
                  <a:cubicBezTo>
                    <a:pt x="13270" y="15653"/>
                    <a:pt x="11999" y="15285"/>
                    <a:pt x="10570" y="15101"/>
                  </a:cubicBezTo>
                  <a:cubicBezTo>
                    <a:pt x="9140" y="14917"/>
                    <a:pt x="7552" y="14917"/>
                    <a:pt x="5646" y="15714"/>
                  </a:cubicBezTo>
                  <a:cubicBezTo>
                    <a:pt x="3740" y="16512"/>
                    <a:pt x="1517" y="18108"/>
                    <a:pt x="564" y="19212"/>
                  </a:cubicBezTo>
                  <a:cubicBezTo>
                    <a:pt x="-389" y="20317"/>
                    <a:pt x="-71" y="20930"/>
                    <a:pt x="1040" y="21237"/>
                  </a:cubicBezTo>
                  <a:cubicBezTo>
                    <a:pt x="2152" y="21544"/>
                    <a:pt x="4058" y="21544"/>
                    <a:pt x="6440" y="20808"/>
                  </a:cubicBezTo>
                  <a:cubicBezTo>
                    <a:pt x="8823" y="20071"/>
                    <a:pt x="11682" y="18599"/>
                    <a:pt x="13905" y="15530"/>
                  </a:cubicBezTo>
                  <a:cubicBezTo>
                    <a:pt x="16129" y="12462"/>
                    <a:pt x="17717" y="7799"/>
                    <a:pt x="18511" y="5160"/>
                  </a:cubicBezTo>
                  <a:cubicBezTo>
                    <a:pt x="19305" y="2521"/>
                    <a:pt x="19305" y="1908"/>
                    <a:pt x="18987" y="1294"/>
                  </a:cubicBezTo>
                  <a:cubicBezTo>
                    <a:pt x="18670" y="680"/>
                    <a:pt x="18035" y="67"/>
                    <a:pt x="17240" y="5"/>
                  </a:cubicBezTo>
                  <a:cubicBezTo>
                    <a:pt x="16446" y="-56"/>
                    <a:pt x="15493" y="435"/>
                    <a:pt x="14858" y="2521"/>
                  </a:cubicBezTo>
                  <a:cubicBezTo>
                    <a:pt x="14223" y="4608"/>
                    <a:pt x="13905" y="8289"/>
                    <a:pt x="15017" y="11235"/>
                  </a:cubicBezTo>
                  <a:cubicBezTo>
                    <a:pt x="16129" y="14180"/>
                    <a:pt x="18670" y="16389"/>
                    <a:pt x="21211" y="1859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2" name="Line"/>
            <p:cNvSpPr/>
            <p:nvPr/>
          </p:nvSpPr>
          <p:spPr>
            <a:xfrm>
              <a:off x="10033000" y="5603122"/>
              <a:ext cx="184150" cy="258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7" fill="norm" stroke="1" extrusionOk="0">
                  <a:moveTo>
                    <a:pt x="0" y="0"/>
                  </a:moveTo>
                  <a:cubicBezTo>
                    <a:pt x="3476" y="4039"/>
                    <a:pt x="6952" y="8078"/>
                    <a:pt x="9683" y="11502"/>
                  </a:cubicBezTo>
                  <a:cubicBezTo>
                    <a:pt x="12414" y="14927"/>
                    <a:pt x="14400" y="17737"/>
                    <a:pt x="15890" y="19405"/>
                  </a:cubicBezTo>
                  <a:cubicBezTo>
                    <a:pt x="17379" y="21073"/>
                    <a:pt x="18372" y="21600"/>
                    <a:pt x="19241" y="21424"/>
                  </a:cubicBezTo>
                  <a:cubicBezTo>
                    <a:pt x="20110" y="21249"/>
                    <a:pt x="20855" y="20371"/>
                    <a:pt x="21600" y="1949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3" name="Line"/>
            <p:cNvSpPr/>
            <p:nvPr/>
          </p:nvSpPr>
          <p:spPr>
            <a:xfrm>
              <a:off x="10107394" y="5571372"/>
              <a:ext cx="116106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8" h="21600" fill="norm" stroke="1" extrusionOk="0">
                  <a:moveTo>
                    <a:pt x="21158" y="0"/>
                  </a:moveTo>
                  <a:cubicBezTo>
                    <a:pt x="17687" y="1108"/>
                    <a:pt x="14215" y="2215"/>
                    <a:pt x="10551" y="4638"/>
                  </a:cubicBezTo>
                  <a:cubicBezTo>
                    <a:pt x="6887" y="7062"/>
                    <a:pt x="3029" y="10800"/>
                    <a:pt x="1294" y="13846"/>
                  </a:cubicBezTo>
                  <a:cubicBezTo>
                    <a:pt x="-442" y="16892"/>
                    <a:pt x="-56" y="19246"/>
                    <a:pt x="329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4" name="Line"/>
            <p:cNvSpPr/>
            <p:nvPr/>
          </p:nvSpPr>
          <p:spPr>
            <a:xfrm>
              <a:off x="10261599" y="5801152"/>
              <a:ext cx="209551" cy="113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5" fill="norm" stroke="1" extrusionOk="0">
                  <a:moveTo>
                    <a:pt x="0" y="5672"/>
                  </a:moveTo>
                  <a:cubicBezTo>
                    <a:pt x="655" y="3708"/>
                    <a:pt x="1309" y="1745"/>
                    <a:pt x="2182" y="763"/>
                  </a:cubicBezTo>
                  <a:cubicBezTo>
                    <a:pt x="3055" y="-219"/>
                    <a:pt x="4145" y="-219"/>
                    <a:pt x="5236" y="566"/>
                  </a:cubicBezTo>
                  <a:cubicBezTo>
                    <a:pt x="6327" y="1352"/>
                    <a:pt x="7418" y="2923"/>
                    <a:pt x="7745" y="5672"/>
                  </a:cubicBezTo>
                  <a:cubicBezTo>
                    <a:pt x="8073" y="8421"/>
                    <a:pt x="7636" y="12348"/>
                    <a:pt x="6982" y="14901"/>
                  </a:cubicBezTo>
                  <a:cubicBezTo>
                    <a:pt x="6327" y="17454"/>
                    <a:pt x="5455" y="18632"/>
                    <a:pt x="5564" y="19614"/>
                  </a:cubicBezTo>
                  <a:cubicBezTo>
                    <a:pt x="5673" y="20596"/>
                    <a:pt x="6764" y="21381"/>
                    <a:pt x="9600" y="20792"/>
                  </a:cubicBezTo>
                  <a:cubicBezTo>
                    <a:pt x="12436" y="20203"/>
                    <a:pt x="17018" y="18239"/>
                    <a:pt x="21600" y="1627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5" name="Line"/>
            <p:cNvSpPr/>
            <p:nvPr/>
          </p:nvSpPr>
          <p:spPr>
            <a:xfrm>
              <a:off x="10849716" y="5689003"/>
              <a:ext cx="167535" cy="203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7" h="21152" fill="norm" stroke="1" extrusionOk="0">
                  <a:moveTo>
                    <a:pt x="17107" y="4282"/>
                  </a:moveTo>
                  <a:cubicBezTo>
                    <a:pt x="15240" y="2739"/>
                    <a:pt x="13374" y="1196"/>
                    <a:pt x="11507" y="424"/>
                  </a:cubicBezTo>
                  <a:cubicBezTo>
                    <a:pt x="9640" y="-347"/>
                    <a:pt x="7774" y="-347"/>
                    <a:pt x="5640" y="2849"/>
                  </a:cubicBezTo>
                  <a:cubicBezTo>
                    <a:pt x="3507" y="6045"/>
                    <a:pt x="1107" y="12437"/>
                    <a:pt x="307" y="16184"/>
                  </a:cubicBezTo>
                  <a:cubicBezTo>
                    <a:pt x="-493" y="19931"/>
                    <a:pt x="307" y="21033"/>
                    <a:pt x="2307" y="21143"/>
                  </a:cubicBezTo>
                  <a:cubicBezTo>
                    <a:pt x="4307" y="21253"/>
                    <a:pt x="7507" y="20371"/>
                    <a:pt x="9774" y="18167"/>
                  </a:cubicBezTo>
                  <a:cubicBezTo>
                    <a:pt x="12040" y="15963"/>
                    <a:pt x="13374" y="12437"/>
                    <a:pt x="14174" y="10122"/>
                  </a:cubicBezTo>
                  <a:cubicBezTo>
                    <a:pt x="14974" y="7808"/>
                    <a:pt x="15240" y="6706"/>
                    <a:pt x="15374" y="6706"/>
                  </a:cubicBezTo>
                  <a:cubicBezTo>
                    <a:pt x="15507" y="6706"/>
                    <a:pt x="15507" y="7808"/>
                    <a:pt x="15907" y="9571"/>
                  </a:cubicBezTo>
                  <a:cubicBezTo>
                    <a:pt x="16307" y="11335"/>
                    <a:pt x="17107" y="13759"/>
                    <a:pt x="18040" y="15302"/>
                  </a:cubicBezTo>
                  <a:cubicBezTo>
                    <a:pt x="18974" y="16845"/>
                    <a:pt x="20040" y="17506"/>
                    <a:pt x="21107" y="1816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6" name="Line"/>
            <p:cNvSpPr/>
            <p:nvPr/>
          </p:nvSpPr>
          <p:spPr>
            <a:xfrm>
              <a:off x="11023599" y="5725361"/>
              <a:ext cx="304801" cy="149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1" fill="norm" stroke="1" extrusionOk="0">
                  <a:moveTo>
                    <a:pt x="0" y="6075"/>
                  </a:moveTo>
                  <a:cubicBezTo>
                    <a:pt x="450" y="4875"/>
                    <a:pt x="900" y="3675"/>
                    <a:pt x="1425" y="3825"/>
                  </a:cubicBezTo>
                  <a:cubicBezTo>
                    <a:pt x="1950" y="3975"/>
                    <a:pt x="2550" y="5475"/>
                    <a:pt x="3675" y="8025"/>
                  </a:cubicBezTo>
                  <a:cubicBezTo>
                    <a:pt x="4800" y="10575"/>
                    <a:pt x="6450" y="14175"/>
                    <a:pt x="7350" y="16725"/>
                  </a:cubicBezTo>
                  <a:cubicBezTo>
                    <a:pt x="8250" y="19275"/>
                    <a:pt x="8400" y="20775"/>
                    <a:pt x="8175" y="21075"/>
                  </a:cubicBezTo>
                  <a:cubicBezTo>
                    <a:pt x="7950" y="21375"/>
                    <a:pt x="7350" y="20475"/>
                    <a:pt x="6900" y="18225"/>
                  </a:cubicBezTo>
                  <a:cubicBezTo>
                    <a:pt x="6450" y="15975"/>
                    <a:pt x="6150" y="12375"/>
                    <a:pt x="6975" y="9075"/>
                  </a:cubicBezTo>
                  <a:cubicBezTo>
                    <a:pt x="7800" y="5775"/>
                    <a:pt x="9750" y="2775"/>
                    <a:pt x="11100" y="1275"/>
                  </a:cubicBezTo>
                  <a:cubicBezTo>
                    <a:pt x="12450" y="-225"/>
                    <a:pt x="13200" y="-225"/>
                    <a:pt x="13800" y="375"/>
                  </a:cubicBezTo>
                  <a:cubicBezTo>
                    <a:pt x="14400" y="975"/>
                    <a:pt x="14850" y="2175"/>
                    <a:pt x="15375" y="3225"/>
                  </a:cubicBezTo>
                  <a:cubicBezTo>
                    <a:pt x="15900" y="4275"/>
                    <a:pt x="16500" y="5175"/>
                    <a:pt x="16950" y="4875"/>
                  </a:cubicBezTo>
                  <a:cubicBezTo>
                    <a:pt x="17400" y="4575"/>
                    <a:pt x="17700" y="3075"/>
                    <a:pt x="17475" y="2025"/>
                  </a:cubicBezTo>
                  <a:cubicBezTo>
                    <a:pt x="17250" y="975"/>
                    <a:pt x="16500" y="375"/>
                    <a:pt x="15750" y="225"/>
                  </a:cubicBezTo>
                  <a:cubicBezTo>
                    <a:pt x="15000" y="75"/>
                    <a:pt x="14250" y="375"/>
                    <a:pt x="13725" y="1425"/>
                  </a:cubicBezTo>
                  <a:cubicBezTo>
                    <a:pt x="13200" y="2475"/>
                    <a:pt x="12900" y="4275"/>
                    <a:pt x="13350" y="6675"/>
                  </a:cubicBezTo>
                  <a:cubicBezTo>
                    <a:pt x="13800" y="9075"/>
                    <a:pt x="15000" y="12075"/>
                    <a:pt x="16500" y="13875"/>
                  </a:cubicBezTo>
                  <a:cubicBezTo>
                    <a:pt x="18000" y="15675"/>
                    <a:pt x="19800" y="16275"/>
                    <a:pt x="21600" y="1687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7" name="Line"/>
            <p:cNvSpPr/>
            <p:nvPr/>
          </p:nvSpPr>
          <p:spPr>
            <a:xfrm>
              <a:off x="11595099" y="5723772"/>
              <a:ext cx="190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8" name="Line"/>
            <p:cNvSpPr/>
            <p:nvPr/>
          </p:nvSpPr>
          <p:spPr>
            <a:xfrm>
              <a:off x="11607800" y="5653922"/>
              <a:ext cx="444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9" name="Line"/>
            <p:cNvSpPr/>
            <p:nvPr/>
          </p:nvSpPr>
          <p:spPr>
            <a:xfrm>
              <a:off x="11628437" y="5492754"/>
              <a:ext cx="344224" cy="394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294" fill="norm" stroke="1" extrusionOk="0">
                  <a:moveTo>
                    <a:pt x="8594" y="14188"/>
                  </a:moveTo>
                  <a:cubicBezTo>
                    <a:pt x="8199" y="13502"/>
                    <a:pt x="7803" y="12816"/>
                    <a:pt x="6750" y="12645"/>
                  </a:cubicBezTo>
                  <a:cubicBezTo>
                    <a:pt x="5696" y="12473"/>
                    <a:pt x="3984" y="12816"/>
                    <a:pt x="2733" y="13959"/>
                  </a:cubicBezTo>
                  <a:cubicBezTo>
                    <a:pt x="1481" y="15102"/>
                    <a:pt x="691" y="17045"/>
                    <a:pt x="296" y="18359"/>
                  </a:cubicBezTo>
                  <a:cubicBezTo>
                    <a:pt x="-99" y="19673"/>
                    <a:pt x="-99" y="20359"/>
                    <a:pt x="296" y="20816"/>
                  </a:cubicBezTo>
                  <a:cubicBezTo>
                    <a:pt x="691" y="21273"/>
                    <a:pt x="1481" y="21502"/>
                    <a:pt x="2403" y="21045"/>
                  </a:cubicBezTo>
                  <a:cubicBezTo>
                    <a:pt x="3325" y="20588"/>
                    <a:pt x="4379" y="19445"/>
                    <a:pt x="5630" y="16873"/>
                  </a:cubicBezTo>
                  <a:cubicBezTo>
                    <a:pt x="6881" y="14302"/>
                    <a:pt x="8330" y="10302"/>
                    <a:pt x="9186" y="7502"/>
                  </a:cubicBezTo>
                  <a:cubicBezTo>
                    <a:pt x="10042" y="4702"/>
                    <a:pt x="10306" y="3102"/>
                    <a:pt x="10438" y="1959"/>
                  </a:cubicBezTo>
                  <a:cubicBezTo>
                    <a:pt x="10569" y="816"/>
                    <a:pt x="10569" y="131"/>
                    <a:pt x="10306" y="16"/>
                  </a:cubicBezTo>
                  <a:cubicBezTo>
                    <a:pt x="10042" y="-98"/>
                    <a:pt x="9516" y="359"/>
                    <a:pt x="8857" y="2359"/>
                  </a:cubicBezTo>
                  <a:cubicBezTo>
                    <a:pt x="8199" y="4359"/>
                    <a:pt x="7408" y="7902"/>
                    <a:pt x="7145" y="10702"/>
                  </a:cubicBezTo>
                  <a:cubicBezTo>
                    <a:pt x="6881" y="13502"/>
                    <a:pt x="7145" y="15559"/>
                    <a:pt x="7540" y="16816"/>
                  </a:cubicBezTo>
                  <a:cubicBezTo>
                    <a:pt x="7935" y="18073"/>
                    <a:pt x="8462" y="18531"/>
                    <a:pt x="9055" y="18759"/>
                  </a:cubicBezTo>
                  <a:cubicBezTo>
                    <a:pt x="9647" y="18988"/>
                    <a:pt x="10306" y="18988"/>
                    <a:pt x="10833" y="18702"/>
                  </a:cubicBezTo>
                  <a:cubicBezTo>
                    <a:pt x="11360" y="18416"/>
                    <a:pt x="11755" y="17845"/>
                    <a:pt x="12150" y="17102"/>
                  </a:cubicBezTo>
                  <a:cubicBezTo>
                    <a:pt x="12545" y="16359"/>
                    <a:pt x="12940" y="15445"/>
                    <a:pt x="13138" y="14645"/>
                  </a:cubicBezTo>
                  <a:cubicBezTo>
                    <a:pt x="13335" y="13845"/>
                    <a:pt x="13335" y="13159"/>
                    <a:pt x="13006" y="12988"/>
                  </a:cubicBezTo>
                  <a:cubicBezTo>
                    <a:pt x="12677" y="12816"/>
                    <a:pt x="12018" y="13159"/>
                    <a:pt x="11491" y="13902"/>
                  </a:cubicBezTo>
                  <a:cubicBezTo>
                    <a:pt x="10964" y="14645"/>
                    <a:pt x="10569" y="15788"/>
                    <a:pt x="10372" y="16645"/>
                  </a:cubicBezTo>
                  <a:cubicBezTo>
                    <a:pt x="10174" y="17502"/>
                    <a:pt x="10174" y="18073"/>
                    <a:pt x="10240" y="18645"/>
                  </a:cubicBezTo>
                  <a:cubicBezTo>
                    <a:pt x="10306" y="19216"/>
                    <a:pt x="10438" y="19788"/>
                    <a:pt x="10833" y="20131"/>
                  </a:cubicBezTo>
                  <a:cubicBezTo>
                    <a:pt x="11228" y="20473"/>
                    <a:pt x="11886" y="20588"/>
                    <a:pt x="12479" y="20416"/>
                  </a:cubicBezTo>
                  <a:cubicBezTo>
                    <a:pt x="13072" y="20245"/>
                    <a:pt x="13599" y="19788"/>
                    <a:pt x="13994" y="19273"/>
                  </a:cubicBezTo>
                  <a:cubicBezTo>
                    <a:pt x="14389" y="18759"/>
                    <a:pt x="14652" y="18188"/>
                    <a:pt x="14916" y="17616"/>
                  </a:cubicBezTo>
                  <a:cubicBezTo>
                    <a:pt x="15179" y="17045"/>
                    <a:pt x="15442" y="16473"/>
                    <a:pt x="15377" y="16531"/>
                  </a:cubicBezTo>
                  <a:cubicBezTo>
                    <a:pt x="15311" y="16588"/>
                    <a:pt x="14916" y="17273"/>
                    <a:pt x="14652" y="17959"/>
                  </a:cubicBezTo>
                  <a:cubicBezTo>
                    <a:pt x="14389" y="18645"/>
                    <a:pt x="14257" y="19331"/>
                    <a:pt x="14389" y="19331"/>
                  </a:cubicBezTo>
                  <a:cubicBezTo>
                    <a:pt x="14521" y="19331"/>
                    <a:pt x="14916" y="18645"/>
                    <a:pt x="15772" y="17502"/>
                  </a:cubicBezTo>
                  <a:cubicBezTo>
                    <a:pt x="16628" y="16359"/>
                    <a:pt x="17945" y="14759"/>
                    <a:pt x="18933" y="13845"/>
                  </a:cubicBezTo>
                  <a:cubicBezTo>
                    <a:pt x="19921" y="12931"/>
                    <a:pt x="20579" y="12702"/>
                    <a:pt x="20974" y="12873"/>
                  </a:cubicBezTo>
                  <a:cubicBezTo>
                    <a:pt x="21369" y="13045"/>
                    <a:pt x="21501" y="13616"/>
                    <a:pt x="21369" y="14531"/>
                  </a:cubicBezTo>
                  <a:cubicBezTo>
                    <a:pt x="21238" y="15445"/>
                    <a:pt x="20842" y="16702"/>
                    <a:pt x="20447" y="1795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0" name="Line"/>
            <p:cNvSpPr/>
            <p:nvPr/>
          </p:nvSpPr>
          <p:spPr>
            <a:xfrm>
              <a:off x="12016316" y="5483713"/>
              <a:ext cx="66146" cy="34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3" h="21261" fill="norm" stroke="1" extrusionOk="0">
                  <a:moveTo>
                    <a:pt x="13500" y="2672"/>
                  </a:moveTo>
                  <a:cubicBezTo>
                    <a:pt x="16200" y="1494"/>
                    <a:pt x="18900" y="316"/>
                    <a:pt x="20250" y="54"/>
                  </a:cubicBezTo>
                  <a:cubicBezTo>
                    <a:pt x="21600" y="-208"/>
                    <a:pt x="21600" y="447"/>
                    <a:pt x="18225" y="2737"/>
                  </a:cubicBezTo>
                  <a:cubicBezTo>
                    <a:pt x="14850" y="5028"/>
                    <a:pt x="8100" y="8956"/>
                    <a:pt x="4387" y="12032"/>
                  </a:cubicBezTo>
                  <a:cubicBezTo>
                    <a:pt x="675" y="15108"/>
                    <a:pt x="0" y="17334"/>
                    <a:pt x="0" y="18774"/>
                  </a:cubicBezTo>
                  <a:cubicBezTo>
                    <a:pt x="0" y="20214"/>
                    <a:pt x="675" y="20868"/>
                    <a:pt x="2700" y="21130"/>
                  </a:cubicBezTo>
                  <a:cubicBezTo>
                    <a:pt x="4725" y="21392"/>
                    <a:pt x="8100" y="21261"/>
                    <a:pt x="10125" y="20737"/>
                  </a:cubicBezTo>
                  <a:cubicBezTo>
                    <a:pt x="12150" y="20214"/>
                    <a:pt x="12825" y="19297"/>
                    <a:pt x="13500" y="1838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1" name="Line"/>
            <p:cNvSpPr/>
            <p:nvPr/>
          </p:nvSpPr>
          <p:spPr>
            <a:xfrm>
              <a:off x="11994018" y="5634872"/>
              <a:ext cx="147183" cy="164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264" fill="norm" stroke="1" extrusionOk="0">
                  <a:moveTo>
                    <a:pt x="2942" y="6562"/>
                  </a:moveTo>
                  <a:cubicBezTo>
                    <a:pt x="1399" y="6015"/>
                    <a:pt x="-144" y="5468"/>
                    <a:pt x="10" y="5332"/>
                  </a:cubicBezTo>
                  <a:cubicBezTo>
                    <a:pt x="165" y="5195"/>
                    <a:pt x="2016" y="5468"/>
                    <a:pt x="4793" y="7109"/>
                  </a:cubicBezTo>
                  <a:cubicBezTo>
                    <a:pt x="7570" y="8749"/>
                    <a:pt x="11273" y="11757"/>
                    <a:pt x="13279" y="13944"/>
                  </a:cubicBezTo>
                  <a:cubicBezTo>
                    <a:pt x="15285" y="16132"/>
                    <a:pt x="15593" y="17499"/>
                    <a:pt x="15439" y="18866"/>
                  </a:cubicBezTo>
                  <a:cubicBezTo>
                    <a:pt x="15285" y="20233"/>
                    <a:pt x="14667" y="21600"/>
                    <a:pt x="14359" y="21190"/>
                  </a:cubicBezTo>
                  <a:cubicBezTo>
                    <a:pt x="14050" y="20780"/>
                    <a:pt x="14050" y="18592"/>
                    <a:pt x="15285" y="14765"/>
                  </a:cubicBezTo>
                  <a:cubicBezTo>
                    <a:pt x="16519" y="10937"/>
                    <a:pt x="18987" y="5468"/>
                    <a:pt x="21456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2" name="Line"/>
            <p:cNvSpPr/>
            <p:nvPr/>
          </p:nvSpPr>
          <p:spPr>
            <a:xfrm>
              <a:off x="12154847" y="5509945"/>
              <a:ext cx="349654" cy="301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235" fill="norm" stroke="1" extrusionOk="0">
                  <a:moveTo>
                    <a:pt x="6150" y="13261"/>
                  </a:moveTo>
                  <a:cubicBezTo>
                    <a:pt x="4469" y="13261"/>
                    <a:pt x="2788" y="13261"/>
                    <a:pt x="1688" y="13633"/>
                  </a:cubicBezTo>
                  <a:cubicBezTo>
                    <a:pt x="589" y="14006"/>
                    <a:pt x="71" y="14751"/>
                    <a:pt x="7" y="16017"/>
                  </a:cubicBezTo>
                  <a:cubicBezTo>
                    <a:pt x="-58" y="17283"/>
                    <a:pt x="330" y="19071"/>
                    <a:pt x="1623" y="20113"/>
                  </a:cubicBezTo>
                  <a:cubicBezTo>
                    <a:pt x="2917" y="21156"/>
                    <a:pt x="5116" y="21454"/>
                    <a:pt x="6732" y="21082"/>
                  </a:cubicBezTo>
                  <a:cubicBezTo>
                    <a:pt x="8349" y="20709"/>
                    <a:pt x="9384" y="19666"/>
                    <a:pt x="9901" y="18773"/>
                  </a:cubicBezTo>
                  <a:cubicBezTo>
                    <a:pt x="10419" y="17879"/>
                    <a:pt x="10419" y="17134"/>
                    <a:pt x="10095" y="16687"/>
                  </a:cubicBezTo>
                  <a:cubicBezTo>
                    <a:pt x="9772" y="16240"/>
                    <a:pt x="9125" y="16091"/>
                    <a:pt x="8414" y="16166"/>
                  </a:cubicBezTo>
                  <a:cubicBezTo>
                    <a:pt x="7702" y="16240"/>
                    <a:pt x="6926" y="16538"/>
                    <a:pt x="6474" y="17060"/>
                  </a:cubicBezTo>
                  <a:cubicBezTo>
                    <a:pt x="6021" y="17581"/>
                    <a:pt x="5892" y="18326"/>
                    <a:pt x="6409" y="18773"/>
                  </a:cubicBezTo>
                  <a:cubicBezTo>
                    <a:pt x="6926" y="19220"/>
                    <a:pt x="8091" y="19368"/>
                    <a:pt x="8931" y="19666"/>
                  </a:cubicBezTo>
                  <a:cubicBezTo>
                    <a:pt x="9772" y="19964"/>
                    <a:pt x="10289" y="20411"/>
                    <a:pt x="10871" y="20560"/>
                  </a:cubicBezTo>
                  <a:cubicBezTo>
                    <a:pt x="11453" y="20709"/>
                    <a:pt x="12100" y="20560"/>
                    <a:pt x="13329" y="19220"/>
                  </a:cubicBezTo>
                  <a:cubicBezTo>
                    <a:pt x="14558" y="17879"/>
                    <a:pt x="16368" y="15346"/>
                    <a:pt x="17856" y="12293"/>
                  </a:cubicBezTo>
                  <a:cubicBezTo>
                    <a:pt x="19343" y="9239"/>
                    <a:pt x="20507" y="5664"/>
                    <a:pt x="21025" y="3504"/>
                  </a:cubicBezTo>
                  <a:cubicBezTo>
                    <a:pt x="21542" y="1344"/>
                    <a:pt x="21413" y="599"/>
                    <a:pt x="21025" y="226"/>
                  </a:cubicBezTo>
                  <a:cubicBezTo>
                    <a:pt x="20637" y="-146"/>
                    <a:pt x="19990" y="-146"/>
                    <a:pt x="19149" y="897"/>
                  </a:cubicBezTo>
                  <a:cubicBezTo>
                    <a:pt x="18308" y="1940"/>
                    <a:pt x="17274" y="4025"/>
                    <a:pt x="16562" y="7004"/>
                  </a:cubicBezTo>
                  <a:cubicBezTo>
                    <a:pt x="15851" y="9984"/>
                    <a:pt x="15463" y="13857"/>
                    <a:pt x="15463" y="16315"/>
                  </a:cubicBezTo>
                  <a:cubicBezTo>
                    <a:pt x="15463" y="18773"/>
                    <a:pt x="15851" y="19815"/>
                    <a:pt x="16239" y="2085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3" name="Line"/>
            <p:cNvSpPr/>
            <p:nvPr/>
          </p:nvSpPr>
          <p:spPr>
            <a:xfrm>
              <a:off x="8312150" y="6480364"/>
              <a:ext cx="387350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13332"/>
                  </a:moveTo>
                  <a:cubicBezTo>
                    <a:pt x="4839" y="6132"/>
                    <a:pt x="9679" y="-1068"/>
                    <a:pt x="13279" y="132"/>
                  </a:cubicBezTo>
                  <a:cubicBezTo>
                    <a:pt x="16879" y="1332"/>
                    <a:pt x="19239" y="10932"/>
                    <a:pt x="21600" y="205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4" name="Line"/>
            <p:cNvSpPr/>
            <p:nvPr/>
          </p:nvSpPr>
          <p:spPr>
            <a:xfrm>
              <a:off x="8333516" y="6555622"/>
              <a:ext cx="346934" cy="60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327" fill="norm" stroke="1" extrusionOk="0">
                  <a:moveTo>
                    <a:pt x="1028" y="20110"/>
                  </a:moveTo>
                  <a:cubicBezTo>
                    <a:pt x="378" y="20855"/>
                    <a:pt x="-273" y="21600"/>
                    <a:pt x="117" y="21228"/>
                  </a:cubicBezTo>
                  <a:cubicBezTo>
                    <a:pt x="508" y="20855"/>
                    <a:pt x="1939" y="19366"/>
                    <a:pt x="4997" y="16386"/>
                  </a:cubicBezTo>
                  <a:cubicBezTo>
                    <a:pt x="8055" y="13407"/>
                    <a:pt x="12739" y="8938"/>
                    <a:pt x="15732" y="5959"/>
                  </a:cubicBezTo>
                  <a:cubicBezTo>
                    <a:pt x="18725" y="2979"/>
                    <a:pt x="20026" y="1490"/>
                    <a:pt x="21327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5" name="Line"/>
            <p:cNvSpPr/>
            <p:nvPr/>
          </p:nvSpPr>
          <p:spPr>
            <a:xfrm>
              <a:off x="8623299" y="6415922"/>
              <a:ext cx="101086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1" h="21600" fill="norm" stroke="1" extrusionOk="0">
                  <a:moveTo>
                    <a:pt x="0" y="0"/>
                  </a:moveTo>
                  <a:cubicBezTo>
                    <a:pt x="432" y="947"/>
                    <a:pt x="864" y="1895"/>
                    <a:pt x="4536" y="3600"/>
                  </a:cubicBezTo>
                  <a:cubicBezTo>
                    <a:pt x="8208" y="5305"/>
                    <a:pt x="15120" y="7768"/>
                    <a:pt x="18360" y="10042"/>
                  </a:cubicBezTo>
                  <a:cubicBezTo>
                    <a:pt x="21600" y="12316"/>
                    <a:pt x="21168" y="14400"/>
                    <a:pt x="18360" y="16295"/>
                  </a:cubicBezTo>
                  <a:cubicBezTo>
                    <a:pt x="15552" y="18189"/>
                    <a:pt x="10368" y="19895"/>
                    <a:pt x="518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6" name="Line"/>
            <p:cNvSpPr/>
            <p:nvPr/>
          </p:nvSpPr>
          <p:spPr>
            <a:xfrm>
              <a:off x="8958311" y="6267355"/>
              <a:ext cx="203945" cy="358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7" h="21497" fill="norm" stroke="1" extrusionOk="0">
                  <a:moveTo>
                    <a:pt x="19997" y="3963"/>
                  </a:moveTo>
                  <a:cubicBezTo>
                    <a:pt x="20437" y="3328"/>
                    <a:pt x="20878" y="2692"/>
                    <a:pt x="21099" y="2057"/>
                  </a:cubicBezTo>
                  <a:cubicBezTo>
                    <a:pt x="21319" y="1422"/>
                    <a:pt x="21319" y="786"/>
                    <a:pt x="20768" y="405"/>
                  </a:cubicBezTo>
                  <a:cubicBezTo>
                    <a:pt x="20217" y="24"/>
                    <a:pt x="19115" y="-103"/>
                    <a:pt x="17131" y="88"/>
                  </a:cubicBezTo>
                  <a:cubicBezTo>
                    <a:pt x="15148" y="278"/>
                    <a:pt x="12282" y="786"/>
                    <a:pt x="9307" y="2311"/>
                  </a:cubicBezTo>
                  <a:cubicBezTo>
                    <a:pt x="6331" y="3836"/>
                    <a:pt x="3246" y="6377"/>
                    <a:pt x="1592" y="8728"/>
                  </a:cubicBezTo>
                  <a:cubicBezTo>
                    <a:pt x="-61" y="11078"/>
                    <a:pt x="-281" y="13238"/>
                    <a:pt x="270" y="15017"/>
                  </a:cubicBezTo>
                  <a:cubicBezTo>
                    <a:pt x="821" y="16796"/>
                    <a:pt x="2143" y="18193"/>
                    <a:pt x="5229" y="19210"/>
                  </a:cubicBezTo>
                  <a:cubicBezTo>
                    <a:pt x="8315" y="20226"/>
                    <a:pt x="13164" y="20862"/>
                    <a:pt x="18013" y="214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7" name="Line"/>
            <p:cNvSpPr/>
            <p:nvPr/>
          </p:nvSpPr>
          <p:spPr>
            <a:xfrm>
              <a:off x="8959850" y="6434972"/>
              <a:ext cx="2222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51" y="17486"/>
                    <a:pt x="3703" y="13371"/>
                    <a:pt x="7303" y="9771"/>
                  </a:cubicBezTo>
                  <a:cubicBezTo>
                    <a:pt x="10903" y="6171"/>
                    <a:pt x="16251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8" name="Line"/>
            <p:cNvSpPr/>
            <p:nvPr/>
          </p:nvSpPr>
          <p:spPr>
            <a:xfrm>
              <a:off x="9208776" y="6275091"/>
              <a:ext cx="284474" cy="388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545" fill="norm" stroke="1" extrusionOk="0">
                  <a:moveTo>
                    <a:pt x="21504" y="1471"/>
                  </a:moveTo>
                  <a:cubicBezTo>
                    <a:pt x="19584" y="767"/>
                    <a:pt x="17664" y="62"/>
                    <a:pt x="14784" y="4"/>
                  </a:cubicBezTo>
                  <a:cubicBezTo>
                    <a:pt x="11904" y="-55"/>
                    <a:pt x="8064" y="532"/>
                    <a:pt x="5424" y="1706"/>
                  </a:cubicBezTo>
                  <a:cubicBezTo>
                    <a:pt x="2784" y="2880"/>
                    <a:pt x="1344" y="4641"/>
                    <a:pt x="624" y="6988"/>
                  </a:cubicBezTo>
                  <a:cubicBezTo>
                    <a:pt x="-96" y="9336"/>
                    <a:pt x="-96" y="12271"/>
                    <a:pt x="144" y="14619"/>
                  </a:cubicBezTo>
                  <a:cubicBezTo>
                    <a:pt x="384" y="16967"/>
                    <a:pt x="864" y="18728"/>
                    <a:pt x="2384" y="19784"/>
                  </a:cubicBezTo>
                  <a:cubicBezTo>
                    <a:pt x="3904" y="20841"/>
                    <a:pt x="6464" y="21193"/>
                    <a:pt x="9024" y="2154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9" name="Line"/>
            <p:cNvSpPr/>
            <p:nvPr/>
          </p:nvSpPr>
          <p:spPr>
            <a:xfrm>
              <a:off x="9486900" y="6384172"/>
              <a:ext cx="171450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67" y="4086"/>
                    <a:pt x="6933" y="8173"/>
                    <a:pt x="10533" y="11773"/>
                  </a:cubicBezTo>
                  <a:cubicBezTo>
                    <a:pt x="14133" y="15373"/>
                    <a:pt x="17867" y="184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0" name="Line"/>
            <p:cNvSpPr/>
            <p:nvPr/>
          </p:nvSpPr>
          <p:spPr>
            <a:xfrm>
              <a:off x="9505950" y="6381495"/>
              <a:ext cx="171450" cy="243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3" fill="norm" stroke="1" extrusionOk="0">
                  <a:moveTo>
                    <a:pt x="21600" y="235"/>
                  </a:moveTo>
                  <a:cubicBezTo>
                    <a:pt x="20000" y="49"/>
                    <a:pt x="18400" y="-137"/>
                    <a:pt x="17200" y="142"/>
                  </a:cubicBezTo>
                  <a:cubicBezTo>
                    <a:pt x="16000" y="422"/>
                    <a:pt x="15200" y="1166"/>
                    <a:pt x="12533" y="4332"/>
                  </a:cubicBezTo>
                  <a:cubicBezTo>
                    <a:pt x="9867" y="7497"/>
                    <a:pt x="5333" y="13084"/>
                    <a:pt x="2933" y="16342"/>
                  </a:cubicBezTo>
                  <a:cubicBezTo>
                    <a:pt x="533" y="19601"/>
                    <a:pt x="267" y="20532"/>
                    <a:pt x="0" y="2146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1" name="Line"/>
            <p:cNvSpPr/>
            <p:nvPr/>
          </p:nvSpPr>
          <p:spPr>
            <a:xfrm>
              <a:off x="9721849" y="6504822"/>
              <a:ext cx="254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2" name="Line"/>
            <p:cNvSpPr/>
            <p:nvPr/>
          </p:nvSpPr>
          <p:spPr>
            <a:xfrm>
              <a:off x="9810749" y="6286487"/>
              <a:ext cx="135347" cy="345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488" fill="norm" stroke="1" extrusionOk="0">
                  <a:moveTo>
                    <a:pt x="3988" y="3312"/>
                  </a:moveTo>
                  <a:cubicBezTo>
                    <a:pt x="6314" y="2259"/>
                    <a:pt x="8640" y="1205"/>
                    <a:pt x="10634" y="612"/>
                  </a:cubicBezTo>
                  <a:cubicBezTo>
                    <a:pt x="12628" y="20"/>
                    <a:pt x="14289" y="-112"/>
                    <a:pt x="15618" y="86"/>
                  </a:cubicBezTo>
                  <a:cubicBezTo>
                    <a:pt x="16948" y="283"/>
                    <a:pt x="17945" y="810"/>
                    <a:pt x="18775" y="2127"/>
                  </a:cubicBezTo>
                  <a:cubicBezTo>
                    <a:pt x="19606" y="3444"/>
                    <a:pt x="20271" y="5551"/>
                    <a:pt x="20769" y="7856"/>
                  </a:cubicBezTo>
                  <a:cubicBezTo>
                    <a:pt x="21268" y="10161"/>
                    <a:pt x="21600" y="12664"/>
                    <a:pt x="20603" y="14508"/>
                  </a:cubicBezTo>
                  <a:cubicBezTo>
                    <a:pt x="19606" y="16351"/>
                    <a:pt x="17280" y="17537"/>
                    <a:pt x="13625" y="18590"/>
                  </a:cubicBezTo>
                  <a:cubicBezTo>
                    <a:pt x="9969" y="19644"/>
                    <a:pt x="4985" y="20566"/>
                    <a:pt x="0" y="2148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3" name="Line"/>
            <p:cNvSpPr/>
            <p:nvPr/>
          </p:nvSpPr>
          <p:spPr>
            <a:xfrm>
              <a:off x="10121900" y="6441322"/>
              <a:ext cx="1968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4" name="Line"/>
            <p:cNvSpPr/>
            <p:nvPr/>
          </p:nvSpPr>
          <p:spPr>
            <a:xfrm>
              <a:off x="10134600" y="6517522"/>
              <a:ext cx="1905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00" y="15200"/>
                    <a:pt x="12000" y="8800"/>
                    <a:pt x="15600" y="5200"/>
                  </a:cubicBezTo>
                  <a:cubicBezTo>
                    <a:pt x="19200" y="1600"/>
                    <a:pt x="20400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5" name="Line"/>
            <p:cNvSpPr/>
            <p:nvPr/>
          </p:nvSpPr>
          <p:spPr>
            <a:xfrm>
              <a:off x="10579826" y="6240374"/>
              <a:ext cx="234224" cy="367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417" fill="norm" stroke="1" extrusionOk="0">
                  <a:moveTo>
                    <a:pt x="16279" y="2091"/>
                  </a:moveTo>
                  <a:cubicBezTo>
                    <a:pt x="16668" y="1350"/>
                    <a:pt x="17057" y="610"/>
                    <a:pt x="16571" y="239"/>
                  </a:cubicBezTo>
                  <a:cubicBezTo>
                    <a:pt x="16084" y="-131"/>
                    <a:pt x="14722" y="-131"/>
                    <a:pt x="12971" y="671"/>
                  </a:cubicBezTo>
                  <a:cubicBezTo>
                    <a:pt x="11219" y="1474"/>
                    <a:pt x="9079" y="3078"/>
                    <a:pt x="7036" y="5485"/>
                  </a:cubicBezTo>
                  <a:cubicBezTo>
                    <a:pt x="4992" y="7892"/>
                    <a:pt x="3047" y="11101"/>
                    <a:pt x="1879" y="13446"/>
                  </a:cubicBezTo>
                  <a:cubicBezTo>
                    <a:pt x="711" y="15791"/>
                    <a:pt x="322" y="17272"/>
                    <a:pt x="128" y="18322"/>
                  </a:cubicBezTo>
                  <a:cubicBezTo>
                    <a:pt x="-67" y="19371"/>
                    <a:pt x="-67" y="19988"/>
                    <a:pt x="322" y="20482"/>
                  </a:cubicBezTo>
                  <a:cubicBezTo>
                    <a:pt x="711" y="20975"/>
                    <a:pt x="1490" y="21346"/>
                    <a:pt x="4311" y="21407"/>
                  </a:cubicBezTo>
                  <a:cubicBezTo>
                    <a:pt x="7133" y="21469"/>
                    <a:pt x="11998" y="21222"/>
                    <a:pt x="15209" y="20914"/>
                  </a:cubicBezTo>
                  <a:cubicBezTo>
                    <a:pt x="18419" y="20605"/>
                    <a:pt x="19976" y="20235"/>
                    <a:pt x="21533" y="198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6" name="Line"/>
            <p:cNvSpPr/>
            <p:nvPr/>
          </p:nvSpPr>
          <p:spPr>
            <a:xfrm>
              <a:off x="10598149" y="6460372"/>
              <a:ext cx="158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68" y="16200"/>
                    <a:pt x="6336" y="10800"/>
                    <a:pt x="9936" y="7200"/>
                  </a:cubicBezTo>
                  <a:cubicBezTo>
                    <a:pt x="13536" y="3600"/>
                    <a:pt x="17568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7" name="Line"/>
            <p:cNvSpPr/>
            <p:nvPr/>
          </p:nvSpPr>
          <p:spPr>
            <a:xfrm>
              <a:off x="10840609" y="6235870"/>
              <a:ext cx="252841" cy="4017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467" fill="norm" stroke="1" extrusionOk="0">
                  <a:moveTo>
                    <a:pt x="21501" y="1477"/>
                  </a:moveTo>
                  <a:cubicBezTo>
                    <a:pt x="19701" y="912"/>
                    <a:pt x="17901" y="346"/>
                    <a:pt x="15561" y="120"/>
                  </a:cubicBezTo>
                  <a:cubicBezTo>
                    <a:pt x="13221" y="-106"/>
                    <a:pt x="10341" y="7"/>
                    <a:pt x="8631" y="290"/>
                  </a:cubicBezTo>
                  <a:cubicBezTo>
                    <a:pt x="6921" y="573"/>
                    <a:pt x="6381" y="1025"/>
                    <a:pt x="5931" y="2778"/>
                  </a:cubicBezTo>
                  <a:cubicBezTo>
                    <a:pt x="5481" y="4531"/>
                    <a:pt x="5121" y="7584"/>
                    <a:pt x="4401" y="10185"/>
                  </a:cubicBezTo>
                  <a:cubicBezTo>
                    <a:pt x="3681" y="12786"/>
                    <a:pt x="2601" y="14935"/>
                    <a:pt x="1791" y="16462"/>
                  </a:cubicBezTo>
                  <a:cubicBezTo>
                    <a:pt x="981" y="17988"/>
                    <a:pt x="441" y="18893"/>
                    <a:pt x="171" y="19628"/>
                  </a:cubicBezTo>
                  <a:cubicBezTo>
                    <a:pt x="-99" y="20363"/>
                    <a:pt x="-99" y="20929"/>
                    <a:pt x="531" y="21211"/>
                  </a:cubicBezTo>
                  <a:cubicBezTo>
                    <a:pt x="1161" y="21494"/>
                    <a:pt x="2421" y="21494"/>
                    <a:pt x="4131" y="21437"/>
                  </a:cubicBezTo>
                  <a:cubicBezTo>
                    <a:pt x="5841" y="21381"/>
                    <a:pt x="8001" y="21268"/>
                    <a:pt x="10161" y="211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8" name="Line"/>
            <p:cNvSpPr/>
            <p:nvPr/>
          </p:nvSpPr>
          <p:spPr>
            <a:xfrm>
              <a:off x="11156949" y="6346072"/>
              <a:ext cx="1587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2679"/>
                    <a:pt x="5760" y="5358"/>
                    <a:pt x="9360" y="8958"/>
                  </a:cubicBezTo>
                  <a:cubicBezTo>
                    <a:pt x="12960" y="12558"/>
                    <a:pt x="17280" y="1707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9" name="Line"/>
            <p:cNvSpPr/>
            <p:nvPr/>
          </p:nvSpPr>
          <p:spPr>
            <a:xfrm>
              <a:off x="11150599" y="6352422"/>
              <a:ext cx="1778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57" y="1252"/>
                    <a:pt x="14914" y="2504"/>
                    <a:pt x="11443" y="5009"/>
                  </a:cubicBezTo>
                  <a:cubicBezTo>
                    <a:pt x="7971" y="7513"/>
                    <a:pt x="4371" y="11270"/>
                    <a:pt x="2443" y="14243"/>
                  </a:cubicBezTo>
                  <a:cubicBezTo>
                    <a:pt x="514" y="17217"/>
                    <a:pt x="257" y="194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0" name="Line"/>
            <p:cNvSpPr/>
            <p:nvPr/>
          </p:nvSpPr>
          <p:spPr>
            <a:xfrm>
              <a:off x="11374966" y="6506431"/>
              <a:ext cx="62819" cy="164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9" h="20927" fill="norm" stroke="1" extrusionOk="0">
                  <a:moveTo>
                    <a:pt x="1394" y="3845"/>
                  </a:moveTo>
                  <a:cubicBezTo>
                    <a:pt x="3484" y="2765"/>
                    <a:pt x="5574" y="1685"/>
                    <a:pt x="8710" y="875"/>
                  </a:cubicBezTo>
                  <a:cubicBezTo>
                    <a:pt x="11845" y="65"/>
                    <a:pt x="16026" y="-475"/>
                    <a:pt x="18465" y="605"/>
                  </a:cubicBezTo>
                  <a:cubicBezTo>
                    <a:pt x="20903" y="1685"/>
                    <a:pt x="21600" y="4385"/>
                    <a:pt x="19161" y="7085"/>
                  </a:cubicBezTo>
                  <a:cubicBezTo>
                    <a:pt x="16723" y="9785"/>
                    <a:pt x="11148" y="12485"/>
                    <a:pt x="6968" y="14375"/>
                  </a:cubicBezTo>
                  <a:cubicBezTo>
                    <a:pt x="2787" y="16265"/>
                    <a:pt x="0" y="17345"/>
                    <a:pt x="0" y="18425"/>
                  </a:cubicBezTo>
                  <a:cubicBezTo>
                    <a:pt x="0" y="19505"/>
                    <a:pt x="2787" y="20585"/>
                    <a:pt x="5923" y="20855"/>
                  </a:cubicBezTo>
                  <a:cubicBezTo>
                    <a:pt x="9058" y="21125"/>
                    <a:pt x="12542" y="20585"/>
                    <a:pt x="16026" y="2004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1" name="Line"/>
            <p:cNvSpPr/>
            <p:nvPr/>
          </p:nvSpPr>
          <p:spPr>
            <a:xfrm>
              <a:off x="11531599" y="6283583"/>
              <a:ext cx="207997" cy="456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552" fill="norm" stroke="1" extrusionOk="0">
                  <a:moveTo>
                    <a:pt x="6545" y="2952"/>
                  </a:moveTo>
                  <a:cubicBezTo>
                    <a:pt x="9164" y="1952"/>
                    <a:pt x="11782" y="952"/>
                    <a:pt x="13745" y="452"/>
                  </a:cubicBezTo>
                  <a:cubicBezTo>
                    <a:pt x="15709" y="-48"/>
                    <a:pt x="17018" y="-48"/>
                    <a:pt x="18218" y="52"/>
                  </a:cubicBezTo>
                  <a:cubicBezTo>
                    <a:pt x="19418" y="152"/>
                    <a:pt x="20509" y="352"/>
                    <a:pt x="21055" y="702"/>
                  </a:cubicBezTo>
                  <a:cubicBezTo>
                    <a:pt x="21600" y="1052"/>
                    <a:pt x="21600" y="1552"/>
                    <a:pt x="20836" y="3352"/>
                  </a:cubicBezTo>
                  <a:cubicBezTo>
                    <a:pt x="20073" y="5152"/>
                    <a:pt x="18545" y="8252"/>
                    <a:pt x="17127" y="10602"/>
                  </a:cubicBezTo>
                  <a:cubicBezTo>
                    <a:pt x="15709" y="12952"/>
                    <a:pt x="14400" y="14552"/>
                    <a:pt x="13745" y="15602"/>
                  </a:cubicBezTo>
                  <a:cubicBezTo>
                    <a:pt x="13091" y="16652"/>
                    <a:pt x="13091" y="17152"/>
                    <a:pt x="13527" y="17602"/>
                  </a:cubicBezTo>
                  <a:cubicBezTo>
                    <a:pt x="13964" y="18052"/>
                    <a:pt x="14836" y="18452"/>
                    <a:pt x="15600" y="18852"/>
                  </a:cubicBezTo>
                  <a:cubicBezTo>
                    <a:pt x="16364" y="19252"/>
                    <a:pt x="17018" y="19652"/>
                    <a:pt x="16800" y="19902"/>
                  </a:cubicBezTo>
                  <a:cubicBezTo>
                    <a:pt x="16582" y="20152"/>
                    <a:pt x="15491" y="20252"/>
                    <a:pt x="12545" y="20502"/>
                  </a:cubicBezTo>
                  <a:cubicBezTo>
                    <a:pt x="9600" y="20752"/>
                    <a:pt x="4800" y="21152"/>
                    <a:pt x="0" y="2155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2" name="Line"/>
            <p:cNvSpPr/>
            <p:nvPr/>
          </p:nvSpPr>
          <p:spPr>
            <a:xfrm>
              <a:off x="8972550" y="6991655"/>
              <a:ext cx="247650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108"/>
                  </a:moveTo>
                  <a:cubicBezTo>
                    <a:pt x="0" y="554"/>
                    <a:pt x="0" y="0"/>
                    <a:pt x="277" y="0"/>
                  </a:cubicBezTo>
                  <a:cubicBezTo>
                    <a:pt x="554" y="0"/>
                    <a:pt x="1108" y="554"/>
                    <a:pt x="2400" y="2603"/>
                  </a:cubicBezTo>
                  <a:cubicBezTo>
                    <a:pt x="3692" y="4652"/>
                    <a:pt x="5723" y="8197"/>
                    <a:pt x="7200" y="11465"/>
                  </a:cubicBezTo>
                  <a:cubicBezTo>
                    <a:pt x="8677" y="14732"/>
                    <a:pt x="9600" y="17723"/>
                    <a:pt x="10338" y="19440"/>
                  </a:cubicBezTo>
                  <a:cubicBezTo>
                    <a:pt x="11077" y="21157"/>
                    <a:pt x="11631" y="21600"/>
                    <a:pt x="12277" y="21600"/>
                  </a:cubicBezTo>
                  <a:cubicBezTo>
                    <a:pt x="12923" y="21600"/>
                    <a:pt x="13662" y="21157"/>
                    <a:pt x="14677" y="19163"/>
                  </a:cubicBezTo>
                  <a:cubicBezTo>
                    <a:pt x="15692" y="17169"/>
                    <a:pt x="16985" y="13625"/>
                    <a:pt x="17815" y="10468"/>
                  </a:cubicBezTo>
                  <a:cubicBezTo>
                    <a:pt x="18646" y="7311"/>
                    <a:pt x="19015" y="4542"/>
                    <a:pt x="19292" y="2825"/>
                  </a:cubicBezTo>
                  <a:cubicBezTo>
                    <a:pt x="19569" y="1108"/>
                    <a:pt x="19754" y="443"/>
                    <a:pt x="20031" y="498"/>
                  </a:cubicBezTo>
                  <a:cubicBezTo>
                    <a:pt x="20308" y="554"/>
                    <a:pt x="20677" y="1329"/>
                    <a:pt x="20954" y="2049"/>
                  </a:cubicBezTo>
                  <a:cubicBezTo>
                    <a:pt x="21231" y="2769"/>
                    <a:pt x="21415" y="3434"/>
                    <a:pt x="21600" y="409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3" name="Line"/>
            <p:cNvSpPr/>
            <p:nvPr/>
          </p:nvSpPr>
          <p:spPr>
            <a:xfrm>
              <a:off x="9176758" y="7205547"/>
              <a:ext cx="138692" cy="160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305" fill="norm" stroke="1" extrusionOk="0">
                  <a:moveTo>
                    <a:pt x="14571" y="3913"/>
                  </a:moveTo>
                  <a:cubicBezTo>
                    <a:pt x="12935" y="2510"/>
                    <a:pt x="11299" y="1108"/>
                    <a:pt x="9662" y="406"/>
                  </a:cubicBezTo>
                  <a:cubicBezTo>
                    <a:pt x="8026" y="-295"/>
                    <a:pt x="6389" y="-295"/>
                    <a:pt x="4753" y="2089"/>
                  </a:cubicBezTo>
                  <a:cubicBezTo>
                    <a:pt x="3117" y="4474"/>
                    <a:pt x="1480" y="9243"/>
                    <a:pt x="662" y="12469"/>
                  </a:cubicBezTo>
                  <a:cubicBezTo>
                    <a:pt x="-156" y="15695"/>
                    <a:pt x="-156" y="17378"/>
                    <a:pt x="335" y="18780"/>
                  </a:cubicBezTo>
                  <a:cubicBezTo>
                    <a:pt x="826" y="20183"/>
                    <a:pt x="1808" y="21305"/>
                    <a:pt x="2953" y="21305"/>
                  </a:cubicBezTo>
                  <a:cubicBezTo>
                    <a:pt x="4099" y="21305"/>
                    <a:pt x="5408" y="20183"/>
                    <a:pt x="6553" y="18219"/>
                  </a:cubicBezTo>
                  <a:cubicBezTo>
                    <a:pt x="7699" y="16256"/>
                    <a:pt x="8680" y="13450"/>
                    <a:pt x="9499" y="11347"/>
                  </a:cubicBezTo>
                  <a:cubicBezTo>
                    <a:pt x="10317" y="9243"/>
                    <a:pt x="10971" y="7840"/>
                    <a:pt x="11789" y="8121"/>
                  </a:cubicBezTo>
                  <a:cubicBezTo>
                    <a:pt x="12608" y="8401"/>
                    <a:pt x="13589" y="10365"/>
                    <a:pt x="15226" y="12469"/>
                  </a:cubicBezTo>
                  <a:cubicBezTo>
                    <a:pt x="16862" y="14573"/>
                    <a:pt x="19153" y="16817"/>
                    <a:pt x="21444" y="1906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4" name="Line"/>
            <p:cNvSpPr/>
            <p:nvPr/>
          </p:nvSpPr>
          <p:spPr>
            <a:xfrm>
              <a:off x="9340850" y="7133472"/>
              <a:ext cx="158750" cy="249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590"/>
                  </a:moveTo>
                  <a:cubicBezTo>
                    <a:pt x="1440" y="6773"/>
                    <a:pt x="2880" y="6956"/>
                    <a:pt x="4320" y="8695"/>
                  </a:cubicBezTo>
                  <a:cubicBezTo>
                    <a:pt x="5760" y="10434"/>
                    <a:pt x="7200" y="13729"/>
                    <a:pt x="8064" y="15834"/>
                  </a:cubicBezTo>
                  <a:cubicBezTo>
                    <a:pt x="8928" y="17939"/>
                    <a:pt x="9216" y="18854"/>
                    <a:pt x="9216" y="19769"/>
                  </a:cubicBezTo>
                  <a:cubicBezTo>
                    <a:pt x="9216" y="20685"/>
                    <a:pt x="8928" y="21600"/>
                    <a:pt x="8208" y="21600"/>
                  </a:cubicBezTo>
                  <a:cubicBezTo>
                    <a:pt x="7488" y="21600"/>
                    <a:pt x="6336" y="20685"/>
                    <a:pt x="5760" y="18671"/>
                  </a:cubicBezTo>
                  <a:cubicBezTo>
                    <a:pt x="5184" y="16658"/>
                    <a:pt x="5184" y="13546"/>
                    <a:pt x="7920" y="10251"/>
                  </a:cubicBezTo>
                  <a:cubicBezTo>
                    <a:pt x="10656" y="6956"/>
                    <a:pt x="16128" y="347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5" name="Line"/>
            <p:cNvSpPr/>
            <p:nvPr/>
          </p:nvSpPr>
          <p:spPr>
            <a:xfrm>
              <a:off x="9565072" y="7008573"/>
              <a:ext cx="150428" cy="40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8" h="21488" fill="norm" stroke="1" extrusionOk="0">
                  <a:moveTo>
                    <a:pt x="21028" y="1913"/>
                  </a:moveTo>
                  <a:cubicBezTo>
                    <a:pt x="17773" y="1238"/>
                    <a:pt x="14518" y="563"/>
                    <a:pt x="12003" y="225"/>
                  </a:cubicBezTo>
                  <a:cubicBezTo>
                    <a:pt x="9488" y="-112"/>
                    <a:pt x="7713" y="-112"/>
                    <a:pt x="5938" y="507"/>
                  </a:cubicBezTo>
                  <a:cubicBezTo>
                    <a:pt x="4162" y="1125"/>
                    <a:pt x="2387" y="2363"/>
                    <a:pt x="1203" y="4725"/>
                  </a:cubicBezTo>
                  <a:cubicBezTo>
                    <a:pt x="20" y="7088"/>
                    <a:pt x="-572" y="10576"/>
                    <a:pt x="760" y="13557"/>
                  </a:cubicBezTo>
                  <a:cubicBezTo>
                    <a:pt x="2091" y="16538"/>
                    <a:pt x="5346" y="19013"/>
                    <a:pt x="8601" y="2148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6" name="Line"/>
            <p:cNvSpPr/>
            <p:nvPr/>
          </p:nvSpPr>
          <p:spPr>
            <a:xfrm>
              <a:off x="9740899" y="7127122"/>
              <a:ext cx="14605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83" y="4215"/>
                    <a:pt x="8765" y="8429"/>
                    <a:pt x="12365" y="12029"/>
                  </a:cubicBezTo>
                  <a:cubicBezTo>
                    <a:pt x="15965" y="15629"/>
                    <a:pt x="18783" y="186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7" name="Line"/>
            <p:cNvSpPr/>
            <p:nvPr/>
          </p:nvSpPr>
          <p:spPr>
            <a:xfrm>
              <a:off x="9702800" y="7069972"/>
              <a:ext cx="19685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785"/>
                  </a:moveTo>
                  <a:cubicBezTo>
                    <a:pt x="20439" y="393"/>
                    <a:pt x="19277" y="0"/>
                    <a:pt x="18232" y="0"/>
                  </a:cubicBezTo>
                  <a:cubicBezTo>
                    <a:pt x="17187" y="0"/>
                    <a:pt x="16258" y="393"/>
                    <a:pt x="13819" y="2487"/>
                  </a:cubicBezTo>
                  <a:cubicBezTo>
                    <a:pt x="11381" y="4582"/>
                    <a:pt x="7432" y="8378"/>
                    <a:pt x="4877" y="11847"/>
                  </a:cubicBezTo>
                  <a:cubicBezTo>
                    <a:pt x="2323" y="15316"/>
                    <a:pt x="1161" y="184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8" name="Line"/>
            <p:cNvSpPr/>
            <p:nvPr/>
          </p:nvSpPr>
          <p:spPr>
            <a:xfrm>
              <a:off x="9975849" y="7228722"/>
              <a:ext cx="317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472"/>
                    <a:pt x="7200" y="10944"/>
                    <a:pt x="3600" y="14544"/>
                  </a:cubicBezTo>
                  <a:cubicBezTo>
                    <a:pt x="0" y="18144"/>
                    <a:pt x="0" y="1987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9" name="Line"/>
            <p:cNvSpPr/>
            <p:nvPr/>
          </p:nvSpPr>
          <p:spPr>
            <a:xfrm>
              <a:off x="10026650" y="6993772"/>
              <a:ext cx="100410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1" h="21600" fill="norm" stroke="1" extrusionOk="0">
                  <a:moveTo>
                    <a:pt x="0" y="0"/>
                  </a:moveTo>
                  <a:cubicBezTo>
                    <a:pt x="5731" y="1463"/>
                    <a:pt x="11461" y="2925"/>
                    <a:pt x="15429" y="5006"/>
                  </a:cubicBezTo>
                  <a:cubicBezTo>
                    <a:pt x="19396" y="7088"/>
                    <a:pt x="21600" y="9788"/>
                    <a:pt x="20718" y="12656"/>
                  </a:cubicBezTo>
                  <a:cubicBezTo>
                    <a:pt x="19837" y="15525"/>
                    <a:pt x="15869" y="18562"/>
                    <a:pt x="1190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0" name="Line"/>
            <p:cNvSpPr/>
            <p:nvPr/>
          </p:nvSpPr>
          <p:spPr>
            <a:xfrm>
              <a:off x="10293350" y="7203322"/>
              <a:ext cx="1206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1" name="Line"/>
            <p:cNvSpPr/>
            <p:nvPr/>
          </p:nvSpPr>
          <p:spPr>
            <a:xfrm>
              <a:off x="10274300" y="7298572"/>
              <a:ext cx="1714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00" y="21600"/>
                    <a:pt x="6400" y="21600"/>
                    <a:pt x="10000" y="18000"/>
                  </a:cubicBezTo>
                  <a:cubicBezTo>
                    <a:pt x="13600" y="14400"/>
                    <a:pt x="176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2" name="Line"/>
            <p:cNvSpPr/>
            <p:nvPr/>
          </p:nvSpPr>
          <p:spPr>
            <a:xfrm>
              <a:off x="10782300" y="7080998"/>
              <a:ext cx="254000" cy="373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8" fill="norm" stroke="1" extrusionOk="0">
                  <a:moveTo>
                    <a:pt x="0" y="1916"/>
                  </a:moveTo>
                  <a:cubicBezTo>
                    <a:pt x="360" y="1066"/>
                    <a:pt x="720" y="217"/>
                    <a:pt x="1170" y="35"/>
                  </a:cubicBezTo>
                  <a:cubicBezTo>
                    <a:pt x="1620" y="-147"/>
                    <a:pt x="2160" y="338"/>
                    <a:pt x="2970" y="2341"/>
                  </a:cubicBezTo>
                  <a:cubicBezTo>
                    <a:pt x="3780" y="4343"/>
                    <a:pt x="4860" y="7862"/>
                    <a:pt x="6210" y="11138"/>
                  </a:cubicBezTo>
                  <a:cubicBezTo>
                    <a:pt x="7560" y="14415"/>
                    <a:pt x="9180" y="17449"/>
                    <a:pt x="10260" y="19208"/>
                  </a:cubicBezTo>
                  <a:cubicBezTo>
                    <a:pt x="11340" y="20968"/>
                    <a:pt x="11880" y="21453"/>
                    <a:pt x="12420" y="21392"/>
                  </a:cubicBezTo>
                  <a:cubicBezTo>
                    <a:pt x="12960" y="21332"/>
                    <a:pt x="13500" y="20725"/>
                    <a:pt x="13950" y="18905"/>
                  </a:cubicBezTo>
                  <a:cubicBezTo>
                    <a:pt x="14400" y="17084"/>
                    <a:pt x="14760" y="14051"/>
                    <a:pt x="15390" y="10896"/>
                  </a:cubicBezTo>
                  <a:cubicBezTo>
                    <a:pt x="16020" y="7741"/>
                    <a:pt x="16920" y="4464"/>
                    <a:pt x="17730" y="2583"/>
                  </a:cubicBezTo>
                  <a:cubicBezTo>
                    <a:pt x="18540" y="702"/>
                    <a:pt x="19260" y="217"/>
                    <a:pt x="19890" y="520"/>
                  </a:cubicBezTo>
                  <a:cubicBezTo>
                    <a:pt x="20520" y="824"/>
                    <a:pt x="21060" y="1916"/>
                    <a:pt x="21600" y="300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3" name="Line"/>
            <p:cNvSpPr/>
            <p:nvPr/>
          </p:nvSpPr>
          <p:spPr>
            <a:xfrm>
              <a:off x="10987886" y="7271626"/>
              <a:ext cx="162714" cy="141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8" h="21197" fill="norm" stroke="1" extrusionOk="0">
                  <a:moveTo>
                    <a:pt x="19377" y="232"/>
                  </a:moveTo>
                  <a:cubicBezTo>
                    <a:pt x="16096" y="-85"/>
                    <a:pt x="12815" y="-403"/>
                    <a:pt x="9398" y="1662"/>
                  </a:cubicBezTo>
                  <a:cubicBezTo>
                    <a:pt x="5980" y="3726"/>
                    <a:pt x="2426" y="8173"/>
                    <a:pt x="922" y="11350"/>
                  </a:cubicBezTo>
                  <a:cubicBezTo>
                    <a:pt x="-582" y="14526"/>
                    <a:pt x="-35" y="16432"/>
                    <a:pt x="1059" y="17385"/>
                  </a:cubicBezTo>
                  <a:cubicBezTo>
                    <a:pt x="2152" y="18338"/>
                    <a:pt x="3793" y="18338"/>
                    <a:pt x="5707" y="17068"/>
                  </a:cubicBezTo>
                  <a:cubicBezTo>
                    <a:pt x="7621" y="15797"/>
                    <a:pt x="9808" y="13256"/>
                    <a:pt x="11585" y="10715"/>
                  </a:cubicBezTo>
                  <a:cubicBezTo>
                    <a:pt x="13362" y="8173"/>
                    <a:pt x="14729" y="5632"/>
                    <a:pt x="15550" y="5156"/>
                  </a:cubicBezTo>
                  <a:cubicBezTo>
                    <a:pt x="16370" y="4679"/>
                    <a:pt x="16643" y="6268"/>
                    <a:pt x="17464" y="9285"/>
                  </a:cubicBezTo>
                  <a:cubicBezTo>
                    <a:pt x="18284" y="12303"/>
                    <a:pt x="19651" y="16750"/>
                    <a:pt x="21018" y="211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4" name="Line"/>
            <p:cNvSpPr/>
            <p:nvPr/>
          </p:nvSpPr>
          <p:spPr>
            <a:xfrm>
              <a:off x="11220450" y="7216022"/>
              <a:ext cx="184150" cy="173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0" fill="norm" stroke="1" extrusionOk="0">
                  <a:moveTo>
                    <a:pt x="0" y="9369"/>
                  </a:moveTo>
                  <a:cubicBezTo>
                    <a:pt x="2483" y="11190"/>
                    <a:pt x="4966" y="13012"/>
                    <a:pt x="6579" y="14443"/>
                  </a:cubicBezTo>
                  <a:cubicBezTo>
                    <a:pt x="8193" y="15875"/>
                    <a:pt x="8938" y="16916"/>
                    <a:pt x="9434" y="18087"/>
                  </a:cubicBezTo>
                  <a:cubicBezTo>
                    <a:pt x="9931" y="19258"/>
                    <a:pt x="10179" y="20559"/>
                    <a:pt x="9683" y="21080"/>
                  </a:cubicBezTo>
                  <a:cubicBezTo>
                    <a:pt x="9186" y="21600"/>
                    <a:pt x="7945" y="21340"/>
                    <a:pt x="7200" y="20559"/>
                  </a:cubicBezTo>
                  <a:cubicBezTo>
                    <a:pt x="6455" y="19778"/>
                    <a:pt x="6207" y="18477"/>
                    <a:pt x="8193" y="15354"/>
                  </a:cubicBezTo>
                  <a:cubicBezTo>
                    <a:pt x="10179" y="12231"/>
                    <a:pt x="14400" y="7287"/>
                    <a:pt x="17007" y="4424"/>
                  </a:cubicBezTo>
                  <a:cubicBezTo>
                    <a:pt x="19614" y="1561"/>
                    <a:pt x="20607" y="78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5" name="Line"/>
            <p:cNvSpPr/>
            <p:nvPr/>
          </p:nvSpPr>
          <p:spPr>
            <a:xfrm>
              <a:off x="11477535" y="7080470"/>
              <a:ext cx="92166" cy="319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464" fill="norm" stroke="1" extrusionOk="0">
                  <a:moveTo>
                    <a:pt x="21375" y="2280"/>
                  </a:moveTo>
                  <a:cubicBezTo>
                    <a:pt x="20884" y="1569"/>
                    <a:pt x="20393" y="859"/>
                    <a:pt x="18675" y="432"/>
                  </a:cubicBezTo>
                  <a:cubicBezTo>
                    <a:pt x="16957" y="6"/>
                    <a:pt x="14011" y="-136"/>
                    <a:pt x="11311" y="148"/>
                  </a:cubicBezTo>
                  <a:cubicBezTo>
                    <a:pt x="8611" y="432"/>
                    <a:pt x="6157" y="1143"/>
                    <a:pt x="3948" y="3275"/>
                  </a:cubicBezTo>
                  <a:cubicBezTo>
                    <a:pt x="1739" y="5406"/>
                    <a:pt x="-225" y="8959"/>
                    <a:pt x="20" y="12227"/>
                  </a:cubicBezTo>
                  <a:cubicBezTo>
                    <a:pt x="266" y="15496"/>
                    <a:pt x="2720" y="18480"/>
                    <a:pt x="5175" y="214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6" name="Line"/>
            <p:cNvSpPr/>
            <p:nvPr/>
          </p:nvSpPr>
          <p:spPr>
            <a:xfrm>
              <a:off x="11677649" y="7171572"/>
              <a:ext cx="1079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82" y="4286"/>
                    <a:pt x="10165" y="8571"/>
                    <a:pt x="13765" y="12171"/>
                  </a:cubicBezTo>
                  <a:cubicBezTo>
                    <a:pt x="17365" y="15771"/>
                    <a:pt x="19482" y="186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7" name="Line"/>
            <p:cNvSpPr/>
            <p:nvPr/>
          </p:nvSpPr>
          <p:spPr>
            <a:xfrm>
              <a:off x="11658600" y="7139822"/>
              <a:ext cx="17145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783"/>
                    <a:pt x="16800" y="1565"/>
                    <a:pt x="13733" y="3991"/>
                  </a:cubicBezTo>
                  <a:cubicBezTo>
                    <a:pt x="10667" y="6417"/>
                    <a:pt x="6933" y="10487"/>
                    <a:pt x="4533" y="13696"/>
                  </a:cubicBezTo>
                  <a:cubicBezTo>
                    <a:pt x="2133" y="16904"/>
                    <a:pt x="1067" y="1925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8" name="Line"/>
            <p:cNvSpPr/>
            <p:nvPr/>
          </p:nvSpPr>
          <p:spPr>
            <a:xfrm>
              <a:off x="11855450" y="7352775"/>
              <a:ext cx="107950" cy="110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2" fill="norm" stroke="1" extrusionOk="0">
                  <a:moveTo>
                    <a:pt x="0" y="4235"/>
                  </a:moveTo>
                  <a:cubicBezTo>
                    <a:pt x="1694" y="3012"/>
                    <a:pt x="3388" y="1790"/>
                    <a:pt x="5506" y="975"/>
                  </a:cubicBezTo>
                  <a:cubicBezTo>
                    <a:pt x="7624" y="160"/>
                    <a:pt x="10165" y="-248"/>
                    <a:pt x="12282" y="160"/>
                  </a:cubicBezTo>
                  <a:cubicBezTo>
                    <a:pt x="14400" y="567"/>
                    <a:pt x="16094" y="1790"/>
                    <a:pt x="15247" y="4031"/>
                  </a:cubicBezTo>
                  <a:cubicBezTo>
                    <a:pt x="14400" y="6273"/>
                    <a:pt x="11012" y="9533"/>
                    <a:pt x="8047" y="12182"/>
                  </a:cubicBezTo>
                  <a:cubicBezTo>
                    <a:pt x="5082" y="14831"/>
                    <a:pt x="2541" y="16869"/>
                    <a:pt x="2118" y="18499"/>
                  </a:cubicBezTo>
                  <a:cubicBezTo>
                    <a:pt x="1694" y="20129"/>
                    <a:pt x="3388" y="21352"/>
                    <a:pt x="6988" y="21352"/>
                  </a:cubicBezTo>
                  <a:cubicBezTo>
                    <a:pt x="10588" y="21352"/>
                    <a:pt x="16094" y="20129"/>
                    <a:pt x="21600" y="1890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9" name="Line"/>
            <p:cNvSpPr/>
            <p:nvPr/>
          </p:nvSpPr>
          <p:spPr>
            <a:xfrm>
              <a:off x="12033249" y="7177922"/>
              <a:ext cx="76780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90" h="21600" fill="norm" stroke="1" extrusionOk="0">
                  <a:moveTo>
                    <a:pt x="11631" y="0"/>
                  </a:moveTo>
                  <a:cubicBezTo>
                    <a:pt x="16615" y="3724"/>
                    <a:pt x="21600" y="7448"/>
                    <a:pt x="19662" y="11048"/>
                  </a:cubicBezTo>
                  <a:cubicBezTo>
                    <a:pt x="17723" y="14648"/>
                    <a:pt x="8862" y="1812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0" name="Line"/>
            <p:cNvSpPr/>
            <p:nvPr/>
          </p:nvSpPr>
          <p:spPr>
            <a:xfrm>
              <a:off x="8940800" y="7764781"/>
              <a:ext cx="169564" cy="4577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428" fill="norm" stroke="1" extrusionOk="0">
                  <a:moveTo>
                    <a:pt x="0" y="7604"/>
                  </a:moveTo>
                  <a:cubicBezTo>
                    <a:pt x="800" y="11171"/>
                    <a:pt x="1600" y="14738"/>
                    <a:pt x="2000" y="16770"/>
                  </a:cubicBezTo>
                  <a:cubicBezTo>
                    <a:pt x="2400" y="18801"/>
                    <a:pt x="2400" y="19296"/>
                    <a:pt x="2267" y="19940"/>
                  </a:cubicBezTo>
                  <a:cubicBezTo>
                    <a:pt x="2133" y="20584"/>
                    <a:pt x="1867" y="21377"/>
                    <a:pt x="1600" y="21426"/>
                  </a:cubicBezTo>
                  <a:cubicBezTo>
                    <a:pt x="1333" y="21476"/>
                    <a:pt x="1067" y="20782"/>
                    <a:pt x="933" y="18652"/>
                  </a:cubicBezTo>
                  <a:cubicBezTo>
                    <a:pt x="800" y="16522"/>
                    <a:pt x="800" y="12955"/>
                    <a:pt x="1333" y="9982"/>
                  </a:cubicBezTo>
                  <a:cubicBezTo>
                    <a:pt x="1867" y="7010"/>
                    <a:pt x="2933" y="4632"/>
                    <a:pt x="4400" y="3047"/>
                  </a:cubicBezTo>
                  <a:cubicBezTo>
                    <a:pt x="5867" y="1461"/>
                    <a:pt x="7733" y="669"/>
                    <a:pt x="9867" y="272"/>
                  </a:cubicBezTo>
                  <a:cubicBezTo>
                    <a:pt x="12000" y="-124"/>
                    <a:pt x="14400" y="-124"/>
                    <a:pt x="16667" y="520"/>
                  </a:cubicBezTo>
                  <a:cubicBezTo>
                    <a:pt x="18933" y="1164"/>
                    <a:pt x="21067" y="2452"/>
                    <a:pt x="21333" y="3839"/>
                  </a:cubicBezTo>
                  <a:cubicBezTo>
                    <a:pt x="21600" y="5226"/>
                    <a:pt x="20000" y="6713"/>
                    <a:pt x="17733" y="7902"/>
                  </a:cubicBezTo>
                  <a:cubicBezTo>
                    <a:pt x="15467" y="9091"/>
                    <a:pt x="12533" y="9982"/>
                    <a:pt x="9600" y="1087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1" name="Line"/>
            <p:cNvSpPr/>
            <p:nvPr/>
          </p:nvSpPr>
          <p:spPr>
            <a:xfrm>
              <a:off x="9118600" y="7946272"/>
              <a:ext cx="184150" cy="239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5" fill="norm" stroke="1" extrusionOk="0">
                  <a:moveTo>
                    <a:pt x="0" y="3411"/>
                  </a:moveTo>
                  <a:cubicBezTo>
                    <a:pt x="3228" y="7200"/>
                    <a:pt x="6455" y="10989"/>
                    <a:pt x="8193" y="13642"/>
                  </a:cubicBezTo>
                  <a:cubicBezTo>
                    <a:pt x="9931" y="16295"/>
                    <a:pt x="10179" y="17811"/>
                    <a:pt x="9931" y="19042"/>
                  </a:cubicBezTo>
                  <a:cubicBezTo>
                    <a:pt x="9683" y="20274"/>
                    <a:pt x="8938" y="21221"/>
                    <a:pt x="7945" y="21411"/>
                  </a:cubicBezTo>
                  <a:cubicBezTo>
                    <a:pt x="6952" y="21600"/>
                    <a:pt x="5710" y="21032"/>
                    <a:pt x="5090" y="19326"/>
                  </a:cubicBezTo>
                  <a:cubicBezTo>
                    <a:pt x="4469" y="17621"/>
                    <a:pt x="4469" y="14779"/>
                    <a:pt x="6703" y="11653"/>
                  </a:cubicBezTo>
                  <a:cubicBezTo>
                    <a:pt x="8938" y="8526"/>
                    <a:pt x="13407" y="5116"/>
                    <a:pt x="16262" y="3126"/>
                  </a:cubicBezTo>
                  <a:cubicBezTo>
                    <a:pt x="19117" y="1137"/>
                    <a:pt x="20359" y="56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2" name="Line"/>
            <p:cNvSpPr/>
            <p:nvPr/>
          </p:nvSpPr>
          <p:spPr>
            <a:xfrm>
              <a:off x="9334527" y="7841339"/>
              <a:ext cx="95224" cy="3481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1273" fill="norm" stroke="1" extrusionOk="0">
                  <a:moveTo>
                    <a:pt x="21124" y="2144"/>
                  </a:moveTo>
                  <a:cubicBezTo>
                    <a:pt x="20654" y="1239"/>
                    <a:pt x="20185" y="333"/>
                    <a:pt x="18776" y="75"/>
                  </a:cubicBezTo>
                  <a:cubicBezTo>
                    <a:pt x="17367" y="-184"/>
                    <a:pt x="15020" y="204"/>
                    <a:pt x="11967" y="1691"/>
                  </a:cubicBezTo>
                  <a:cubicBezTo>
                    <a:pt x="8915" y="3179"/>
                    <a:pt x="5159" y="5766"/>
                    <a:pt x="2811" y="8676"/>
                  </a:cubicBezTo>
                  <a:cubicBezTo>
                    <a:pt x="463" y="11586"/>
                    <a:pt x="-476" y="14820"/>
                    <a:pt x="228" y="17018"/>
                  </a:cubicBezTo>
                  <a:cubicBezTo>
                    <a:pt x="933" y="19217"/>
                    <a:pt x="3281" y="20381"/>
                    <a:pt x="6567" y="20899"/>
                  </a:cubicBezTo>
                  <a:cubicBezTo>
                    <a:pt x="9854" y="21416"/>
                    <a:pt x="14081" y="21287"/>
                    <a:pt x="18307" y="211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3" name="Line"/>
            <p:cNvSpPr/>
            <p:nvPr/>
          </p:nvSpPr>
          <p:spPr>
            <a:xfrm>
              <a:off x="9518650" y="7920872"/>
              <a:ext cx="177800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3273"/>
                    <a:pt x="6171" y="6545"/>
                    <a:pt x="9771" y="10145"/>
                  </a:cubicBezTo>
                  <a:cubicBezTo>
                    <a:pt x="13371" y="13745"/>
                    <a:pt x="17486" y="1767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4" name="Line"/>
            <p:cNvSpPr/>
            <p:nvPr/>
          </p:nvSpPr>
          <p:spPr>
            <a:xfrm>
              <a:off x="9518650" y="7870072"/>
              <a:ext cx="17145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67" y="1464"/>
                    <a:pt x="15733" y="2929"/>
                    <a:pt x="12267" y="5492"/>
                  </a:cubicBezTo>
                  <a:cubicBezTo>
                    <a:pt x="8800" y="8054"/>
                    <a:pt x="4800" y="11715"/>
                    <a:pt x="2667" y="14583"/>
                  </a:cubicBezTo>
                  <a:cubicBezTo>
                    <a:pt x="533" y="17451"/>
                    <a:pt x="267" y="195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5" name="Line"/>
            <p:cNvSpPr/>
            <p:nvPr/>
          </p:nvSpPr>
          <p:spPr>
            <a:xfrm>
              <a:off x="9760655" y="8111372"/>
              <a:ext cx="37395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4" h="21600" fill="norm" stroke="1" extrusionOk="0">
                  <a:moveTo>
                    <a:pt x="20084" y="0"/>
                  </a:moveTo>
                  <a:cubicBezTo>
                    <a:pt x="12126" y="5564"/>
                    <a:pt x="4168" y="11127"/>
                    <a:pt x="1326" y="14727"/>
                  </a:cubicBezTo>
                  <a:cubicBezTo>
                    <a:pt x="-1516" y="18327"/>
                    <a:pt x="758" y="19964"/>
                    <a:pt x="303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6" name="Line"/>
            <p:cNvSpPr/>
            <p:nvPr/>
          </p:nvSpPr>
          <p:spPr>
            <a:xfrm>
              <a:off x="9933516" y="7958972"/>
              <a:ext cx="182034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26" y="2640"/>
                    <a:pt x="11051" y="5280"/>
                    <a:pt x="7786" y="7200"/>
                  </a:cubicBezTo>
                  <a:cubicBezTo>
                    <a:pt x="4521" y="9120"/>
                    <a:pt x="3265" y="10320"/>
                    <a:pt x="2135" y="11400"/>
                  </a:cubicBezTo>
                  <a:cubicBezTo>
                    <a:pt x="1005" y="12480"/>
                    <a:pt x="0" y="13440"/>
                    <a:pt x="0" y="14400"/>
                  </a:cubicBezTo>
                  <a:cubicBezTo>
                    <a:pt x="0" y="15360"/>
                    <a:pt x="1005" y="16320"/>
                    <a:pt x="4772" y="17520"/>
                  </a:cubicBezTo>
                  <a:cubicBezTo>
                    <a:pt x="8540" y="18720"/>
                    <a:pt x="15070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7" name="Line"/>
            <p:cNvSpPr/>
            <p:nvPr/>
          </p:nvSpPr>
          <p:spPr>
            <a:xfrm>
              <a:off x="9944100" y="8187572"/>
              <a:ext cx="2095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4400"/>
                    <a:pt x="9600" y="7200"/>
                    <a:pt x="13200" y="3600"/>
                  </a:cubicBezTo>
                  <a:cubicBezTo>
                    <a:pt x="16800" y="0"/>
                    <a:pt x="192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8" name="Line"/>
            <p:cNvSpPr/>
            <p:nvPr/>
          </p:nvSpPr>
          <p:spPr>
            <a:xfrm>
              <a:off x="10231438" y="7971672"/>
              <a:ext cx="271463" cy="184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344" fill="norm" stroke="1" extrusionOk="0">
                  <a:moveTo>
                    <a:pt x="21474" y="0"/>
                  </a:moveTo>
                  <a:cubicBezTo>
                    <a:pt x="19130" y="3191"/>
                    <a:pt x="16786" y="6382"/>
                    <a:pt x="14023" y="9818"/>
                  </a:cubicBezTo>
                  <a:cubicBezTo>
                    <a:pt x="11260" y="13255"/>
                    <a:pt x="8079" y="16936"/>
                    <a:pt x="5651" y="19023"/>
                  </a:cubicBezTo>
                  <a:cubicBezTo>
                    <a:pt x="3223" y="21109"/>
                    <a:pt x="1548" y="21600"/>
                    <a:pt x="711" y="21232"/>
                  </a:cubicBezTo>
                  <a:cubicBezTo>
                    <a:pt x="-126" y="20864"/>
                    <a:pt x="-126" y="19636"/>
                    <a:pt x="209" y="18655"/>
                  </a:cubicBezTo>
                  <a:cubicBezTo>
                    <a:pt x="544" y="17673"/>
                    <a:pt x="1214" y="16936"/>
                    <a:pt x="3558" y="16691"/>
                  </a:cubicBezTo>
                  <a:cubicBezTo>
                    <a:pt x="5902" y="16445"/>
                    <a:pt x="9921" y="16691"/>
                    <a:pt x="12767" y="17427"/>
                  </a:cubicBezTo>
                  <a:cubicBezTo>
                    <a:pt x="15614" y="18164"/>
                    <a:pt x="17288" y="19391"/>
                    <a:pt x="18962" y="206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9" name="Line"/>
            <p:cNvSpPr/>
            <p:nvPr/>
          </p:nvSpPr>
          <p:spPr>
            <a:xfrm>
              <a:off x="10540999" y="7901822"/>
              <a:ext cx="92042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8" h="21600" fill="norm" stroke="1" extrusionOk="0">
                  <a:moveTo>
                    <a:pt x="7043" y="0"/>
                  </a:moveTo>
                  <a:cubicBezTo>
                    <a:pt x="11270" y="1143"/>
                    <a:pt x="15496" y="2286"/>
                    <a:pt x="18078" y="4400"/>
                  </a:cubicBezTo>
                  <a:cubicBezTo>
                    <a:pt x="20661" y="6514"/>
                    <a:pt x="21600" y="9600"/>
                    <a:pt x="18313" y="12629"/>
                  </a:cubicBezTo>
                  <a:cubicBezTo>
                    <a:pt x="15026" y="15657"/>
                    <a:pt x="7513" y="186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0" name="Line"/>
            <p:cNvSpPr/>
            <p:nvPr/>
          </p:nvSpPr>
          <p:spPr>
            <a:xfrm>
              <a:off x="10858500" y="8035172"/>
              <a:ext cx="1651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1" name="Line"/>
            <p:cNvSpPr/>
            <p:nvPr/>
          </p:nvSpPr>
          <p:spPr>
            <a:xfrm>
              <a:off x="10877549" y="8155822"/>
              <a:ext cx="1143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2" name="Line"/>
            <p:cNvSpPr/>
            <p:nvPr/>
          </p:nvSpPr>
          <p:spPr>
            <a:xfrm>
              <a:off x="11167533" y="7799719"/>
              <a:ext cx="150941" cy="3256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0772" fill="norm" stroke="1" extrusionOk="0">
                  <a:moveTo>
                    <a:pt x="1184" y="12182"/>
                  </a:moveTo>
                  <a:cubicBezTo>
                    <a:pt x="592" y="15017"/>
                    <a:pt x="0" y="17852"/>
                    <a:pt x="0" y="19472"/>
                  </a:cubicBezTo>
                  <a:cubicBezTo>
                    <a:pt x="0" y="21092"/>
                    <a:pt x="592" y="21497"/>
                    <a:pt x="1627" y="18932"/>
                  </a:cubicBezTo>
                  <a:cubicBezTo>
                    <a:pt x="2663" y="16367"/>
                    <a:pt x="4142" y="10832"/>
                    <a:pt x="5178" y="7390"/>
                  </a:cubicBezTo>
                  <a:cubicBezTo>
                    <a:pt x="6214" y="3947"/>
                    <a:pt x="6805" y="2597"/>
                    <a:pt x="7693" y="1652"/>
                  </a:cubicBezTo>
                  <a:cubicBezTo>
                    <a:pt x="8581" y="707"/>
                    <a:pt x="9764" y="167"/>
                    <a:pt x="11096" y="32"/>
                  </a:cubicBezTo>
                  <a:cubicBezTo>
                    <a:pt x="12427" y="-103"/>
                    <a:pt x="13907" y="167"/>
                    <a:pt x="15830" y="1247"/>
                  </a:cubicBezTo>
                  <a:cubicBezTo>
                    <a:pt x="17753" y="2327"/>
                    <a:pt x="20121" y="4217"/>
                    <a:pt x="20860" y="5837"/>
                  </a:cubicBezTo>
                  <a:cubicBezTo>
                    <a:pt x="21600" y="7457"/>
                    <a:pt x="20712" y="8807"/>
                    <a:pt x="17014" y="10090"/>
                  </a:cubicBezTo>
                  <a:cubicBezTo>
                    <a:pt x="13315" y="11372"/>
                    <a:pt x="6805" y="12587"/>
                    <a:pt x="296" y="138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3" name="Line"/>
            <p:cNvSpPr/>
            <p:nvPr/>
          </p:nvSpPr>
          <p:spPr>
            <a:xfrm>
              <a:off x="11303000" y="7984372"/>
              <a:ext cx="120650" cy="143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2" fill="norm" stroke="1" extrusionOk="0">
                  <a:moveTo>
                    <a:pt x="0" y="4696"/>
                  </a:moveTo>
                  <a:cubicBezTo>
                    <a:pt x="379" y="3130"/>
                    <a:pt x="758" y="1565"/>
                    <a:pt x="1895" y="939"/>
                  </a:cubicBezTo>
                  <a:cubicBezTo>
                    <a:pt x="3032" y="313"/>
                    <a:pt x="4926" y="626"/>
                    <a:pt x="7389" y="2348"/>
                  </a:cubicBezTo>
                  <a:cubicBezTo>
                    <a:pt x="9853" y="4070"/>
                    <a:pt x="12884" y="7200"/>
                    <a:pt x="14589" y="9704"/>
                  </a:cubicBezTo>
                  <a:cubicBezTo>
                    <a:pt x="16295" y="12209"/>
                    <a:pt x="16674" y="14087"/>
                    <a:pt x="15347" y="16122"/>
                  </a:cubicBezTo>
                  <a:cubicBezTo>
                    <a:pt x="14021" y="18157"/>
                    <a:pt x="10989" y="20348"/>
                    <a:pt x="8716" y="20974"/>
                  </a:cubicBezTo>
                  <a:cubicBezTo>
                    <a:pt x="6442" y="21600"/>
                    <a:pt x="4926" y="20661"/>
                    <a:pt x="4358" y="18157"/>
                  </a:cubicBezTo>
                  <a:cubicBezTo>
                    <a:pt x="3789" y="15652"/>
                    <a:pt x="4168" y="11583"/>
                    <a:pt x="7200" y="8296"/>
                  </a:cubicBezTo>
                  <a:cubicBezTo>
                    <a:pt x="10232" y="5009"/>
                    <a:pt x="15916" y="250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4" name="Line"/>
            <p:cNvSpPr/>
            <p:nvPr/>
          </p:nvSpPr>
          <p:spPr>
            <a:xfrm>
              <a:off x="11536752" y="7864672"/>
              <a:ext cx="102798" cy="29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0" h="21530" fill="norm" stroke="1" extrusionOk="0">
                  <a:moveTo>
                    <a:pt x="20980" y="1339"/>
                  </a:moveTo>
                  <a:cubicBezTo>
                    <a:pt x="19684" y="713"/>
                    <a:pt x="18388" y="87"/>
                    <a:pt x="16876" y="8"/>
                  </a:cubicBezTo>
                  <a:cubicBezTo>
                    <a:pt x="15364" y="-70"/>
                    <a:pt x="13636" y="400"/>
                    <a:pt x="10612" y="2434"/>
                  </a:cubicBezTo>
                  <a:cubicBezTo>
                    <a:pt x="7588" y="4469"/>
                    <a:pt x="3268" y="8069"/>
                    <a:pt x="1324" y="11278"/>
                  </a:cubicBezTo>
                  <a:cubicBezTo>
                    <a:pt x="-620" y="14487"/>
                    <a:pt x="-188" y="17304"/>
                    <a:pt x="1108" y="18947"/>
                  </a:cubicBezTo>
                  <a:cubicBezTo>
                    <a:pt x="2404" y="20591"/>
                    <a:pt x="4564" y="21060"/>
                    <a:pt x="6724" y="2153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5" name="Line"/>
            <p:cNvSpPr/>
            <p:nvPr/>
          </p:nvSpPr>
          <p:spPr>
            <a:xfrm>
              <a:off x="11652249" y="7914522"/>
              <a:ext cx="1524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3086"/>
                    <a:pt x="9600" y="6171"/>
                    <a:pt x="13200" y="9771"/>
                  </a:cubicBezTo>
                  <a:cubicBezTo>
                    <a:pt x="16800" y="13371"/>
                    <a:pt x="19200" y="174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6" name="Line"/>
            <p:cNvSpPr/>
            <p:nvPr/>
          </p:nvSpPr>
          <p:spPr>
            <a:xfrm>
              <a:off x="11684000" y="7901822"/>
              <a:ext cx="13970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64" y="4070"/>
                    <a:pt x="11127" y="8139"/>
                    <a:pt x="7527" y="11739"/>
                  </a:cubicBezTo>
                  <a:cubicBezTo>
                    <a:pt x="3927" y="15339"/>
                    <a:pt x="1964" y="1847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7" name="Line"/>
            <p:cNvSpPr/>
            <p:nvPr/>
          </p:nvSpPr>
          <p:spPr>
            <a:xfrm>
              <a:off x="11842477" y="8091099"/>
              <a:ext cx="120924" cy="118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298" fill="norm" stroke="1" extrusionOk="0">
                  <a:moveTo>
                    <a:pt x="4517" y="1356"/>
                  </a:moveTo>
                  <a:cubicBezTo>
                    <a:pt x="6379" y="598"/>
                    <a:pt x="8242" y="-160"/>
                    <a:pt x="10104" y="29"/>
                  </a:cubicBezTo>
                  <a:cubicBezTo>
                    <a:pt x="11966" y="219"/>
                    <a:pt x="13828" y="1356"/>
                    <a:pt x="13642" y="4198"/>
                  </a:cubicBezTo>
                  <a:cubicBezTo>
                    <a:pt x="13455" y="7040"/>
                    <a:pt x="11221" y="11587"/>
                    <a:pt x="9173" y="14429"/>
                  </a:cubicBezTo>
                  <a:cubicBezTo>
                    <a:pt x="7124" y="17272"/>
                    <a:pt x="5262" y="18408"/>
                    <a:pt x="3400" y="19356"/>
                  </a:cubicBezTo>
                  <a:cubicBezTo>
                    <a:pt x="1538" y="20303"/>
                    <a:pt x="-324" y="21061"/>
                    <a:pt x="48" y="21251"/>
                  </a:cubicBezTo>
                  <a:cubicBezTo>
                    <a:pt x="421" y="21440"/>
                    <a:pt x="3028" y="21061"/>
                    <a:pt x="6938" y="20114"/>
                  </a:cubicBezTo>
                  <a:cubicBezTo>
                    <a:pt x="10848" y="19166"/>
                    <a:pt x="16062" y="17651"/>
                    <a:pt x="21276" y="1613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8" name="Line"/>
            <p:cNvSpPr/>
            <p:nvPr/>
          </p:nvSpPr>
          <p:spPr>
            <a:xfrm>
              <a:off x="12086404" y="7920872"/>
              <a:ext cx="143697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600" fill="norm" stroke="1" extrusionOk="0">
                  <a:moveTo>
                    <a:pt x="21252" y="0"/>
                  </a:moveTo>
                  <a:cubicBezTo>
                    <a:pt x="16869" y="2571"/>
                    <a:pt x="12487" y="5143"/>
                    <a:pt x="9200" y="7200"/>
                  </a:cubicBezTo>
                  <a:cubicBezTo>
                    <a:pt x="5913" y="9257"/>
                    <a:pt x="3722" y="10800"/>
                    <a:pt x="2156" y="12086"/>
                  </a:cubicBezTo>
                  <a:cubicBezTo>
                    <a:pt x="591" y="13371"/>
                    <a:pt x="-348" y="14400"/>
                    <a:pt x="122" y="15300"/>
                  </a:cubicBezTo>
                  <a:cubicBezTo>
                    <a:pt x="591" y="16200"/>
                    <a:pt x="2469" y="16971"/>
                    <a:pt x="5600" y="18000"/>
                  </a:cubicBezTo>
                  <a:cubicBezTo>
                    <a:pt x="8730" y="19029"/>
                    <a:pt x="13113" y="20314"/>
                    <a:pt x="1749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9" name="Line"/>
            <p:cNvSpPr/>
            <p:nvPr/>
          </p:nvSpPr>
          <p:spPr>
            <a:xfrm>
              <a:off x="12045950" y="8130422"/>
              <a:ext cx="1651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0" name="Line"/>
            <p:cNvSpPr/>
            <p:nvPr/>
          </p:nvSpPr>
          <p:spPr>
            <a:xfrm>
              <a:off x="12262792" y="7978022"/>
              <a:ext cx="208608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600" fill="norm" stroke="1" extrusionOk="0">
                  <a:moveTo>
                    <a:pt x="21503" y="0"/>
                  </a:moveTo>
                  <a:cubicBezTo>
                    <a:pt x="17139" y="5262"/>
                    <a:pt x="12776" y="10523"/>
                    <a:pt x="9939" y="13569"/>
                  </a:cubicBezTo>
                  <a:cubicBezTo>
                    <a:pt x="7103" y="16615"/>
                    <a:pt x="5794" y="17446"/>
                    <a:pt x="4594" y="18138"/>
                  </a:cubicBezTo>
                  <a:cubicBezTo>
                    <a:pt x="3394" y="18831"/>
                    <a:pt x="2303" y="19385"/>
                    <a:pt x="1430" y="19108"/>
                  </a:cubicBezTo>
                  <a:cubicBezTo>
                    <a:pt x="558" y="18831"/>
                    <a:pt x="-97" y="17723"/>
                    <a:pt x="12" y="16615"/>
                  </a:cubicBezTo>
                  <a:cubicBezTo>
                    <a:pt x="121" y="15508"/>
                    <a:pt x="994" y="14400"/>
                    <a:pt x="2848" y="13985"/>
                  </a:cubicBezTo>
                  <a:cubicBezTo>
                    <a:pt x="4703" y="13569"/>
                    <a:pt x="7539" y="13846"/>
                    <a:pt x="10594" y="15231"/>
                  </a:cubicBezTo>
                  <a:cubicBezTo>
                    <a:pt x="13648" y="16615"/>
                    <a:pt x="16921" y="19108"/>
                    <a:pt x="2019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1" name="Line"/>
            <p:cNvSpPr/>
            <p:nvPr/>
          </p:nvSpPr>
          <p:spPr>
            <a:xfrm>
              <a:off x="12490449" y="7857372"/>
              <a:ext cx="107588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5" h="21600" fill="norm" stroke="1" extrusionOk="0">
                  <a:moveTo>
                    <a:pt x="9781" y="0"/>
                  </a:moveTo>
                  <a:cubicBezTo>
                    <a:pt x="13449" y="1397"/>
                    <a:pt x="17117" y="2794"/>
                    <a:pt x="19155" y="5481"/>
                  </a:cubicBezTo>
                  <a:cubicBezTo>
                    <a:pt x="21192" y="8167"/>
                    <a:pt x="21600" y="12143"/>
                    <a:pt x="18136" y="15045"/>
                  </a:cubicBezTo>
                  <a:cubicBezTo>
                    <a:pt x="14672" y="17946"/>
                    <a:pt x="7336" y="197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2" name="Line"/>
            <p:cNvSpPr/>
            <p:nvPr/>
          </p:nvSpPr>
          <p:spPr>
            <a:xfrm>
              <a:off x="8705850" y="8401270"/>
              <a:ext cx="1244600" cy="116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0" fill="norm" stroke="1" extrusionOk="0">
                  <a:moveTo>
                    <a:pt x="0" y="13130"/>
                  </a:moveTo>
                  <a:cubicBezTo>
                    <a:pt x="1506" y="10816"/>
                    <a:pt x="3012" y="8501"/>
                    <a:pt x="4482" y="6380"/>
                  </a:cubicBezTo>
                  <a:cubicBezTo>
                    <a:pt x="5951" y="4259"/>
                    <a:pt x="7384" y="2330"/>
                    <a:pt x="8871" y="1173"/>
                  </a:cubicBezTo>
                  <a:cubicBezTo>
                    <a:pt x="10359" y="16"/>
                    <a:pt x="11902" y="-370"/>
                    <a:pt x="13463" y="401"/>
                  </a:cubicBezTo>
                  <a:cubicBezTo>
                    <a:pt x="15024" y="1173"/>
                    <a:pt x="16604" y="3101"/>
                    <a:pt x="17908" y="5994"/>
                  </a:cubicBezTo>
                  <a:cubicBezTo>
                    <a:pt x="19212" y="8887"/>
                    <a:pt x="20241" y="12744"/>
                    <a:pt x="20810" y="15444"/>
                  </a:cubicBezTo>
                  <a:cubicBezTo>
                    <a:pt x="21380" y="18144"/>
                    <a:pt x="21490" y="19687"/>
                    <a:pt x="21600" y="2123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3" name="Line"/>
            <p:cNvSpPr/>
            <p:nvPr/>
          </p:nvSpPr>
          <p:spPr>
            <a:xfrm>
              <a:off x="8734371" y="8543172"/>
              <a:ext cx="1177979" cy="60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2" h="21147" fill="norm" stroke="1" extrusionOk="0">
                  <a:moveTo>
                    <a:pt x="525" y="15641"/>
                  </a:moveTo>
                  <a:cubicBezTo>
                    <a:pt x="253" y="15641"/>
                    <a:pt x="-18" y="15641"/>
                    <a:pt x="1" y="16759"/>
                  </a:cubicBezTo>
                  <a:cubicBezTo>
                    <a:pt x="21" y="17876"/>
                    <a:pt x="331" y="20110"/>
                    <a:pt x="1165" y="20855"/>
                  </a:cubicBezTo>
                  <a:cubicBezTo>
                    <a:pt x="1999" y="21600"/>
                    <a:pt x="3356" y="20855"/>
                    <a:pt x="4829" y="19366"/>
                  </a:cubicBezTo>
                  <a:cubicBezTo>
                    <a:pt x="6303" y="17876"/>
                    <a:pt x="7893" y="15641"/>
                    <a:pt x="9657" y="13407"/>
                  </a:cubicBezTo>
                  <a:cubicBezTo>
                    <a:pt x="11422" y="11172"/>
                    <a:pt x="13361" y="8938"/>
                    <a:pt x="15106" y="7076"/>
                  </a:cubicBezTo>
                  <a:cubicBezTo>
                    <a:pt x="16851" y="5214"/>
                    <a:pt x="18402" y="3724"/>
                    <a:pt x="19449" y="2607"/>
                  </a:cubicBezTo>
                  <a:cubicBezTo>
                    <a:pt x="20496" y="1490"/>
                    <a:pt x="21039" y="745"/>
                    <a:pt x="21582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4" name="Line"/>
            <p:cNvSpPr/>
            <p:nvPr/>
          </p:nvSpPr>
          <p:spPr>
            <a:xfrm>
              <a:off x="11258550" y="8466972"/>
              <a:ext cx="9080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63" y="0"/>
                    <a:pt x="3726" y="0"/>
                    <a:pt x="6017" y="800"/>
                  </a:cubicBezTo>
                  <a:cubicBezTo>
                    <a:pt x="8308" y="1600"/>
                    <a:pt x="11027" y="3200"/>
                    <a:pt x="13317" y="5600"/>
                  </a:cubicBezTo>
                  <a:cubicBezTo>
                    <a:pt x="15608" y="8000"/>
                    <a:pt x="17471" y="11200"/>
                    <a:pt x="18780" y="14000"/>
                  </a:cubicBezTo>
                  <a:cubicBezTo>
                    <a:pt x="20090" y="16800"/>
                    <a:pt x="20845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5" name="Line"/>
            <p:cNvSpPr/>
            <p:nvPr/>
          </p:nvSpPr>
          <p:spPr>
            <a:xfrm>
              <a:off x="11410950" y="8586399"/>
              <a:ext cx="622300" cy="20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88" fill="norm" stroke="1" extrusionOk="0">
                  <a:moveTo>
                    <a:pt x="0" y="14208"/>
                  </a:moveTo>
                  <a:cubicBezTo>
                    <a:pt x="2571" y="7728"/>
                    <a:pt x="5143" y="1248"/>
                    <a:pt x="8045" y="168"/>
                  </a:cubicBezTo>
                  <a:cubicBezTo>
                    <a:pt x="10947" y="-912"/>
                    <a:pt x="14180" y="3408"/>
                    <a:pt x="16494" y="7728"/>
                  </a:cubicBezTo>
                  <a:cubicBezTo>
                    <a:pt x="18808" y="12048"/>
                    <a:pt x="20204" y="16368"/>
                    <a:pt x="21600" y="2068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6" name="Line"/>
            <p:cNvSpPr/>
            <p:nvPr/>
          </p:nvSpPr>
          <p:spPr>
            <a:xfrm>
              <a:off x="5937250" y="4898272"/>
              <a:ext cx="2983503" cy="188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3" h="21600" fill="norm" stroke="1" extrusionOk="0">
                  <a:moveTo>
                    <a:pt x="0" y="2912"/>
                  </a:moveTo>
                  <a:cubicBezTo>
                    <a:pt x="536" y="2427"/>
                    <a:pt x="1072" y="1942"/>
                    <a:pt x="1616" y="1699"/>
                  </a:cubicBezTo>
                  <a:cubicBezTo>
                    <a:pt x="2160" y="1456"/>
                    <a:pt x="2711" y="1456"/>
                    <a:pt x="3248" y="1699"/>
                  </a:cubicBezTo>
                  <a:cubicBezTo>
                    <a:pt x="3784" y="1942"/>
                    <a:pt x="4305" y="2427"/>
                    <a:pt x="4879" y="2912"/>
                  </a:cubicBezTo>
                  <a:cubicBezTo>
                    <a:pt x="5454" y="3398"/>
                    <a:pt x="6082" y="3883"/>
                    <a:pt x="6649" y="4247"/>
                  </a:cubicBezTo>
                  <a:cubicBezTo>
                    <a:pt x="7215" y="4611"/>
                    <a:pt x="7721" y="4854"/>
                    <a:pt x="8242" y="5218"/>
                  </a:cubicBezTo>
                  <a:cubicBezTo>
                    <a:pt x="8763" y="5582"/>
                    <a:pt x="9299" y="6067"/>
                    <a:pt x="9835" y="6553"/>
                  </a:cubicBezTo>
                  <a:cubicBezTo>
                    <a:pt x="10371" y="7038"/>
                    <a:pt x="10907" y="7524"/>
                    <a:pt x="11459" y="8009"/>
                  </a:cubicBezTo>
                  <a:cubicBezTo>
                    <a:pt x="12010" y="8494"/>
                    <a:pt x="12577" y="8980"/>
                    <a:pt x="13106" y="9465"/>
                  </a:cubicBezTo>
                  <a:cubicBezTo>
                    <a:pt x="13634" y="9951"/>
                    <a:pt x="14124" y="10436"/>
                    <a:pt x="14683" y="10921"/>
                  </a:cubicBezTo>
                  <a:cubicBezTo>
                    <a:pt x="15243" y="11407"/>
                    <a:pt x="15871" y="11892"/>
                    <a:pt x="16476" y="12378"/>
                  </a:cubicBezTo>
                  <a:cubicBezTo>
                    <a:pt x="17081" y="12863"/>
                    <a:pt x="17663" y="13348"/>
                    <a:pt x="18107" y="13591"/>
                  </a:cubicBezTo>
                  <a:cubicBezTo>
                    <a:pt x="18551" y="13834"/>
                    <a:pt x="18858" y="13834"/>
                    <a:pt x="19065" y="13591"/>
                  </a:cubicBezTo>
                  <a:cubicBezTo>
                    <a:pt x="19271" y="13348"/>
                    <a:pt x="19379" y="12863"/>
                    <a:pt x="19402" y="12135"/>
                  </a:cubicBezTo>
                  <a:cubicBezTo>
                    <a:pt x="19425" y="11407"/>
                    <a:pt x="19363" y="10436"/>
                    <a:pt x="19126" y="9465"/>
                  </a:cubicBezTo>
                  <a:cubicBezTo>
                    <a:pt x="18889" y="8494"/>
                    <a:pt x="18475" y="7524"/>
                    <a:pt x="17954" y="6431"/>
                  </a:cubicBezTo>
                  <a:cubicBezTo>
                    <a:pt x="17433" y="5339"/>
                    <a:pt x="16805" y="4126"/>
                    <a:pt x="16223" y="3276"/>
                  </a:cubicBezTo>
                  <a:cubicBezTo>
                    <a:pt x="15641" y="2427"/>
                    <a:pt x="15105" y="1942"/>
                    <a:pt x="14530" y="1578"/>
                  </a:cubicBezTo>
                  <a:cubicBezTo>
                    <a:pt x="13956" y="1213"/>
                    <a:pt x="13343" y="971"/>
                    <a:pt x="12776" y="728"/>
                  </a:cubicBezTo>
                  <a:cubicBezTo>
                    <a:pt x="12209" y="485"/>
                    <a:pt x="11689" y="243"/>
                    <a:pt x="11152" y="121"/>
                  </a:cubicBezTo>
                  <a:cubicBezTo>
                    <a:pt x="10616" y="0"/>
                    <a:pt x="10065" y="0"/>
                    <a:pt x="9452" y="0"/>
                  </a:cubicBezTo>
                  <a:cubicBezTo>
                    <a:pt x="8839" y="0"/>
                    <a:pt x="8165" y="0"/>
                    <a:pt x="7529" y="0"/>
                  </a:cubicBezTo>
                  <a:cubicBezTo>
                    <a:pt x="6894" y="0"/>
                    <a:pt x="6296" y="0"/>
                    <a:pt x="5691" y="121"/>
                  </a:cubicBezTo>
                  <a:cubicBezTo>
                    <a:pt x="5086" y="243"/>
                    <a:pt x="4473" y="485"/>
                    <a:pt x="3975" y="728"/>
                  </a:cubicBezTo>
                  <a:cubicBezTo>
                    <a:pt x="3477" y="971"/>
                    <a:pt x="3094" y="1213"/>
                    <a:pt x="2857" y="1335"/>
                  </a:cubicBezTo>
                  <a:cubicBezTo>
                    <a:pt x="2620" y="1456"/>
                    <a:pt x="2528" y="1456"/>
                    <a:pt x="2528" y="1456"/>
                  </a:cubicBezTo>
                  <a:cubicBezTo>
                    <a:pt x="2528" y="1456"/>
                    <a:pt x="2620" y="1456"/>
                    <a:pt x="2926" y="1942"/>
                  </a:cubicBezTo>
                  <a:cubicBezTo>
                    <a:pt x="3232" y="2427"/>
                    <a:pt x="3753" y="3398"/>
                    <a:pt x="4282" y="4126"/>
                  </a:cubicBezTo>
                  <a:cubicBezTo>
                    <a:pt x="4810" y="4854"/>
                    <a:pt x="5346" y="5339"/>
                    <a:pt x="5906" y="5703"/>
                  </a:cubicBezTo>
                  <a:cubicBezTo>
                    <a:pt x="6465" y="6067"/>
                    <a:pt x="7047" y="6310"/>
                    <a:pt x="7675" y="6674"/>
                  </a:cubicBezTo>
                  <a:cubicBezTo>
                    <a:pt x="8303" y="7038"/>
                    <a:pt x="8977" y="7524"/>
                    <a:pt x="9536" y="7888"/>
                  </a:cubicBezTo>
                  <a:cubicBezTo>
                    <a:pt x="10095" y="8252"/>
                    <a:pt x="10540" y="8494"/>
                    <a:pt x="10991" y="8980"/>
                  </a:cubicBezTo>
                  <a:cubicBezTo>
                    <a:pt x="11443" y="9465"/>
                    <a:pt x="11903" y="10193"/>
                    <a:pt x="12363" y="10800"/>
                  </a:cubicBezTo>
                  <a:cubicBezTo>
                    <a:pt x="12822" y="11407"/>
                    <a:pt x="13282" y="11892"/>
                    <a:pt x="13741" y="12499"/>
                  </a:cubicBezTo>
                  <a:cubicBezTo>
                    <a:pt x="14201" y="13106"/>
                    <a:pt x="14660" y="13834"/>
                    <a:pt x="15204" y="14683"/>
                  </a:cubicBezTo>
                  <a:cubicBezTo>
                    <a:pt x="15748" y="15533"/>
                    <a:pt x="16376" y="16503"/>
                    <a:pt x="17027" y="17353"/>
                  </a:cubicBezTo>
                  <a:cubicBezTo>
                    <a:pt x="17678" y="18202"/>
                    <a:pt x="18352" y="18930"/>
                    <a:pt x="18950" y="19537"/>
                  </a:cubicBezTo>
                  <a:cubicBezTo>
                    <a:pt x="19547" y="20144"/>
                    <a:pt x="20068" y="20629"/>
                    <a:pt x="20466" y="20993"/>
                  </a:cubicBezTo>
                  <a:cubicBezTo>
                    <a:pt x="20865" y="21357"/>
                    <a:pt x="21140" y="21600"/>
                    <a:pt x="21324" y="21600"/>
                  </a:cubicBezTo>
                  <a:cubicBezTo>
                    <a:pt x="21508" y="21600"/>
                    <a:pt x="21600" y="21357"/>
                    <a:pt x="21592" y="21115"/>
                  </a:cubicBezTo>
                  <a:cubicBezTo>
                    <a:pt x="21585" y="20872"/>
                    <a:pt x="21477" y="20629"/>
                    <a:pt x="21332" y="20508"/>
                  </a:cubicBezTo>
                  <a:cubicBezTo>
                    <a:pt x="21186" y="20387"/>
                    <a:pt x="21003" y="20387"/>
                    <a:pt x="20819" y="20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7" name="Line"/>
            <p:cNvSpPr/>
            <p:nvPr/>
          </p:nvSpPr>
          <p:spPr>
            <a:xfrm>
              <a:off x="8851900" y="8469089"/>
              <a:ext cx="1574800" cy="67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9575"/>
                  </a:moveTo>
                  <a:cubicBezTo>
                    <a:pt x="1016" y="16875"/>
                    <a:pt x="2032" y="14175"/>
                    <a:pt x="3034" y="11813"/>
                  </a:cubicBezTo>
                  <a:cubicBezTo>
                    <a:pt x="4035" y="9450"/>
                    <a:pt x="5023" y="7425"/>
                    <a:pt x="6126" y="5737"/>
                  </a:cubicBezTo>
                  <a:cubicBezTo>
                    <a:pt x="7229" y="4050"/>
                    <a:pt x="8448" y="2700"/>
                    <a:pt x="9552" y="1687"/>
                  </a:cubicBezTo>
                  <a:cubicBezTo>
                    <a:pt x="10655" y="675"/>
                    <a:pt x="11642" y="0"/>
                    <a:pt x="12644" y="0"/>
                  </a:cubicBezTo>
                  <a:cubicBezTo>
                    <a:pt x="13645" y="0"/>
                    <a:pt x="14661" y="675"/>
                    <a:pt x="15765" y="2025"/>
                  </a:cubicBezTo>
                  <a:cubicBezTo>
                    <a:pt x="16868" y="3375"/>
                    <a:pt x="18058" y="5400"/>
                    <a:pt x="19205" y="6750"/>
                  </a:cubicBezTo>
                  <a:cubicBezTo>
                    <a:pt x="20352" y="8100"/>
                    <a:pt x="21455" y="8775"/>
                    <a:pt x="21324" y="9112"/>
                  </a:cubicBezTo>
                  <a:cubicBezTo>
                    <a:pt x="21194" y="9450"/>
                    <a:pt x="19829" y="9450"/>
                    <a:pt x="18552" y="9450"/>
                  </a:cubicBezTo>
                  <a:cubicBezTo>
                    <a:pt x="17274" y="9450"/>
                    <a:pt x="16084" y="9450"/>
                    <a:pt x="14966" y="9450"/>
                  </a:cubicBezTo>
                  <a:cubicBezTo>
                    <a:pt x="13848" y="9450"/>
                    <a:pt x="12803" y="9450"/>
                    <a:pt x="11758" y="9788"/>
                  </a:cubicBezTo>
                  <a:cubicBezTo>
                    <a:pt x="10713" y="10125"/>
                    <a:pt x="9668" y="10800"/>
                    <a:pt x="8623" y="11475"/>
                  </a:cubicBezTo>
                  <a:cubicBezTo>
                    <a:pt x="7577" y="12150"/>
                    <a:pt x="6532" y="12825"/>
                    <a:pt x="5444" y="13500"/>
                  </a:cubicBezTo>
                  <a:cubicBezTo>
                    <a:pt x="4355" y="14175"/>
                    <a:pt x="3223" y="14850"/>
                    <a:pt x="2410" y="15187"/>
                  </a:cubicBezTo>
                  <a:cubicBezTo>
                    <a:pt x="1597" y="15525"/>
                    <a:pt x="1103" y="15525"/>
                    <a:pt x="755" y="15525"/>
                  </a:cubicBezTo>
                  <a:cubicBezTo>
                    <a:pt x="406" y="15525"/>
                    <a:pt x="203" y="15525"/>
                    <a:pt x="203" y="15525"/>
                  </a:cubicBezTo>
                  <a:cubicBezTo>
                    <a:pt x="203" y="15525"/>
                    <a:pt x="406" y="15525"/>
                    <a:pt x="1016" y="14850"/>
                  </a:cubicBezTo>
                  <a:cubicBezTo>
                    <a:pt x="1626" y="14175"/>
                    <a:pt x="2642" y="12825"/>
                    <a:pt x="3745" y="12150"/>
                  </a:cubicBezTo>
                  <a:cubicBezTo>
                    <a:pt x="4848" y="11475"/>
                    <a:pt x="6039" y="11475"/>
                    <a:pt x="7258" y="11475"/>
                  </a:cubicBezTo>
                  <a:cubicBezTo>
                    <a:pt x="8477" y="11475"/>
                    <a:pt x="9726" y="11475"/>
                    <a:pt x="10829" y="12150"/>
                  </a:cubicBezTo>
                  <a:cubicBezTo>
                    <a:pt x="11932" y="12825"/>
                    <a:pt x="12890" y="14175"/>
                    <a:pt x="13515" y="15187"/>
                  </a:cubicBezTo>
                  <a:cubicBezTo>
                    <a:pt x="14139" y="16200"/>
                    <a:pt x="14429" y="16875"/>
                    <a:pt x="14661" y="17550"/>
                  </a:cubicBezTo>
                  <a:cubicBezTo>
                    <a:pt x="14894" y="18225"/>
                    <a:pt x="15068" y="18900"/>
                    <a:pt x="15082" y="19575"/>
                  </a:cubicBezTo>
                  <a:cubicBezTo>
                    <a:pt x="15097" y="20250"/>
                    <a:pt x="14952" y="20925"/>
                    <a:pt x="14342" y="21262"/>
                  </a:cubicBezTo>
                  <a:cubicBezTo>
                    <a:pt x="13732" y="21600"/>
                    <a:pt x="12658" y="21600"/>
                    <a:pt x="11511" y="21600"/>
                  </a:cubicBezTo>
                  <a:cubicBezTo>
                    <a:pt x="10365" y="21600"/>
                    <a:pt x="9145" y="21600"/>
                    <a:pt x="8376" y="21262"/>
                  </a:cubicBezTo>
                  <a:cubicBezTo>
                    <a:pt x="7606" y="20925"/>
                    <a:pt x="7287" y="20250"/>
                    <a:pt x="7635" y="19237"/>
                  </a:cubicBezTo>
                  <a:cubicBezTo>
                    <a:pt x="7984" y="18225"/>
                    <a:pt x="9000" y="16875"/>
                    <a:pt x="10031" y="15525"/>
                  </a:cubicBezTo>
                  <a:cubicBezTo>
                    <a:pt x="11061" y="14175"/>
                    <a:pt x="12106" y="12825"/>
                    <a:pt x="13282" y="12150"/>
                  </a:cubicBezTo>
                  <a:cubicBezTo>
                    <a:pt x="14458" y="11475"/>
                    <a:pt x="15765" y="11475"/>
                    <a:pt x="17173" y="12487"/>
                  </a:cubicBezTo>
                  <a:cubicBezTo>
                    <a:pt x="18581" y="13500"/>
                    <a:pt x="20090" y="15525"/>
                    <a:pt x="21600" y="17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8" name="Line"/>
            <p:cNvSpPr/>
            <p:nvPr/>
          </p:nvSpPr>
          <p:spPr>
            <a:xfrm>
              <a:off x="11118849" y="8543535"/>
              <a:ext cx="1206501" cy="120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5" fill="norm" stroke="1" extrusionOk="0">
                  <a:moveTo>
                    <a:pt x="341" y="2209"/>
                  </a:moveTo>
                  <a:cubicBezTo>
                    <a:pt x="1440" y="1451"/>
                    <a:pt x="2539" y="693"/>
                    <a:pt x="3827" y="314"/>
                  </a:cubicBezTo>
                  <a:cubicBezTo>
                    <a:pt x="5116" y="-65"/>
                    <a:pt x="6594" y="-65"/>
                    <a:pt x="8147" y="124"/>
                  </a:cubicBezTo>
                  <a:cubicBezTo>
                    <a:pt x="9701" y="314"/>
                    <a:pt x="11331" y="693"/>
                    <a:pt x="12752" y="1451"/>
                  </a:cubicBezTo>
                  <a:cubicBezTo>
                    <a:pt x="14173" y="2209"/>
                    <a:pt x="15385" y="3346"/>
                    <a:pt x="16105" y="3914"/>
                  </a:cubicBezTo>
                  <a:cubicBezTo>
                    <a:pt x="16825" y="4482"/>
                    <a:pt x="17053" y="4482"/>
                    <a:pt x="16352" y="4482"/>
                  </a:cubicBezTo>
                  <a:cubicBezTo>
                    <a:pt x="15651" y="4482"/>
                    <a:pt x="14021" y="4482"/>
                    <a:pt x="12429" y="4293"/>
                  </a:cubicBezTo>
                  <a:cubicBezTo>
                    <a:pt x="10838" y="4103"/>
                    <a:pt x="9284" y="3724"/>
                    <a:pt x="7806" y="3346"/>
                  </a:cubicBezTo>
                  <a:cubicBezTo>
                    <a:pt x="6328" y="2967"/>
                    <a:pt x="4926" y="2588"/>
                    <a:pt x="3752" y="2209"/>
                  </a:cubicBezTo>
                  <a:cubicBezTo>
                    <a:pt x="2577" y="1830"/>
                    <a:pt x="1629" y="1451"/>
                    <a:pt x="985" y="1261"/>
                  </a:cubicBezTo>
                  <a:cubicBezTo>
                    <a:pt x="341" y="1072"/>
                    <a:pt x="0" y="1072"/>
                    <a:pt x="0" y="1072"/>
                  </a:cubicBezTo>
                  <a:cubicBezTo>
                    <a:pt x="0" y="1072"/>
                    <a:pt x="341" y="1072"/>
                    <a:pt x="1232" y="1451"/>
                  </a:cubicBezTo>
                  <a:cubicBezTo>
                    <a:pt x="2122" y="1830"/>
                    <a:pt x="3562" y="2588"/>
                    <a:pt x="4907" y="3346"/>
                  </a:cubicBezTo>
                  <a:cubicBezTo>
                    <a:pt x="6253" y="4103"/>
                    <a:pt x="7503" y="4861"/>
                    <a:pt x="9038" y="6188"/>
                  </a:cubicBezTo>
                  <a:cubicBezTo>
                    <a:pt x="10573" y="7514"/>
                    <a:pt x="12392" y="9409"/>
                    <a:pt x="14078" y="11682"/>
                  </a:cubicBezTo>
                  <a:cubicBezTo>
                    <a:pt x="15764" y="13956"/>
                    <a:pt x="17318" y="16609"/>
                    <a:pt x="18549" y="18314"/>
                  </a:cubicBezTo>
                  <a:cubicBezTo>
                    <a:pt x="19781" y="20019"/>
                    <a:pt x="20691" y="20777"/>
                    <a:pt x="21600" y="21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9" name="Line"/>
            <p:cNvSpPr/>
            <p:nvPr/>
          </p:nvSpPr>
          <p:spPr>
            <a:xfrm>
              <a:off x="2927350" y="5758879"/>
              <a:ext cx="400050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3886" y="1118"/>
                    <a:pt x="7771" y="-1582"/>
                    <a:pt x="11371" y="1118"/>
                  </a:cubicBezTo>
                  <a:cubicBezTo>
                    <a:pt x="14971" y="3818"/>
                    <a:pt x="18286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0" name="Line"/>
            <p:cNvSpPr/>
            <p:nvPr/>
          </p:nvSpPr>
          <p:spPr>
            <a:xfrm>
              <a:off x="2921000" y="5895222"/>
              <a:ext cx="2794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64" y="17486"/>
                    <a:pt x="7527" y="13371"/>
                    <a:pt x="11127" y="9771"/>
                  </a:cubicBezTo>
                  <a:cubicBezTo>
                    <a:pt x="14727" y="6171"/>
                    <a:pt x="18164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1" name="Line"/>
            <p:cNvSpPr/>
            <p:nvPr/>
          </p:nvSpPr>
          <p:spPr>
            <a:xfrm>
              <a:off x="2927349" y="5552322"/>
              <a:ext cx="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2" name="Line"/>
            <p:cNvSpPr/>
            <p:nvPr/>
          </p:nvSpPr>
          <p:spPr>
            <a:xfrm>
              <a:off x="2933700" y="5457072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3" name="Line"/>
            <p:cNvSpPr/>
            <p:nvPr/>
          </p:nvSpPr>
          <p:spPr>
            <a:xfrm>
              <a:off x="3004344" y="5391455"/>
              <a:ext cx="119857" cy="279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266" fill="norm" stroke="1" extrusionOk="0">
                  <a:moveTo>
                    <a:pt x="20321" y="13701"/>
                  </a:moveTo>
                  <a:cubicBezTo>
                    <a:pt x="19563" y="12896"/>
                    <a:pt x="18805" y="12090"/>
                    <a:pt x="17479" y="11606"/>
                  </a:cubicBezTo>
                  <a:cubicBezTo>
                    <a:pt x="16153" y="11122"/>
                    <a:pt x="14258" y="10961"/>
                    <a:pt x="11605" y="11606"/>
                  </a:cubicBezTo>
                  <a:cubicBezTo>
                    <a:pt x="8953" y="12251"/>
                    <a:pt x="5542" y="13701"/>
                    <a:pt x="3458" y="14830"/>
                  </a:cubicBezTo>
                  <a:cubicBezTo>
                    <a:pt x="1374" y="15958"/>
                    <a:pt x="616" y="16764"/>
                    <a:pt x="237" y="17731"/>
                  </a:cubicBezTo>
                  <a:cubicBezTo>
                    <a:pt x="-142" y="18699"/>
                    <a:pt x="-142" y="19827"/>
                    <a:pt x="805" y="20552"/>
                  </a:cubicBezTo>
                  <a:cubicBezTo>
                    <a:pt x="1753" y="21278"/>
                    <a:pt x="3647" y="21600"/>
                    <a:pt x="5542" y="20794"/>
                  </a:cubicBezTo>
                  <a:cubicBezTo>
                    <a:pt x="7437" y="19988"/>
                    <a:pt x="9332" y="18054"/>
                    <a:pt x="11605" y="14669"/>
                  </a:cubicBezTo>
                  <a:cubicBezTo>
                    <a:pt x="13879" y="11284"/>
                    <a:pt x="16532" y="6448"/>
                    <a:pt x="17858" y="3627"/>
                  </a:cubicBezTo>
                  <a:cubicBezTo>
                    <a:pt x="19184" y="806"/>
                    <a:pt x="19184" y="0"/>
                    <a:pt x="18805" y="0"/>
                  </a:cubicBezTo>
                  <a:cubicBezTo>
                    <a:pt x="18426" y="0"/>
                    <a:pt x="17669" y="806"/>
                    <a:pt x="16911" y="2821"/>
                  </a:cubicBezTo>
                  <a:cubicBezTo>
                    <a:pt x="16153" y="4836"/>
                    <a:pt x="15395" y="8060"/>
                    <a:pt x="16153" y="10558"/>
                  </a:cubicBezTo>
                  <a:cubicBezTo>
                    <a:pt x="16911" y="13057"/>
                    <a:pt x="19184" y="14830"/>
                    <a:pt x="21458" y="166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4" name="Line"/>
            <p:cNvSpPr/>
            <p:nvPr/>
          </p:nvSpPr>
          <p:spPr>
            <a:xfrm>
              <a:off x="3151615" y="5546950"/>
              <a:ext cx="118635" cy="120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0793" fill="norm" stroke="1" extrusionOk="0">
                  <a:moveTo>
                    <a:pt x="5323" y="2028"/>
                  </a:moveTo>
                  <a:cubicBezTo>
                    <a:pt x="7218" y="1295"/>
                    <a:pt x="9113" y="563"/>
                    <a:pt x="9113" y="197"/>
                  </a:cubicBezTo>
                  <a:cubicBezTo>
                    <a:pt x="9113" y="-169"/>
                    <a:pt x="7218" y="-169"/>
                    <a:pt x="5323" y="1478"/>
                  </a:cubicBezTo>
                  <a:cubicBezTo>
                    <a:pt x="3428" y="3126"/>
                    <a:pt x="1534" y="6421"/>
                    <a:pt x="586" y="9533"/>
                  </a:cubicBezTo>
                  <a:cubicBezTo>
                    <a:pt x="-361" y="12645"/>
                    <a:pt x="-361" y="15573"/>
                    <a:pt x="2102" y="17770"/>
                  </a:cubicBezTo>
                  <a:cubicBezTo>
                    <a:pt x="4565" y="19967"/>
                    <a:pt x="9492" y="21431"/>
                    <a:pt x="13092" y="20516"/>
                  </a:cubicBezTo>
                  <a:cubicBezTo>
                    <a:pt x="16692" y="19600"/>
                    <a:pt x="18965" y="16306"/>
                    <a:pt x="21239" y="130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5" name="Line"/>
            <p:cNvSpPr/>
            <p:nvPr/>
          </p:nvSpPr>
          <p:spPr>
            <a:xfrm>
              <a:off x="3263343" y="5532834"/>
              <a:ext cx="77321" cy="1528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4" h="21077" fill="norm" stroke="1" extrusionOk="0">
                  <a:moveTo>
                    <a:pt x="5265" y="1812"/>
                  </a:moveTo>
                  <a:cubicBezTo>
                    <a:pt x="2992" y="4439"/>
                    <a:pt x="718" y="7066"/>
                    <a:pt x="149" y="7358"/>
                  </a:cubicBezTo>
                  <a:cubicBezTo>
                    <a:pt x="-419" y="7650"/>
                    <a:pt x="718" y="5607"/>
                    <a:pt x="2139" y="4001"/>
                  </a:cubicBezTo>
                  <a:cubicBezTo>
                    <a:pt x="3560" y="2396"/>
                    <a:pt x="5265" y="1228"/>
                    <a:pt x="7539" y="499"/>
                  </a:cubicBezTo>
                  <a:cubicBezTo>
                    <a:pt x="9813" y="-231"/>
                    <a:pt x="12655" y="-523"/>
                    <a:pt x="15213" y="2250"/>
                  </a:cubicBezTo>
                  <a:cubicBezTo>
                    <a:pt x="17770" y="5023"/>
                    <a:pt x="20044" y="10861"/>
                    <a:pt x="20613" y="14509"/>
                  </a:cubicBezTo>
                  <a:cubicBezTo>
                    <a:pt x="21181" y="18158"/>
                    <a:pt x="20044" y="19618"/>
                    <a:pt x="18907" y="210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6" name="Line"/>
            <p:cNvSpPr/>
            <p:nvPr/>
          </p:nvSpPr>
          <p:spPr>
            <a:xfrm>
              <a:off x="3409950" y="5628522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7" name="Line"/>
            <p:cNvSpPr/>
            <p:nvPr/>
          </p:nvSpPr>
          <p:spPr>
            <a:xfrm>
              <a:off x="3238500" y="5609472"/>
              <a:ext cx="381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8" name="Line"/>
            <p:cNvSpPr/>
            <p:nvPr/>
          </p:nvSpPr>
          <p:spPr>
            <a:xfrm>
              <a:off x="4032250" y="5552322"/>
              <a:ext cx="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5165"/>
                    <a:pt x="21600" y="10330"/>
                    <a:pt x="0" y="13930"/>
                  </a:cubicBezTo>
                  <a:cubicBezTo>
                    <a:pt x="21600" y="17530"/>
                    <a:pt x="21600" y="195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9" name="Line"/>
            <p:cNvSpPr/>
            <p:nvPr/>
          </p:nvSpPr>
          <p:spPr>
            <a:xfrm>
              <a:off x="3816350" y="5920622"/>
              <a:ext cx="393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32" y="16200"/>
                    <a:pt x="7665" y="10800"/>
                    <a:pt x="11265" y="7200"/>
                  </a:cubicBezTo>
                  <a:cubicBezTo>
                    <a:pt x="14865" y="3600"/>
                    <a:pt x="18232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0" name="Line"/>
            <p:cNvSpPr/>
            <p:nvPr/>
          </p:nvSpPr>
          <p:spPr>
            <a:xfrm>
              <a:off x="3892550" y="6082145"/>
              <a:ext cx="234950" cy="269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7" fill="norm" stroke="1" extrusionOk="0">
                  <a:moveTo>
                    <a:pt x="0" y="2274"/>
                  </a:moveTo>
                  <a:cubicBezTo>
                    <a:pt x="195" y="6096"/>
                    <a:pt x="389" y="9917"/>
                    <a:pt x="486" y="12825"/>
                  </a:cubicBezTo>
                  <a:cubicBezTo>
                    <a:pt x="584" y="15733"/>
                    <a:pt x="584" y="17727"/>
                    <a:pt x="486" y="19139"/>
                  </a:cubicBezTo>
                  <a:cubicBezTo>
                    <a:pt x="389" y="20551"/>
                    <a:pt x="195" y="21382"/>
                    <a:pt x="97" y="21133"/>
                  </a:cubicBezTo>
                  <a:cubicBezTo>
                    <a:pt x="0" y="20884"/>
                    <a:pt x="0" y="19554"/>
                    <a:pt x="681" y="16647"/>
                  </a:cubicBezTo>
                  <a:cubicBezTo>
                    <a:pt x="1362" y="13739"/>
                    <a:pt x="2724" y="9253"/>
                    <a:pt x="4670" y="6179"/>
                  </a:cubicBezTo>
                  <a:cubicBezTo>
                    <a:pt x="6616" y="3105"/>
                    <a:pt x="9146" y="1444"/>
                    <a:pt x="11092" y="613"/>
                  </a:cubicBezTo>
                  <a:cubicBezTo>
                    <a:pt x="13038" y="-218"/>
                    <a:pt x="14400" y="-218"/>
                    <a:pt x="15859" y="696"/>
                  </a:cubicBezTo>
                  <a:cubicBezTo>
                    <a:pt x="17319" y="1610"/>
                    <a:pt x="18876" y="3437"/>
                    <a:pt x="19849" y="6760"/>
                  </a:cubicBezTo>
                  <a:cubicBezTo>
                    <a:pt x="20822" y="10084"/>
                    <a:pt x="21211" y="14902"/>
                    <a:pt x="21600" y="197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1" name="Line"/>
            <p:cNvSpPr/>
            <p:nvPr/>
          </p:nvSpPr>
          <p:spPr>
            <a:xfrm>
              <a:off x="4521200" y="5895222"/>
              <a:ext cx="63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2" name="Line"/>
            <p:cNvSpPr/>
            <p:nvPr/>
          </p:nvSpPr>
          <p:spPr>
            <a:xfrm>
              <a:off x="4856021" y="5681307"/>
              <a:ext cx="225856" cy="365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5" h="21182" fill="norm" stroke="1" extrusionOk="0">
                  <a:moveTo>
                    <a:pt x="756" y="5039"/>
                  </a:moveTo>
                  <a:cubicBezTo>
                    <a:pt x="1152" y="8475"/>
                    <a:pt x="1548" y="11912"/>
                    <a:pt x="1747" y="14305"/>
                  </a:cubicBezTo>
                  <a:cubicBezTo>
                    <a:pt x="1945" y="16698"/>
                    <a:pt x="1945" y="18048"/>
                    <a:pt x="1747" y="19153"/>
                  </a:cubicBezTo>
                  <a:cubicBezTo>
                    <a:pt x="1548" y="20257"/>
                    <a:pt x="1152" y="21116"/>
                    <a:pt x="855" y="21178"/>
                  </a:cubicBezTo>
                  <a:cubicBezTo>
                    <a:pt x="558" y="21239"/>
                    <a:pt x="359" y="20503"/>
                    <a:pt x="161" y="18416"/>
                  </a:cubicBezTo>
                  <a:cubicBezTo>
                    <a:pt x="-37" y="16330"/>
                    <a:pt x="-235" y="12894"/>
                    <a:pt x="756" y="9703"/>
                  </a:cubicBezTo>
                  <a:cubicBezTo>
                    <a:pt x="1747" y="6512"/>
                    <a:pt x="3926" y="3566"/>
                    <a:pt x="6007" y="1848"/>
                  </a:cubicBezTo>
                  <a:cubicBezTo>
                    <a:pt x="8088" y="130"/>
                    <a:pt x="10070" y="-361"/>
                    <a:pt x="12547" y="253"/>
                  </a:cubicBezTo>
                  <a:cubicBezTo>
                    <a:pt x="15024" y="866"/>
                    <a:pt x="17996" y="2584"/>
                    <a:pt x="19582" y="5100"/>
                  </a:cubicBezTo>
                  <a:cubicBezTo>
                    <a:pt x="21167" y="7616"/>
                    <a:pt x="21365" y="10930"/>
                    <a:pt x="20969" y="13507"/>
                  </a:cubicBezTo>
                  <a:cubicBezTo>
                    <a:pt x="20572" y="16084"/>
                    <a:pt x="19582" y="17925"/>
                    <a:pt x="18591" y="197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3" name="Line"/>
            <p:cNvSpPr/>
            <p:nvPr/>
          </p:nvSpPr>
          <p:spPr>
            <a:xfrm>
              <a:off x="5251450" y="5958722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4" name="Line"/>
            <p:cNvSpPr/>
            <p:nvPr/>
          </p:nvSpPr>
          <p:spPr>
            <a:xfrm>
              <a:off x="5436285" y="5658726"/>
              <a:ext cx="285065" cy="420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331" fill="norm" stroke="1" extrusionOk="0">
                  <a:moveTo>
                    <a:pt x="20588" y="79"/>
                  </a:moveTo>
                  <a:cubicBezTo>
                    <a:pt x="16908" y="-29"/>
                    <a:pt x="13228" y="-136"/>
                    <a:pt x="10348" y="563"/>
                  </a:cubicBezTo>
                  <a:cubicBezTo>
                    <a:pt x="7468" y="1261"/>
                    <a:pt x="5388" y="2765"/>
                    <a:pt x="3868" y="5076"/>
                  </a:cubicBezTo>
                  <a:cubicBezTo>
                    <a:pt x="2348" y="7386"/>
                    <a:pt x="1388" y="10503"/>
                    <a:pt x="828" y="12921"/>
                  </a:cubicBezTo>
                  <a:cubicBezTo>
                    <a:pt x="268" y="15339"/>
                    <a:pt x="108" y="17058"/>
                    <a:pt x="28" y="18186"/>
                  </a:cubicBezTo>
                  <a:cubicBezTo>
                    <a:pt x="-52" y="19315"/>
                    <a:pt x="-52" y="19852"/>
                    <a:pt x="1308" y="20389"/>
                  </a:cubicBezTo>
                  <a:cubicBezTo>
                    <a:pt x="2668" y="20927"/>
                    <a:pt x="5388" y="21464"/>
                    <a:pt x="8988" y="21303"/>
                  </a:cubicBezTo>
                  <a:cubicBezTo>
                    <a:pt x="12588" y="21142"/>
                    <a:pt x="17068" y="20282"/>
                    <a:pt x="21548" y="19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5" name="Line"/>
            <p:cNvSpPr/>
            <p:nvPr/>
          </p:nvSpPr>
          <p:spPr>
            <a:xfrm>
              <a:off x="5480049" y="5901572"/>
              <a:ext cx="952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6" name="Line"/>
            <p:cNvSpPr/>
            <p:nvPr/>
          </p:nvSpPr>
          <p:spPr>
            <a:xfrm>
              <a:off x="5811494" y="5593371"/>
              <a:ext cx="309907" cy="54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471" fill="norm" stroke="1" extrusionOk="0">
                  <a:moveTo>
                    <a:pt x="21368" y="384"/>
                  </a:moveTo>
                  <a:cubicBezTo>
                    <a:pt x="18303" y="217"/>
                    <a:pt x="15238" y="50"/>
                    <a:pt x="12976" y="9"/>
                  </a:cubicBezTo>
                  <a:cubicBezTo>
                    <a:pt x="10714" y="-33"/>
                    <a:pt x="9254" y="50"/>
                    <a:pt x="8087" y="718"/>
                  </a:cubicBezTo>
                  <a:cubicBezTo>
                    <a:pt x="6919" y="1385"/>
                    <a:pt x="6044" y="2636"/>
                    <a:pt x="5606" y="4304"/>
                  </a:cubicBezTo>
                  <a:cubicBezTo>
                    <a:pt x="5168" y="5972"/>
                    <a:pt x="5168" y="8057"/>
                    <a:pt x="4511" y="10433"/>
                  </a:cubicBezTo>
                  <a:cubicBezTo>
                    <a:pt x="3854" y="12810"/>
                    <a:pt x="2541" y="15479"/>
                    <a:pt x="1738" y="17105"/>
                  </a:cubicBezTo>
                  <a:cubicBezTo>
                    <a:pt x="936" y="18731"/>
                    <a:pt x="644" y="19315"/>
                    <a:pt x="352" y="19899"/>
                  </a:cubicBezTo>
                  <a:cubicBezTo>
                    <a:pt x="60" y="20483"/>
                    <a:pt x="-232" y="21067"/>
                    <a:pt x="279" y="21317"/>
                  </a:cubicBezTo>
                  <a:cubicBezTo>
                    <a:pt x="790" y="21567"/>
                    <a:pt x="2103" y="21484"/>
                    <a:pt x="4438" y="21275"/>
                  </a:cubicBezTo>
                  <a:cubicBezTo>
                    <a:pt x="6773" y="21067"/>
                    <a:pt x="10130" y="20733"/>
                    <a:pt x="13487" y="20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7" name="Line"/>
            <p:cNvSpPr/>
            <p:nvPr/>
          </p:nvSpPr>
          <p:spPr>
            <a:xfrm>
              <a:off x="6191249" y="5761872"/>
              <a:ext cx="4445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3467"/>
                    <a:pt x="13371" y="6933"/>
                    <a:pt x="9771" y="10533"/>
                  </a:cubicBezTo>
                  <a:cubicBezTo>
                    <a:pt x="6171" y="14133"/>
                    <a:pt x="3086" y="178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8" name="Line"/>
            <p:cNvSpPr/>
            <p:nvPr/>
          </p:nvSpPr>
          <p:spPr>
            <a:xfrm>
              <a:off x="6083300" y="5771644"/>
              <a:ext cx="349250" cy="28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48" fill="norm" stroke="1" extrusionOk="0">
                  <a:moveTo>
                    <a:pt x="0" y="20648"/>
                  </a:moveTo>
                  <a:cubicBezTo>
                    <a:pt x="393" y="14477"/>
                    <a:pt x="785" y="8305"/>
                    <a:pt x="2225" y="4448"/>
                  </a:cubicBezTo>
                  <a:cubicBezTo>
                    <a:pt x="3665" y="591"/>
                    <a:pt x="6153" y="-952"/>
                    <a:pt x="9556" y="591"/>
                  </a:cubicBezTo>
                  <a:cubicBezTo>
                    <a:pt x="12960" y="2134"/>
                    <a:pt x="17280" y="6762"/>
                    <a:pt x="21600" y="113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9" name="Line"/>
            <p:cNvSpPr/>
            <p:nvPr/>
          </p:nvSpPr>
          <p:spPr>
            <a:xfrm>
              <a:off x="6051550" y="6079372"/>
              <a:ext cx="2857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40" y="16800"/>
                    <a:pt x="9280" y="12000"/>
                    <a:pt x="12880" y="8400"/>
                  </a:cubicBezTo>
                  <a:cubicBezTo>
                    <a:pt x="16480" y="4800"/>
                    <a:pt x="1904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0" name="Line"/>
            <p:cNvSpPr/>
            <p:nvPr/>
          </p:nvSpPr>
          <p:spPr>
            <a:xfrm>
              <a:off x="6502793" y="5732664"/>
              <a:ext cx="190108" cy="438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7" h="21389" fill="norm" stroke="1" extrusionOk="0">
                  <a:moveTo>
                    <a:pt x="21087" y="2046"/>
                  </a:moveTo>
                  <a:cubicBezTo>
                    <a:pt x="20383" y="1323"/>
                    <a:pt x="19678" y="599"/>
                    <a:pt x="18739" y="238"/>
                  </a:cubicBezTo>
                  <a:cubicBezTo>
                    <a:pt x="17800" y="-124"/>
                    <a:pt x="16626" y="-124"/>
                    <a:pt x="14748" y="599"/>
                  </a:cubicBezTo>
                  <a:cubicBezTo>
                    <a:pt x="12870" y="1323"/>
                    <a:pt x="10287" y="2770"/>
                    <a:pt x="7704" y="5147"/>
                  </a:cubicBezTo>
                  <a:cubicBezTo>
                    <a:pt x="5122" y="7524"/>
                    <a:pt x="2539" y="10831"/>
                    <a:pt x="1130" y="13466"/>
                  </a:cubicBezTo>
                  <a:cubicBezTo>
                    <a:pt x="-278" y="16102"/>
                    <a:pt x="-513" y="18065"/>
                    <a:pt x="1248" y="19306"/>
                  </a:cubicBezTo>
                  <a:cubicBezTo>
                    <a:pt x="3009" y="20546"/>
                    <a:pt x="6765" y="21063"/>
                    <a:pt x="9465" y="21269"/>
                  </a:cubicBezTo>
                  <a:cubicBezTo>
                    <a:pt x="12165" y="21476"/>
                    <a:pt x="13809" y="21373"/>
                    <a:pt x="15452" y="212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1" name="Line"/>
            <p:cNvSpPr/>
            <p:nvPr/>
          </p:nvSpPr>
          <p:spPr>
            <a:xfrm>
              <a:off x="6699250" y="5831722"/>
              <a:ext cx="171450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67" y="2110"/>
                    <a:pt x="2133" y="4221"/>
                    <a:pt x="4667" y="6828"/>
                  </a:cubicBezTo>
                  <a:cubicBezTo>
                    <a:pt x="7200" y="9434"/>
                    <a:pt x="11200" y="12538"/>
                    <a:pt x="14267" y="15083"/>
                  </a:cubicBezTo>
                  <a:cubicBezTo>
                    <a:pt x="17333" y="17628"/>
                    <a:pt x="19467" y="196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2" name="Line"/>
            <p:cNvSpPr/>
            <p:nvPr/>
          </p:nvSpPr>
          <p:spPr>
            <a:xfrm>
              <a:off x="6705600" y="5793622"/>
              <a:ext cx="190500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366"/>
                    <a:pt x="14400" y="4731"/>
                    <a:pt x="11400" y="7406"/>
                  </a:cubicBezTo>
                  <a:cubicBezTo>
                    <a:pt x="8400" y="10080"/>
                    <a:pt x="6000" y="13063"/>
                    <a:pt x="4200" y="15480"/>
                  </a:cubicBezTo>
                  <a:cubicBezTo>
                    <a:pt x="2400" y="17897"/>
                    <a:pt x="1200" y="197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3" name="Line"/>
            <p:cNvSpPr/>
            <p:nvPr/>
          </p:nvSpPr>
          <p:spPr>
            <a:xfrm>
              <a:off x="6946900" y="6098422"/>
              <a:ext cx="1270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4" name="Line"/>
            <p:cNvSpPr/>
            <p:nvPr/>
          </p:nvSpPr>
          <p:spPr>
            <a:xfrm>
              <a:off x="7108049" y="5933322"/>
              <a:ext cx="232552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600" fill="norm" stroke="1" extrusionOk="0">
                  <a:moveTo>
                    <a:pt x="21379" y="0"/>
                  </a:moveTo>
                  <a:cubicBezTo>
                    <a:pt x="17682" y="2329"/>
                    <a:pt x="13984" y="4659"/>
                    <a:pt x="10579" y="6882"/>
                  </a:cubicBezTo>
                  <a:cubicBezTo>
                    <a:pt x="7174" y="9106"/>
                    <a:pt x="4060" y="11224"/>
                    <a:pt x="2211" y="12706"/>
                  </a:cubicBezTo>
                  <a:cubicBezTo>
                    <a:pt x="363" y="14188"/>
                    <a:pt x="-221" y="15035"/>
                    <a:pt x="71" y="15882"/>
                  </a:cubicBezTo>
                  <a:cubicBezTo>
                    <a:pt x="363" y="16729"/>
                    <a:pt x="1530" y="17576"/>
                    <a:pt x="4644" y="18529"/>
                  </a:cubicBezTo>
                  <a:cubicBezTo>
                    <a:pt x="7757" y="19482"/>
                    <a:pt x="12817" y="20541"/>
                    <a:pt x="1787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5" name="Line"/>
            <p:cNvSpPr/>
            <p:nvPr/>
          </p:nvSpPr>
          <p:spPr>
            <a:xfrm>
              <a:off x="7105649" y="6206372"/>
              <a:ext cx="1714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6" name="Line"/>
            <p:cNvSpPr/>
            <p:nvPr/>
          </p:nvSpPr>
          <p:spPr>
            <a:xfrm>
              <a:off x="7329877" y="5939672"/>
              <a:ext cx="205749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6" h="21600" fill="norm" stroke="1" extrusionOk="0">
                  <a:moveTo>
                    <a:pt x="20534" y="0"/>
                  </a:moveTo>
                  <a:cubicBezTo>
                    <a:pt x="20966" y="878"/>
                    <a:pt x="21398" y="1756"/>
                    <a:pt x="20318" y="3600"/>
                  </a:cubicBezTo>
                  <a:cubicBezTo>
                    <a:pt x="19238" y="5444"/>
                    <a:pt x="16646" y="8254"/>
                    <a:pt x="13838" y="10537"/>
                  </a:cubicBezTo>
                  <a:cubicBezTo>
                    <a:pt x="11030" y="12820"/>
                    <a:pt x="8006" y="14576"/>
                    <a:pt x="5630" y="15717"/>
                  </a:cubicBezTo>
                  <a:cubicBezTo>
                    <a:pt x="3254" y="16859"/>
                    <a:pt x="1526" y="17385"/>
                    <a:pt x="662" y="17122"/>
                  </a:cubicBezTo>
                  <a:cubicBezTo>
                    <a:pt x="-202" y="16859"/>
                    <a:pt x="-202" y="15805"/>
                    <a:pt x="554" y="14576"/>
                  </a:cubicBezTo>
                  <a:cubicBezTo>
                    <a:pt x="1310" y="13346"/>
                    <a:pt x="2822" y="11941"/>
                    <a:pt x="4766" y="11239"/>
                  </a:cubicBezTo>
                  <a:cubicBezTo>
                    <a:pt x="6710" y="10537"/>
                    <a:pt x="9086" y="10537"/>
                    <a:pt x="11354" y="12380"/>
                  </a:cubicBezTo>
                  <a:cubicBezTo>
                    <a:pt x="13622" y="14224"/>
                    <a:pt x="15782" y="17912"/>
                    <a:pt x="1794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7" name="Line"/>
            <p:cNvSpPr/>
            <p:nvPr/>
          </p:nvSpPr>
          <p:spPr>
            <a:xfrm>
              <a:off x="7588250" y="5851135"/>
              <a:ext cx="125824" cy="380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9" h="21460" fill="norm" stroke="1" extrusionOk="0">
                  <a:moveTo>
                    <a:pt x="3187" y="337"/>
                  </a:moveTo>
                  <a:cubicBezTo>
                    <a:pt x="4957" y="99"/>
                    <a:pt x="6728" y="-140"/>
                    <a:pt x="9207" y="99"/>
                  </a:cubicBezTo>
                  <a:cubicBezTo>
                    <a:pt x="11685" y="337"/>
                    <a:pt x="14872" y="1053"/>
                    <a:pt x="17351" y="2664"/>
                  </a:cubicBezTo>
                  <a:cubicBezTo>
                    <a:pt x="19830" y="4275"/>
                    <a:pt x="21600" y="6782"/>
                    <a:pt x="20892" y="9467"/>
                  </a:cubicBezTo>
                  <a:cubicBezTo>
                    <a:pt x="20184" y="12152"/>
                    <a:pt x="16997" y="15016"/>
                    <a:pt x="13102" y="17045"/>
                  </a:cubicBezTo>
                  <a:cubicBezTo>
                    <a:pt x="9207" y="19073"/>
                    <a:pt x="4603" y="20267"/>
                    <a:pt x="0" y="21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8" name="Line"/>
            <p:cNvSpPr/>
            <p:nvPr/>
          </p:nvSpPr>
          <p:spPr>
            <a:xfrm>
              <a:off x="7683500" y="5716893"/>
              <a:ext cx="249106" cy="657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508" fill="norm" stroke="1" extrusionOk="0">
                  <a:moveTo>
                    <a:pt x="4901" y="1886"/>
                  </a:moveTo>
                  <a:cubicBezTo>
                    <a:pt x="6534" y="1333"/>
                    <a:pt x="8168" y="779"/>
                    <a:pt x="10074" y="433"/>
                  </a:cubicBezTo>
                  <a:cubicBezTo>
                    <a:pt x="11980" y="86"/>
                    <a:pt x="14158" y="-52"/>
                    <a:pt x="16064" y="17"/>
                  </a:cubicBezTo>
                  <a:cubicBezTo>
                    <a:pt x="17970" y="86"/>
                    <a:pt x="19603" y="363"/>
                    <a:pt x="20511" y="986"/>
                  </a:cubicBezTo>
                  <a:cubicBezTo>
                    <a:pt x="21418" y="1610"/>
                    <a:pt x="21600" y="2579"/>
                    <a:pt x="21055" y="4136"/>
                  </a:cubicBezTo>
                  <a:cubicBezTo>
                    <a:pt x="20511" y="5694"/>
                    <a:pt x="19240" y="7840"/>
                    <a:pt x="17788" y="10056"/>
                  </a:cubicBezTo>
                  <a:cubicBezTo>
                    <a:pt x="16336" y="12271"/>
                    <a:pt x="14703" y="14556"/>
                    <a:pt x="13704" y="16217"/>
                  </a:cubicBezTo>
                  <a:cubicBezTo>
                    <a:pt x="12706" y="17879"/>
                    <a:pt x="12343" y="18917"/>
                    <a:pt x="12161" y="19610"/>
                  </a:cubicBezTo>
                  <a:cubicBezTo>
                    <a:pt x="11980" y="20302"/>
                    <a:pt x="11980" y="20648"/>
                    <a:pt x="11617" y="20925"/>
                  </a:cubicBezTo>
                  <a:cubicBezTo>
                    <a:pt x="11254" y="21202"/>
                    <a:pt x="10528" y="21410"/>
                    <a:pt x="8531" y="21479"/>
                  </a:cubicBezTo>
                  <a:cubicBezTo>
                    <a:pt x="6534" y="21548"/>
                    <a:pt x="3267" y="21479"/>
                    <a:pt x="0" y="21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9" name="Line"/>
            <p:cNvSpPr/>
            <p:nvPr/>
          </p:nvSpPr>
          <p:spPr>
            <a:xfrm>
              <a:off x="2758525" y="3725172"/>
              <a:ext cx="1213545" cy="1014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531" fill="norm" stroke="1" extrusionOk="0">
                  <a:moveTo>
                    <a:pt x="19078" y="1851"/>
                  </a:moveTo>
                  <a:cubicBezTo>
                    <a:pt x="19078" y="1582"/>
                    <a:pt x="19078" y="1312"/>
                    <a:pt x="18853" y="998"/>
                  </a:cubicBezTo>
                  <a:cubicBezTo>
                    <a:pt x="18628" y="684"/>
                    <a:pt x="18178" y="324"/>
                    <a:pt x="17447" y="145"/>
                  </a:cubicBezTo>
                  <a:cubicBezTo>
                    <a:pt x="16715" y="-35"/>
                    <a:pt x="15703" y="-35"/>
                    <a:pt x="14597" y="77"/>
                  </a:cubicBezTo>
                  <a:cubicBezTo>
                    <a:pt x="13491" y="190"/>
                    <a:pt x="12291" y="414"/>
                    <a:pt x="11147" y="639"/>
                  </a:cubicBezTo>
                  <a:cubicBezTo>
                    <a:pt x="10003" y="863"/>
                    <a:pt x="8916" y="1088"/>
                    <a:pt x="7791" y="1514"/>
                  </a:cubicBezTo>
                  <a:cubicBezTo>
                    <a:pt x="6666" y="1941"/>
                    <a:pt x="5503" y="2570"/>
                    <a:pt x="4359" y="3400"/>
                  </a:cubicBezTo>
                  <a:cubicBezTo>
                    <a:pt x="3216" y="4231"/>
                    <a:pt x="2091" y="5264"/>
                    <a:pt x="1359" y="6252"/>
                  </a:cubicBezTo>
                  <a:cubicBezTo>
                    <a:pt x="628" y="7240"/>
                    <a:pt x="291" y="8183"/>
                    <a:pt x="122" y="9328"/>
                  </a:cubicBezTo>
                  <a:cubicBezTo>
                    <a:pt x="-47" y="10473"/>
                    <a:pt x="-47" y="11820"/>
                    <a:pt x="159" y="13123"/>
                  </a:cubicBezTo>
                  <a:cubicBezTo>
                    <a:pt x="366" y="14425"/>
                    <a:pt x="778" y="15682"/>
                    <a:pt x="1359" y="16715"/>
                  </a:cubicBezTo>
                  <a:cubicBezTo>
                    <a:pt x="1941" y="17748"/>
                    <a:pt x="2691" y="18556"/>
                    <a:pt x="3722" y="19252"/>
                  </a:cubicBezTo>
                  <a:cubicBezTo>
                    <a:pt x="4753" y="19948"/>
                    <a:pt x="6066" y="20532"/>
                    <a:pt x="7191" y="20914"/>
                  </a:cubicBezTo>
                  <a:cubicBezTo>
                    <a:pt x="8316" y="21296"/>
                    <a:pt x="9253" y="21475"/>
                    <a:pt x="10453" y="21520"/>
                  </a:cubicBezTo>
                  <a:cubicBezTo>
                    <a:pt x="11653" y="21565"/>
                    <a:pt x="13116" y="21475"/>
                    <a:pt x="14334" y="21251"/>
                  </a:cubicBezTo>
                  <a:cubicBezTo>
                    <a:pt x="15553" y="21026"/>
                    <a:pt x="16528" y="20667"/>
                    <a:pt x="17334" y="19926"/>
                  </a:cubicBezTo>
                  <a:cubicBezTo>
                    <a:pt x="18141" y="19185"/>
                    <a:pt x="18778" y="18062"/>
                    <a:pt x="19341" y="16715"/>
                  </a:cubicBezTo>
                  <a:cubicBezTo>
                    <a:pt x="19903" y="15368"/>
                    <a:pt x="20391" y="13796"/>
                    <a:pt x="20765" y="12224"/>
                  </a:cubicBezTo>
                  <a:cubicBezTo>
                    <a:pt x="21141" y="10653"/>
                    <a:pt x="21403" y="9081"/>
                    <a:pt x="21478" y="7622"/>
                  </a:cubicBezTo>
                  <a:cubicBezTo>
                    <a:pt x="21553" y="6162"/>
                    <a:pt x="21440" y="4815"/>
                    <a:pt x="20972" y="3625"/>
                  </a:cubicBezTo>
                  <a:cubicBezTo>
                    <a:pt x="20503" y="2435"/>
                    <a:pt x="19678" y="1402"/>
                    <a:pt x="19190" y="796"/>
                  </a:cubicBezTo>
                  <a:cubicBezTo>
                    <a:pt x="18703" y="190"/>
                    <a:pt x="18553" y="10"/>
                    <a:pt x="18178" y="167"/>
                  </a:cubicBezTo>
                  <a:cubicBezTo>
                    <a:pt x="17803" y="324"/>
                    <a:pt x="17203" y="818"/>
                    <a:pt x="16603" y="131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0" name="Line"/>
            <p:cNvSpPr/>
            <p:nvPr/>
          </p:nvSpPr>
          <p:spPr>
            <a:xfrm>
              <a:off x="2656191" y="5203165"/>
              <a:ext cx="985794" cy="814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429" fill="norm" stroke="1" extrusionOk="0">
                  <a:moveTo>
                    <a:pt x="16539" y="2837"/>
                  </a:moveTo>
                  <a:cubicBezTo>
                    <a:pt x="16631" y="2336"/>
                    <a:pt x="16723" y="1835"/>
                    <a:pt x="16654" y="1473"/>
                  </a:cubicBezTo>
                  <a:cubicBezTo>
                    <a:pt x="16585" y="1111"/>
                    <a:pt x="16355" y="888"/>
                    <a:pt x="15710" y="638"/>
                  </a:cubicBezTo>
                  <a:cubicBezTo>
                    <a:pt x="15065" y="387"/>
                    <a:pt x="14006" y="109"/>
                    <a:pt x="12831" y="26"/>
                  </a:cubicBezTo>
                  <a:cubicBezTo>
                    <a:pt x="11657" y="-58"/>
                    <a:pt x="10368" y="53"/>
                    <a:pt x="9101" y="527"/>
                  </a:cubicBezTo>
                  <a:cubicBezTo>
                    <a:pt x="7834" y="1000"/>
                    <a:pt x="6591" y="1835"/>
                    <a:pt x="5463" y="2920"/>
                  </a:cubicBezTo>
                  <a:cubicBezTo>
                    <a:pt x="4334" y="4006"/>
                    <a:pt x="3321" y="5342"/>
                    <a:pt x="2561" y="6734"/>
                  </a:cubicBezTo>
                  <a:cubicBezTo>
                    <a:pt x="1801" y="8126"/>
                    <a:pt x="1295" y="9573"/>
                    <a:pt x="857" y="11299"/>
                  </a:cubicBezTo>
                  <a:cubicBezTo>
                    <a:pt x="420" y="13024"/>
                    <a:pt x="51" y="15029"/>
                    <a:pt x="5" y="16420"/>
                  </a:cubicBezTo>
                  <a:cubicBezTo>
                    <a:pt x="-41" y="17812"/>
                    <a:pt x="235" y="18591"/>
                    <a:pt x="949" y="19287"/>
                  </a:cubicBezTo>
                  <a:cubicBezTo>
                    <a:pt x="1663" y="19983"/>
                    <a:pt x="2814" y="20596"/>
                    <a:pt x="4104" y="20985"/>
                  </a:cubicBezTo>
                  <a:cubicBezTo>
                    <a:pt x="5394" y="21375"/>
                    <a:pt x="6821" y="21542"/>
                    <a:pt x="8364" y="21347"/>
                  </a:cubicBezTo>
                  <a:cubicBezTo>
                    <a:pt x="9907" y="21152"/>
                    <a:pt x="11565" y="20596"/>
                    <a:pt x="13131" y="19955"/>
                  </a:cubicBezTo>
                  <a:cubicBezTo>
                    <a:pt x="14697" y="19315"/>
                    <a:pt x="16171" y="18591"/>
                    <a:pt x="17437" y="17701"/>
                  </a:cubicBezTo>
                  <a:cubicBezTo>
                    <a:pt x="18704" y="16810"/>
                    <a:pt x="19763" y="15752"/>
                    <a:pt x="20477" y="14305"/>
                  </a:cubicBezTo>
                  <a:cubicBezTo>
                    <a:pt x="21191" y="12857"/>
                    <a:pt x="21559" y="11020"/>
                    <a:pt x="21421" y="9350"/>
                  </a:cubicBezTo>
                  <a:cubicBezTo>
                    <a:pt x="21283" y="7680"/>
                    <a:pt x="20638" y="6177"/>
                    <a:pt x="19533" y="5036"/>
                  </a:cubicBezTo>
                  <a:cubicBezTo>
                    <a:pt x="18427" y="3895"/>
                    <a:pt x="16861" y="3115"/>
                    <a:pt x="15687" y="2670"/>
                  </a:cubicBezTo>
                  <a:cubicBezTo>
                    <a:pt x="14513" y="2224"/>
                    <a:pt x="13730" y="2113"/>
                    <a:pt x="12947" y="200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1" name="Line"/>
            <p:cNvSpPr/>
            <p:nvPr/>
          </p:nvSpPr>
          <p:spPr>
            <a:xfrm>
              <a:off x="3822700" y="6073022"/>
              <a:ext cx="50165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87" y="19714"/>
                    <a:pt x="4375" y="17829"/>
                    <a:pt x="7018" y="14914"/>
                  </a:cubicBezTo>
                  <a:cubicBezTo>
                    <a:pt x="9661" y="12000"/>
                    <a:pt x="12759" y="8057"/>
                    <a:pt x="15266" y="5400"/>
                  </a:cubicBezTo>
                  <a:cubicBezTo>
                    <a:pt x="17772" y="2743"/>
                    <a:pt x="19686" y="13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2" name="Line"/>
            <p:cNvSpPr/>
            <p:nvPr/>
          </p:nvSpPr>
          <p:spPr>
            <a:xfrm>
              <a:off x="4794250" y="5685672"/>
              <a:ext cx="45720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00" y="18626"/>
                    <a:pt x="4600" y="15652"/>
                    <a:pt x="7200" y="12835"/>
                  </a:cubicBezTo>
                  <a:cubicBezTo>
                    <a:pt x="9800" y="10017"/>
                    <a:pt x="12700" y="7357"/>
                    <a:pt x="15150" y="5243"/>
                  </a:cubicBezTo>
                  <a:cubicBezTo>
                    <a:pt x="17600" y="3130"/>
                    <a:pt x="19600" y="156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3" name="Line"/>
            <p:cNvSpPr/>
            <p:nvPr/>
          </p:nvSpPr>
          <p:spPr>
            <a:xfrm>
              <a:off x="2489199" y="6875239"/>
              <a:ext cx="254001" cy="4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80" y="10800"/>
                    <a:pt x="7560" y="0"/>
                    <a:pt x="11160" y="0"/>
                  </a:cubicBezTo>
                  <a:cubicBezTo>
                    <a:pt x="14760" y="0"/>
                    <a:pt x="1818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4" name="Line"/>
            <p:cNvSpPr/>
            <p:nvPr/>
          </p:nvSpPr>
          <p:spPr>
            <a:xfrm>
              <a:off x="2432050" y="6981072"/>
              <a:ext cx="2476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92" y="14400"/>
                    <a:pt x="12185" y="7200"/>
                    <a:pt x="15785" y="3600"/>
                  </a:cubicBezTo>
                  <a:cubicBezTo>
                    <a:pt x="19385" y="0"/>
                    <a:pt x="2049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5" name="Line"/>
            <p:cNvSpPr/>
            <p:nvPr/>
          </p:nvSpPr>
          <p:spPr>
            <a:xfrm>
              <a:off x="3175911" y="6723807"/>
              <a:ext cx="246740" cy="386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546" fill="norm" stroke="1" extrusionOk="0">
                  <a:moveTo>
                    <a:pt x="21520" y="890"/>
                  </a:moveTo>
                  <a:cubicBezTo>
                    <a:pt x="18751" y="418"/>
                    <a:pt x="15982" y="-54"/>
                    <a:pt x="13766" y="5"/>
                  </a:cubicBezTo>
                  <a:cubicBezTo>
                    <a:pt x="11551" y="64"/>
                    <a:pt x="9889" y="654"/>
                    <a:pt x="8043" y="2484"/>
                  </a:cubicBezTo>
                  <a:cubicBezTo>
                    <a:pt x="6197" y="4313"/>
                    <a:pt x="4166" y="7382"/>
                    <a:pt x="2782" y="10156"/>
                  </a:cubicBezTo>
                  <a:cubicBezTo>
                    <a:pt x="1397" y="12930"/>
                    <a:pt x="658" y="15408"/>
                    <a:pt x="289" y="16943"/>
                  </a:cubicBezTo>
                  <a:cubicBezTo>
                    <a:pt x="-80" y="18477"/>
                    <a:pt x="-80" y="19067"/>
                    <a:pt x="197" y="19598"/>
                  </a:cubicBezTo>
                  <a:cubicBezTo>
                    <a:pt x="474" y="20130"/>
                    <a:pt x="1028" y="20602"/>
                    <a:pt x="3705" y="20956"/>
                  </a:cubicBezTo>
                  <a:cubicBezTo>
                    <a:pt x="6382" y="21310"/>
                    <a:pt x="11182" y="21546"/>
                    <a:pt x="14135" y="21546"/>
                  </a:cubicBezTo>
                  <a:cubicBezTo>
                    <a:pt x="17089" y="21546"/>
                    <a:pt x="18197" y="21310"/>
                    <a:pt x="19305" y="210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6" name="Line"/>
            <p:cNvSpPr/>
            <p:nvPr/>
          </p:nvSpPr>
          <p:spPr>
            <a:xfrm>
              <a:off x="3219450" y="6911222"/>
              <a:ext cx="1270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40" y="14400"/>
                    <a:pt x="6480" y="7200"/>
                    <a:pt x="10080" y="3600"/>
                  </a:cubicBezTo>
                  <a:cubicBezTo>
                    <a:pt x="13680" y="0"/>
                    <a:pt x="1764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7" name="Line"/>
            <p:cNvSpPr/>
            <p:nvPr/>
          </p:nvSpPr>
          <p:spPr>
            <a:xfrm>
              <a:off x="3579355" y="6746122"/>
              <a:ext cx="262395" cy="431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570" fill="norm" stroke="1" extrusionOk="0">
                  <a:moveTo>
                    <a:pt x="21421" y="0"/>
                  </a:moveTo>
                  <a:cubicBezTo>
                    <a:pt x="17965" y="0"/>
                    <a:pt x="14509" y="0"/>
                    <a:pt x="12349" y="53"/>
                  </a:cubicBezTo>
                  <a:cubicBezTo>
                    <a:pt x="10189" y="106"/>
                    <a:pt x="9325" y="212"/>
                    <a:pt x="8807" y="688"/>
                  </a:cubicBezTo>
                  <a:cubicBezTo>
                    <a:pt x="8288" y="1165"/>
                    <a:pt x="8115" y="2012"/>
                    <a:pt x="7511" y="3600"/>
                  </a:cubicBezTo>
                  <a:cubicBezTo>
                    <a:pt x="6906" y="5188"/>
                    <a:pt x="5869" y="7518"/>
                    <a:pt x="4573" y="10165"/>
                  </a:cubicBezTo>
                  <a:cubicBezTo>
                    <a:pt x="3277" y="12812"/>
                    <a:pt x="1722" y="15776"/>
                    <a:pt x="858" y="17735"/>
                  </a:cubicBezTo>
                  <a:cubicBezTo>
                    <a:pt x="-6" y="19694"/>
                    <a:pt x="-179" y="20647"/>
                    <a:pt x="167" y="21124"/>
                  </a:cubicBezTo>
                  <a:cubicBezTo>
                    <a:pt x="512" y="21600"/>
                    <a:pt x="1376" y="21600"/>
                    <a:pt x="3277" y="21547"/>
                  </a:cubicBezTo>
                  <a:cubicBezTo>
                    <a:pt x="5178" y="21494"/>
                    <a:pt x="8115" y="21388"/>
                    <a:pt x="11053" y="212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8" name="Line"/>
            <p:cNvSpPr/>
            <p:nvPr/>
          </p:nvSpPr>
          <p:spPr>
            <a:xfrm>
              <a:off x="3999277" y="6828672"/>
              <a:ext cx="45674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600" fill="norm" stroke="1" extrusionOk="0">
                  <a:moveTo>
                    <a:pt x="21185" y="0"/>
                  </a:moveTo>
                  <a:cubicBezTo>
                    <a:pt x="16276" y="3467"/>
                    <a:pt x="11367" y="6933"/>
                    <a:pt x="7440" y="10200"/>
                  </a:cubicBezTo>
                  <a:cubicBezTo>
                    <a:pt x="3512" y="13467"/>
                    <a:pt x="567" y="16533"/>
                    <a:pt x="76" y="18400"/>
                  </a:cubicBezTo>
                  <a:cubicBezTo>
                    <a:pt x="-415" y="20267"/>
                    <a:pt x="1549" y="20933"/>
                    <a:pt x="35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9" name="Line"/>
            <p:cNvSpPr/>
            <p:nvPr/>
          </p:nvSpPr>
          <p:spPr>
            <a:xfrm>
              <a:off x="3898900" y="6848428"/>
              <a:ext cx="298450" cy="37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84" fill="norm" stroke="1" extrusionOk="0">
                  <a:moveTo>
                    <a:pt x="0" y="20084"/>
                  </a:moveTo>
                  <a:cubicBezTo>
                    <a:pt x="3217" y="12126"/>
                    <a:pt x="6434" y="4168"/>
                    <a:pt x="10034" y="1326"/>
                  </a:cubicBezTo>
                  <a:cubicBezTo>
                    <a:pt x="13634" y="-1516"/>
                    <a:pt x="17617" y="758"/>
                    <a:pt x="21600" y="30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0" name="Line"/>
            <p:cNvSpPr/>
            <p:nvPr/>
          </p:nvSpPr>
          <p:spPr>
            <a:xfrm>
              <a:off x="3841750" y="7158872"/>
              <a:ext cx="304800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16200"/>
                  </a:moveTo>
                  <a:cubicBezTo>
                    <a:pt x="3000" y="18900"/>
                    <a:pt x="6000" y="21600"/>
                    <a:pt x="9600" y="18900"/>
                  </a:cubicBezTo>
                  <a:cubicBezTo>
                    <a:pt x="13200" y="16200"/>
                    <a:pt x="17400" y="81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1" name="Line"/>
            <p:cNvSpPr/>
            <p:nvPr/>
          </p:nvSpPr>
          <p:spPr>
            <a:xfrm>
              <a:off x="4288366" y="6800007"/>
              <a:ext cx="182034" cy="428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1" fill="norm" stroke="1" extrusionOk="0">
                  <a:moveTo>
                    <a:pt x="21600" y="802"/>
                  </a:moveTo>
                  <a:cubicBezTo>
                    <a:pt x="20847" y="377"/>
                    <a:pt x="20093" y="-49"/>
                    <a:pt x="18837" y="4"/>
                  </a:cubicBezTo>
                  <a:cubicBezTo>
                    <a:pt x="17581" y="57"/>
                    <a:pt x="15823" y="589"/>
                    <a:pt x="12935" y="2185"/>
                  </a:cubicBezTo>
                  <a:cubicBezTo>
                    <a:pt x="10047" y="3782"/>
                    <a:pt x="6028" y="6442"/>
                    <a:pt x="3516" y="9208"/>
                  </a:cubicBezTo>
                  <a:cubicBezTo>
                    <a:pt x="1005" y="11975"/>
                    <a:pt x="0" y="14848"/>
                    <a:pt x="0" y="16869"/>
                  </a:cubicBezTo>
                  <a:cubicBezTo>
                    <a:pt x="0" y="18891"/>
                    <a:pt x="1005" y="20061"/>
                    <a:pt x="3265" y="20700"/>
                  </a:cubicBezTo>
                  <a:cubicBezTo>
                    <a:pt x="5526" y="21338"/>
                    <a:pt x="9042" y="21445"/>
                    <a:pt x="12558" y="21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2" name="Line"/>
            <p:cNvSpPr/>
            <p:nvPr/>
          </p:nvSpPr>
          <p:spPr>
            <a:xfrm>
              <a:off x="4514850" y="6885822"/>
              <a:ext cx="16510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62" y="2939"/>
                    <a:pt x="3323" y="5878"/>
                    <a:pt x="5954" y="9110"/>
                  </a:cubicBezTo>
                  <a:cubicBezTo>
                    <a:pt x="8585" y="12343"/>
                    <a:pt x="12185" y="15869"/>
                    <a:pt x="14954" y="18000"/>
                  </a:cubicBezTo>
                  <a:cubicBezTo>
                    <a:pt x="17723" y="20131"/>
                    <a:pt x="19662" y="2086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3" name="Line"/>
            <p:cNvSpPr/>
            <p:nvPr/>
          </p:nvSpPr>
          <p:spPr>
            <a:xfrm>
              <a:off x="4509444" y="6828672"/>
              <a:ext cx="183206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600" fill="norm" stroke="1" extrusionOk="0">
                  <a:moveTo>
                    <a:pt x="21489" y="0"/>
                  </a:moveTo>
                  <a:cubicBezTo>
                    <a:pt x="17020" y="2640"/>
                    <a:pt x="12551" y="5280"/>
                    <a:pt x="9199" y="7980"/>
                  </a:cubicBezTo>
                  <a:cubicBezTo>
                    <a:pt x="5848" y="10680"/>
                    <a:pt x="3613" y="13440"/>
                    <a:pt x="2123" y="15540"/>
                  </a:cubicBezTo>
                  <a:cubicBezTo>
                    <a:pt x="634" y="17640"/>
                    <a:pt x="-111" y="19080"/>
                    <a:pt x="13" y="19980"/>
                  </a:cubicBezTo>
                  <a:cubicBezTo>
                    <a:pt x="137" y="20880"/>
                    <a:pt x="1130" y="21240"/>
                    <a:pt x="212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4" name="Line"/>
            <p:cNvSpPr/>
            <p:nvPr/>
          </p:nvSpPr>
          <p:spPr>
            <a:xfrm>
              <a:off x="4775200" y="7108072"/>
              <a:ext cx="9807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2960" y="0"/>
                  </a:moveTo>
                  <a:cubicBezTo>
                    <a:pt x="17280" y="5322"/>
                    <a:pt x="21600" y="10643"/>
                    <a:pt x="19440" y="14243"/>
                  </a:cubicBezTo>
                  <a:cubicBezTo>
                    <a:pt x="17280" y="17843"/>
                    <a:pt x="8640" y="1972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5" name="Line"/>
            <p:cNvSpPr/>
            <p:nvPr/>
          </p:nvSpPr>
          <p:spPr>
            <a:xfrm>
              <a:off x="4943386" y="6936622"/>
              <a:ext cx="206464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600" fill="norm" stroke="1" extrusionOk="0">
                  <a:moveTo>
                    <a:pt x="21499" y="0"/>
                  </a:moveTo>
                  <a:cubicBezTo>
                    <a:pt x="17311" y="2400"/>
                    <a:pt x="13123" y="4800"/>
                    <a:pt x="9817" y="6720"/>
                  </a:cubicBezTo>
                  <a:cubicBezTo>
                    <a:pt x="6511" y="8640"/>
                    <a:pt x="4087" y="10080"/>
                    <a:pt x="2434" y="11160"/>
                  </a:cubicBezTo>
                  <a:cubicBezTo>
                    <a:pt x="781" y="12240"/>
                    <a:pt x="-101" y="12960"/>
                    <a:pt x="9" y="13800"/>
                  </a:cubicBezTo>
                  <a:cubicBezTo>
                    <a:pt x="119" y="14640"/>
                    <a:pt x="1221" y="15600"/>
                    <a:pt x="4638" y="16920"/>
                  </a:cubicBezTo>
                  <a:cubicBezTo>
                    <a:pt x="8054" y="18240"/>
                    <a:pt x="13785" y="19920"/>
                    <a:pt x="195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6" name="Line"/>
            <p:cNvSpPr/>
            <p:nvPr/>
          </p:nvSpPr>
          <p:spPr>
            <a:xfrm>
              <a:off x="4921250" y="7209672"/>
              <a:ext cx="1778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7" name="Line"/>
            <p:cNvSpPr/>
            <p:nvPr/>
          </p:nvSpPr>
          <p:spPr>
            <a:xfrm>
              <a:off x="5240032" y="6942972"/>
              <a:ext cx="259068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600" fill="norm" stroke="1" extrusionOk="0">
                  <a:moveTo>
                    <a:pt x="21494" y="0"/>
                  </a:moveTo>
                  <a:cubicBezTo>
                    <a:pt x="19387" y="3221"/>
                    <a:pt x="17279" y="6442"/>
                    <a:pt x="14909" y="9189"/>
                  </a:cubicBezTo>
                  <a:cubicBezTo>
                    <a:pt x="12538" y="11937"/>
                    <a:pt x="9904" y="14211"/>
                    <a:pt x="7709" y="15632"/>
                  </a:cubicBezTo>
                  <a:cubicBezTo>
                    <a:pt x="5514" y="17053"/>
                    <a:pt x="3757" y="17621"/>
                    <a:pt x="2528" y="17621"/>
                  </a:cubicBezTo>
                  <a:cubicBezTo>
                    <a:pt x="1299" y="17621"/>
                    <a:pt x="596" y="17053"/>
                    <a:pt x="245" y="16295"/>
                  </a:cubicBezTo>
                  <a:cubicBezTo>
                    <a:pt x="-106" y="15537"/>
                    <a:pt x="-106" y="14589"/>
                    <a:pt x="421" y="13832"/>
                  </a:cubicBezTo>
                  <a:cubicBezTo>
                    <a:pt x="948" y="13074"/>
                    <a:pt x="2001" y="12505"/>
                    <a:pt x="3933" y="12789"/>
                  </a:cubicBezTo>
                  <a:cubicBezTo>
                    <a:pt x="5865" y="13074"/>
                    <a:pt x="8674" y="14211"/>
                    <a:pt x="10870" y="15821"/>
                  </a:cubicBezTo>
                  <a:cubicBezTo>
                    <a:pt x="13065" y="17432"/>
                    <a:pt x="14645" y="19516"/>
                    <a:pt x="1622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8" name="Line"/>
            <p:cNvSpPr/>
            <p:nvPr/>
          </p:nvSpPr>
          <p:spPr>
            <a:xfrm>
              <a:off x="5568950" y="6854072"/>
              <a:ext cx="84995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600" fill="norm" stroke="1" extrusionOk="0">
                  <a:moveTo>
                    <a:pt x="9483" y="0"/>
                  </a:moveTo>
                  <a:cubicBezTo>
                    <a:pt x="12117" y="253"/>
                    <a:pt x="14751" y="505"/>
                    <a:pt x="17122" y="2021"/>
                  </a:cubicBezTo>
                  <a:cubicBezTo>
                    <a:pt x="19493" y="3537"/>
                    <a:pt x="21600" y="6316"/>
                    <a:pt x="21073" y="9347"/>
                  </a:cubicBezTo>
                  <a:cubicBezTo>
                    <a:pt x="20546" y="12379"/>
                    <a:pt x="17385" y="15663"/>
                    <a:pt x="13434" y="17747"/>
                  </a:cubicBezTo>
                  <a:cubicBezTo>
                    <a:pt x="9483" y="19832"/>
                    <a:pt x="4741" y="2071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9" name="Line"/>
            <p:cNvSpPr/>
            <p:nvPr/>
          </p:nvSpPr>
          <p:spPr>
            <a:xfrm>
              <a:off x="5676899" y="6746627"/>
              <a:ext cx="240122" cy="596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582" fill="norm" stroke="1" extrusionOk="0">
                  <a:moveTo>
                    <a:pt x="0" y="1361"/>
                  </a:moveTo>
                  <a:cubicBezTo>
                    <a:pt x="5305" y="978"/>
                    <a:pt x="10611" y="595"/>
                    <a:pt x="13737" y="365"/>
                  </a:cubicBezTo>
                  <a:cubicBezTo>
                    <a:pt x="16863" y="135"/>
                    <a:pt x="17811" y="59"/>
                    <a:pt x="18758" y="20"/>
                  </a:cubicBezTo>
                  <a:cubicBezTo>
                    <a:pt x="19705" y="-18"/>
                    <a:pt x="20653" y="-18"/>
                    <a:pt x="21126" y="173"/>
                  </a:cubicBezTo>
                  <a:cubicBezTo>
                    <a:pt x="21600" y="365"/>
                    <a:pt x="21600" y="748"/>
                    <a:pt x="21221" y="1973"/>
                  </a:cubicBezTo>
                  <a:cubicBezTo>
                    <a:pt x="20842" y="3199"/>
                    <a:pt x="20084" y="5267"/>
                    <a:pt x="19326" y="7297"/>
                  </a:cubicBezTo>
                  <a:cubicBezTo>
                    <a:pt x="18568" y="9327"/>
                    <a:pt x="17811" y="11318"/>
                    <a:pt x="17621" y="13310"/>
                  </a:cubicBezTo>
                  <a:cubicBezTo>
                    <a:pt x="17432" y="15301"/>
                    <a:pt x="17811" y="17293"/>
                    <a:pt x="18000" y="18480"/>
                  </a:cubicBezTo>
                  <a:cubicBezTo>
                    <a:pt x="18189" y="19667"/>
                    <a:pt x="18189" y="20050"/>
                    <a:pt x="17716" y="20318"/>
                  </a:cubicBezTo>
                  <a:cubicBezTo>
                    <a:pt x="17242" y="20586"/>
                    <a:pt x="16295" y="20739"/>
                    <a:pt x="13832" y="20931"/>
                  </a:cubicBezTo>
                  <a:cubicBezTo>
                    <a:pt x="11368" y="21122"/>
                    <a:pt x="7389" y="21352"/>
                    <a:pt x="3411" y="215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0" name="Line"/>
            <p:cNvSpPr/>
            <p:nvPr/>
          </p:nvSpPr>
          <p:spPr>
            <a:xfrm>
              <a:off x="6032499" y="7082672"/>
              <a:ext cx="2349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86" y="16800"/>
                    <a:pt x="8173" y="12000"/>
                    <a:pt x="11773" y="8400"/>
                  </a:cubicBezTo>
                  <a:cubicBezTo>
                    <a:pt x="15373" y="4800"/>
                    <a:pt x="18486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1" name="Line"/>
            <p:cNvSpPr/>
            <p:nvPr/>
          </p:nvSpPr>
          <p:spPr>
            <a:xfrm>
              <a:off x="6076949" y="7222372"/>
              <a:ext cx="1714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2" name="Line"/>
            <p:cNvSpPr/>
            <p:nvPr/>
          </p:nvSpPr>
          <p:spPr>
            <a:xfrm>
              <a:off x="6521955" y="6817673"/>
              <a:ext cx="162196" cy="506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528" fill="norm" stroke="1" extrusionOk="0">
                  <a:moveTo>
                    <a:pt x="2426" y="10998"/>
                  </a:moveTo>
                  <a:cubicBezTo>
                    <a:pt x="2426" y="13608"/>
                    <a:pt x="2426" y="16218"/>
                    <a:pt x="2426" y="17793"/>
                  </a:cubicBezTo>
                  <a:cubicBezTo>
                    <a:pt x="2426" y="19368"/>
                    <a:pt x="2426" y="19908"/>
                    <a:pt x="2149" y="20448"/>
                  </a:cubicBezTo>
                  <a:cubicBezTo>
                    <a:pt x="1872" y="20988"/>
                    <a:pt x="1319" y="21528"/>
                    <a:pt x="903" y="21528"/>
                  </a:cubicBezTo>
                  <a:cubicBezTo>
                    <a:pt x="488" y="21528"/>
                    <a:pt x="211" y="20988"/>
                    <a:pt x="72" y="19413"/>
                  </a:cubicBezTo>
                  <a:cubicBezTo>
                    <a:pt x="-66" y="17838"/>
                    <a:pt x="-66" y="15228"/>
                    <a:pt x="626" y="12528"/>
                  </a:cubicBezTo>
                  <a:cubicBezTo>
                    <a:pt x="1319" y="9828"/>
                    <a:pt x="2703" y="7038"/>
                    <a:pt x="4088" y="5103"/>
                  </a:cubicBezTo>
                  <a:cubicBezTo>
                    <a:pt x="5472" y="3168"/>
                    <a:pt x="6857" y="2088"/>
                    <a:pt x="8103" y="1368"/>
                  </a:cubicBezTo>
                  <a:cubicBezTo>
                    <a:pt x="9349" y="648"/>
                    <a:pt x="10457" y="288"/>
                    <a:pt x="11980" y="108"/>
                  </a:cubicBezTo>
                  <a:cubicBezTo>
                    <a:pt x="13503" y="-72"/>
                    <a:pt x="15442" y="-72"/>
                    <a:pt x="17242" y="468"/>
                  </a:cubicBezTo>
                  <a:cubicBezTo>
                    <a:pt x="19042" y="1008"/>
                    <a:pt x="20703" y="2088"/>
                    <a:pt x="21119" y="3528"/>
                  </a:cubicBezTo>
                  <a:cubicBezTo>
                    <a:pt x="21534" y="4968"/>
                    <a:pt x="20703" y="6768"/>
                    <a:pt x="18072" y="8028"/>
                  </a:cubicBezTo>
                  <a:cubicBezTo>
                    <a:pt x="15442" y="9288"/>
                    <a:pt x="11011" y="10008"/>
                    <a:pt x="7965" y="10368"/>
                  </a:cubicBezTo>
                  <a:cubicBezTo>
                    <a:pt x="4919" y="10728"/>
                    <a:pt x="3257" y="10728"/>
                    <a:pt x="1596" y="107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3" name="Line"/>
            <p:cNvSpPr/>
            <p:nvPr/>
          </p:nvSpPr>
          <p:spPr>
            <a:xfrm>
              <a:off x="6633633" y="7050922"/>
              <a:ext cx="167218" cy="2198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366" fill="norm" stroke="1" extrusionOk="0">
                  <a:moveTo>
                    <a:pt x="270" y="9257"/>
                  </a:moveTo>
                  <a:cubicBezTo>
                    <a:pt x="0" y="8023"/>
                    <a:pt x="-270" y="6789"/>
                    <a:pt x="540" y="6069"/>
                  </a:cubicBezTo>
                  <a:cubicBezTo>
                    <a:pt x="1350" y="5349"/>
                    <a:pt x="3240" y="5143"/>
                    <a:pt x="5130" y="5760"/>
                  </a:cubicBezTo>
                  <a:cubicBezTo>
                    <a:pt x="7020" y="6377"/>
                    <a:pt x="8910" y="7817"/>
                    <a:pt x="9855" y="10389"/>
                  </a:cubicBezTo>
                  <a:cubicBezTo>
                    <a:pt x="10800" y="12960"/>
                    <a:pt x="10800" y="16663"/>
                    <a:pt x="10125" y="18823"/>
                  </a:cubicBezTo>
                  <a:cubicBezTo>
                    <a:pt x="9450" y="20983"/>
                    <a:pt x="8100" y="21600"/>
                    <a:pt x="7290" y="21291"/>
                  </a:cubicBezTo>
                  <a:cubicBezTo>
                    <a:pt x="6480" y="20983"/>
                    <a:pt x="6210" y="19749"/>
                    <a:pt x="6750" y="17177"/>
                  </a:cubicBezTo>
                  <a:cubicBezTo>
                    <a:pt x="7290" y="14606"/>
                    <a:pt x="8640" y="10697"/>
                    <a:pt x="11205" y="7611"/>
                  </a:cubicBezTo>
                  <a:cubicBezTo>
                    <a:pt x="13770" y="4526"/>
                    <a:pt x="17550" y="2263"/>
                    <a:pt x="2133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4" name="Line"/>
            <p:cNvSpPr/>
            <p:nvPr/>
          </p:nvSpPr>
          <p:spPr>
            <a:xfrm>
              <a:off x="6894413" y="6922580"/>
              <a:ext cx="173137" cy="350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423" fill="norm" stroke="1" extrusionOk="0">
                  <a:moveTo>
                    <a:pt x="21287" y="2022"/>
                  </a:moveTo>
                  <a:cubicBezTo>
                    <a:pt x="20767" y="1246"/>
                    <a:pt x="20246" y="470"/>
                    <a:pt x="19335" y="146"/>
                  </a:cubicBezTo>
                  <a:cubicBezTo>
                    <a:pt x="18424" y="-177"/>
                    <a:pt x="17123" y="-48"/>
                    <a:pt x="14521" y="1375"/>
                  </a:cubicBezTo>
                  <a:cubicBezTo>
                    <a:pt x="11918" y="2798"/>
                    <a:pt x="8015" y="5514"/>
                    <a:pt x="5282" y="8683"/>
                  </a:cubicBezTo>
                  <a:cubicBezTo>
                    <a:pt x="2550" y="11852"/>
                    <a:pt x="988" y="15473"/>
                    <a:pt x="338" y="17607"/>
                  </a:cubicBezTo>
                  <a:cubicBezTo>
                    <a:pt x="-313" y="19742"/>
                    <a:pt x="-53" y="20388"/>
                    <a:pt x="1379" y="20776"/>
                  </a:cubicBezTo>
                  <a:cubicBezTo>
                    <a:pt x="2810" y="21164"/>
                    <a:pt x="5412" y="21294"/>
                    <a:pt x="8015" y="214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5" name="Line"/>
            <p:cNvSpPr/>
            <p:nvPr/>
          </p:nvSpPr>
          <p:spPr>
            <a:xfrm>
              <a:off x="7061200" y="6993772"/>
              <a:ext cx="152400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744"/>
                    <a:pt x="7200" y="7488"/>
                    <a:pt x="10800" y="11088"/>
                  </a:cubicBezTo>
                  <a:cubicBezTo>
                    <a:pt x="14400" y="14688"/>
                    <a:pt x="18000" y="1814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6" name="Line"/>
            <p:cNvSpPr/>
            <p:nvPr/>
          </p:nvSpPr>
          <p:spPr>
            <a:xfrm>
              <a:off x="7092950" y="6949322"/>
              <a:ext cx="120650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053" y="3532"/>
                    <a:pt x="12505" y="7064"/>
                    <a:pt x="8905" y="10664"/>
                  </a:cubicBezTo>
                  <a:cubicBezTo>
                    <a:pt x="5305" y="14264"/>
                    <a:pt x="2653" y="179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7" name="Line"/>
            <p:cNvSpPr/>
            <p:nvPr/>
          </p:nvSpPr>
          <p:spPr>
            <a:xfrm>
              <a:off x="7226300" y="7196972"/>
              <a:ext cx="3175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8" name="Line"/>
            <p:cNvSpPr/>
            <p:nvPr/>
          </p:nvSpPr>
          <p:spPr>
            <a:xfrm>
              <a:off x="7392507" y="7063622"/>
              <a:ext cx="119543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3" h="21600" fill="norm" stroke="1" extrusionOk="0">
                  <a:moveTo>
                    <a:pt x="21033" y="0"/>
                  </a:moveTo>
                  <a:cubicBezTo>
                    <a:pt x="14330" y="3429"/>
                    <a:pt x="7626" y="6857"/>
                    <a:pt x="3902" y="9600"/>
                  </a:cubicBezTo>
                  <a:cubicBezTo>
                    <a:pt x="178" y="12343"/>
                    <a:pt x="-567" y="14400"/>
                    <a:pt x="364" y="15771"/>
                  </a:cubicBezTo>
                  <a:cubicBezTo>
                    <a:pt x="1295" y="17143"/>
                    <a:pt x="3902" y="17829"/>
                    <a:pt x="7440" y="18686"/>
                  </a:cubicBezTo>
                  <a:cubicBezTo>
                    <a:pt x="10978" y="19543"/>
                    <a:pt x="15447" y="20571"/>
                    <a:pt x="1991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9" name="Line"/>
            <p:cNvSpPr/>
            <p:nvPr/>
          </p:nvSpPr>
          <p:spPr>
            <a:xfrm>
              <a:off x="7378700" y="7266822"/>
              <a:ext cx="1016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0" name="Line"/>
            <p:cNvSpPr/>
            <p:nvPr/>
          </p:nvSpPr>
          <p:spPr>
            <a:xfrm>
              <a:off x="7605183" y="7050922"/>
              <a:ext cx="160868" cy="193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7" fill="norm" stroke="1" extrusionOk="0">
                  <a:moveTo>
                    <a:pt x="21600" y="0"/>
                  </a:moveTo>
                  <a:cubicBezTo>
                    <a:pt x="20179" y="2583"/>
                    <a:pt x="18758" y="5165"/>
                    <a:pt x="16058" y="8217"/>
                  </a:cubicBezTo>
                  <a:cubicBezTo>
                    <a:pt x="13358" y="11270"/>
                    <a:pt x="9379" y="14791"/>
                    <a:pt x="6679" y="16787"/>
                  </a:cubicBezTo>
                  <a:cubicBezTo>
                    <a:pt x="3979" y="18783"/>
                    <a:pt x="2558" y="19252"/>
                    <a:pt x="1563" y="18900"/>
                  </a:cubicBezTo>
                  <a:cubicBezTo>
                    <a:pt x="568" y="18548"/>
                    <a:pt x="0" y="17374"/>
                    <a:pt x="0" y="16200"/>
                  </a:cubicBezTo>
                  <a:cubicBezTo>
                    <a:pt x="0" y="15026"/>
                    <a:pt x="568" y="13852"/>
                    <a:pt x="1847" y="12796"/>
                  </a:cubicBezTo>
                  <a:cubicBezTo>
                    <a:pt x="3126" y="11739"/>
                    <a:pt x="5116" y="10800"/>
                    <a:pt x="6963" y="11270"/>
                  </a:cubicBezTo>
                  <a:cubicBezTo>
                    <a:pt x="8811" y="11739"/>
                    <a:pt x="10516" y="13617"/>
                    <a:pt x="11937" y="15143"/>
                  </a:cubicBezTo>
                  <a:cubicBezTo>
                    <a:pt x="13358" y="16670"/>
                    <a:pt x="14495" y="17843"/>
                    <a:pt x="15489" y="18900"/>
                  </a:cubicBezTo>
                  <a:cubicBezTo>
                    <a:pt x="16484" y="19957"/>
                    <a:pt x="17337" y="20896"/>
                    <a:pt x="17905" y="21248"/>
                  </a:cubicBezTo>
                  <a:cubicBezTo>
                    <a:pt x="18474" y="21600"/>
                    <a:pt x="18758" y="21365"/>
                    <a:pt x="19042" y="21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1" name="Line"/>
            <p:cNvSpPr/>
            <p:nvPr/>
          </p:nvSpPr>
          <p:spPr>
            <a:xfrm>
              <a:off x="7759700" y="6974722"/>
              <a:ext cx="143423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8" h="21600" fill="norm" stroke="1" extrusionOk="0">
                  <a:moveTo>
                    <a:pt x="12034" y="0"/>
                  </a:moveTo>
                  <a:cubicBezTo>
                    <a:pt x="14811" y="436"/>
                    <a:pt x="17589" y="873"/>
                    <a:pt x="19286" y="2509"/>
                  </a:cubicBezTo>
                  <a:cubicBezTo>
                    <a:pt x="20983" y="4145"/>
                    <a:pt x="21600" y="6982"/>
                    <a:pt x="19903" y="9982"/>
                  </a:cubicBezTo>
                  <a:cubicBezTo>
                    <a:pt x="18206" y="12982"/>
                    <a:pt x="14194" y="16145"/>
                    <a:pt x="10491" y="18109"/>
                  </a:cubicBezTo>
                  <a:cubicBezTo>
                    <a:pt x="6789" y="20073"/>
                    <a:pt x="3394" y="208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2" name="Line"/>
            <p:cNvSpPr/>
            <p:nvPr/>
          </p:nvSpPr>
          <p:spPr>
            <a:xfrm>
              <a:off x="3019371" y="41465"/>
              <a:ext cx="168329" cy="543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497" fill="norm" stroke="1" extrusionOk="0">
                  <a:moveTo>
                    <a:pt x="15802" y="1721"/>
                  </a:moveTo>
                  <a:cubicBezTo>
                    <a:pt x="15802" y="1303"/>
                    <a:pt x="15802" y="884"/>
                    <a:pt x="15262" y="549"/>
                  </a:cubicBezTo>
                  <a:cubicBezTo>
                    <a:pt x="14722" y="214"/>
                    <a:pt x="13642" y="-37"/>
                    <a:pt x="11617" y="5"/>
                  </a:cubicBezTo>
                  <a:cubicBezTo>
                    <a:pt x="9592" y="47"/>
                    <a:pt x="6622" y="382"/>
                    <a:pt x="4192" y="1010"/>
                  </a:cubicBezTo>
                  <a:cubicBezTo>
                    <a:pt x="1762" y="1637"/>
                    <a:pt x="-128" y="2558"/>
                    <a:pt x="7" y="3479"/>
                  </a:cubicBezTo>
                  <a:cubicBezTo>
                    <a:pt x="142" y="4400"/>
                    <a:pt x="2302" y="5321"/>
                    <a:pt x="4597" y="6242"/>
                  </a:cubicBezTo>
                  <a:cubicBezTo>
                    <a:pt x="6892" y="7163"/>
                    <a:pt x="9322" y="8084"/>
                    <a:pt x="10537" y="9005"/>
                  </a:cubicBezTo>
                  <a:cubicBezTo>
                    <a:pt x="11752" y="9926"/>
                    <a:pt x="11752" y="10847"/>
                    <a:pt x="11212" y="11516"/>
                  </a:cubicBezTo>
                  <a:cubicBezTo>
                    <a:pt x="10672" y="12186"/>
                    <a:pt x="9592" y="12605"/>
                    <a:pt x="8377" y="12898"/>
                  </a:cubicBezTo>
                  <a:cubicBezTo>
                    <a:pt x="7162" y="13191"/>
                    <a:pt x="5812" y="13358"/>
                    <a:pt x="4462" y="13400"/>
                  </a:cubicBezTo>
                  <a:cubicBezTo>
                    <a:pt x="3112" y="13442"/>
                    <a:pt x="1762" y="13358"/>
                    <a:pt x="1492" y="13149"/>
                  </a:cubicBezTo>
                  <a:cubicBezTo>
                    <a:pt x="1222" y="12940"/>
                    <a:pt x="2032" y="12605"/>
                    <a:pt x="3247" y="12479"/>
                  </a:cubicBezTo>
                  <a:cubicBezTo>
                    <a:pt x="4462" y="12354"/>
                    <a:pt x="6082" y="12437"/>
                    <a:pt x="7162" y="12689"/>
                  </a:cubicBezTo>
                  <a:cubicBezTo>
                    <a:pt x="8242" y="12940"/>
                    <a:pt x="8782" y="13358"/>
                    <a:pt x="9052" y="14028"/>
                  </a:cubicBezTo>
                  <a:cubicBezTo>
                    <a:pt x="9322" y="14698"/>
                    <a:pt x="9322" y="15619"/>
                    <a:pt x="8647" y="16707"/>
                  </a:cubicBezTo>
                  <a:cubicBezTo>
                    <a:pt x="7972" y="17796"/>
                    <a:pt x="6622" y="19051"/>
                    <a:pt x="5947" y="19889"/>
                  </a:cubicBezTo>
                  <a:cubicBezTo>
                    <a:pt x="5272" y="20726"/>
                    <a:pt x="5272" y="21144"/>
                    <a:pt x="5947" y="21354"/>
                  </a:cubicBezTo>
                  <a:cubicBezTo>
                    <a:pt x="6622" y="21563"/>
                    <a:pt x="7972" y="21563"/>
                    <a:pt x="10672" y="21228"/>
                  </a:cubicBezTo>
                  <a:cubicBezTo>
                    <a:pt x="13372" y="20893"/>
                    <a:pt x="17422" y="20223"/>
                    <a:pt x="21472" y="19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3" name="Line"/>
            <p:cNvSpPr/>
            <p:nvPr/>
          </p:nvSpPr>
          <p:spPr>
            <a:xfrm>
              <a:off x="2327932" y="182447"/>
              <a:ext cx="181049" cy="351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9" h="21223" fill="norm" stroke="1" extrusionOk="0">
                  <a:moveTo>
                    <a:pt x="1016" y="3700"/>
                  </a:moveTo>
                  <a:cubicBezTo>
                    <a:pt x="1259" y="6768"/>
                    <a:pt x="1502" y="9835"/>
                    <a:pt x="1866" y="12264"/>
                  </a:cubicBezTo>
                  <a:cubicBezTo>
                    <a:pt x="2230" y="14692"/>
                    <a:pt x="2715" y="16481"/>
                    <a:pt x="3079" y="18015"/>
                  </a:cubicBezTo>
                  <a:cubicBezTo>
                    <a:pt x="3443" y="19549"/>
                    <a:pt x="3686" y="20827"/>
                    <a:pt x="3565" y="21146"/>
                  </a:cubicBezTo>
                  <a:cubicBezTo>
                    <a:pt x="3443" y="21466"/>
                    <a:pt x="2958" y="20827"/>
                    <a:pt x="2230" y="18526"/>
                  </a:cubicBezTo>
                  <a:cubicBezTo>
                    <a:pt x="1502" y="16226"/>
                    <a:pt x="531" y="12264"/>
                    <a:pt x="167" y="9196"/>
                  </a:cubicBezTo>
                  <a:cubicBezTo>
                    <a:pt x="-197" y="6129"/>
                    <a:pt x="46" y="3956"/>
                    <a:pt x="774" y="2550"/>
                  </a:cubicBezTo>
                  <a:cubicBezTo>
                    <a:pt x="1502" y="1144"/>
                    <a:pt x="2715" y="505"/>
                    <a:pt x="4657" y="186"/>
                  </a:cubicBezTo>
                  <a:cubicBezTo>
                    <a:pt x="6599" y="-134"/>
                    <a:pt x="9268" y="-134"/>
                    <a:pt x="12302" y="952"/>
                  </a:cubicBezTo>
                  <a:cubicBezTo>
                    <a:pt x="15336" y="2039"/>
                    <a:pt x="18733" y="4212"/>
                    <a:pt x="20068" y="6832"/>
                  </a:cubicBezTo>
                  <a:cubicBezTo>
                    <a:pt x="21403" y="9452"/>
                    <a:pt x="20675" y="12519"/>
                    <a:pt x="18976" y="14756"/>
                  </a:cubicBezTo>
                  <a:cubicBezTo>
                    <a:pt x="17277" y="16993"/>
                    <a:pt x="14607" y="18399"/>
                    <a:pt x="12787" y="19293"/>
                  </a:cubicBezTo>
                  <a:cubicBezTo>
                    <a:pt x="10967" y="20188"/>
                    <a:pt x="9996" y="20571"/>
                    <a:pt x="8904" y="20827"/>
                  </a:cubicBezTo>
                  <a:cubicBezTo>
                    <a:pt x="7812" y="21083"/>
                    <a:pt x="6599" y="21210"/>
                    <a:pt x="6234" y="20891"/>
                  </a:cubicBezTo>
                  <a:cubicBezTo>
                    <a:pt x="5870" y="20571"/>
                    <a:pt x="6356" y="19804"/>
                    <a:pt x="7084" y="19229"/>
                  </a:cubicBezTo>
                  <a:cubicBezTo>
                    <a:pt x="7812" y="18654"/>
                    <a:pt x="8783" y="18271"/>
                    <a:pt x="9754" y="178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4" name="Line"/>
            <p:cNvSpPr/>
            <p:nvPr/>
          </p:nvSpPr>
          <p:spPr>
            <a:xfrm>
              <a:off x="2616199" y="332059"/>
              <a:ext cx="15875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760" y="11375"/>
                    <a:pt x="11520" y="2735"/>
                    <a:pt x="15120" y="575"/>
                  </a:cubicBezTo>
                  <a:cubicBezTo>
                    <a:pt x="18720" y="-1585"/>
                    <a:pt x="2016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5" name="Line"/>
            <p:cNvSpPr/>
            <p:nvPr/>
          </p:nvSpPr>
          <p:spPr>
            <a:xfrm>
              <a:off x="2609849" y="415172"/>
              <a:ext cx="2095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6" name="Line"/>
            <p:cNvSpPr/>
            <p:nvPr/>
          </p:nvSpPr>
          <p:spPr>
            <a:xfrm>
              <a:off x="3244850" y="211972"/>
              <a:ext cx="18415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66" y="4566"/>
                    <a:pt x="9931" y="9132"/>
                    <a:pt x="13531" y="12732"/>
                  </a:cubicBezTo>
                  <a:cubicBezTo>
                    <a:pt x="17131" y="16332"/>
                    <a:pt x="19366" y="1896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7" name="Line"/>
            <p:cNvSpPr/>
            <p:nvPr/>
          </p:nvSpPr>
          <p:spPr>
            <a:xfrm>
              <a:off x="3308350" y="167522"/>
              <a:ext cx="107950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82" y="144"/>
                    <a:pt x="17365" y="288"/>
                    <a:pt x="15459" y="1224"/>
                  </a:cubicBezTo>
                  <a:cubicBezTo>
                    <a:pt x="13553" y="2160"/>
                    <a:pt x="11859" y="3888"/>
                    <a:pt x="9529" y="6624"/>
                  </a:cubicBezTo>
                  <a:cubicBezTo>
                    <a:pt x="7200" y="9360"/>
                    <a:pt x="4235" y="13104"/>
                    <a:pt x="2541" y="15768"/>
                  </a:cubicBezTo>
                  <a:cubicBezTo>
                    <a:pt x="847" y="18432"/>
                    <a:pt x="424" y="2001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8" name="Line"/>
            <p:cNvSpPr/>
            <p:nvPr/>
          </p:nvSpPr>
          <p:spPr>
            <a:xfrm>
              <a:off x="3479800" y="370722"/>
              <a:ext cx="63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9" name="Line"/>
            <p:cNvSpPr/>
            <p:nvPr/>
          </p:nvSpPr>
          <p:spPr>
            <a:xfrm>
              <a:off x="3613149" y="427872"/>
              <a:ext cx="571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0" name="Line"/>
            <p:cNvSpPr/>
            <p:nvPr/>
          </p:nvSpPr>
          <p:spPr>
            <a:xfrm>
              <a:off x="3968750" y="415172"/>
              <a:ext cx="1079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1" name="Line"/>
            <p:cNvSpPr/>
            <p:nvPr/>
          </p:nvSpPr>
          <p:spPr>
            <a:xfrm>
              <a:off x="4203700" y="192922"/>
              <a:ext cx="24130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21" y="1833"/>
                    <a:pt x="6442" y="3665"/>
                    <a:pt x="9758" y="6480"/>
                  </a:cubicBezTo>
                  <a:cubicBezTo>
                    <a:pt x="13074" y="9295"/>
                    <a:pt x="16484" y="13091"/>
                    <a:pt x="18474" y="15775"/>
                  </a:cubicBezTo>
                  <a:cubicBezTo>
                    <a:pt x="20463" y="18458"/>
                    <a:pt x="21032" y="200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2" name="Line"/>
            <p:cNvSpPr/>
            <p:nvPr/>
          </p:nvSpPr>
          <p:spPr>
            <a:xfrm>
              <a:off x="4316271" y="129422"/>
              <a:ext cx="122379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7" h="21600" fill="norm" stroke="1" extrusionOk="0">
                  <a:moveTo>
                    <a:pt x="21167" y="0"/>
                  </a:moveTo>
                  <a:cubicBezTo>
                    <a:pt x="17872" y="2130"/>
                    <a:pt x="14577" y="4259"/>
                    <a:pt x="10916" y="7048"/>
                  </a:cubicBezTo>
                  <a:cubicBezTo>
                    <a:pt x="7255" y="9837"/>
                    <a:pt x="3228" y="13285"/>
                    <a:pt x="1398" y="15820"/>
                  </a:cubicBezTo>
                  <a:cubicBezTo>
                    <a:pt x="-433" y="18355"/>
                    <a:pt x="-67" y="19977"/>
                    <a:pt x="29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3" name="Line"/>
            <p:cNvSpPr/>
            <p:nvPr/>
          </p:nvSpPr>
          <p:spPr>
            <a:xfrm>
              <a:off x="4480152" y="393391"/>
              <a:ext cx="110899" cy="155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393" fill="norm" stroke="1" extrusionOk="0">
                  <a:moveTo>
                    <a:pt x="4235" y="10885"/>
                  </a:moveTo>
                  <a:cubicBezTo>
                    <a:pt x="3012" y="12052"/>
                    <a:pt x="1790" y="13220"/>
                    <a:pt x="975" y="14534"/>
                  </a:cubicBezTo>
                  <a:cubicBezTo>
                    <a:pt x="160" y="15847"/>
                    <a:pt x="-248" y="17307"/>
                    <a:pt x="160" y="17015"/>
                  </a:cubicBezTo>
                  <a:cubicBezTo>
                    <a:pt x="567" y="16723"/>
                    <a:pt x="1790" y="14679"/>
                    <a:pt x="3420" y="11907"/>
                  </a:cubicBezTo>
                  <a:cubicBezTo>
                    <a:pt x="5050" y="9134"/>
                    <a:pt x="7088" y="5631"/>
                    <a:pt x="8922" y="3442"/>
                  </a:cubicBezTo>
                  <a:cubicBezTo>
                    <a:pt x="10756" y="1252"/>
                    <a:pt x="12386" y="377"/>
                    <a:pt x="14220" y="85"/>
                  </a:cubicBezTo>
                  <a:cubicBezTo>
                    <a:pt x="16054" y="-207"/>
                    <a:pt x="18092" y="85"/>
                    <a:pt x="19314" y="3734"/>
                  </a:cubicBezTo>
                  <a:cubicBezTo>
                    <a:pt x="20537" y="7382"/>
                    <a:pt x="20944" y="14388"/>
                    <a:pt x="21352" y="21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4" name="Line"/>
            <p:cNvSpPr/>
            <p:nvPr/>
          </p:nvSpPr>
          <p:spPr>
            <a:xfrm>
              <a:off x="4673600" y="101236"/>
              <a:ext cx="64685" cy="555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03" h="21544" fill="norm" stroke="1" extrusionOk="0">
                  <a:moveTo>
                    <a:pt x="0" y="601"/>
                  </a:moveTo>
                  <a:cubicBezTo>
                    <a:pt x="2618" y="355"/>
                    <a:pt x="5236" y="108"/>
                    <a:pt x="8182" y="26"/>
                  </a:cubicBezTo>
                  <a:cubicBezTo>
                    <a:pt x="11127" y="-56"/>
                    <a:pt x="14400" y="26"/>
                    <a:pt x="16691" y="724"/>
                  </a:cubicBezTo>
                  <a:cubicBezTo>
                    <a:pt x="18982" y="1422"/>
                    <a:pt x="20291" y="2736"/>
                    <a:pt x="19309" y="4338"/>
                  </a:cubicBezTo>
                  <a:cubicBezTo>
                    <a:pt x="18327" y="5939"/>
                    <a:pt x="15055" y="7828"/>
                    <a:pt x="13745" y="9389"/>
                  </a:cubicBezTo>
                  <a:cubicBezTo>
                    <a:pt x="12436" y="10949"/>
                    <a:pt x="13091" y="12181"/>
                    <a:pt x="15382" y="13783"/>
                  </a:cubicBezTo>
                  <a:cubicBezTo>
                    <a:pt x="17673" y="15384"/>
                    <a:pt x="21600" y="17355"/>
                    <a:pt x="19309" y="18711"/>
                  </a:cubicBezTo>
                  <a:cubicBezTo>
                    <a:pt x="17018" y="20066"/>
                    <a:pt x="8509" y="20805"/>
                    <a:pt x="0" y="21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5" name="Line"/>
            <p:cNvSpPr/>
            <p:nvPr/>
          </p:nvSpPr>
          <p:spPr>
            <a:xfrm>
              <a:off x="4992011" y="332622"/>
              <a:ext cx="341990" cy="144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346" fill="norm" stroke="1" extrusionOk="0">
                  <a:moveTo>
                    <a:pt x="3543" y="10330"/>
                  </a:moveTo>
                  <a:cubicBezTo>
                    <a:pt x="2876" y="13461"/>
                    <a:pt x="2210" y="16591"/>
                    <a:pt x="1610" y="18626"/>
                  </a:cubicBezTo>
                  <a:cubicBezTo>
                    <a:pt x="1010" y="20661"/>
                    <a:pt x="476" y="21600"/>
                    <a:pt x="210" y="21287"/>
                  </a:cubicBezTo>
                  <a:cubicBezTo>
                    <a:pt x="-57" y="20974"/>
                    <a:pt x="-57" y="19409"/>
                    <a:pt x="143" y="17217"/>
                  </a:cubicBezTo>
                  <a:cubicBezTo>
                    <a:pt x="343" y="15026"/>
                    <a:pt x="743" y="12209"/>
                    <a:pt x="1410" y="10487"/>
                  </a:cubicBezTo>
                  <a:cubicBezTo>
                    <a:pt x="2076" y="8765"/>
                    <a:pt x="3010" y="8139"/>
                    <a:pt x="4076" y="8609"/>
                  </a:cubicBezTo>
                  <a:cubicBezTo>
                    <a:pt x="5143" y="9078"/>
                    <a:pt x="6343" y="10643"/>
                    <a:pt x="8210" y="12365"/>
                  </a:cubicBezTo>
                  <a:cubicBezTo>
                    <a:pt x="10076" y="14087"/>
                    <a:pt x="12610" y="15965"/>
                    <a:pt x="14676" y="15652"/>
                  </a:cubicBezTo>
                  <a:cubicBezTo>
                    <a:pt x="16743" y="15339"/>
                    <a:pt x="18343" y="12835"/>
                    <a:pt x="19410" y="9861"/>
                  </a:cubicBezTo>
                  <a:cubicBezTo>
                    <a:pt x="20476" y="6887"/>
                    <a:pt x="21010" y="3443"/>
                    <a:pt x="215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6" name="Line"/>
            <p:cNvSpPr/>
            <p:nvPr/>
          </p:nvSpPr>
          <p:spPr>
            <a:xfrm>
              <a:off x="5044793" y="199272"/>
              <a:ext cx="9808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400"/>
                    <a:pt x="2735" y="10800"/>
                    <a:pt x="575" y="14400"/>
                  </a:cubicBezTo>
                  <a:cubicBezTo>
                    <a:pt x="-1585" y="18000"/>
                    <a:pt x="2735" y="1980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7" name="Line"/>
            <p:cNvSpPr/>
            <p:nvPr/>
          </p:nvSpPr>
          <p:spPr>
            <a:xfrm>
              <a:off x="5035550" y="110372"/>
              <a:ext cx="190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8" name="Line"/>
            <p:cNvSpPr/>
            <p:nvPr/>
          </p:nvSpPr>
          <p:spPr>
            <a:xfrm>
              <a:off x="5130800" y="180222"/>
              <a:ext cx="254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9" name="Line"/>
            <p:cNvSpPr/>
            <p:nvPr/>
          </p:nvSpPr>
          <p:spPr>
            <a:xfrm>
              <a:off x="5162549" y="123072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0" name="Line"/>
            <p:cNvSpPr/>
            <p:nvPr/>
          </p:nvSpPr>
          <p:spPr>
            <a:xfrm>
              <a:off x="5207793" y="-1"/>
              <a:ext cx="106562" cy="307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357" fill="norm" stroke="1" extrusionOk="0">
                  <a:moveTo>
                    <a:pt x="17629" y="13392"/>
                  </a:moveTo>
                  <a:cubicBezTo>
                    <a:pt x="14665" y="12805"/>
                    <a:pt x="11700" y="12217"/>
                    <a:pt x="9370" y="12217"/>
                  </a:cubicBezTo>
                  <a:cubicBezTo>
                    <a:pt x="7041" y="12217"/>
                    <a:pt x="5347" y="12805"/>
                    <a:pt x="3865" y="13833"/>
                  </a:cubicBezTo>
                  <a:cubicBezTo>
                    <a:pt x="2382" y="14862"/>
                    <a:pt x="1112" y="16331"/>
                    <a:pt x="476" y="17433"/>
                  </a:cubicBezTo>
                  <a:cubicBezTo>
                    <a:pt x="-159" y="18535"/>
                    <a:pt x="-159" y="19270"/>
                    <a:pt x="476" y="19931"/>
                  </a:cubicBezTo>
                  <a:cubicBezTo>
                    <a:pt x="1112" y="20592"/>
                    <a:pt x="2382" y="21180"/>
                    <a:pt x="4076" y="21327"/>
                  </a:cubicBezTo>
                  <a:cubicBezTo>
                    <a:pt x="5770" y="21474"/>
                    <a:pt x="7888" y="21180"/>
                    <a:pt x="10853" y="18241"/>
                  </a:cubicBezTo>
                  <a:cubicBezTo>
                    <a:pt x="13817" y="15303"/>
                    <a:pt x="17629" y="9719"/>
                    <a:pt x="19535" y="6560"/>
                  </a:cubicBezTo>
                  <a:cubicBezTo>
                    <a:pt x="21441" y="3401"/>
                    <a:pt x="21441" y="2666"/>
                    <a:pt x="21229" y="1858"/>
                  </a:cubicBezTo>
                  <a:cubicBezTo>
                    <a:pt x="21017" y="1050"/>
                    <a:pt x="20594" y="168"/>
                    <a:pt x="19747" y="21"/>
                  </a:cubicBezTo>
                  <a:cubicBezTo>
                    <a:pt x="18900" y="-126"/>
                    <a:pt x="17629" y="462"/>
                    <a:pt x="16782" y="2666"/>
                  </a:cubicBezTo>
                  <a:cubicBezTo>
                    <a:pt x="15935" y="4870"/>
                    <a:pt x="15512" y="8690"/>
                    <a:pt x="15935" y="11262"/>
                  </a:cubicBezTo>
                  <a:cubicBezTo>
                    <a:pt x="16359" y="13833"/>
                    <a:pt x="17629" y="15156"/>
                    <a:pt x="18900" y="16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1" name="Line"/>
            <p:cNvSpPr/>
            <p:nvPr/>
          </p:nvSpPr>
          <p:spPr>
            <a:xfrm>
              <a:off x="5600699" y="135772"/>
              <a:ext cx="19050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60" y="3086"/>
                    <a:pt x="6720" y="6171"/>
                    <a:pt x="9720" y="9514"/>
                  </a:cubicBezTo>
                  <a:cubicBezTo>
                    <a:pt x="12720" y="12857"/>
                    <a:pt x="15360" y="16457"/>
                    <a:pt x="17280" y="18514"/>
                  </a:cubicBezTo>
                  <a:cubicBezTo>
                    <a:pt x="19200" y="20571"/>
                    <a:pt x="20400" y="210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2" name="Line"/>
            <p:cNvSpPr/>
            <p:nvPr/>
          </p:nvSpPr>
          <p:spPr>
            <a:xfrm>
              <a:off x="5556250" y="123072"/>
              <a:ext cx="260350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37" y="3042"/>
                    <a:pt x="13873" y="6085"/>
                    <a:pt x="10449" y="9025"/>
                  </a:cubicBezTo>
                  <a:cubicBezTo>
                    <a:pt x="7024" y="11966"/>
                    <a:pt x="4039" y="14806"/>
                    <a:pt x="2371" y="16885"/>
                  </a:cubicBezTo>
                  <a:cubicBezTo>
                    <a:pt x="702" y="18963"/>
                    <a:pt x="351" y="202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3" name="Line"/>
            <p:cNvSpPr/>
            <p:nvPr/>
          </p:nvSpPr>
          <p:spPr>
            <a:xfrm>
              <a:off x="3282950" y="624722"/>
              <a:ext cx="2349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32" y="15600"/>
                    <a:pt x="12065" y="9600"/>
                    <a:pt x="15665" y="6000"/>
                  </a:cubicBezTo>
                  <a:cubicBezTo>
                    <a:pt x="19265" y="2400"/>
                    <a:pt x="20432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4" name="Line"/>
            <p:cNvSpPr/>
            <p:nvPr/>
          </p:nvSpPr>
          <p:spPr>
            <a:xfrm>
              <a:off x="3295650" y="688222"/>
              <a:ext cx="2159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5" name="Line"/>
            <p:cNvSpPr/>
            <p:nvPr/>
          </p:nvSpPr>
          <p:spPr>
            <a:xfrm>
              <a:off x="5530850" y="631435"/>
              <a:ext cx="247650" cy="12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2" fill="norm" stroke="1" extrusionOk="0">
                  <a:moveTo>
                    <a:pt x="0" y="20982"/>
                  </a:moveTo>
                  <a:cubicBezTo>
                    <a:pt x="6092" y="13782"/>
                    <a:pt x="12185" y="6582"/>
                    <a:pt x="15785" y="2982"/>
                  </a:cubicBezTo>
                  <a:cubicBezTo>
                    <a:pt x="19385" y="-618"/>
                    <a:pt x="20492" y="-618"/>
                    <a:pt x="21046" y="1182"/>
                  </a:cubicBezTo>
                  <a:cubicBezTo>
                    <a:pt x="21600" y="2982"/>
                    <a:pt x="21600" y="6582"/>
                    <a:pt x="21600" y="101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6" name="Line"/>
            <p:cNvSpPr/>
            <p:nvPr/>
          </p:nvSpPr>
          <p:spPr>
            <a:xfrm>
              <a:off x="5540322" y="675522"/>
              <a:ext cx="231829" cy="34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0806" fill="norm" stroke="1" extrusionOk="0">
                  <a:moveTo>
                    <a:pt x="3245" y="11435"/>
                  </a:moveTo>
                  <a:cubicBezTo>
                    <a:pt x="1674" y="15247"/>
                    <a:pt x="103" y="19059"/>
                    <a:pt x="5" y="20329"/>
                  </a:cubicBezTo>
                  <a:cubicBezTo>
                    <a:pt x="-93" y="21600"/>
                    <a:pt x="1282" y="20329"/>
                    <a:pt x="5111" y="16518"/>
                  </a:cubicBezTo>
                  <a:cubicBezTo>
                    <a:pt x="8940" y="12706"/>
                    <a:pt x="15223" y="6353"/>
                    <a:pt x="2150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7" name="Line"/>
            <p:cNvSpPr/>
            <p:nvPr/>
          </p:nvSpPr>
          <p:spPr>
            <a:xfrm>
              <a:off x="2451100" y="7920872"/>
              <a:ext cx="2349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59" y="14400"/>
                    <a:pt x="10119" y="7200"/>
                    <a:pt x="13719" y="3600"/>
                  </a:cubicBezTo>
                  <a:cubicBezTo>
                    <a:pt x="17319" y="0"/>
                    <a:pt x="1945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8" name="Line"/>
            <p:cNvSpPr/>
            <p:nvPr/>
          </p:nvSpPr>
          <p:spPr>
            <a:xfrm>
              <a:off x="2481720" y="8009772"/>
              <a:ext cx="178930" cy="58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274" fill="norm" stroke="1" extrusionOk="0">
                  <a:moveTo>
                    <a:pt x="3185" y="18514"/>
                  </a:moveTo>
                  <a:cubicBezTo>
                    <a:pt x="1660" y="20057"/>
                    <a:pt x="135" y="21600"/>
                    <a:pt x="8" y="21214"/>
                  </a:cubicBezTo>
                  <a:cubicBezTo>
                    <a:pt x="-119" y="20829"/>
                    <a:pt x="1152" y="18514"/>
                    <a:pt x="4963" y="14657"/>
                  </a:cubicBezTo>
                  <a:cubicBezTo>
                    <a:pt x="8775" y="10800"/>
                    <a:pt x="15128" y="5400"/>
                    <a:pt x="2148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9" name="Line"/>
            <p:cNvSpPr/>
            <p:nvPr/>
          </p:nvSpPr>
          <p:spPr>
            <a:xfrm>
              <a:off x="6788150" y="7438272"/>
              <a:ext cx="8763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774" y="2400"/>
                    <a:pt x="3548" y="4800"/>
                    <a:pt x="5530" y="4800"/>
                  </a:cubicBezTo>
                  <a:cubicBezTo>
                    <a:pt x="7513" y="4800"/>
                    <a:pt x="9704" y="2400"/>
                    <a:pt x="11765" y="2400"/>
                  </a:cubicBezTo>
                  <a:cubicBezTo>
                    <a:pt x="13826" y="2400"/>
                    <a:pt x="15757" y="4800"/>
                    <a:pt x="17374" y="8400"/>
                  </a:cubicBezTo>
                  <a:cubicBezTo>
                    <a:pt x="18991" y="12000"/>
                    <a:pt x="20296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0" name="Line"/>
            <p:cNvSpPr/>
            <p:nvPr/>
          </p:nvSpPr>
          <p:spPr>
            <a:xfrm>
              <a:off x="6851650" y="7548339"/>
              <a:ext cx="679450" cy="4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59" y="21600"/>
                    <a:pt x="5518" y="21600"/>
                    <a:pt x="8445" y="16200"/>
                  </a:cubicBezTo>
                  <a:cubicBezTo>
                    <a:pt x="11372" y="10800"/>
                    <a:pt x="14467" y="0"/>
                    <a:pt x="16688" y="0"/>
                  </a:cubicBezTo>
                  <a:cubicBezTo>
                    <a:pt x="18908" y="0"/>
                    <a:pt x="20254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1" name="Line"/>
            <p:cNvSpPr/>
            <p:nvPr/>
          </p:nvSpPr>
          <p:spPr>
            <a:xfrm>
              <a:off x="3124200" y="7630889"/>
              <a:ext cx="162015" cy="576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531" fill="norm" stroke="1" extrusionOk="0">
                  <a:moveTo>
                    <a:pt x="842" y="10127"/>
                  </a:moveTo>
                  <a:cubicBezTo>
                    <a:pt x="1964" y="12738"/>
                    <a:pt x="3086" y="15349"/>
                    <a:pt x="3787" y="17130"/>
                  </a:cubicBezTo>
                  <a:cubicBezTo>
                    <a:pt x="4488" y="18910"/>
                    <a:pt x="4769" y="19859"/>
                    <a:pt x="4909" y="20532"/>
                  </a:cubicBezTo>
                  <a:cubicBezTo>
                    <a:pt x="5049" y="21204"/>
                    <a:pt x="5049" y="21600"/>
                    <a:pt x="4909" y="21521"/>
                  </a:cubicBezTo>
                  <a:cubicBezTo>
                    <a:pt x="4769" y="21442"/>
                    <a:pt x="4488" y="20888"/>
                    <a:pt x="3787" y="19305"/>
                  </a:cubicBezTo>
                  <a:cubicBezTo>
                    <a:pt x="3086" y="17723"/>
                    <a:pt x="1964" y="15112"/>
                    <a:pt x="1543" y="12343"/>
                  </a:cubicBezTo>
                  <a:cubicBezTo>
                    <a:pt x="1122" y="9574"/>
                    <a:pt x="1403" y="6646"/>
                    <a:pt x="3086" y="4589"/>
                  </a:cubicBezTo>
                  <a:cubicBezTo>
                    <a:pt x="4769" y="2532"/>
                    <a:pt x="7855" y="1345"/>
                    <a:pt x="10099" y="712"/>
                  </a:cubicBezTo>
                  <a:cubicBezTo>
                    <a:pt x="12343" y="79"/>
                    <a:pt x="13745" y="0"/>
                    <a:pt x="15148" y="0"/>
                  </a:cubicBezTo>
                  <a:cubicBezTo>
                    <a:pt x="16551" y="0"/>
                    <a:pt x="17953" y="79"/>
                    <a:pt x="19216" y="831"/>
                  </a:cubicBezTo>
                  <a:cubicBezTo>
                    <a:pt x="20478" y="1582"/>
                    <a:pt x="21600" y="3007"/>
                    <a:pt x="21460" y="4312"/>
                  </a:cubicBezTo>
                  <a:cubicBezTo>
                    <a:pt x="21319" y="5618"/>
                    <a:pt x="19917" y="6804"/>
                    <a:pt x="16691" y="7675"/>
                  </a:cubicBezTo>
                  <a:cubicBezTo>
                    <a:pt x="13465" y="8545"/>
                    <a:pt x="8416" y="9099"/>
                    <a:pt x="5330" y="9534"/>
                  </a:cubicBezTo>
                  <a:cubicBezTo>
                    <a:pt x="2244" y="9969"/>
                    <a:pt x="1122" y="10286"/>
                    <a:pt x="0" y="106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2" name="Line"/>
            <p:cNvSpPr/>
            <p:nvPr/>
          </p:nvSpPr>
          <p:spPr>
            <a:xfrm>
              <a:off x="3297351" y="7908172"/>
              <a:ext cx="188799" cy="2684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404" fill="norm" stroke="1" extrusionOk="0">
                  <a:moveTo>
                    <a:pt x="1247" y="4556"/>
                  </a:moveTo>
                  <a:cubicBezTo>
                    <a:pt x="527" y="3206"/>
                    <a:pt x="-193" y="1856"/>
                    <a:pt x="47" y="1181"/>
                  </a:cubicBezTo>
                  <a:cubicBezTo>
                    <a:pt x="287" y="506"/>
                    <a:pt x="1487" y="506"/>
                    <a:pt x="3167" y="1266"/>
                  </a:cubicBezTo>
                  <a:cubicBezTo>
                    <a:pt x="4847" y="2025"/>
                    <a:pt x="7007" y="3544"/>
                    <a:pt x="8567" y="6328"/>
                  </a:cubicBezTo>
                  <a:cubicBezTo>
                    <a:pt x="10127" y="9112"/>
                    <a:pt x="11087" y="13162"/>
                    <a:pt x="11207" y="15862"/>
                  </a:cubicBezTo>
                  <a:cubicBezTo>
                    <a:pt x="11327" y="18563"/>
                    <a:pt x="10607" y="19912"/>
                    <a:pt x="9647" y="20672"/>
                  </a:cubicBezTo>
                  <a:cubicBezTo>
                    <a:pt x="8687" y="21431"/>
                    <a:pt x="7487" y="21600"/>
                    <a:pt x="6767" y="21178"/>
                  </a:cubicBezTo>
                  <a:cubicBezTo>
                    <a:pt x="6047" y="20756"/>
                    <a:pt x="5807" y="19744"/>
                    <a:pt x="5927" y="17550"/>
                  </a:cubicBezTo>
                  <a:cubicBezTo>
                    <a:pt x="6047" y="15356"/>
                    <a:pt x="6527" y="11981"/>
                    <a:pt x="9167" y="8859"/>
                  </a:cubicBezTo>
                  <a:cubicBezTo>
                    <a:pt x="11807" y="5737"/>
                    <a:pt x="16607" y="2869"/>
                    <a:pt x="2140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3" name="Line"/>
            <p:cNvSpPr/>
            <p:nvPr/>
          </p:nvSpPr>
          <p:spPr>
            <a:xfrm>
              <a:off x="3588943" y="7728214"/>
              <a:ext cx="169724" cy="448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2" h="21385" fill="norm" stroke="1" extrusionOk="0">
                  <a:moveTo>
                    <a:pt x="20398" y="3737"/>
                  </a:moveTo>
                  <a:cubicBezTo>
                    <a:pt x="20661" y="3131"/>
                    <a:pt x="20925" y="2525"/>
                    <a:pt x="21056" y="1920"/>
                  </a:cubicBezTo>
                  <a:cubicBezTo>
                    <a:pt x="21188" y="1314"/>
                    <a:pt x="21188" y="708"/>
                    <a:pt x="20398" y="355"/>
                  </a:cubicBezTo>
                  <a:cubicBezTo>
                    <a:pt x="19608" y="2"/>
                    <a:pt x="18027" y="-99"/>
                    <a:pt x="16710" y="103"/>
                  </a:cubicBezTo>
                  <a:cubicBezTo>
                    <a:pt x="15393" y="305"/>
                    <a:pt x="14339" y="809"/>
                    <a:pt x="11968" y="2525"/>
                  </a:cubicBezTo>
                  <a:cubicBezTo>
                    <a:pt x="9598" y="4241"/>
                    <a:pt x="5910" y="7168"/>
                    <a:pt x="3408" y="10045"/>
                  </a:cubicBezTo>
                  <a:cubicBezTo>
                    <a:pt x="905" y="12922"/>
                    <a:pt x="-412" y="15748"/>
                    <a:pt x="115" y="17665"/>
                  </a:cubicBezTo>
                  <a:cubicBezTo>
                    <a:pt x="642" y="19583"/>
                    <a:pt x="3012" y="20593"/>
                    <a:pt x="4988" y="21047"/>
                  </a:cubicBezTo>
                  <a:cubicBezTo>
                    <a:pt x="6964" y="21501"/>
                    <a:pt x="8544" y="21400"/>
                    <a:pt x="10125" y="212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4" name="Line"/>
            <p:cNvSpPr/>
            <p:nvPr/>
          </p:nvSpPr>
          <p:spPr>
            <a:xfrm>
              <a:off x="3841750" y="7819272"/>
              <a:ext cx="184150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738" y="2687"/>
                    <a:pt x="3476" y="5373"/>
                    <a:pt x="6207" y="8221"/>
                  </a:cubicBezTo>
                  <a:cubicBezTo>
                    <a:pt x="8938" y="11069"/>
                    <a:pt x="12662" y="14078"/>
                    <a:pt x="15393" y="16334"/>
                  </a:cubicBezTo>
                  <a:cubicBezTo>
                    <a:pt x="18124" y="18591"/>
                    <a:pt x="19862" y="2009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5" name="Line"/>
            <p:cNvSpPr/>
            <p:nvPr/>
          </p:nvSpPr>
          <p:spPr>
            <a:xfrm>
              <a:off x="3848100" y="7787522"/>
              <a:ext cx="209550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82" y="2400"/>
                    <a:pt x="16364" y="4800"/>
                    <a:pt x="13418" y="7418"/>
                  </a:cubicBezTo>
                  <a:cubicBezTo>
                    <a:pt x="10473" y="10036"/>
                    <a:pt x="7200" y="12873"/>
                    <a:pt x="4909" y="15273"/>
                  </a:cubicBezTo>
                  <a:cubicBezTo>
                    <a:pt x="2618" y="17673"/>
                    <a:pt x="1309" y="196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6" name="Line"/>
            <p:cNvSpPr/>
            <p:nvPr/>
          </p:nvSpPr>
          <p:spPr>
            <a:xfrm>
              <a:off x="4137760" y="7876422"/>
              <a:ext cx="20564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600" fill="norm" stroke="1" extrusionOk="0">
                  <a:moveTo>
                    <a:pt x="21413" y="0"/>
                  </a:moveTo>
                  <a:cubicBezTo>
                    <a:pt x="16784" y="4500"/>
                    <a:pt x="12156" y="9000"/>
                    <a:pt x="8850" y="12038"/>
                  </a:cubicBezTo>
                  <a:cubicBezTo>
                    <a:pt x="5544" y="15075"/>
                    <a:pt x="3560" y="16650"/>
                    <a:pt x="2127" y="18000"/>
                  </a:cubicBezTo>
                  <a:cubicBezTo>
                    <a:pt x="695" y="19350"/>
                    <a:pt x="-187" y="20475"/>
                    <a:pt x="33" y="21037"/>
                  </a:cubicBezTo>
                  <a:cubicBezTo>
                    <a:pt x="254" y="21600"/>
                    <a:pt x="1576" y="21600"/>
                    <a:pt x="4552" y="21600"/>
                  </a:cubicBezTo>
                  <a:cubicBezTo>
                    <a:pt x="7527" y="21600"/>
                    <a:pt x="12156" y="21600"/>
                    <a:pt x="167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7" name="Line"/>
            <p:cNvSpPr/>
            <p:nvPr/>
          </p:nvSpPr>
          <p:spPr>
            <a:xfrm>
              <a:off x="4127500" y="8149472"/>
              <a:ext cx="2032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8" name="Line"/>
            <p:cNvSpPr/>
            <p:nvPr/>
          </p:nvSpPr>
          <p:spPr>
            <a:xfrm>
              <a:off x="4442883" y="7882772"/>
              <a:ext cx="268817" cy="220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9" fill="norm" stroke="1" extrusionOk="0">
                  <a:moveTo>
                    <a:pt x="21600" y="0"/>
                  </a:moveTo>
                  <a:cubicBezTo>
                    <a:pt x="20580" y="1646"/>
                    <a:pt x="19559" y="3291"/>
                    <a:pt x="17603" y="6274"/>
                  </a:cubicBezTo>
                  <a:cubicBezTo>
                    <a:pt x="15647" y="9257"/>
                    <a:pt x="12756" y="13577"/>
                    <a:pt x="10375" y="16354"/>
                  </a:cubicBezTo>
                  <a:cubicBezTo>
                    <a:pt x="7994" y="19131"/>
                    <a:pt x="6123" y="20366"/>
                    <a:pt x="4592" y="20983"/>
                  </a:cubicBezTo>
                  <a:cubicBezTo>
                    <a:pt x="3061" y="21600"/>
                    <a:pt x="1871" y="21600"/>
                    <a:pt x="1106" y="21086"/>
                  </a:cubicBezTo>
                  <a:cubicBezTo>
                    <a:pt x="340" y="20571"/>
                    <a:pt x="0" y="19543"/>
                    <a:pt x="0" y="18514"/>
                  </a:cubicBezTo>
                  <a:cubicBezTo>
                    <a:pt x="0" y="17486"/>
                    <a:pt x="340" y="16457"/>
                    <a:pt x="1361" y="15531"/>
                  </a:cubicBezTo>
                  <a:cubicBezTo>
                    <a:pt x="2381" y="14606"/>
                    <a:pt x="4082" y="13783"/>
                    <a:pt x="5953" y="13474"/>
                  </a:cubicBezTo>
                  <a:cubicBezTo>
                    <a:pt x="7824" y="13166"/>
                    <a:pt x="9865" y="13371"/>
                    <a:pt x="11906" y="14709"/>
                  </a:cubicBezTo>
                  <a:cubicBezTo>
                    <a:pt x="13946" y="16046"/>
                    <a:pt x="15987" y="18514"/>
                    <a:pt x="18028" y="209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9" name="Line"/>
            <p:cNvSpPr/>
            <p:nvPr/>
          </p:nvSpPr>
          <p:spPr>
            <a:xfrm>
              <a:off x="4806950" y="7787522"/>
              <a:ext cx="66765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600" fill="norm" stroke="1" extrusionOk="0">
                  <a:moveTo>
                    <a:pt x="6075" y="0"/>
                  </a:moveTo>
                  <a:cubicBezTo>
                    <a:pt x="9450" y="122"/>
                    <a:pt x="12825" y="244"/>
                    <a:pt x="15862" y="1647"/>
                  </a:cubicBezTo>
                  <a:cubicBezTo>
                    <a:pt x="18900" y="3051"/>
                    <a:pt x="21600" y="5736"/>
                    <a:pt x="21262" y="8786"/>
                  </a:cubicBezTo>
                  <a:cubicBezTo>
                    <a:pt x="20925" y="11837"/>
                    <a:pt x="17550" y="15254"/>
                    <a:pt x="13500" y="17451"/>
                  </a:cubicBezTo>
                  <a:cubicBezTo>
                    <a:pt x="9450" y="19647"/>
                    <a:pt x="4725" y="2062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0" name="Line"/>
            <p:cNvSpPr/>
            <p:nvPr/>
          </p:nvSpPr>
          <p:spPr>
            <a:xfrm>
              <a:off x="5175250" y="7952572"/>
              <a:ext cx="260350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6146" y="11670"/>
                    <a:pt x="12293" y="3363"/>
                    <a:pt x="15893" y="870"/>
                  </a:cubicBezTo>
                  <a:cubicBezTo>
                    <a:pt x="19493" y="-1622"/>
                    <a:pt x="20546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1" name="Line"/>
            <p:cNvSpPr/>
            <p:nvPr/>
          </p:nvSpPr>
          <p:spPr>
            <a:xfrm>
              <a:off x="5162550" y="8124072"/>
              <a:ext cx="2984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2" name="Line"/>
            <p:cNvSpPr/>
            <p:nvPr/>
          </p:nvSpPr>
          <p:spPr>
            <a:xfrm>
              <a:off x="3378200" y="8350555"/>
              <a:ext cx="1409700" cy="59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97" y="20829"/>
                    <a:pt x="2595" y="20057"/>
                    <a:pt x="3957" y="18129"/>
                  </a:cubicBezTo>
                  <a:cubicBezTo>
                    <a:pt x="5319" y="16200"/>
                    <a:pt x="6746" y="13114"/>
                    <a:pt x="8141" y="10414"/>
                  </a:cubicBezTo>
                  <a:cubicBezTo>
                    <a:pt x="9535" y="7714"/>
                    <a:pt x="10897" y="5400"/>
                    <a:pt x="12292" y="3471"/>
                  </a:cubicBezTo>
                  <a:cubicBezTo>
                    <a:pt x="13686" y="1543"/>
                    <a:pt x="15114" y="0"/>
                    <a:pt x="16443" y="0"/>
                  </a:cubicBezTo>
                  <a:cubicBezTo>
                    <a:pt x="17773" y="0"/>
                    <a:pt x="19005" y="1543"/>
                    <a:pt x="19849" y="3086"/>
                  </a:cubicBezTo>
                  <a:cubicBezTo>
                    <a:pt x="20692" y="4629"/>
                    <a:pt x="21146" y="6171"/>
                    <a:pt x="21600" y="77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3" name="Line"/>
            <p:cNvSpPr/>
            <p:nvPr/>
          </p:nvSpPr>
          <p:spPr>
            <a:xfrm>
              <a:off x="3511550" y="8466972"/>
              <a:ext cx="11303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18" y="19800"/>
                    <a:pt x="3236" y="18000"/>
                    <a:pt x="4793" y="15750"/>
                  </a:cubicBezTo>
                  <a:cubicBezTo>
                    <a:pt x="6351" y="13500"/>
                    <a:pt x="7847" y="10800"/>
                    <a:pt x="9364" y="9000"/>
                  </a:cubicBezTo>
                  <a:cubicBezTo>
                    <a:pt x="10881" y="7200"/>
                    <a:pt x="12418" y="6300"/>
                    <a:pt x="14178" y="5400"/>
                  </a:cubicBezTo>
                  <a:cubicBezTo>
                    <a:pt x="15937" y="4500"/>
                    <a:pt x="17919" y="3600"/>
                    <a:pt x="19193" y="2700"/>
                  </a:cubicBezTo>
                  <a:cubicBezTo>
                    <a:pt x="20467" y="1800"/>
                    <a:pt x="21034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4" name="Line"/>
            <p:cNvSpPr/>
            <p:nvPr/>
          </p:nvSpPr>
          <p:spPr>
            <a:xfrm>
              <a:off x="5903606" y="7844672"/>
              <a:ext cx="84445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8" h="21600" fill="norm" stroke="1" extrusionOk="0">
                  <a:moveTo>
                    <a:pt x="21018" y="0"/>
                  </a:moveTo>
                  <a:cubicBezTo>
                    <a:pt x="18384" y="3434"/>
                    <a:pt x="15750" y="6868"/>
                    <a:pt x="12062" y="10191"/>
                  </a:cubicBezTo>
                  <a:cubicBezTo>
                    <a:pt x="8374" y="13514"/>
                    <a:pt x="3633" y="16726"/>
                    <a:pt x="1525" y="18609"/>
                  </a:cubicBezTo>
                  <a:cubicBezTo>
                    <a:pt x="-582" y="20492"/>
                    <a:pt x="-55" y="21046"/>
                    <a:pt x="47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5" name="Line"/>
            <p:cNvSpPr/>
            <p:nvPr/>
          </p:nvSpPr>
          <p:spPr>
            <a:xfrm>
              <a:off x="5924549" y="7762122"/>
              <a:ext cx="3111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45" y="18000"/>
                    <a:pt x="5290" y="14400"/>
                    <a:pt x="8890" y="10800"/>
                  </a:cubicBezTo>
                  <a:cubicBezTo>
                    <a:pt x="12490" y="7200"/>
                    <a:pt x="17045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6" name="Line"/>
            <p:cNvSpPr/>
            <p:nvPr/>
          </p:nvSpPr>
          <p:spPr>
            <a:xfrm>
              <a:off x="5975350" y="7958972"/>
              <a:ext cx="2603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61" y="15750"/>
                    <a:pt x="6322" y="9900"/>
                    <a:pt x="9922" y="6300"/>
                  </a:cubicBezTo>
                  <a:cubicBezTo>
                    <a:pt x="13522" y="2700"/>
                    <a:pt x="17561" y="13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7" name="Line"/>
            <p:cNvSpPr/>
            <p:nvPr/>
          </p:nvSpPr>
          <p:spPr>
            <a:xfrm>
              <a:off x="6051550" y="8162172"/>
              <a:ext cx="16510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69" y="1440"/>
                    <a:pt x="5538" y="2880"/>
                    <a:pt x="8862" y="5657"/>
                  </a:cubicBezTo>
                  <a:cubicBezTo>
                    <a:pt x="12185" y="8434"/>
                    <a:pt x="16062" y="12549"/>
                    <a:pt x="18277" y="15429"/>
                  </a:cubicBezTo>
                  <a:cubicBezTo>
                    <a:pt x="20492" y="18309"/>
                    <a:pt x="21046" y="1995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8" name="Line"/>
            <p:cNvSpPr/>
            <p:nvPr/>
          </p:nvSpPr>
          <p:spPr>
            <a:xfrm>
              <a:off x="6076949" y="8188567"/>
              <a:ext cx="127001" cy="233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6" fill="norm" stroke="1" extrusionOk="0">
                  <a:moveTo>
                    <a:pt x="21600" y="487"/>
                  </a:moveTo>
                  <a:cubicBezTo>
                    <a:pt x="19800" y="102"/>
                    <a:pt x="18000" y="-284"/>
                    <a:pt x="16560" y="295"/>
                  </a:cubicBezTo>
                  <a:cubicBezTo>
                    <a:pt x="15120" y="873"/>
                    <a:pt x="14040" y="2416"/>
                    <a:pt x="11340" y="6080"/>
                  </a:cubicBezTo>
                  <a:cubicBezTo>
                    <a:pt x="8640" y="9745"/>
                    <a:pt x="4320" y="15530"/>
                    <a:pt x="0" y="21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9" name="Line"/>
            <p:cNvSpPr/>
            <p:nvPr/>
          </p:nvSpPr>
          <p:spPr>
            <a:xfrm>
              <a:off x="6446813" y="7864351"/>
              <a:ext cx="163538" cy="361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5" h="21437" fill="norm" stroke="1" extrusionOk="0">
                  <a:moveTo>
                    <a:pt x="21125" y="1846"/>
                  </a:moveTo>
                  <a:cubicBezTo>
                    <a:pt x="20852" y="1093"/>
                    <a:pt x="20578" y="339"/>
                    <a:pt x="19758" y="88"/>
                  </a:cubicBezTo>
                  <a:cubicBezTo>
                    <a:pt x="18938" y="-163"/>
                    <a:pt x="17571" y="88"/>
                    <a:pt x="15247" y="1281"/>
                  </a:cubicBezTo>
                  <a:cubicBezTo>
                    <a:pt x="12922" y="2474"/>
                    <a:pt x="9641" y="4609"/>
                    <a:pt x="6771" y="6681"/>
                  </a:cubicBezTo>
                  <a:cubicBezTo>
                    <a:pt x="3900" y="8753"/>
                    <a:pt x="1439" y="10763"/>
                    <a:pt x="482" y="12897"/>
                  </a:cubicBezTo>
                  <a:cubicBezTo>
                    <a:pt x="-475" y="15032"/>
                    <a:pt x="72" y="17293"/>
                    <a:pt x="1439" y="18737"/>
                  </a:cubicBezTo>
                  <a:cubicBezTo>
                    <a:pt x="2806" y="20181"/>
                    <a:pt x="4993" y="20809"/>
                    <a:pt x="6907" y="21123"/>
                  </a:cubicBezTo>
                  <a:cubicBezTo>
                    <a:pt x="8821" y="21437"/>
                    <a:pt x="10462" y="21437"/>
                    <a:pt x="12102" y="214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0" name="Line"/>
            <p:cNvSpPr/>
            <p:nvPr/>
          </p:nvSpPr>
          <p:spPr>
            <a:xfrm>
              <a:off x="6643158" y="7908172"/>
              <a:ext cx="195793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600" fill="norm" stroke="1" extrusionOk="0">
                  <a:moveTo>
                    <a:pt x="21484" y="0"/>
                  </a:moveTo>
                  <a:cubicBezTo>
                    <a:pt x="18929" y="4320"/>
                    <a:pt x="16374" y="8640"/>
                    <a:pt x="13819" y="11760"/>
                  </a:cubicBezTo>
                  <a:cubicBezTo>
                    <a:pt x="11265" y="14880"/>
                    <a:pt x="8710" y="16800"/>
                    <a:pt x="6852" y="17840"/>
                  </a:cubicBezTo>
                  <a:cubicBezTo>
                    <a:pt x="4994" y="18880"/>
                    <a:pt x="3832" y="19040"/>
                    <a:pt x="2787" y="18880"/>
                  </a:cubicBezTo>
                  <a:cubicBezTo>
                    <a:pt x="1742" y="18720"/>
                    <a:pt x="813" y="18240"/>
                    <a:pt x="349" y="16960"/>
                  </a:cubicBezTo>
                  <a:cubicBezTo>
                    <a:pt x="-116" y="15680"/>
                    <a:pt x="-116" y="13600"/>
                    <a:pt x="349" y="12240"/>
                  </a:cubicBezTo>
                  <a:cubicBezTo>
                    <a:pt x="813" y="10880"/>
                    <a:pt x="1742" y="10240"/>
                    <a:pt x="2787" y="9840"/>
                  </a:cubicBezTo>
                  <a:cubicBezTo>
                    <a:pt x="3832" y="9440"/>
                    <a:pt x="4994" y="9280"/>
                    <a:pt x="6039" y="9520"/>
                  </a:cubicBezTo>
                  <a:cubicBezTo>
                    <a:pt x="7084" y="9760"/>
                    <a:pt x="8013" y="10400"/>
                    <a:pt x="9871" y="12240"/>
                  </a:cubicBezTo>
                  <a:cubicBezTo>
                    <a:pt x="11729" y="14080"/>
                    <a:pt x="14516" y="17120"/>
                    <a:pt x="16374" y="18880"/>
                  </a:cubicBezTo>
                  <a:cubicBezTo>
                    <a:pt x="18232" y="20640"/>
                    <a:pt x="19161" y="21120"/>
                    <a:pt x="2009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1" name="Line"/>
            <p:cNvSpPr/>
            <p:nvPr/>
          </p:nvSpPr>
          <p:spPr>
            <a:xfrm>
              <a:off x="6889750" y="7882772"/>
              <a:ext cx="132686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1600" fill="norm" stroke="1" extrusionOk="0">
                  <a:moveTo>
                    <a:pt x="16200" y="0"/>
                  </a:moveTo>
                  <a:cubicBezTo>
                    <a:pt x="18225" y="2663"/>
                    <a:pt x="20250" y="5326"/>
                    <a:pt x="20925" y="8236"/>
                  </a:cubicBezTo>
                  <a:cubicBezTo>
                    <a:pt x="21600" y="11145"/>
                    <a:pt x="20925" y="14301"/>
                    <a:pt x="17212" y="16570"/>
                  </a:cubicBezTo>
                  <a:cubicBezTo>
                    <a:pt x="13500" y="18838"/>
                    <a:pt x="6750" y="2021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2" name="Line"/>
            <p:cNvSpPr/>
            <p:nvPr/>
          </p:nvSpPr>
          <p:spPr>
            <a:xfrm>
              <a:off x="279400" y="897772"/>
              <a:ext cx="135901" cy="1247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583" fill="norm" stroke="1" extrusionOk="0">
                  <a:moveTo>
                    <a:pt x="0" y="0"/>
                  </a:moveTo>
                  <a:cubicBezTo>
                    <a:pt x="2658" y="1062"/>
                    <a:pt x="5317" y="2123"/>
                    <a:pt x="6978" y="3240"/>
                  </a:cubicBezTo>
                  <a:cubicBezTo>
                    <a:pt x="8640" y="4357"/>
                    <a:pt x="9305" y="5528"/>
                    <a:pt x="9969" y="6773"/>
                  </a:cubicBezTo>
                  <a:cubicBezTo>
                    <a:pt x="10634" y="8018"/>
                    <a:pt x="11298" y="9336"/>
                    <a:pt x="11797" y="10617"/>
                  </a:cubicBezTo>
                  <a:cubicBezTo>
                    <a:pt x="12295" y="11898"/>
                    <a:pt x="12628" y="13143"/>
                    <a:pt x="13625" y="14351"/>
                  </a:cubicBezTo>
                  <a:cubicBezTo>
                    <a:pt x="14622" y="15559"/>
                    <a:pt x="16283" y="16731"/>
                    <a:pt x="17778" y="17829"/>
                  </a:cubicBezTo>
                  <a:cubicBezTo>
                    <a:pt x="19274" y="18927"/>
                    <a:pt x="20603" y="19953"/>
                    <a:pt x="21102" y="20612"/>
                  </a:cubicBezTo>
                  <a:cubicBezTo>
                    <a:pt x="21600" y="21271"/>
                    <a:pt x="21268" y="21563"/>
                    <a:pt x="20437" y="21582"/>
                  </a:cubicBezTo>
                  <a:cubicBezTo>
                    <a:pt x="19606" y="21600"/>
                    <a:pt x="18277" y="21344"/>
                    <a:pt x="16948" y="21087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3" name="Line"/>
            <p:cNvSpPr/>
            <p:nvPr/>
          </p:nvSpPr>
          <p:spPr>
            <a:xfrm>
              <a:off x="0" y="742743"/>
              <a:ext cx="3072871" cy="14821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6" h="21577" fill="norm" stroke="1" extrusionOk="0">
                  <a:moveTo>
                    <a:pt x="1785" y="2997"/>
                  </a:moveTo>
                  <a:cubicBezTo>
                    <a:pt x="1919" y="2781"/>
                    <a:pt x="2053" y="2565"/>
                    <a:pt x="2350" y="2380"/>
                  </a:cubicBezTo>
                  <a:cubicBezTo>
                    <a:pt x="2648" y="2196"/>
                    <a:pt x="3109" y="2041"/>
                    <a:pt x="3607" y="1903"/>
                  </a:cubicBezTo>
                  <a:cubicBezTo>
                    <a:pt x="4106" y="1764"/>
                    <a:pt x="4641" y="1641"/>
                    <a:pt x="5125" y="1548"/>
                  </a:cubicBezTo>
                  <a:cubicBezTo>
                    <a:pt x="5608" y="1456"/>
                    <a:pt x="6040" y="1394"/>
                    <a:pt x="6508" y="1317"/>
                  </a:cubicBezTo>
                  <a:cubicBezTo>
                    <a:pt x="6977" y="1240"/>
                    <a:pt x="7483" y="1148"/>
                    <a:pt x="7996" y="1071"/>
                  </a:cubicBezTo>
                  <a:cubicBezTo>
                    <a:pt x="8509" y="994"/>
                    <a:pt x="9030" y="932"/>
                    <a:pt x="9580" y="840"/>
                  </a:cubicBezTo>
                  <a:cubicBezTo>
                    <a:pt x="10131" y="747"/>
                    <a:pt x="10711" y="624"/>
                    <a:pt x="11283" y="532"/>
                  </a:cubicBezTo>
                  <a:cubicBezTo>
                    <a:pt x="11856" y="439"/>
                    <a:pt x="12421" y="378"/>
                    <a:pt x="12979" y="331"/>
                  </a:cubicBezTo>
                  <a:cubicBezTo>
                    <a:pt x="13537" y="285"/>
                    <a:pt x="14088" y="254"/>
                    <a:pt x="14608" y="208"/>
                  </a:cubicBezTo>
                  <a:cubicBezTo>
                    <a:pt x="15129" y="162"/>
                    <a:pt x="15620" y="100"/>
                    <a:pt x="16148" y="54"/>
                  </a:cubicBezTo>
                  <a:cubicBezTo>
                    <a:pt x="16676" y="8"/>
                    <a:pt x="17241" y="-23"/>
                    <a:pt x="17740" y="23"/>
                  </a:cubicBezTo>
                  <a:cubicBezTo>
                    <a:pt x="18238" y="69"/>
                    <a:pt x="18669" y="193"/>
                    <a:pt x="19071" y="347"/>
                  </a:cubicBezTo>
                  <a:cubicBezTo>
                    <a:pt x="19473" y="501"/>
                    <a:pt x="19845" y="686"/>
                    <a:pt x="20068" y="794"/>
                  </a:cubicBezTo>
                  <a:cubicBezTo>
                    <a:pt x="20291" y="901"/>
                    <a:pt x="20365" y="932"/>
                    <a:pt x="20440" y="948"/>
                  </a:cubicBezTo>
                  <a:cubicBezTo>
                    <a:pt x="20514" y="963"/>
                    <a:pt x="20588" y="963"/>
                    <a:pt x="20648" y="1025"/>
                  </a:cubicBezTo>
                  <a:cubicBezTo>
                    <a:pt x="20707" y="1086"/>
                    <a:pt x="20752" y="1210"/>
                    <a:pt x="20849" y="1703"/>
                  </a:cubicBezTo>
                  <a:cubicBezTo>
                    <a:pt x="20945" y="2196"/>
                    <a:pt x="21094" y="3058"/>
                    <a:pt x="21213" y="4091"/>
                  </a:cubicBezTo>
                  <a:cubicBezTo>
                    <a:pt x="21332" y="5123"/>
                    <a:pt x="21421" y="6325"/>
                    <a:pt x="21481" y="7434"/>
                  </a:cubicBezTo>
                  <a:cubicBezTo>
                    <a:pt x="21540" y="8543"/>
                    <a:pt x="21570" y="9560"/>
                    <a:pt x="21585" y="10685"/>
                  </a:cubicBezTo>
                  <a:cubicBezTo>
                    <a:pt x="21600" y="11809"/>
                    <a:pt x="21600" y="13042"/>
                    <a:pt x="21585" y="14105"/>
                  </a:cubicBezTo>
                  <a:cubicBezTo>
                    <a:pt x="21570" y="15168"/>
                    <a:pt x="21540" y="16061"/>
                    <a:pt x="21526" y="16755"/>
                  </a:cubicBezTo>
                  <a:cubicBezTo>
                    <a:pt x="21511" y="17448"/>
                    <a:pt x="21511" y="17941"/>
                    <a:pt x="21518" y="18265"/>
                  </a:cubicBezTo>
                  <a:cubicBezTo>
                    <a:pt x="21526" y="18588"/>
                    <a:pt x="21540" y="18742"/>
                    <a:pt x="21548" y="18896"/>
                  </a:cubicBezTo>
                  <a:cubicBezTo>
                    <a:pt x="21555" y="19050"/>
                    <a:pt x="21555" y="19204"/>
                    <a:pt x="21444" y="19297"/>
                  </a:cubicBezTo>
                  <a:cubicBezTo>
                    <a:pt x="21332" y="19389"/>
                    <a:pt x="21109" y="19420"/>
                    <a:pt x="20722" y="19466"/>
                  </a:cubicBezTo>
                  <a:cubicBezTo>
                    <a:pt x="20336" y="19513"/>
                    <a:pt x="19785" y="19574"/>
                    <a:pt x="19227" y="19620"/>
                  </a:cubicBezTo>
                  <a:cubicBezTo>
                    <a:pt x="18669" y="19667"/>
                    <a:pt x="18104" y="19697"/>
                    <a:pt x="17509" y="19728"/>
                  </a:cubicBezTo>
                  <a:cubicBezTo>
                    <a:pt x="16914" y="19759"/>
                    <a:pt x="16289" y="19790"/>
                    <a:pt x="15679" y="19821"/>
                  </a:cubicBezTo>
                  <a:cubicBezTo>
                    <a:pt x="15069" y="19851"/>
                    <a:pt x="14474" y="19882"/>
                    <a:pt x="13924" y="19913"/>
                  </a:cubicBezTo>
                  <a:cubicBezTo>
                    <a:pt x="13374" y="19944"/>
                    <a:pt x="12868" y="19975"/>
                    <a:pt x="12340" y="20036"/>
                  </a:cubicBezTo>
                  <a:cubicBezTo>
                    <a:pt x="11812" y="20098"/>
                    <a:pt x="11261" y="20190"/>
                    <a:pt x="10681" y="20267"/>
                  </a:cubicBezTo>
                  <a:cubicBezTo>
                    <a:pt x="10101" y="20344"/>
                    <a:pt x="9491" y="20406"/>
                    <a:pt x="8874" y="20468"/>
                  </a:cubicBezTo>
                  <a:cubicBezTo>
                    <a:pt x="8256" y="20529"/>
                    <a:pt x="7631" y="20591"/>
                    <a:pt x="7021" y="20653"/>
                  </a:cubicBezTo>
                  <a:cubicBezTo>
                    <a:pt x="6412" y="20714"/>
                    <a:pt x="5817" y="20776"/>
                    <a:pt x="5236" y="20822"/>
                  </a:cubicBezTo>
                  <a:cubicBezTo>
                    <a:pt x="4656" y="20868"/>
                    <a:pt x="4091" y="20899"/>
                    <a:pt x="3414" y="20945"/>
                  </a:cubicBezTo>
                  <a:cubicBezTo>
                    <a:pt x="2737" y="20992"/>
                    <a:pt x="1949" y="21053"/>
                    <a:pt x="1361" y="21161"/>
                  </a:cubicBezTo>
                  <a:cubicBezTo>
                    <a:pt x="774" y="21269"/>
                    <a:pt x="387" y="21423"/>
                    <a:pt x="0" y="21577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4" name="Line"/>
            <p:cNvSpPr/>
            <p:nvPr/>
          </p:nvSpPr>
          <p:spPr>
            <a:xfrm>
              <a:off x="5721350" y="7592789"/>
              <a:ext cx="152669" cy="954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513" fill="norm" stroke="1" extrusionOk="0">
                  <a:moveTo>
                    <a:pt x="13315" y="668"/>
                  </a:moveTo>
                  <a:cubicBezTo>
                    <a:pt x="13611" y="334"/>
                    <a:pt x="13907" y="0"/>
                    <a:pt x="14499" y="0"/>
                  </a:cubicBezTo>
                  <a:cubicBezTo>
                    <a:pt x="15090" y="0"/>
                    <a:pt x="15978" y="334"/>
                    <a:pt x="17458" y="1311"/>
                  </a:cubicBezTo>
                  <a:cubicBezTo>
                    <a:pt x="18937" y="2289"/>
                    <a:pt x="21008" y="3910"/>
                    <a:pt x="21304" y="5603"/>
                  </a:cubicBezTo>
                  <a:cubicBezTo>
                    <a:pt x="21600" y="7295"/>
                    <a:pt x="20121" y="9060"/>
                    <a:pt x="17753" y="10657"/>
                  </a:cubicBezTo>
                  <a:cubicBezTo>
                    <a:pt x="15386" y="12254"/>
                    <a:pt x="12132" y="13685"/>
                    <a:pt x="9468" y="15068"/>
                  </a:cubicBezTo>
                  <a:cubicBezTo>
                    <a:pt x="6805" y="16450"/>
                    <a:pt x="4734" y="17785"/>
                    <a:pt x="3699" y="18668"/>
                  </a:cubicBezTo>
                  <a:cubicBezTo>
                    <a:pt x="2663" y="19550"/>
                    <a:pt x="2663" y="19979"/>
                    <a:pt x="2367" y="20432"/>
                  </a:cubicBezTo>
                  <a:cubicBezTo>
                    <a:pt x="2071" y="20885"/>
                    <a:pt x="1479" y="21362"/>
                    <a:pt x="1036" y="21481"/>
                  </a:cubicBezTo>
                  <a:cubicBezTo>
                    <a:pt x="592" y="21600"/>
                    <a:pt x="296" y="21362"/>
                    <a:pt x="0" y="21123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5" name="Line"/>
            <p:cNvSpPr/>
            <p:nvPr/>
          </p:nvSpPr>
          <p:spPr>
            <a:xfrm>
              <a:off x="5518150" y="7611839"/>
              <a:ext cx="1805129" cy="1058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0" h="21600" fill="norm" stroke="1" extrusionOk="0">
                  <a:moveTo>
                    <a:pt x="3339" y="734"/>
                  </a:moveTo>
                  <a:cubicBezTo>
                    <a:pt x="3415" y="562"/>
                    <a:pt x="3490" y="389"/>
                    <a:pt x="3781" y="281"/>
                  </a:cubicBezTo>
                  <a:cubicBezTo>
                    <a:pt x="4072" y="173"/>
                    <a:pt x="4578" y="130"/>
                    <a:pt x="5324" y="86"/>
                  </a:cubicBezTo>
                  <a:cubicBezTo>
                    <a:pt x="6070" y="43"/>
                    <a:pt x="7057" y="0"/>
                    <a:pt x="8081" y="0"/>
                  </a:cubicBezTo>
                  <a:cubicBezTo>
                    <a:pt x="9105" y="0"/>
                    <a:pt x="10168" y="43"/>
                    <a:pt x="11167" y="108"/>
                  </a:cubicBezTo>
                  <a:cubicBezTo>
                    <a:pt x="12166" y="173"/>
                    <a:pt x="13102" y="259"/>
                    <a:pt x="14088" y="367"/>
                  </a:cubicBezTo>
                  <a:cubicBezTo>
                    <a:pt x="15074" y="475"/>
                    <a:pt x="16111" y="605"/>
                    <a:pt x="17073" y="799"/>
                  </a:cubicBezTo>
                  <a:cubicBezTo>
                    <a:pt x="18034" y="994"/>
                    <a:pt x="18919" y="1253"/>
                    <a:pt x="19539" y="1447"/>
                  </a:cubicBezTo>
                  <a:cubicBezTo>
                    <a:pt x="20158" y="1642"/>
                    <a:pt x="20512" y="1771"/>
                    <a:pt x="20778" y="1879"/>
                  </a:cubicBezTo>
                  <a:cubicBezTo>
                    <a:pt x="21044" y="1987"/>
                    <a:pt x="21221" y="2074"/>
                    <a:pt x="21334" y="2441"/>
                  </a:cubicBezTo>
                  <a:cubicBezTo>
                    <a:pt x="21448" y="2808"/>
                    <a:pt x="21499" y="3456"/>
                    <a:pt x="21537" y="4385"/>
                  </a:cubicBezTo>
                  <a:cubicBezTo>
                    <a:pt x="21575" y="5314"/>
                    <a:pt x="21600" y="6523"/>
                    <a:pt x="21499" y="8014"/>
                  </a:cubicBezTo>
                  <a:cubicBezTo>
                    <a:pt x="21398" y="9504"/>
                    <a:pt x="21170" y="11275"/>
                    <a:pt x="20904" y="12982"/>
                  </a:cubicBezTo>
                  <a:cubicBezTo>
                    <a:pt x="20639" y="14688"/>
                    <a:pt x="20335" y="16330"/>
                    <a:pt x="20108" y="17474"/>
                  </a:cubicBezTo>
                  <a:cubicBezTo>
                    <a:pt x="19880" y="18619"/>
                    <a:pt x="19728" y="19267"/>
                    <a:pt x="19640" y="19721"/>
                  </a:cubicBezTo>
                  <a:cubicBezTo>
                    <a:pt x="19551" y="20174"/>
                    <a:pt x="19526" y="20434"/>
                    <a:pt x="19437" y="20563"/>
                  </a:cubicBezTo>
                  <a:cubicBezTo>
                    <a:pt x="19349" y="20693"/>
                    <a:pt x="19197" y="20693"/>
                    <a:pt x="18653" y="20736"/>
                  </a:cubicBezTo>
                  <a:cubicBezTo>
                    <a:pt x="18110" y="20779"/>
                    <a:pt x="17174" y="20866"/>
                    <a:pt x="16213" y="20952"/>
                  </a:cubicBezTo>
                  <a:cubicBezTo>
                    <a:pt x="15252" y="21038"/>
                    <a:pt x="14265" y="21125"/>
                    <a:pt x="13317" y="21168"/>
                  </a:cubicBezTo>
                  <a:cubicBezTo>
                    <a:pt x="12368" y="21211"/>
                    <a:pt x="11458" y="21211"/>
                    <a:pt x="10534" y="21211"/>
                  </a:cubicBezTo>
                  <a:cubicBezTo>
                    <a:pt x="9611" y="21211"/>
                    <a:pt x="8675" y="21211"/>
                    <a:pt x="7689" y="21254"/>
                  </a:cubicBezTo>
                  <a:cubicBezTo>
                    <a:pt x="6703" y="21298"/>
                    <a:pt x="5666" y="21384"/>
                    <a:pt x="4742" y="21449"/>
                  </a:cubicBezTo>
                  <a:cubicBezTo>
                    <a:pt x="3819" y="21514"/>
                    <a:pt x="3010" y="21557"/>
                    <a:pt x="2238" y="21578"/>
                  </a:cubicBezTo>
                  <a:cubicBezTo>
                    <a:pt x="1467" y="21600"/>
                    <a:pt x="733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6" name="Line"/>
            <p:cNvSpPr/>
            <p:nvPr/>
          </p:nvSpPr>
          <p:spPr>
            <a:xfrm>
              <a:off x="1289050" y="2009385"/>
              <a:ext cx="946150" cy="56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3" fill="norm" stroke="1" extrusionOk="0">
                  <a:moveTo>
                    <a:pt x="0" y="21463"/>
                  </a:moveTo>
                  <a:cubicBezTo>
                    <a:pt x="773" y="19063"/>
                    <a:pt x="1546" y="16663"/>
                    <a:pt x="2851" y="13463"/>
                  </a:cubicBezTo>
                  <a:cubicBezTo>
                    <a:pt x="4156" y="10263"/>
                    <a:pt x="5992" y="6263"/>
                    <a:pt x="7828" y="3863"/>
                  </a:cubicBezTo>
                  <a:cubicBezTo>
                    <a:pt x="9664" y="1463"/>
                    <a:pt x="11501" y="663"/>
                    <a:pt x="13361" y="263"/>
                  </a:cubicBezTo>
                  <a:cubicBezTo>
                    <a:pt x="15221" y="-137"/>
                    <a:pt x="17106" y="-137"/>
                    <a:pt x="18483" y="663"/>
                  </a:cubicBezTo>
                  <a:cubicBezTo>
                    <a:pt x="19860" y="1463"/>
                    <a:pt x="20730" y="3063"/>
                    <a:pt x="21600" y="4663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7" name="Line"/>
            <p:cNvSpPr/>
            <p:nvPr/>
          </p:nvSpPr>
          <p:spPr>
            <a:xfrm>
              <a:off x="1168400" y="2040772"/>
              <a:ext cx="10223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63" y="16457"/>
                    <a:pt x="2325" y="11314"/>
                    <a:pt x="3734" y="8743"/>
                  </a:cubicBezTo>
                  <a:cubicBezTo>
                    <a:pt x="5143" y="6171"/>
                    <a:pt x="6798" y="6171"/>
                    <a:pt x="8586" y="6171"/>
                  </a:cubicBezTo>
                  <a:cubicBezTo>
                    <a:pt x="10375" y="6171"/>
                    <a:pt x="12298" y="6171"/>
                    <a:pt x="14132" y="6171"/>
                  </a:cubicBezTo>
                  <a:cubicBezTo>
                    <a:pt x="15965" y="6171"/>
                    <a:pt x="17709" y="6171"/>
                    <a:pt x="18939" y="5143"/>
                  </a:cubicBezTo>
                  <a:cubicBezTo>
                    <a:pt x="20169" y="4114"/>
                    <a:pt x="20884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8" name="Line"/>
            <p:cNvSpPr/>
            <p:nvPr/>
          </p:nvSpPr>
          <p:spPr>
            <a:xfrm>
              <a:off x="5791200" y="2366739"/>
              <a:ext cx="158750" cy="132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0" y="12000"/>
                  </a:moveTo>
                  <a:cubicBezTo>
                    <a:pt x="288" y="10286"/>
                    <a:pt x="576" y="8571"/>
                    <a:pt x="864" y="8571"/>
                  </a:cubicBezTo>
                  <a:cubicBezTo>
                    <a:pt x="1152" y="8571"/>
                    <a:pt x="1440" y="10286"/>
                    <a:pt x="1584" y="12171"/>
                  </a:cubicBezTo>
                  <a:cubicBezTo>
                    <a:pt x="1728" y="14057"/>
                    <a:pt x="1728" y="16114"/>
                    <a:pt x="1584" y="18000"/>
                  </a:cubicBezTo>
                  <a:cubicBezTo>
                    <a:pt x="1440" y="19886"/>
                    <a:pt x="1152" y="21600"/>
                    <a:pt x="1008" y="21429"/>
                  </a:cubicBezTo>
                  <a:cubicBezTo>
                    <a:pt x="864" y="21257"/>
                    <a:pt x="864" y="19200"/>
                    <a:pt x="1584" y="15771"/>
                  </a:cubicBezTo>
                  <a:cubicBezTo>
                    <a:pt x="2304" y="12343"/>
                    <a:pt x="3744" y="7543"/>
                    <a:pt x="5040" y="4457"/>
                  </a:cubicBezTo>
                  <a:cubicBezTo>
                    <a:pt x="6336" y="1371"/>
                    <a:pt x="7488" y="0"/>
                    <a:pt x="9504" y="0"/>
                  </a:cubicBezTo>
                  <a:cubicBezTo>
                    <a:pt x="11520" y="0"/>
                    <a:pt x="14400" y="1371"/>
                    <a:pt x="16560" y="4800"/>
                  </a:cubicBezTo>
                  <a:cubicBezTo>
                    <a:pt x="18720" y="8229"/>
                    <a:pt x="20160" y="13714"/>
                    <a:pt x="21600" y="19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56" name="Drawing"/>
          <p:cNvGrpSpPr/>
          <p:nvPr/>
        </p:nvGrpSpPr>
        <p:grpSpPr>
          <a:xfrm>
            <a:off x="1854200" y="1414355"/>
            <a:ext cx="9893301" cy="4884845"/>
            <a:chOff x="0" y="0"/>
            <a:chExt cx="9893300" cy="4884844"/>
          </a:xfrm>
        </p:grpSpPr>
        <p:sp>
          <p:nvSpPr>
            <p:cNvPr id="2761" name="Line"/>
            <p:cNvSpPr/>
            <p:nvPr/>
          </p:nvSpPr>
          <p:spPr>
            <a:xfrm>
              <a:off x="573751" y="38729"/>
              <a:ext cx="213649" cy="676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377" fill="norm" stroke="1" extrusionOk="0">
                  <a:moveTo>
                    <a:pt x="21375" y="2240"/>
                  </a:moveTo>
                  <a:cubicBezTo>
                    <a:pt x="20528" y="1572"/>
                    <a:pt x="19681" y="903"/>
                    <a:pt x="17775" y="468"/>
                  </a:cubicBezTo>
                  <a:cubicBezTo>
                    <a:pt x="15869" y="34"/>
                    <a:pt x="12904" y="-167"/>
                    <a:pt x="9728" y="167"/>
                  </a:cubicBezTo>
                  <a:cubicBezTo>
                    <a:pt x="6551" y="502"/>
                    <a:pt x="3163" y="1371"/>
                    <a:pt x="1469" y="1973"/>
                  </a:cubicBezTo>
                  <a:cubicBezTo>
                    <a:pt x="-225" y="2575"/>
                    <a:pt x="-225" y="2909"/>
                    <a:pt x="940" y="3310"/>
                  </a:cubicBezTo>
                  <a:cubicBezTo>
                    <a:pt x="2104" y="3712"/>
                    <a:pt x="4434" y="4180"/>
                    <a:pt x="6657" y="4681"/>
                  </a:cubicBezTo>
                  <a:cubicBezTo>
                    <a:pt x="8881" y="5183"/>
                    <a:pt x="10999" y="5718"/>
                    <a:pt x="12163" y="6353"/>
                  </a:cubicBezTo>
                  <a:cubicBezTo>
                    <a:pt x="13328" y="6988"/>
                    <a:pt x="13540" y="7724"/>
                    <a:pt x="12904" y="8359"/>
                  </a:cubicBezTo>
                  <a:cubicBezTo>
                    <a:pt x="12269" y="8995"/>
                    <a:pt x="10787" y="9530"/>
                    <a:pt x="9199" y="9831"/>
                  </a:cubicBezTo>
                  <a:cubicBezTo>
                    <a:pt x="7610" y="10131"/>
                    <a:pt x="5916" y="10198"/>
                    <a:pt x="5387" y="10366"/>
                  </a:cubicBezTo>
                  <a:cubicBezTo>
                    <a:pt x="4857" y="10533"/>
                    <a:pt x="5493" y="10800"/>
                    <a:pt x="5387" y="11603"/>
                  </a:cubicBezTo>
                  <a:cubicBezTo>
                    <a:pt x="5281" y="12405"/>
                    <a:pt x="4434" y="13743"/>
                    <a:pt x="3375" y="15147"/>
                  </a:cubicBezTo>
                  <a:cubicBezTo>
                    <a:pt x="2316" y="16551"/>
                    <a:pt x="1046" y="18022"/>
                    <a:pt x="410" y="18925"/>
                  </a:cubicBezTo>
                  <a:cubicBezTo>
                    <a:pt x="-225" y="19828"/>
                    <a:pt x="-225" y="20162"/>
                    <a:pt x="1151" y="20530"/>
                  </a:cubicBezTo>
                  <a:cubicBezTo>
                    <a:pt x="2528" y="20898"/>
                    <a:pt x="5281" y="21299"/>
                    <a:pt x="7610" y="21366"/>
                  </a:cubicBezTo>
                  <a:cubicBezTo>
                    <a:pt x="9940" y="21433"/>
                    <a:pt x="11846" y="21166"/>
                    <a:pt x="13751" y="208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2" name="Line"/>
            <p:cNvSpPr/>
            <p:nvPr/>
          </p:nvSpPr>
          <p:spPr>
            <a:xfrm>
              <a:off x="888999" y="249344"/>
              <a:ext cx="26035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37" y="2736"/>
                    <a:pt x="6673" y="5472"/>
                    <a:pt x="10010" y="8568"/>
                  </a:cubicBezTo>
                  <a:cubicBezTo>
                    <a:pt x="13346" y="11664"/>
                    <a:pt x="16683" y="15120"/>
                    <a:pt x="18615" y="17352"/>
                  </a:cubicBezTo>
                  <a:cubicBezTo>
                    <a:pt x="20546" y="19584"/>
                    <a:pt x="21073" y="2059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3" name="Line"/>
            <p:cNvSpPr/>
            <p:nvPr/>
          </p:nvSpPr>
          <p:spPr>
            <a:xfrm>
              <a:off x="950419" y="96944"/>
              <a:ext cx="224332" cy="524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504" fill="norm" stroke="1" extrusionOk="0">
                  <a:moveTo>
                    <a:pt x="21395" y="0"/>
                  </a:moveTo>
                  <a:cubicBezTo>
                    <a:pt x="19578" y="954"/>
                    <a:pt x="17761" y="1908"/>
                    <a:pt x="15642" y="3773"/>
                  </a:cubicBezTo>
                  <a:cubicBezTo>
                    <a:pt x="13522" y="5639"/>
                    <a:pt x="11100" y="8414"/>
                    <a:pt x="8778" y="11060"/>
                  </a:cubicBezTo>
                  <a:cubicBezTo>
                    <a:pt x="6457" y="13706"/>
                    <a:pt x="4236" y="16222"/>
                    <a:pt x="2823" y="17740"/>
                  </a:cubicBezTo>
                  <a:cubicBezTo>
                    <a:pt x="1410" y="19258"/>
                    <a:pt x="804" y="19778"/>
                    <a:pt x="401" y="20299"/>
                  </a:cubicBezTo>
                  <a:cubicBezTo>
                    <a:pt x="-3" y="20819"/>
                    <a:pt x="-205" y="21340"/>
                    <a:pt x="300" y="21470"/>
                  </a:cubicBezTo>
                  <a:cubicBezTo>
                    <a:pt x="804" y="21600"/>
                    <a:pt x="2016" y="21340"/>
                    <a:pt x="3025" y="21080"/>
                  </a:cubicBezTo>
                  <a:cubicBezTo>
                    <a:pt x="4034" y="20819"/>
                    <a:pt x="4842" y="20559"/>
                    <a:pt x="5649" y="202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4" name="Line"/>
            <p:cNvSpPr/>
            <p:nvPr/>
          </p:nvSpPr>
          <p:spPr>
            <a:xfrm>
              <a:off x="1337733" y="509694"/>
              <a:ext cx="8468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760"/>
                    <a:pt x="0" y="11520"/>
                    <a:pt x="0" y="15120"/>
                  </a:cubicBezTo>
                  <a:cubicBezTo>
                    <a:pt x="0" y="18720"/>
                    <a:pt x="10800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5" name="Line"/>
            <p:cNvSpPr/>
            <p:nvPr/>
          </p:nvSpPr>
          <p:spPr>
            <a:xfrm>
              <a:off x="1587499" y="560494"/>
              <a:ext cx="1206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6" name="Line"/>
            <p:cNvSpPr/>
            <p:nvPr/>
          </p:nvSpPr>
          <p:spPr>
            <a:xfrm>
              <a:off x="1974849" y="554144"/>
              <a:ext cx="1651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7" name="Line"/>
            <p:cNvSpPr/>
            <p:nvPr/>
          </p:nvSpPr>
          <p:spPr>
            <a:xfrm>
              <a:off x="2419349" y="535094"/>
              <a:ext cx="1270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8" name="Line"/>
            <p:cNvSpPr/>
            <p:nvPr/>
          </p:nvSpPr>
          <p:spPr>
            <a:xfrm>
              <a:off x="2755899" y="203738"/>
              <a:ext cx="279401" cy="421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2304"/>
                  </a:moveTo>
                  <a:cubicBezTo>
                    <a:pt x="164" y="1556"/>
                    <a:pt x="327" y="807"/>
                    <a:pt x="818" y="380"/>
                  </a:cubicBezTo>
                  <a:cubicBezTo>
                    <a:pt x="1309" y="-48"/>
                    <a:pt x="2127" y="-155"/>
                    <a:pt x="3027" y="273"/>
                  </a:cubicBezTo>
                  <a:cubicBezTo>
                    <a:pt x="3927" y="700"/>
                    <a:pt x="4909" y="1663"/>
                    <a:pt x="6545" y="3641"/>
                  </a:cubicBezTo>
                  <a:cubicBezTo>
                    <a:pt x="8182" y="5619"/>
                    <a:pt x="10473" y="8613"/>
                    <a:pt x="12682" y="11607"/>
                  </a:cubicBezTo>
                  <a:cubicBezTo>
                    <a:pt x="14891" y="14601"/>
                    <a:pt x="17018" y="17595"/>
                    <a:pt x="18409" y="19306"/>
                  </a:cubicBezTo>
                  <a:cubicBezTo>
                    <a:pt x="19800" y="21017"/>
                    <a:pt x="20455" y="21445"/>
                    <a:pt x="20864" y="21285"/>
                  </a:cubicBezTo>
                  <a:cubicBezTo>
                    <a:pt x="21273" y="21124"/>
                    <a:pt x="21436" y="20376"/>
                    <a:pt x="21600" y="196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9" name="Line"/>
            <p:cNvSpPr/>
            <p:nvPr/>
          </p:nvSpPr>
          <p:spPr>
            <a:xfrm>
              <a:off x="2824019" y="198544"/>
              <a:ext cx="217631" cy="462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456" fill="norm" stroke="1" extrusionOk="0">
                  <a:moveTo>
                    <a:pt x="21354" y="0"/>
                  </a:moveTo>
                  <a:cubicBezTo>
                    <a:pt x="20316" y="0"/>
                    <a:pt x="19277" y="0"/>
                    <a:pt x="18031" y="687"/>
                  </a:cubicBezTo>
                  <a:cubicBezTo>
                    <a:pt x="16785" y="1375"/>
                    <a:pt x="15331" y="2749"/>
                    <a:pt x="13254" y="4860"/>
                  </a:cubicBezTo>
                  <a:cubicBezTo>
                    <a:pt x="11177" y="6971"/>
                    <a:pt x="8477" y="9818"/>
                    <a:pt x="6192" y="12371"/>
                  </a:cubicBezTo>
                  <a:cubicBezTo>
                    <a:pt x="3908" y="14924"/>
                    <a:pt x="2039" y="17182"/>
                    <a:pt x="1000" y="18704"/>
                  </a:cubicBezTo>
                  <a:cubicBezTo>
                    <a:pt x="-38" y="20225"/>
                    <a:pt x="-246" y="21011"/>
                    <a:pt x="273" y="21305"/>
                  </a:cubicBezTo>
                  <a:cubicBezTo>
                    <a:pt x="792" y="21600"/>
                    <a:pt x="2039" y="21404"/>
                    <a:pt x="3285" y="21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0" name="Line"/>
            <p:cNvSpPr/>
            <p:nvPr/>
          </p:nvSpPr>
          <p:spPr>
            <a:xfrm>
              <a:off x="3054713" y="505461"/>
              <a:ext cx="145687" cy="156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600" fill="norm" stroke="1" extrusionOk="0">
                  <a:moveTo>
                    <a:pt x="1824" y="4962"/>
                  </a:moveTo>
                  <a:cubicBezTo>
                    <a:pt x="1198" y="9341"/>
                    <a:pt x="572" y="13719"/>
                    <a:pt x="259" y="16638"/>
                  </a:cubicBezTo>
                  <a:cubicBezTo>
                    <a:pt x="-54" y="19557"/>
                    <a:pt x="-54" y="21016"/>
                    <a:pt x="103" y="20870"/>
                  </a:cubicBezTo>
                  <a:cubicBezTo>
                    <a:pt x="259" y="20724"/>
                    <a:pt x="572" y="18973"/>
                    <a:pt x="1824" y="15616"/>
                  </a:cubicBezTo>
                  <a:cubicBezTo>
                    <a:pt x="3076" y="12259"/>
                    <a:pt x="5268" y="7297"/>
                    <a:pt x="7146" y="4232"/>
                  </a:cubicBezTo>
                  <a:cubicBezTo>
                    <a:pt x="9024" y="1168"/>
                    <a:pt x="10589" y="0"/>
                    <a:pt x="12624" y="0"/>
                  </a:cubicBezTo>
                  <a:cubicBezTo>
                    <a:pt x="14659" y="0"/>
                    <a:pt x="17163" y="1168"/>
                    <a:pt x="18729" y="4962"/>
                  </a:cubicBezTo>
                  <a:cubicBezTo>
                    <a:pt x="20294" y="8757"/>
                    <a:pt x="20920" y="15178"/>
                    <a:pt x="2154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1" name="Line"/>
            <p:cNvSpPr/>
            <p:nvPr/>
          </p:nvSpPr>
          <p:spPr>
            <a:xfrm>
              <a:off x="3301999" y="95254"/>
              <a:ext cx="109078" cy="6321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3" h="21431" fill="norm" stroke="1" extrusionOk="0">
                  <a:moveTo>
                    <a:pt x="4800" y="1134"/>
                  </a:moveTo>
                  <a:cubicBezTo>
                    <a:pt x="5200" y="632"/>
                    <a:pt x="5600" y="129"/>
                    <a:pt x="6800" y="22"/>
                  </a:cubicBezTo>
                  <a:cubicBezTo>
                    <a:pt x="8000" y="-86"/>
                    <a:pt x="10000" y="201"/>
                    <a:pt x="12600" y="1134"/>
                  </a:cubicBezTo>
                  <a:cubicBezTo>
                    <a:pt x="15200" y="2067"/>
                    <a:pt x="18400" y="3646"/>
                    <a:pt x="18800" y="5296"/>
                  </a:cubicBezTo>
                  <a:cubicBezTo>
                    <a:pt x="19200" y="6947"/>
                    <a:pt x="16800" y="8669"/>
                    <a:pt x="16400" y="10427"/>
                  </a:cubicBezTo>
                  <a:cubicBezTo>
                    <a:pt x="16000" y="12185"/>
                    <a:pt x="17600" y="13979"/>
                    <a:pt x="19000" y="15486"/>
                  </a:cubicBezTo>
                  <a:cubicBezTo>
                    <a:pt x="20400" y="16993"/>
                    <a:pt x="21600" y="18213"/>
                    <a:pt x="19400" y="19182"/>
                  </a:cubicBezTo>
                  <a:cubicBezTo>
                    <a:pt x="17200" y="20151"/>
                    <a:pt x="11600" y="20868"/>
                    <a:pt x="7800" y="21191"/>
                  </a:cubicBezTo>
                  <a:cubicBezTo>
                    <a:pt x="4000" y="21514"/>
                    <a:pt x="2000" y="21442"/>
                    <a:pt x="0" y="21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2" name="Line"/>
            <p:cNvSpPr/>
            <p:nvPr/>
          </p:nvSpPr>
          <p:spPr>
            <a:xfrm>
              <a:off x="3789743" y="432402"/>
              <a:ext cx="350458" cy="108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0428" fill="norm" stroke="1" extrusionOk="0">
                  <a:moveTo>
                    <a:pt x="5539" y="7406"/>
                  </a:moveTo>
                  <a:cubicBezTo>
                    <a:pt x="4498" y="11006"/>
                    <a:pt x="3457" y="14606"/>
                    <a:pt x="2677" y="17006"/>
                  </a:cubicBezTo>
                  <a:cubicBezTo>
                    <a:pt x="1896" y="19406"/>
                    <a:pt x="1375" y="20606"/>
                    <a:pt x="920" y="20406"/>
                  </a:cubicBezTo>
                  <a:cubicBezTo>
                    <a:pt x="464" y="20206"/>
                    <a:pt x="74" y="18606"/>
                    <a:pt x="9" y="15606"/>
                  </a:cubicBezTo>
                  <a:cubicBezTo>
                    <a:pt x="-56" y="12606"/>
                    <a:pt x="204" y="8206"/>
                    <a:pt x="1571" y="4806"/>
                  </a:cubicBezTo>
                  <a:cubicBezTo>
                    <a:pt x="2937" y="1406"/>
                    <a:pt x="5409" y="-994"/>
                    <a:pt x="7556" y="406"/>
                  </a:cubicBezTo>
                  <a:cubicBezTo>
                    <a:pt x="9703" y="1806"/>
                    <a:pt x="11525" y="7006"/>
                    <a:pt x="12761" y="10206"/>
                  </a:cubicBezTo>
                  <a:cubicBezTo>
                    <a:pt x="13997" y="13406"/>
                    <a:pt x="14648" y="14606"/>
                    <a:pt x="15624" y="14606"/>
                  </a:cubicBezTo>
                  <a:cubicBezTo>
                    <a:pt x="16599" y="14606"/>
                    <a:pt x="17901" y="13406"/>
                    <a:pt x="18942" y="11006"/>
                  </a:cubicBezTo>
                  <a:cubicBezTo>
                    <a:pt x="19983" y="8606"/>
                    <a:pt x="20763" y="5006"/>
                    <a:pt x="21544" y="14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3" name="Line"/>
            <p:cNvSpPr/>
            <p:nvPr/>
          </p:nvSpPr>
          <p:spPr>
            <a:xfrm>
              <a:off x="3835399" y="223944"/>
              <a:ext cx="63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4" name="Line"/>
            <p:cNvSpPr/>
            <p:nvPr/>
          </p:nvSpPr>
          <p:spPr>
            <a:xfrm>
              <a:off x="3816349" y="128694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5" name="Line"/>
            <p:cNvSpPr/>
            <p:nvPr/>
          </p:nvSpPr>
          <p:spPr>
            <a:xfrm>
              <a:off x="3924299" y="262044"/>
              <a:ext cx="317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6" name="Line"/>
            <p:cNvSpPr/>
            <p:nvPr/>
          </p:nvSpPr>
          <p:spPr>
            <a:xfrm>
              <a:off x="3930649" y="135044"/>
              <a:ext cx="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7" name="Line"/>
            <p:cNvSpPr/>
            <p:nvPr/>
          </p:nvSpPr>
          <p:spPr>
            <a:xfrm>
              <a:off x="3992033" y="0"/>
              <a:ext cx="154518" cy="3671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0" fill="norm" stroke="1" extrusionOk="0">
                  <a:moveTo>
                    <a:pt x="18937" y="13353"/>
                  </a:moveTo>
                  <a:cubicBezTo>
                    <a:pt x="17753" y="12985"/>
                    <a:pt x="16570" y="12617"/>
                    <a:pt x="13611" y="12862"/>
                  </a:cubicBezTo>
                  <a:cubicBezTo>
                    <a:pt x="10652" y="13108"/>
                    <a:pt x="5918" y="13967"/>
                    <a:pt x="3255" y="15194"/>
                  </a:cubicBezTo>
                  <a:cubicBezTo>
                    <a:pt x="592" y="16421"/>
                    <a:pt x="0" y="18017"/>
                    <a:pt x="0" y="19121"/>
                  </a:cubicBezTo>
                  <a:cubicBezTo>
                    <a:pt x="0" y="20226"/>
                    <a:pt x="592" y="20839"/>
                    <a:pt x="1775" y="21146"/>
                  </a:cubicBezTo>
                  <a:cubicBezTo>
                    <a:pt x="2959" y="21453"/>
                    <a:pt x="4734" y="21453"/>
                    <a:pt x="7545" y="19244"/>
                  </a:cubicBezTo>
                  <a:cubicBezTo>
                    <a:pt x="10356" y="17035"/>
                    <a:pt x="14203" y="12617"/>
                    <a:pt x="16126" y="9364"/>
                  </a:cubicBezTo>
                  <a:cubicBezTo>
                    <a:pt x="18049" y="6112"/>
                    <a:pt x="18049" y="4026"/>
                    <a:pt x="17901" y="2553"/>
                  </a:cubicBezTo>
                  <a:cubicBezTo>
                    <a:pt x="17753" y="1080"/>
                    <a:pt x="17458" y="221"/>
                    <a:pt x="16718" y="37"/>
                  </a:cubicBezTo>
                  <a:cubicBezTo>
                    <a:pt x="15978" y="-147"/>
                    <a:pt x="14795" y="344"/>
                    <a:pt x="14055" y="1817"/>
                  </a:cubicBezTo>
                  <a:cubicBezTo>
                    <a:pt x="13315" y="3289"/>
                    <a:pt x="13019" y="5744"/>
                    <a:pt x="14351" y="8505"/>
                  </a:cubicBezTo>
                  <a:cubicBezTo>
                    <a:pt x="15682" y="11267"/>
                    <a:pt x="18641" y="14335"/>
                    <a:pt x="21600" y="17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8" name="Line"/>
            <p:cNvSpPr/>
            <p:nvPr/>
          </p:nvSpPr>
          <p:spPr>
            <a:xfrm>
              <a:off x="4514849" y="128694"/>
              <a:ext cx="266701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29" y="3000"/>
                    <a:pt x="6857" y="6000"/>
                    <a:pt x="9943" y="8900"/>
                  </a:cubicBezTo>
                  <a:cubicBezTo>
                    <a:pt x="13029" y="11800"/>
                    <a:pt x="15771" y="14600"/>
                    <a:pt x="17657" y="16700"/>
                  </a:cubicBezTo>
                  <a:cubicBezTo>
                    <a:pt x="19543" y="18800"/>
                    <a:pt x="20571" y="20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9" name="Line"/>
            <p:cNvSpPr/>
            <p:nvPr/>
          </p:nvSpPr>
          <p:spPr>
            <a:xfrm>
              <a:off x="4483099" y="96944"/>
              <a:ext cx="292101" cy="603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91" y="606"/>
                    <a:pt x="18783" y="1213"/>
                    <a:pt x="16748" y="2956"/>
                  </a:cubicBezTo>
                  <a:cubicBezTo>
                    <a:pt x="14713" y="4699"/>
                    <a:pt x="12052" y="7579"/>
                    <a:pt x="9470" y="10345"/>
                  </a:cubicBezTo>
                  <a:cubicBezTo>
                    <a:pt x="6887" y="13112"/>
                    <a:pt x="4383" y="15764"/>
                    <a:pt x="2817" y="17621"/>
                  </a:cubicBezTo>
                  <a:cubicBezTo>
                    <a:pt x="1252" y="19478"/>
                    <a:pt x="626" y="205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0" name="Line"/>
            <p:cNvSpPr/>
            <p:nvPr/>
          </p:nvSpPr>
          <p:spPr>
            <a:xfrm>
              <a:off x="4375149" y="916094"/>
              <a:ext cx="4889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53" y="15840"/>
                    <a:pt x="7106" y="10080"/>
                    <a:pt x="10706" y="6480"/>
                  </a:cubicBezTo>
                  <a:cubicBezTo>
                    <a:pt x="14306" y="2880"/>
                    <a:pt x="17953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1" name="Line"/>
            <p:cNvSpPr/>
            <p:nvPr/>
          </p:nvSpPr>
          <p:spPr>
            <a:xfrm>
              <a:off x="4470399" y="1049444"/>
              <a:ext cx="4254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09" y="20400"/>
                    <a:pt x="6018" y="19200"/>
                    <a:pt x="9618" y="15600"/>
                  </a:cubicBezTo>
                  <a:cubicBezTo>
                    <a:pt x="13218" y="12000"/>
                    <a:pt x="17409" y="6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2" name="Line"/>
            <p:cNvSpPr/>
            <p:nvPr/>
          </p:nvSpPr>
          <p:spPr>
            <a:xfrm>
              <a:off x="4484097" y="110804"/>
              <a:ext cx="309628" cy="644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488" fill="norm" stroke="1" extrusionOk="0">
                  <a:moveTo>
                    <a:pt x="7374" y="2079"/>
                  </a:moveTo>
                  <a:cubicBezTo>
                    <a:pt x="5623" y="2220"/>
                    <a:pt x="3872" y="2361"/>
                    <a:pt x="2485" y="2467"/>
                  </a:cubicBezTo>
                  <a:cubicBezTo>
                    <a:pt x="1099" y="2573"/>
                    <a:pt x="77" y="2643"/>
                    <a:pt x="4" y="2643"/>
                  </a:cubicBezTo>
                  <a:cubicBezTo>
                    <a:pt x="-69" y="2643"/>
                    <a:pt x="807" y="2573"/>
                    <a:pt x="2996" y="2220"/>
                  </a:cubicBezTo>
                  <a:cubicBezTo>
                    <a:pt x="5185" y="1867"/>
                    <a:pt x="8688" y="1232"/>
                    <a:pt x="11461" y="808"/>
                  </a:cubicBezTo>
                  <a:cubicBezTo>
                    <a:pt x="14234" y="385"/>
                    <a:pt x="16277" y="173"/>
                    <a:pt x="17809" y="67"/>
                  </a:cubicBezTo>
                  <a:cubicBezTo>
                    <a:pt x="19342" y="-39"/>
                    <a:pt x="20363" y="-39"/>
                    <a:pt x="20582" y="208"/>
                  </a:cubicBezTo>
                  <a:cubicBezTo>
                    <a:pt x="20801" y="455"/>
                    <a:pt x="20217" y="949"/>
                    <a:pt x="17955" y="1832"/>
                  </a:cubicBezTo>
                  <a:cubicBezTo>
                    <a:pt x="15693" y="2714"/>
                    <a:pt x="11753" y="3985"/>
                    <a:pt x="9417" y="4761"/>
                  </a:cubicBezTo>
                  <a:cubicBezTo>
                    <a:pt x="7082" y="5537"/>
                    <a:pt x="6353" y="5820"/>
                    <a:pt x="5915" y="6137"/>
                  </a:cubicBezTo>
                  <a:cubicBezTo>
                    <a:pt x="5477" y="6455"/>
                    <a:pt x="5331" y="6808"/>
                    <a:pt x="5623" y="6985"/>
                  </a:cubicBezTo>
                  <a:cubicBezTo>
                    <a:pt x="5915" y="7161"/>
                    <a:pt x="6645" y="7161"/>
                    <a:pt x="9126" y="7055"/>
                  </a:cubicBezTo>
                  <a:cubicBezTo>
                    <a:pt x="11607" y="6949"/>
                    <a:pt x="15839" y="6737"/>
                    <a:pt x="18320" y="6667"/>
                  </a:cubicBezTo>
                  <a:cubicBezTo>
                    <a:pt x="20801" y="6596"/>
                    <a:pt x="21531" y="6667"/>
                    <a:pt x="21312" y="6879"/>
                  </a:cubicBezTo>
                  <a:cubicBezTo>
                    <a:pt x="21093" y="7090"/>
                    <a:pt x="19926" y="7443"/>
                    <a:pt x="17299" y="8149"/>
                  </a:cubicBezTo>
                  <a:cubicBezTo>
                    <a:pt x="14672" y="8855"/>
                    <a:pt x="10585" y="9914"/>
                    <a:pt x="8104" y="10549"/>
                  </a:cubicBezTo>
                  <a:cubicBezTo>
                    <a:pt x="5623" y="11185"/>
                    <a:pt x="4747" y="11396"/>
                    <a:pt x="4017" y="11643"/>
                  </a:cubicBezTo>
                  <a:cubicBezTo>
                    <a:pt x="3288" y="11890"/>
                    <a:pt x="2704" y="12173"/>
                    <a:pt x="2850" y="12314"/>
                  </a:cubicBezTo>
                  <a:cubicBezTo>
                    <a:pt x="2996" y="12455"/>
                    <a:pt x="3872" y="12455"/>
                    <a:pt x="6717" y="12208"/>
                  </a:cubicBezTo>
                  <a:cubicBezTo>
                    <a:pt x="9563" y="11961"/>
                    <a:pt x="14380" y="11467"/>
                    <a:pt x="17226" y="11255"/>
                  </a:cubicBezTo>
                  <a:cubicBezTo>
                    <a:pt x="20072" y="11043"/>
                    <a:pt x="20947" y="11114"/>
                    <a:pt x="21093" y="11326"/>
                  </a:cubicBezTo>
                  <a:cubicBezTo>
                    <a:pt x="21239" y="11537"/>
                    <a:pt x="20655" y="11890"/>
                    <a:pt x="18101" y="12667"/>
                  </a:cubicBezTo>
                  <a:cubicBezTo>
                    <a:pt x="15547" y="13443"/>
                    <a:pt x="11023" y="14643"/>
                    <a:pt x="8323" y="15314"/>
                  </a:cubicBezTo>
                  <a:cubicBezTo>
                    <a:pt x="5623" y="15985"/>
                    <a:pt x="4747" y="16126"/>
                    <a:pt x="4017" y="16302"/>
                  </a:cubicBezTo>
                  <a:cubicBezTo>
                    <a:pt x="3288" y="16479"/>
                    <a:pt x="2704" y="16690"/>
                    <a:pt x="2923" y="16796"/>
                  </a:cubicBezTo>
                  <a:cubicBezTo>
                    <a:pt x="3142" y="16902"/>
                    <a:pt x="4163" y="16902"/>
                    <a:pt x="6790" y="16761"/>
                  </a:cubicBezTo>
                  <a:cubicBezTo>
                    <a:pt x="9417" y="16620"/>
                    <a:pt x="13650" y="16337"/>
                    <a:pt x="16204" y="16232"/>
                  </a:cubicBezTo>
                  <a:cubicBezTo>
                    <a:pt x="18758" y="16126"/>
                    <a:pt x="19634" y="16196"/>
                    <a:pt x="20145" y="16408"/>
                  </a:cubicBezTo>
                  <a:cubicBezTo>
                    <a:pt x="20655" y="16620"/>
                    <a:pt x="20801" y="16973"/>
                    <a:pt x="19269" y="17608"/>
                  </a:cubicBezTo>
                  <a:cubicBezTo>
                    <a:pt x="17736" y="18243"/>
                    <a:pt x="14526" y="19161"/>
                    <a:pt x="11899" y="19867"/>
                  </a:cubicBezTo>
                  <a:cubicBezTo>
                    <a:pt x="9272" y="20573"/>
                    <a:pt x="7228" y="21067"/>
                    <a:pt x="6645" y="21314"/>
                  </a:cubicBezTo>
                  <a:cubicBezTo>
                    <a:pt x="6061" y="21561"/>
                    <a:pt x="6936" y="21561"/>
                    <a:pt x="9417" y="21208"/>
                  </a:cubicBezTo>
                  <a:cubicBezTo>
                    <a:pt x="11899" y="20855"/>
                    <a:pt x="15985" y="20149"/>
                    <a:pt x="20072" y="19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3" name="Line"/>
            <p:cNvSpPr/>
            <p:nvPr/>
          </p:nvSpPr>
          <p:spPr>
            <a:xfrm>
              <a:off x="5226049" y="181911"/>
              <a:ext cx="272462" cy="467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405" fill="norm" stroke="1" extrusionOk="0">
                  <a:moveTo>
                    <a:pt x="3988" y="1342"/>
                  </a:moveTo>
                  <a:cubicBezTo>
                    <a:pt x="4154" y="761"/>
                    <a:pt x="4320" y="180"/>
                    <a:pt x="4071" y="34"/>
                  </a:cubicBezTo>
                  <a:cubicBezTo>
                    <a:pt x="3822" y="-111"/>
                    <a:pt x="3157" y="180"/>
                    <a:pt x="2575" y="1293"/>
                  </a:cubicBezTo>
                  <a:cubicBezTo>
                    <a:pt x="1994" y="2407"/>
                    <a:pt x="1495" y="4345"/>
                    <a:pt x="997" y="6815"/>
                  </a:cubicBezTo>
                  <a:cubicBezTo>
                    <a:pt x="498" y="9285"/>
                    <a:pt x="0" y="12287"/>
                    <a:pt x="0" y="14563"/>
                  </a:cubicBezTo>
                  <a:cubicBezTo>
                    <a:pt x="0" y="16840"/>
                    <a:pt x="498" y="18389"/>
                    <a:pt x="1495" y="19503"/>
                  </a:cubicBezTo>
                  <a:cubicBezTo>
                    <a:pt x="2492" y="20617"/>
                    <a:pt x="3988" y="21295"/>
                    <a:pt x="6148" y="21392"/>
                  </a:cubicBezTo>
                  <a:cubicBezTo>
                    <a:pt x="8308" y="21489"/>
                    <a:pt x="11132" y="21005"/>
                    <a:pt x="13708" y="19794"/>
                  </a:cubicBezTo>
                  <a:cubicBezTo>
                    <a:pt x="16283" y="18583"/>
                    <a:pt x="18609" y="16646"/>
                    <a:pt x="19938" y="14321"/>
                  </a:cubicBezTo>
                  <a:cubicBezTo>
                    <a:pt x="21268" y="11997"/>
                    <a:pt x="21600" y="9285"/>
                    <a:pt x="21268" y="7250"/>
                  </a:cubicBezTo>
                  <a:cubicBezTo>
                    <a:pt x="20935" y="5216"/>
                    <a:pt x="19938" y="3860"/>
                    <a:pt x="18942" y="3085"/>
                  </a:cubicBezTo>
                  <a:cubicBezTo>
                    <a:pt x="17945" y="2311"/>
                    <a:pt x="16948" y="2117"/>
                    <a:pt x="16615" y="2456"/>
                  </a:cubicBezTo>
                  <a:cubicBezTo>
                    <a:pt x="16283" y="2795"/>
                    <a:pt x="16615" y="3667"/>
                    <a:pt x="16948" y="4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4" name="Line"/>
            <p:cNvSpPr/>
            <p:nvPr/>
          </p:nvSpPr>
          <p:spPr>
            <a:xfrm>
              <a:off x="5549899" y="397003"/>
              <a:ext cx="107951" cy="214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1" fill="norm" stroke="1" extrusionOk="0">
                  <a:moveTo>
                    <a:pt x="2541" y="5503"/>
                  </a:moveTo>
                  <a:cubicBezTo>
                    <a:pt x="1694" y="9907"/>
                    <a:pt x="847" y="14311"/>
                    <a:pt x="424" y="17142"/>
                  </a:cubicBezTo>
                  <a:cubicBezTo>
                    <a:pt x="0" y="19973"/>
                    <a:pt x="0" y="21231"/>
                    <a:pt x="0" y="21231"/>
                  </a:cubicBezTo>
                  <a:cubicBezTo>
                    <a:pt x="0" y="21231"/>
                    <a:pt x="0" y="19973"/>
                    <a:pt x="424" y="16722"/>
                  </a:cubicBezTo>
                  <a:cubicBezTo>
                    <a:pt x="847" y="13472"/>
                    <a:pt x="1694" y="8229"/>
                    <a:pt x="2753" y="5188"/>
                  </a:cubicBezTo>
                  <a:cubicBezTo>
                    <a:pt x="3812" y="2148"/>
                    <a:pt x="5082" y="1309"/>
                    <a:pt x="6776" y="680"/>
                  </a:cubicBezTo>
                  <a:cubicBezTo>
                    <a:pt x="8471" y="50"/>
                    <a:pt x="10588" y="-369"/>
                    <a:pt x="12918" y="470"/>
                  </a:cubicBezTo>
                  <a:cubicBezTo>
                    <a:pt x="15247" y="1309"/>
                    <a:pt x="17788" y="3406"/>
                    <a:pt x="19271" y="6656"/>
                  </a:cubicBezTo>
                  <a:cubicBezTo>
                    <a:pt x="20753" y="9907"/>
                    <a:pt x="21176" y="14311"/>
                    <a:pt x="21600" y="187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5" name="Line"/>
            <p:cNvSpPr/>
            <p:nvPr/>
          </p:nvSpPr>
          <p:spPr>
            <a:xfrm>
              <a:off x="5727699" y="420794"/>
              <a:ext cx="63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6" name="Line"/>
            <p:cNvSpPr/>
            <p:nvPr/>
          </p:nvSpPr>
          <p:spPr>
            <a:xfrm>
              <a:off x="5753099" y="293794"/>
              <a:ext cx="63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7" name="Line"/>
            <p:cNvSpPr/>
            <p:nvPr/>
          </p:nvSpPr>
          <p:spPr>
            <a:xfrm>
              <a:off x="5833768" y="175261"/>
              <a:ext cx="109833" cy="474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7" h="21504" fill="norm" stroke="1" extrusionOk="0">
                  <a:moveTo>
                    <a:pt x="21147" y="2208"/>
                  </a:moveTo>
                  <a:cubicBezTo>
                    <a:pt x="18294" y="1440"/>
                    <a:pt x="15441" y="672"/>
                    <a:pt x="12996" y="288"/>
                  </a:cubicBezTo>
                  <a:cubicBezTo>
                    <a:pt x="10551" y="-96"/>
                    <a:pt x="8513" y="-96"/>
                    <a:pt x="6272" y="288"/>
                  </a:cubicBezTo>
                  <a:cubicBezTo>
                    <a:pt x="4030" y="672"/>
                    <a:pt x="1585" y="1440"/>
                    <a:pt x="566" y="3120"/>
                  </a:cubicBezTo>
                  <a:cubicBezTo>
                    <a:pt x="-453" y="4800"/>
                    <a:pt x="-45" y="7392"/>
                    <a:pt x="1381" y="10176"/>
                  </a:cubicBezTo>
                  <a:cubicBezTo>
                    <a:pt x="2807" y="12960"/>
                    <a:pt x="5253" y="15936"/>
                    <a:pt x="6272" y="17856"/>
                  </a:cubicBezTo>
                  <a:cubicBezTo>
                    <a:pt x="7290" y="19776"/>
                    <a:pt x="6883" y="20640"/>
                    <a:pt x="6475" y="21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8" name="Line"/>
            <p:cNvSpPr/>
            <p:nvPr/>
          </p:nvSpPr>
          <p:spPr>
            <a:xfrm>
              <a:off x="5792195" y="427144"/>
              <a:ext cx="189505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600" fill="norm" stroke="1" extrusionOk="0">
                  <a:moveTo>
                    <a:pt x="600" y="21600"/>
                  </a:moveTo>
                  <a:cubicBezTo>
                    <a:pt x="126" y="18720"/>
                    <a:pt x="-349" y="15840"/>
                    <a:pt x="363" y="12720"/>
                  </a:cubicBezTo>
                  <a:cubicBezTo>
                    <a:pt x="1075" y="9600"/>
                    <a:pt x="2974" y="6240"/>
                    <a:pt x="6653" y="4080"/>
                  </a:cubicBezTo>
                  <a:cubicBezTo>
                    <a:pt x="10332" y="1920"/>
                    <a:pt x="15792" y="960"/>
                    <a:pt x="2125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9" name="Line"/>
            <p:cNvSpPr/>
            <p:nvPr/>
          </p:nvSpPr>
          <p:spPr>
            <a:xfrm>
              <a:off x="6092026" y="253465"/>
              <a:ext cx="130974" cy="334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329" fill="norm" stroke="1" extrusionOk="0">
                  <a:moveTo>
                    <a:pt x="21215" y="1357"/>
                  </a:moveTo>
                  <a:cubicBezTo>
                    <a:pt x="20186" y="817"/>
                    <a:pt x="19158" y="277"/>
                    <a:pt x="17786" y="74"/>
                  </a:cubicBezTo>
                  <a:cubicBezTo>
                    <a:pt x="16415" y="-128"/>
                    <a:pt x="14701" y="7"/>
                    <a:pt x="11958" y="1424"/>
                  </a:cubicBezTo>
                  <a:cubicBezTo>
                    <a:pt x="9215" y="2842"/>
                    <a:pt x="5444" y="5542"/>
                    <a:pt x="3044" y="8579"/>
                  </a:cubicBezTo>
                  <a:cubicBezTo>
                    <a:pt x="644" y="11617"/>
                    <a:pt x="-385" y="14992"/>
                    <a:pt x="129" y="17220"/>
                  </a:cubicBezTo>
                  <a:cubicBezTo>
                    <a:pt x="644" y="19447"/>
                    <a:pt x="2701" y="20527"/>
                    <a:pt x="5101" y="20999"/>
                  </a:cubicBezTo>
                  <a:cubicBezTo>
                    <a:pt x="7501" y="21472"/>
                    <a:pt x="10244" y="21337"/>
                    <a:pt x="12986" y="212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0" name="Line"/>
            <p:cNvSpPr/>
            <p:nvPr/>
          </p:nvSpPr>
          <p:spPr>
            <a:xfrm>
              <a:off x="6263873" y="331375"/>
              <a:ext cx="144162" cy="2396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0" h="20729" fill="norm" stroke="1" extrusionOk="0">
                  <a:moveTo>
                    <a:pt x="16029" y="3340"/>
                  </a:moveTo>
                  <a:cubicBezTo>
                    <a:pt x="13900" y="2974"/>
                    <a:pt x="11770" y="2608"/>
                    <a:pt x="9032" y="3706"/>
                  </a:cubicBezTo>
                  <a:cubicBezTo>
                    <a:pt x="6294" y="4804"/>
                    <a:pt x="2947" y="7367"/>
                    <a:pt x="1274" y="10204"/>
                  </a:cubicBezTo>
                  <a:cubicBezTo>
                    <a:pt x="-399" y="13042"/>
                    <a:pt x="-399" y="16154"/>
                    <a:pt x="1122" y="18259"/>
                  </a:cubicBezTo>
                  <a:cubicBezTo>
                    <a:pt x="2643" y="20364"/>
                    <a:pt x="5686" y="21462"/>
                    <a:pt x="9336" y="20181"/>
                  </a:cubicBezTo>
                  <a:cubicBezTo>
                    <a:pt x="12987" y="18899"/>
                    <a:pt x="17246" y="15238"/>
                    <a:pt x="19224" y="11760"/>
                  </a:cubicBezTo>
                  <a:cubicBezTo>
                    <a:pt x="21201" y="8282"/>
                    <a:pt x="20897" y="4987"/>
                    <a:pt x="20136" y="2974"/>
                  </a:cubicBezTo>
                  <a:cubicBezTo>
                    <a:pt x="19376" y="960"/>
                    <a:pt x="18159" y="228"/>
                    <a:pt x="16790" y="45"/>
                  </a:cubicBezTo>
                  <a:cubicBezTo>
                    <a:pt x="15421" y="-138"/>
                    <a:pt x="13900" y="228"/>
                    <a:pt x="13139" y="1326"/>
                  </a:cubicBezTo>
                  <a:cubicBezTo>
                    <a:pt x="12378" y="2425"/>
                    <a:pt x="12378" y="4255"/>
                    <a:pt x="12378" y="6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1" name="Line"/>
            <p:cNvSpPr/>
            <p:nvPr/>
          </p:nvSpPr>
          <p:spPr>
            <a:xfrm>
              <a:off x="6413499" y="535094"/>
              <a:ext cx="6523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1" h="21600" fill="norm" stroke="1" extrusionOk="0">
                  <a:moveTo>
                    <a:pt x="20250" y="0"/>
                  </a:moveTo>
                  <a:cubicBezTo>
                    <a:pt x="20925" y="3273"/>
                    <a:pt x="21600" y="6545"/>
                    <a:pt x="18225" y="10145"/>
                  </a:cubicBezTo>
                  <a:cubicBezTo>
                    <a:pt x="14850" y="13745"/>
                    <a:pt x="7425" y="176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2" name="Line"/>
            <p:cNvSpPr/>
            <p:nvPr/>
          </p:nvSpPr>
          <p:spPr>
            <a:xfrm>
              <a:off x="6645456" y="376344"/>
              <a:ext cx="15695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6109"/>
                    <a:pt x="3818" y="12218"/>
                    <a:pt x="1118" y="15818"/>
                  </a:cubicBezTo>
                  <a:cubicBezTo>
                    <a:pt x="-1582" y="19418"/>
                    <a:pt x="1118" y="20509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3" name="Line"/>
            <p:cNvSpPr/>
            <p:nvPr/>
          </p:nvSpPr>
          <p:spPr>
            <a:xfrm>
              <a:off x="6718299" y="249344"/>
              <a:ext cx="95855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2" h="21600" fill="norm" stroke="1" extrusionOk="0">
                  <a:moveTo>
                    <a:pt x="9651" y="0"/>
                  </a:moveTo>
                  <a:cubicBezTo>
                    <a:pt x="13787" y="2335"/>
                    <a:pt x="17923" y="4670"/>
                    <a:pt x="19762" y="7492"/>
                  </a:cubicBezTo>
                  <a:cubicBezTo>
                    <a:pt x="21600" y="10314"/>
                    <a:pt x="21140" y="13622"/>
                    <a:pt x="17464" y="16054"/>
                  </a:cubicBezTo>
                  <a:cubicBezTo>
                    <a:pt x="13787" y="18486"/>
                    <a:pt x="6894" y="200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4" name="Line"/>
            <p:cNvSpPr/>
            <p:nvPr/>
          </p:nvSpPr>
          <p:spPr>
            <a:xfrm>
              <a:off x="774699" y="1366944"/>
              <a:ext cx="26670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229" y="3158"/>
                    <a:pt x="4457" y="6316"/>
                    <a:pt x="7286" y="9474"/>
                  </a:cubicBezTo>
                  <a:cubicBezTo>
                    <a:pt x="10114" y="12632"/>
                    <a:pt x="13543" y="15789"/>
                    <a:pt x="16029" y="17811"/>
                  </a:cubicBezTo>
                  <a:cubicBezTo>
                    <a:pt x="18514" y="19832"/>
                    <a:pt x="20057" y="2071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5" name="Line"/>
            <p:cNvSpPr/>
            <p:nvPr/>
          </p:nvSpPr>
          <p:spPr>
            <a:xfrm>
              <a:off x="808201" y="1337311"/>
              <a:ext cx="214149" cy="448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600" fill="norm" stroke="1" extrusionOk="0">
                  <a:moveTo>
                    <a:pt x="21425" y="815"/>
                  </a:moveTo>
                  <a:cubicBezTo>
                    <a:pt x="19943" y="408"/>
                    <a:pt x="18460" y="0"/>
                    <a:pt x="17401" y="0"/>
                  </a:cubicBezTo>
                  <a:cubicBezTo>
                    <a:pt x="16343" y="0"/>
                    <a:pt x="15707" y="408"/>
                    <a:pt x="14225" y="2191"/>
                  </a:cubicBezTo>
                  <a:cubicBezTo>
                    <a:pt x="12743" y="3974"/>
                    <a:pt x="10413" y="7132"/>
                    <a:pt x="7872" y="10189"/>
                  </a:cubicBezTo>
                  <a:cubicBezTo>
                    <a:pt x="5331" y="13245"/>
                    <a:pt x="2578" y="16200"/>
                    <a:pt x="1201" y="17932"/>
                  </a:cubicBezTo>
                  <a:cubicBezTo>
                    <a:pt x="-175" y="19664"/>
                    <a:pt x="-175" y="20174"/>
                    <a:pt x="249" y="20581"/>
                  </a:cubicBezTo>
                  <a:cubicBezTo>
                    <a:pt x="672" y="20989"/>
                    <a:pt x="1519" y="21294"/>
                    <a:pt x="236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6" name="Line"/>
            <p:cNvSpPr/>
            <p:nvPr/>
          </p:nvSpPr>
          <p:spPr>
            <a:xfrm>
              <a:off x="1092199" y="1652694"/>
              <a:ext cx="63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7" name="Line"/>
            <p:cNvSpPr/>
            <p:nvPr/>
          </p:nvSpPr>
          <p:spPr>
            <a:xfrm>
              <a:off x="1280255" y="1528781"/>
              <a:ext cx="319946" cy="134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072" fill="norm" stroke="1" extrusionOk="0">
                  <a:moveTo>
                    <a:pt x="3148" y="17460"/>
                  </a:moveTo>
                  <a:cubicBezTo>
                    <a:pt x="2438" y="18125"/>
                    <a:pt x="1727" y="18790"/>
                    <a:pt x="1088" y="18623"/>
                  </a:cubicBezTo>
                  <a:cubicBezTo>
                    <a:pt x="448" y="18457"/>
                    <a:pt x="-120" y="17460"/>
                    <a:pt x="22" y="14636"/>
                  </a:cubicBezTo>
                  <a:cubicBezTo>
                    <a:pt x="164" y="11811"/>
                    <a:pt x="1017" y="7159"/>
                    <a:pt x="1727" y="4168"/>
                  </a:cubicBezTo>
                  <a:cubicBezTo>
                    <a:pt x="2438" y="1177"/>
                    <a:pt x="3006" y="-152"/>
                    <a:pt x="4072" y="14"/>
                  </a:cubicBezTo>
                  <a:cubicBezTo>
                    <a:pt x="5138" y="180"/>
                    <a:pt x="6701" y="1842"/>
                    <a:pt x="7767" y="4833"/>
                  </a:cubicBezTo>
                  <a:cubicBezTo>
                    <a:pt x="8833" y="7823"/>
                    <a:pt x="9401" y="12143"/>
                    <a:pt x="9969" y="15134"/>
                  </a:cubicBezTo>
                  <a:cubicBezTo>
                    <a:pt x="10538" y="18125"/>
                    <a:pt x="11106" y="19786"/>
                    <a:pt x="11817" y="20617"/>
                  </a:cubicBezTo>
                  <a:cubicBezTo>
                    <a:pt x="12527" y="21448"/>
                    <a:pt x="13380" y="21448"/>
                    <a:pt x="15014" y="17959"/>
                  </a:cubicBezTo>
                  <a:cubicBezTo>
                    <a:pt x="16648" y="14470"/>
                    <a:pt x="19064" y="7491"/>
                    <a:pt x="21480" y="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8" name="Line"/>
            <p:cNvSpPr/>
            <p:nvPr/>
          </p:nvSpPr>
          <p:spPr>
            <a:xfrm>
              <a:off x="1759892" y="1375649"/>
              <a:ext cx="182297" cy="340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452" fill="norm" stroke="1" extrusionOk="0">
                  <a:moveTo>
                    <a:pt x="2123" y="1452"/>
                  </a:moveTo>
                  <a:cubicBezTo>
                    <a:pt x="1130" y="5852"/>
                    <a:pt x="137" y="10252"/>
                    <a:pt x="13" y="13452"/>
                  </a:cubicBezTo>
                  <a:cubicBezTo>
                    <a:pt x="-111" y="16652"/>
                    <a:pt x="634" y="18652"/>
                    <a:pt x="1627" y="19852"/>
                  </a:cubicBezTo>
                  <a:cubicBezTo>
                    <a:pt x="2620" y="21052"/>
                    <a:pt x="3861" y="21452"/>
                    <a:pt x="5103" y="21452"/>
                  </a:cubicBezTo>
                  <a:cubicBezTo>
                    <a:pt x="6344" y="21452"/>
                    <a:pt x="7586" y="21052"/>
                    <a:pt x="9944" y="19119"/>
                  </a:cubicBezTo>
                  <a:cubicBezTo>
                    <a:pt x="12303" y="17185"/>
                    <a:pt x="15779" y="13719"/>
                    <a:pt x="17889" y="10852"/>
                  </a:cubicBezTo>
                  <a:cubicBezTo>
                    <a:pt x="19999" y="7985"/>
                    <a:pt x="20744" y="5719"/>
                    <a:pt x="21117" y="4119"/>
                  </a:cubicBezTo>
                  <a:cubicBezTo>
                    <a:pt x="21489" y="2519"/>
                    <a:pt x="21489" y="1585"/>
                    <a:pt x="20992" y="919"/>
                  </a:cubicBezTo>
                  <a:cubicBezTo>
                    <a:pt x="20496" y="252"/>
                    <a:pt x="19503" y="-148"/>
                    <a:pt x="19006" y="52"/>
                  </a:cubicBezTo>
                  <a:cubicBezTo>
                    <a:pt x="18510" y="252"/>
                    <a:pt x="18510" y="1052"/>
                    <a:pt x="18510" y="18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9" name="Line"/>
            <p:cNvSpPr/>
            <p:nvPr/>
          </p:nvSpPr>
          <p:spPr>
            <a:xfrm>
              <a:off x="1950007" y="1531775"/>
              <a:ext cx="101044" cy="170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0714" fill="norm" stroke="1" extrusionOk="0">
                  <a:moveTo>
                    <a:pt x="3932" y="6975"/>
                  </a:moveTo>
                  <a:cubicBezTo>
                    <a:pt x="3032" y="9804"/>
                    <a:pt x="2132" y="12632"/>
                    <a:pt x="1457" y="15204"/>
                  </a:cubicBezTo>
                  <a:cubicBezTo>
                    <a:pt x="782" y="17775"/>
                    <a:pt x="332" y="20089"/>
                    <a:pt x="107" y="20604"/>
                  </a:cubicBezTo>
                  <a:cubicBezTo>
                    <a:pt x="-118" y="21118"/>
                    <a:pt x="-118" y="19832"/>
                    <a:pt x="1457" y="16618"/>
                  </a:cubicBezTo>
                  <a:cubicBezTo>
                    <a:pt x="3032" y="13404"/>
                    <a:pt x="6182" y="8261"/>
                    <a:pt x="8432" y="5175"/>
                  </a:cubicBezTo>
                  <a:cubicBezTo>
                    <a:pt x="10682" y="2089"/>
                    <a:pt x="12032" y="1061"/>
                    <a:pt x="13832" y="418"/>
                  </a:cubicBezTo>
                  <a:cubicBezTo>
                    <a:pt x="15632" y="-225"/>
                    <a:pt x="17882" y="-482"/>
                    <a:pt x="19232" y="2347"/>
                  </a:cubicBezTo>
                  <a:cubicBezTo>
                    <a:pt x="20582" y="5175"/>
                    <a:pt x="21032" y="11089"/>
                    <a:pt x="21482" y="170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0" name="Line"/>
            <p:cNvSpPr/>
            <p:nvPr/>
          </p:nvSpPr>
          <p:spPr>
            <a:xfrm>
              <a:off x="2120899" y="1563794"/>
              <a:ext cx="127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1" name="Line"/>
            <p:cNvSpPr/>
            <p:nvPr/>
          </p:nvSpPr>
          <p:spPr>
            <a:xfrm>
              <a:off x="2144037" y="1411394"/>
              <a:ext cx="34014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1358" y="21600"/>
                  </a:moveTo>
                  <a:cubicBezTo>
                    <a:pt x="88" y="14400"/>
                    <a:pt x="-1183" y="7200"/>
                    <a:pt x="1993" y="3600"/>
                  </a:cubicBezTo>
                  <a:cubicBezTo>
                    <a:pt x="5170" y="0"/>
                    <a:pt x="12793" y="0"/>
                    <a:pt x="2041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2" name="Line"/>
            <p:cNvSpPr/>
            <p:nvPr/>
          </p:nvSpPr>
          <p:spPr>
            <a:xfrm>
              <a:off x="2229795" y="1358171"/>
              <a:ext cx="113355" cy="383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499" fill="norm" stroke="1" extrusionOk="0">
                  <a:moveTo>
                    <a:pt x="21421" y="1561"/>
                  </a:moveTo>
                  <a:cubicBezTo>
                    <a:pt x="19821" y="848"/>
                    <a:pt x="18221" y="136"/>
                    <a:pt x="15021" y="18"/>
                  </a:cubicBezTo>
                  <a:cubicBezTo>
                    <a:pt x="11821" y="-101"/>
                    <a:pt x="7021" y="374"/>
                    <a:pt x="4021" y="2095"/>
                  </a:cubicBezTo>
                  <a:cubicBezTo>
                    <a:pt x="1021" y="3815"/>
                    <a:pt x="-179" y="6783"/>
                    <a:pt x="21" y="10224"/>
                  </a:cubicBezTo>
                  <a:cubicBezTo>
                    <a:pt x="221" y="13666"/>
                    <a:pt x="1821" y="17583"/>
                    <a:pt x="3421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3" name="Line"/>
            <p:cNvSpPr/>
            <p:nvPr/>
          </p:nvSpPr>
          <p:spPr>
            <a:xfrm>
              <a:off x="2184399" y="1551094"/>
              <a:ext cx="1778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600"/>
                    <a:pt x="0" y="15600"/>
                    <a:pt x="1543" y="12600"/>
                  </a:cubicBezTo>
                  <a:cubicBezTo>
                    <a:pt x="3086" y="9600"/>
                    <a:pt x="6171" y="6600"/>
                    <a:pt x="9771" y="4500"/>
                  </a:cubicBezTo>
                  <a:cubicBezTo>
                    <a:pt x="13371" y="2400"/>
                    <a:pt x="17486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4" name="Line"/>
            <p:cNvSpPr/>
            <p:nvPr/>
          </p:nvSpPr>
          <p:spPr>
            <a:xfrm>
              <a:off x="2409760" y="1432884"/>
              <a:ext cx="136591" cy="3023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427" fill="norm" stroke="1" extrusionOk="0">
                  <a:moveTo>
                    <a:pt x="21119" y="2077"/>
                  </a:moveTo>
                  <a:cubicBezTo>
                    <a:pt x="20464" y="1177"/>
                    <a:pt x="19810" y="277"/>
                    <a:pt x="18828" y="52"/>
                  </a:cubicBezTo>
                  <a:cubicBezTo>
                    <a:pt x="17846" y="-173"/>
                    <a:pt x="16537" y="277"/>
                    <a:pt x="13264" y="2452"/>
                  </a:cubicBezTo>
                  <a:cubicBezTo>
                    <a:pt x="9992" y="4627"/>
                    <a:pt x="4755" y="8527"/>
                    <a:pt x="2137" y="11527"/>
                  </a:cubicBezTo>
                  <a:cubicBezTo>
                    <a:pt x="-481" y="14527"/>
                    <a:pt x="-481" y="16627"/>
                    <a:pt x="992" y="18127"/>
                  </a:cubicBezTo>
                  <a:cubicBezTo>
                    <a:pt x="2464" y="19627"/>
                    <a:pt x="5410" y="20527"/>
                    <a:pt x="8355" y="21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5" name="Line"/>
            <p:cNvSpPr/>
            <p:nvPr/>
          </p:nvSpPr>
          <p:spPr>
            <a:xfrm>
              <a:off x="2567692" y="1502411"/>
              <a:ext cx="113092" cy="211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8" h="21206" fill="norm" stroke="1" extrusionOk="0">
                  <a:moveTo>
                    <a:pt x="19253" y="2329"/>
                  </a:moveTo>
                  <a:cubicBezTo>
                    <a:pt x="16939" y="2118"/>
                    <a:pt x="14625" y="1906"/>
                    <a:pt x="11346" y="3282"/>
                  </a:cubicBezTo>
                  <a:cubicBezTo>
                    <a:pt x="8068" y="4659"/>
                    <a:pt x="3825" y="7624"/>
                    <a:pt x="1703" y="10588"/>
                  </a:cubicBezTo>
                  <a:cubicBezTo>
                    <a:pt x="-418" y="13553"/>
                    <a:pt x="-418" y="16518"/>
                    <a:pt x="932" y="18529"/>
                  </a:cubicBezTo>
                  <a:cubicBezTo>
                    <a:pt x="2282" y="20541"/>
                    <a:pt x="4982" y="21600"/>
                    <a:pt x="8646" y="21071"/>
                  </a:cubicBezTo>
                  <a:cubicBezTo>
                    <a:pt x="12311" y="20541"/>
                    <a:pt x="16939" y="18424"/>
                    <a:pt x="19061" y="14929"/>
                  </a:cubicBezTo>
                  <a:cubicBezTo>
                    <a:pt x="21182" y="11435"/>
                    <a:pt x="20796" y="6565"/>
                    <a:pt x="19832" y="3706"/>
                  </a:cubicBezTo>
                  <a:cubicBezTo>
                    <a:pt x="18868" y="847"/>
                    <a:pt x="17325" y="0"/>
                    <a:pt x="15589" y="0"/>
                  </a:cubicBezTo>
                  <a:cubicBezTo>
                    <a:pt x="13853" y="0"/>
                    <a:pt x="11925" y="847"/>
                    <a:pt x="9996" y="16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6" name="Line"/>
            <p:cNvSpPr/>
            <p:nvPr/>
          </p:nvSpPr>
          <p:spPr>
            <a:xfrm>
              <a:off x="2692399" y="1697144"/>
              <a:ext cx="571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7" name="Line"/>
            <p:cNvSpPr/>
            <p:nvPr/>
          </p:nvSpPr>
          <p:spPr>
            <a:xfrm>
              <a:off x="2838449" y="1551094"/>
              <a:ext cx="381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760"/>
                    <a:pt x="14400" y="11520"/>
                    <a:pt x="10800" y="15120"/>
                  </a:cubicBezTo>
                  <a:cubicBezTo>
                    <a:pt x="7200" y="18720"/>
                    <a:pt x="3600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8" name="Line"/>
            <p:cNvSpPr/>
            <p:nvPr/>
          </p:nvSpPr>
          <p:spPr>
            <a:xfrm>
              <a:off x="2946399" y="1487594"/>
              <a:ext cx="2942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2960" y="0"/>
                  </a:moveTo>
                  <a:cubicBezTo>
                    <a:pt x="17280" y="4569"/>
                    <a:pt x="21600" y="9138"/>
                    <a:pt x="19440" y="12738"/>
                  </a:cubicBezTo>
                  <a:cubicBezTo>
                    <a:pt x="17280" y="16338"/>
                    <a:pt x="8640" y="1896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9" name="Line"/>
            <p:cNvSpPr/>
            <p:nvPr/>
          </p:nvSpPr>
          <p:spPr>
            <a:xfrm>
              <a:off x="711199" y="2249594"/>
              <a:ext cx="2032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25" y="2661"/>
                    <a:pt x="5850" y="5322"/>
                    <a:pt x="8775" y="8452"/>
                  </a:cubicBezTo>
                  <a:cubicBezTo>
                    <a:pt x="11700" y="11583"/>
                    <a:pt x="14625" y="15183"/>
                    <a:pt x="16763" y="17452"/>
                  </a:cubicBezTo>
                  <a:cubicBezTo>
                    <a:pt x="18900" y="19722"/>
                    <a:pt x="20250" y="2066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0" name="Line"/>
            <p:cNvSpPr/>
            <p:nvPr/>
          </p:nvSpPr>
          <p:spPr>
            <a:xfrm>
              <a:off x="704849" y="2179744"/>
              <a:ext cx="241301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47" y="2257"/>
                    <a:pt x="16295" y="4513"/>
                    <a:pt x="13547" y="7093"/>
                  </a:cubicBezTo>
                  <a:cubicBezTo>
                    <a:pt x="10800" y="9672"/>
                    <a:pt x="7958" y="12573"/>
                    <a:pt x="5684" y="15045"/>
                  </a:cubicBezTo>
                  <a:cubicBezTo>
                    <a:pt x="3411" y="17516"/>
                    <a:pt x="1705" y="195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1" name="Line"/>
            <p:cNvSpPr/>
            <p:nvPr/>
          </p:nvSpPr>
          <p:spPr>
            <a:xfrm>
              <a:off x="984249" y="2480076"/>
              <a:ext cx="120651" cy="207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6" fill="norm" stroke="1" extrusionOk="0">
                  <a:moveTo>
                    <a:pt x="0" y="2400"/>
                  </a:moveTo>
                  <a:cubicBezTo>
                    <a:pt x="1137" y="1536"/>
                    <a:pt x="2274" y="672"/>
                    <a:pt x="4926" y="240"/>
                  </a:cubicBezTo>
                  <a:cubicBezTo>
                    <a:pt x="7579" y="-192"/>
                    <a:pt x="11747" y="-192"/>
                    <a:pt x="14211" y="1536"/>
                  </a:cubicBezTo>
                  <a:cubicBezTo>
                    <a:pt x="16674" y="3264"/>
                    <a:pt x="17432" y="6720"/>
                    <a:pt x="16105" y="9852"/>
                  </a:cubicBezTo>
                  <a:cubicBezTo>
                    <a:pt x="14779" y="12984"/>
                    <a:pt x="11368" y="15792"/>
                    <a:pt x="9284" y="17736"/>
                  </a:cubicBezTo>
                  <a:cubicBezTo>
                    <a:pt x="7200" y="19680"/>
                    <a:pt x="6442" y="20760"/>
                    <a:pt x="7768" y="21084"/>
                  </a:cubicBezTo>
                  <a:cubicBezTo>
                    <a:pt x="9095" y="21408"/>
                    <a:pt x="12505" y="20976"/>
                    <a:pt x="15158" y="20436"/>
                  </a:cubicBezTo>
                  <a:cubicBezTo>
                    <a:pt x="17811" y="19896"/>
                    <a:pt x="19705" y="19248"/>
                    <a:pt x="21600" y="18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2" name="Line"/>
            <p:cNvSpPr/>
            <p:nvPr/>
          </p:nvSpPr>
          <p:spPr>
            <a:xfrm>
              <a:off x="1278441" y="2414694"/>
              <a:ext cx="340809" cy="91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156" fill="norm" stroke="1" extrusionOk="0">
                  <a:moveTo>
                    <a:pt x="4668" y="19145"/>
                  </a:moveTo>
                  <a:cubicBezTo>
                    <a:pt x="4001" y="19636"/>
                    <a:pt x="3335" y="20127"/>
                    <a:pt x="2535" y="20618"/>
                  </a:cubicBezTo>
                  <a:cubicBezTo>
                    <a:pt x="1735" y="21109"/>
                    <a:pt x="801" y="21600"/>
                    <a:pt x="335" y="20373"/>
                  </a:cubicBezTo>
                  <a:cubicBezTo>
                    <a:pt x="-132" y="19145"/>
                    <a:pt x="-132" y="16200"/>
                    <a:pt x="468" y="12518"/>
                  </a:cubicBezTo>
                  <a:cubicBezTo>
                    <a:pt x="1068" y="8836"/>
                    <a:pt x="2268" y="4418"/>
                    <a:pt x="3735" y="2209"/>
                  </a:cubicBezTo>
                  <a:cubicBezTo>
                    <a:pt x="5201" y="0"/>
                    <a:pt x="6935" y="0"/>
                    <a:pt x="8268" y="2455"/>
                  </a:cubicBezTo>
                  <a:cubicBezTo>
                    <a:pt x="9601" y="4909"/>
                    <a:pt x="10535" y="9818"/>
                    <a:pt x="11335" y="13991"/>
                  </a:cubicBezTo>
                  <a:cubicBezTo>
                    <a:pt x="12135" y="18164"/>
                    <a:pt x="12801" y="21600"/>
                    <a:pt x="13935" y="21109"/>
                  </a:cubicBezTo>
                  <a:cubicBezTo>
                    <a:pt x="15068" y="20618"/>
                    <a:pt x="16668" y="16200"/>
                    <a:pt x="18001" y="12027"/>
                  </a:cubicBezTo>
                  <a:cubicBezTo>
                    <a:pt x="19335" y="7855"/>
                    <a:pt x="20401" y="3927"/>
                    <a:pt x="2146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3" name="Line"/>
            <p:cNvSpPr/>
            <p:nvPr/>
          </p:nvSpPr>
          <p:spPr>
            <a:xfrm>
              <a:off x="1753689" y="2288211"/>
              <a:ext cx="199206" cy="291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407" fill="norm" stroke="1" extrusionOk="0">
                  <a:moveTo>
                    <a:pt x="3976" y="2293"/>
                  </a:moveTo>
                  <a:cubicBezTo>
                    <a:pt x="3294" y="1516"/>
                    <a:pt x="2611" y="739"/>
                    <a:pt x="1929" y="817"/>
                  </a:cubicBezTo>
                  <a:cubicBezTo>
                    <a:pt x="1247" y="895"/>
                    <a:pt x="565" y="1827"/>
                    <a:pt x="224" y="4003"/>
                  </a:cubicBezTo>
                  <a:cubicBezTo>
                    <a:pt x="-117" y="6178"/>
                    <a:pt x="-117" y="9597"/>
                    <a:pt x="565" y="12549"/>
                  </a:cubicBezTo>
                  <a:cubicBezTo>
                    <a:pt x="1247" y="15502"/>
                    <a:pt x="2611" y="17988"/>
                    <a:pt x="3748" y="19465"/>
                  </a:cubicBezTo>
                  <a:cubicBezTo>
                    <a:pt x="4885" y="20941"/>
                    <a:pt x="5795" y="21407"/>
                    <a:pt x="7500" y="21407"/>
                  </a:cubicBezTo>
                  <a:cubicBezTo>
                    <a:pt x="9205" y="21407"/>
                    <a:pt x="11706" y="20941"/>
                    <a:pt x="13980" y="19309"/>
                  </a:cubicBezTo>
                  <a:cubicBezTo>
                    <a:pt x="16254" y="17678"/>
                    <a:pt x="18300" y="14880"/>
                    <a:pt x="19550" y="11695"/>
                  </a:cubicBezTo>
                  <a:cubicBezTo>
                    <a:pt x="20801" y="8509"/>
                    <a:pt x="21256" y="4935"/>
                    <a:pt x="21369" y="2760"/>
                  </a:cubicBezTo>
                  <a:cubicBezTo>
                    <a:pt x="21483" y="584"/>
                    <a:pt x="21256" y="-193"/>
                    <a:pt x="20801" y="40"/>
                  </a:cubicBezTo>
                  <a:cubicBezTo>
                    <a:pt x="20346" y="273"/>
                    <a:pt x="19664" y="1516"/>
                    <a:pt x="18982" y="27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4" name="Line"/>
            <p:cNvSpPr/>
            <p:nvPr/>
          </p:nvSpPr>
          <p:spPr>
            <a:xfrm>
              <a:off x="1974849" y="2428519"/>
              <a:ext cx="120651" cy="154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2" fill="norm" stroke="1" extrusionOk="0">
                  <a:moveTo>
                    <a:pt x="0" y="3303"/>
                  </a:moveTo>
                  <a:cubicBezTo>
                    <a:pt x="379" y="7623"/>
                    <a:pt x="758" y="11943"/>
                    <a:pt x="947" y="15255"/>
                  </a:cubicBezTo>
                  <a:cubicBezTo>
                    <a:pt x="1137" y="18567"/>
                    <a:pt x="1137" y="20871"/>
                    <a:pt x="1326" y="21015"/>
                  </a:cubicBezTo>
                  <a:cubicBezTo>
                    <a:pt x="1516" y="21159"/>
                    <a:pt x="1895" y="19143"/>
                    <a:pt x="3600" y="15399"/>
                  </a:cubicBezTo>
                  <a:cubicBezTo>
                    <a:pt x="5305" y="11655"/>
                    <a:pt x="8337" y="6183"/>
                    <a:pt x="10800" y="3159"/>
                  </a:cubicBezTo>
                  <a:cubicBezTo>
                    <a:pt x="13263" y="135"/>
                    <a:pt x="15158" y="-441"/>
                    <a:pt x="16674" y="279"/>
                  </a:cubicBezTo>
                  <a:cubicBezTo>
                    <a:pt x="18189" y="999"/>
                    <a:pt x="19326" y="3015"/>
                    <a:pt x="20084" y="6183"/>
                  </a:cubicBezTo>
                  <a:cubicBezTo>
                    <a:pt x="20842" y="9351"/>
                    <a:pt x="21221" y="13671"/>
                    <a:pt x="21600" y="179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5" name="Line"/>
            <p:cNvSpPr/>
            <p:nvPr/>
          </p:nvSpPr>
          <p:spPr>
            <a:xfrm>
              <a:off x="2146299" y="2478194"/>
              <a:ext cx="63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6" name="Line"/>
            <p:cNvSpPr/>
            <p:nvPr/>
          </p:nvSpPr>
          <p:spPr>
            <a:xfrm>
              <a:off x="2184399" y="2313094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7" name="Line"/>
            <p:cNvSpPr/>
            <p:nvPr/>
          </p:nvSpPr>
          <p:spPr>
            <a:xfrm>
              <a:off x="2241549" y="2260354"/>
              <a:ext cx="107951" cy="332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2" fill="norm" stroke="1" extrusionOk="0">
                  <a:moveTo>
                    <a:pt x="21600" y="2176"/>
                  </a:moveTo>
                  <a:cubicBezTo>
                    <a:pt x="19059" y="1493"/>
                    <a:pt x="16518" y="809"/>
                    <a:pt x="14188" y="399"/>
                  </a:cubicBezTo>
                  <a:cubicBezTo>
                    <a:pt x="11859" y="-11"/>
                    <a:pt x="9741" y="-148"/>
                    <a:pt x="8047" y="194"/>
                  </a:cubicBezTo>
                  <a:cubicBezTo>
                    <a:pt x="6353" y="536"/>
                    <a:pt x="5082" y="1356"/>
                    <a:pt x="4235" y="3817"/>
                  </a:cubicBezTo>
                  <a:cubicBezTo>
                    <a:pt x="3388" y="6277"/>
                    <a:pt x="2965" y="10379"/>
                    <a:pt x="2329" y="13591"/>
                  </a:cubicBezTo>
                  <a:cubicBezTo>
                    <a:pt x="1694" y="16804"/>
                    <a:pt x="847" y="19128"/>
                    <a:pt x="0" y="21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8" name="Line"/>
            <p:cNvSpPr/>
            <p:nvPr/>
          </p:nvSpPr>
          <p:spPr>
            <a:xfrm>
              <a:off x="2192574" y="2433744"/>
              <a:ext cx="195026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2" h="21600" fill="norm" stroke="1" extrusionOk="0">
                  <a:moveTo>
                    <a:pt x="491" y="21600"/>
                  </a:moveTo>
                  <a:cubicBezTo>
                    <a:pt x="32" y="18720"/>
                    <a:pt x="-428" y="15840"/>
                    <a:pt x="721" y="12720"/>
                  </a:cubicBezTo>
                  <a:cubicBezTo>
                    <a:pt x="1870" y="9600"/>
                    <a:pt x="4627" y="6240"/>
                    <a:pt x="8304" y="4080"/>
                  </a:cubicBezTo>
                  <a:cubicBezTo>
                    <a:pt x="11981" y="1920"/>
                    <a:pt x="16576" y="960"/>
                    <a:pt x="2117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9" name="Line"/>
            <p:cNvSpPr/>
            <p:nvPr/>
          </p:nvSpPr>
          <p:spPr>
            <a:xfrm>
              <a:off x="2389716" y="2341357"/>
              <a:ext cx="162007" cy="248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143" fill="norm" stroke="1" extrusionOk="0">
                  <a:moveTo>
                    <a:pt x="15709" y="837"/>
                  </a:moveTo>
                  <a:cubicBezTo>
                    <a:pt x="13465" y="297"/>
                    <a:pt x="11221" y="-243"/>
                    <a:pt x="9257" y="117"/>
                  </a:cubicBezTo>
                  <a:cubicBezTo>
                    <a:pt x="7294" y="477"/>
                    <a:pt x="5610" y="1737"/>
                    <a:pt x="3787" y="4527"/>
                  </a:cubicBezTo>
                  <a:cubicBezTo>
                    <a:pt x="1964" y="7317"/>
                    <a:pt x="0" y="11637"/>
                    <a:pt x="0" y="14697"/>
                  </a:cubicBezTo>
                  <a:cubicBezTo>
                    <a:pt x="0" y="17757"/>
                    <a:pt x="1964" y="19557"/>
                    <a:pt x="4629" y="20457"/>
                  </a:cubicBezTo>
                  <a:cubicBezTo>
                    <a:pt x="7294" y="21357"/>
                    <a:pt x="10660" y="21357"/>
                    <a:pt x="13605" y="20547"/>
                  </a:cubicBezTo>
                  <a:cubicBezTo>
                    <a:pt x="16551" y="19737"/>
                    <a:pt x="19075" y="18117"/>
                    <a:pt x="20338" y="16317"/>
                  </a:cubicBezTo>
                  <a:cubicBezTo>
                    <a:pt x="21600" y="14517"/>
                    <a:pt x="21600" y="12537"/>
                    <a:pt x="21319" y="11367"/>
                  </a:cubicBezTo>
                  <a:cubicBezTo>
                    <a:pt x="21039" y="10197"/>
                    <a:pt x="20478" y="9837"/>
                    <a:pt x="19917" y="9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0" name="Line"/>
            <p:cNvSpPr/>
            <p:nvPr/>
          </p:nvSpPr>
          <p:spPr>
            <a:xfrm>
              <a:off x="2501556" y="2351824"/>
              <a:ext cx="141627" cy="1845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6" h="20699" fill="norm" stroke="1" extrusionOk="0">
                  <a:moveTo>
                    <a:pt x="15565" y="1354"/>
                  </a:moveTo>
                  <a:cubicBezTo>
                    <a:pt x="13435" y="1354"/>
                    <a:pt x="11306" y="1354"/>
                    <a:pt x="8568" y="3252"/>
                  </a:cubicBezTo>
                  <a:cubicBezTo>
                    <a:pt x="5830" y="5151"/>
                    <a:pt x="2483" y="8949"/>
                    <a:pt x="962" y="12035"/>
                  </a:cubicBezTo>
                  <a:cubicBezTo>
                    <a:pt x="-559" y="15121"/>
                    <a:pt x="-255" y="17494"/>
                    <a:pt x="1723" y="19037"/>
                  </a:cubicBezTo>
                  <a:cubicBezTo>
                    <a:pt x="3700" y="20580"/>
                    <a:pt x="7351" y="21292"/>
                    <a:pt x="11002" y="20105"/>
                  </a:cubicBezTo>
                  <a:cubicBezTo>
                    <a:pt x="14652" y="18918"/>
                    <a:pt x="18303" y="15833"/>
                    <a:pt x="19672" y="12272"/>
                  </a:cubicBezTo>
                  <a:cubicBezTo>
                    <a:pt x="21041" y="8712"/>
                    <a:pt x="20128" y="4677"/>
                    <a:pt x="18911" y="2422"/>
                  </a:cubicBezTo>
                  <a:cubicBezTo>
                    <a:pt x="17695" y="167"/>
                    <a:pt x="16173" y="-308"/>
                    <a:pt x="15109" y="167"/>
                  </a:cubicBezTo>
                  <a:cubicBezTo>
                    <a:pt x="14044" y="641"/>
                    <a:pt x="13435" y="2066"/>
                    <a:pt x="12827" y="3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1" name="Line"/>
            <p:cNvSpPr/>
            <p:nvPr/>
          </p:nvSpPr>
          <p:spPr>
            <a:xfrm>
              <a:off x="2609849" y="2522644"/>
              <a:ext cx="825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3200"/>
                    <a:pt x="21600" y="6400"/>
                    <a:pt x="18000" y="10000"/>
                  </a:cubicBezTo>
                  <a:cubicBezTo>
                    <a:pt x="14400" y="13600"/>
                    <a:pt x="7200" y="17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2" name="Line"/>
            <p:cNvSpPr/>
            <p:nvPr/>
          </p:nvSpPr>
          <p:spPr>
            <a:xfrm>
              <a:off x="2800349" y="2389294"/>
              <a:ext cx="5080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710"/>
                    <a:pt x="7200" y="11421"/>
                    <a:pt x="3600" y="15021"/>
                  </a:cubicBezTo>
                  <a:cubicBezTo>
                    <a:pt x="0" y="18621"/>
                    <a:pt x="0" y="2011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3" name="Line"/>
            <p:cNvSpPr/>
            <p:nvPr/>
          </p:nvSpPr>
          <p:spPr>
            <a:xfrm>
              <a:off x="2882899" y="2317551"/>
              <a:ext cx="103718" cy="306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6" fill="norm" stroke="1" extrusionOk="0">
                  <a:moveTo>
                    <a:pt x="9257" y="132"/>
                  </a:moveTo>
                  <a:cubicBezTo>
                    <a:pt x="11902" y="-16"/>
                    <a:pt x="14547" y="-164"/>
                    <a:pt x="16971" y="428"/>
                  </a:cubicBezTo>
                  <a:cubicBezTo>
                    <a:pt x="19396" y="1020"/>
                    <a:pt x="21600" y="2351"/>
                    <a:pt x="21600" y="4866"/>
                  </a:cubicBezTo>
                  <a:cubicBezTo>
                    <a:pt x="21600" y="7381"/>
                    <a:pt x="19396" y="11080"/>
                    <a:pt x="15429" y="14039"/>
                  </a:cubicBezTo>
                  <a:cubicBezTo>
                    <a:pt x="11461" y="16998"/>
                    <a:pt x="5731" y="19217"/>
                    <a:pt x="0" y="21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4" name="Line"/>
            <p:cNvSpPr/>
            <p:nvPr/>
          </p:nvSpPr>
          <p:spPr>
            <a:xfrm>
              <a:off x="1454149" y="3005244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5" name="Line"/>
            <p:cNvSpPr/>
            <p:nvPr/>
          </p:nvSpPr>
          <p:spPr>
            <a:xfrm>
              <a:off x="1460499" y="3106844"/>
              <a:ext cx="127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6" name="Line"/>
            <p:cNvSpPr/>
            <p:nvPr/>
          </p:nvSpPr>
          <p:spPr>
            <a:xfrm>
              <a:off x="1301749" y="3951394"/>
              <a:ext cx="25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7" name="Line"/>
            <p:cNvSpPr/>
            <p:nvPr/>
          </p:nvSpPr>
          <p:spPr>
            <a:xfrm>
              <a:off x="3962399" y="1760644"/>
              <a:ext cx="4318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41" y="3600"/>
                    <a:pt x="5082" y="7200"/>
                    <a:pt x="8206" y="7200"/>
                  </a:cubicBezTo>
                  <a:cubicBezTo>
                    <a:pt x="11329" y="7200"/>
                    <a:pt x="15035" y="3600"/>
                    <a:pt x="17365" y="5400"/>
                  </a:cubicBezTo>
                  <a:cubicBezTo>
                    <a:pt x="19694" y="7200"/>
                    <a:pt x="20647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8" name="Line"/>
            <p:cNvSpPr/>
            <p:nvPr/>
          </p:nvSpPr>
          <p:spPr>
            <a:xfrm>
              <a:off x="4051299" y="1836844"/>
              <a:ext cx="3238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71" y="16800"/>
                    <a:pt x="7341" y="12000"/>
                    <a:pt x="10941" y="8400"/>
                  </a:cubicBezTo>
                  <a:cubicBezTo>
                    <a:pt x="14541" y="4800"/>
                    <a:pt x="18071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9" name="Line"/>
            <p:cNvSpPr/>
            <p:nvPr/>
          </p:nvSpPr>
          <p:spPr>
            <a:xfrm>
              <a:off x="4400288" y="1678719"/>
              <a:ext cx="183120" cy="266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3" h="21549" fill="norm" stroke="1" extrusionOk="0">
                  <a:moveTo>
                    <a:pt x="3630" y="463"/>
                  </a:moveTo>
                  <a:cubicBezTo>
                    <a:pt x="1950" y="292"/>
                    <a:pt x="270" y="120"/>
                    <a:pt x="30" y="35"/>
                  </a:cubicBezTo>
                  <a:cubicBezTo>
                    <a:pt x="-210" y="-51"/>
                    <a:pt x="990" y="-51"/>
                    <a:pt x="4230" y="892"/>
                  </a:cubicBezTo>
                  <a:cubicBezTo>
                    <a:pt x="7470" y="1835"/>
                    <a:pt x="12750" y="3720"/>
                    <a:pt x="16230" y="5778"/>
                  </a:cubicBezTo>
                  <a:cubicBezTo>
                    <a:pt x="19710" y="7835"/>
                    <a:pt x="21390" y="10063"/>
                    <a:pt x="20550" y="12549"/>
                  </a:cubicBezTo>
                  <a:cubicBezTo>
                    <a:pt x="19710" y="15035"/>
                    <a:pt x="16350" y="17778"/>
                    <a:pt x="13710" y="19320"/>
                  </a:cubicBezTo>
                  <a:cubicBezTo>
                    <a:pt x="11070" y="20863"/>
                    <a:pt x="9150" y="21206"/>
                    <a:pt x="7230" y="21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0" name="Line"/>
            <p:cNvSpPr/>
            <p:nvPr/>
          </p:nvSpPr>
          <p:spPr>
            <a:xfrm>
              <a:off x="5254978" y="1574807"/>
              <a:ext cx="161573" cy="421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392" fill="norm" stroke="1" extrusionOk="0">
                  <a:moveTo>
                    <a:pt x="20571" y="3310"/>
                  </a:moveTo>
                  <a:cubicBezTo>
                    <a:pt x="20571" y="2772"/>
                    <a:pt x="20571" y="2235"/>
                    <a:pt x="20431" y="1590"/>
                  </a:cubicBezTo>
                  <a:cubicBezTo>
                    <a:pt x="20291" y="946"/>
                    <a:pt x="20010" y="193"/>
                    <a:pt x="18327" y="32"/>
                  </a:cubicBezTo>
                  <a:cubicBezTo>
                    <a:pt x="16644" y="-129"/>
                    <a:pt x="13558" y="301"/>
                    <a:pt x="10613" y="1752"/>
                  </a:cubicBezTo>
                  <a:cubicBezTo>
                    <a:pt x="7668" y="3202"/>
                    <a:pt x="4862" y="5674"/>
                    <a:pt x="3039" y="8361"/>
                  </a:cubicBezTo>
                  <a:cubicBezTo>
                    <a:pt x="1216" y="11047"/>
                    <a:pt x="374" y="13949"/>
                    <a:pt x="94" y="15990"/>
                  </a:cubicBezTo>
                  <a:cubicBezTo>
                    <a:pt x="-187" y="18032"/>
                    <a:pt x="94" y="19214"/>
                    <a:pt x="1917" y="20020"/>
                  </a:cubicBezTo>
                  <a:cubicBezTo>
                    <a:pt x="3740" y="20826"/>
                    <a:pt x="7107" y="21256"/>
                    <a:pt x="10613" y="21364"/>
                  </a:cubicBezTo>
                  <a:cubicBezTo>
                    <a:pt x="14119" y="21471"/>
                    <a:pt x="17766" y="21256"/>
                    <a:pt x="21413" y="210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1" name="Line"/>
            <p:cNvSpPr/>
            <p:nvPr/>
          </p:nvSpPr>
          <p:spPr>
            <a:xfrm>
              <a:off x="5289549" y="1792394"/>
              <a:ext cx="139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5429"/>
                    <a:pt x="7200" y="9257"/>
                    <a:pt x="10800" y="5657"/>
                  </a:cubicBezTo>
                  <a:cubicBezTo>
                    <a:pt x="14400" y="2057"/>
                    <a:pt x="18000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2" name="Line"/>
            <p:cNvSpPr/>
            <p:nvPr/>
          </p:nvSpPr>
          <p:spPr>
            <a:xfrm>
              <a:off x="5557258" y="1564739"/>
              <a:ext cx="246642" cy="443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554" fill="norm" stroke="1" extrusionOk="0">
                  <a:moveTo>
                    <a:pt x="21512" y="880"/>
                  </a:moveTo>
                  <a:cubicBezTo>
                    <a:pt x="19666" y="468"/>
                    <a:pt x="17820" y="57"/>
                    <a:pt x="15881" y="5"/>
                  </a:cubicBezTo>
                  <a:cubicBezTo>
                    <a:pt x="13943" y="-46"/>
                    <a:pt x="11912" y="263"/>
                    <a:pt x="10250" y="880"/>
                  </a:cubicBezTo>
                  <a:cubicBezTo>
                    <a:pt x="8589" y="1497"/>
                    <a:pt x="7297" y="2423"/>
                    <a:pt x="5912" y="4325"/>
                  </a:cubicBezTo>
                  <a:cubicBezTo>
                    <a:pt x="4527" y="6228"/>
                    <a:pt x="3050" y="9108"/>
                    <a:pt x="2035" y="11783"/>
                  </a:cubicBezTo>
                  <a:cubicBezTo>
                    <a:pt x="1020" y="14457"/>
                    <a:pt x="466" y="16925"/>
                    <a:pt x="189" y="18417"/>
                  </a:cubicBezTo>
                  <a:cubicBezTo>
                    <a:pt x="-88" y="19908"/>
                    <a:pt x="-88" y="20423"/>
                    <a:pt x="374" y="20783"/>
                  </a:cubicBezTo>
                  <a:cubicBezTo>
                    <a:pt x="835" y="21143"/>
                    <a:pt x="1758" y="21348"/>
                    <a:pt x="3235" y="21451"/>
                  </a:cubicBezTo>
                  <a:cubicBezTo>
                    <a:pt x="4712" y="21554"/>
                    <a:pt x="6743" y="21554"/>
                    <a:pt x="8774" y="21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3" name="Line"/>
            <p:cNvSpPr/>
            <p:nvPr/>
          </p:nvSpPr>
          <p:spPr>
            <a:xfrm>
              <a:off x="5841999" y="1697144"/>
              <a:ext cx="22860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125"/>
                    <a:pt x="7200" y="6249"/>
                    <a:pt x="10500" y="9577"/>
                  </a:cubicBezTo>
                  <a:cubicBezTo>
                    <a:pt x="13800" y="12906"/>
                    <a:pt x="16800" y="16438"/>
                    <a:pt x="18600" y="18475"/>
                  </a:cubicBezTo>
                  <a:cubicBezTo>
                    <a:pt x="20400" y="20513"/>
                    <a:pt x="21000" y="210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4" name="Line"/>
            <p:cNvSpPr/>
            <p:nvPr/>
          </p:nvSpPr>
          <p:spPr>
            <a:xfrm>
              <a:off x="5930899" y="1678094"/>
              <a:ext cx="16510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54" y="655"/>
                    <a:pt x="15508" y="1309"/>
                    <a:pt x="12185" y="3338"/>
                  </a:cubicBezTo>
                  <a:cubicBezTo>
                    <a:pt x="8862" y="5367"/>
                    <a:pt x="5262" y="8771"/>
                    <a:pt x="3185" y="12044"/>
                  </a:cubicBezTo>
                  <a:cubicBezTo>
                    <a:pt x="1108" y="15316"/>
                    <a:pt x="554" y="184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5" name="Line"/>
            <p:cNvSpPr/>
            <p:nvPr/>
          </p:nvSpPr>
          <p:spPr>
            <a:xfrm>
              <a:off x="6210299" y="1900344"/>
              <a:ext cx="381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831"/>
                    <a:pt x="12000" y="1662"/>
                    <a:pt x="8400" y="5262"/>
                  </a:cubicBezTo>
                  <a:cubicBezTo>
                    <a:pt x="4800" y="8862"/>
                    <a:pt x="2400" y="152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6" name="Line"/>
            <p:cNvSpPr/>
            <p:nvPr/>
          </p:nvSpPr>
          <p:spPr>
            <a:xfrm>
              <a:off x="6337299" y="1634804"/>
              <a:ext cx="169335" cy="511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1" fill="norm" stroke="1" extrusionOk="0">
                  <a:moveTo>
                    <a:pt x="0" y="1825"/>
                  </a:moveTo>
                  <a:cubicBezTo>
                    <a:pt x="2430" y="1201"/>
                    <a:pt x="4860" y="576"/>
                    <a:pt x="7830" y="263"/>
                  </a:cubicBezTo>
                  <a:cubicBezTo>
                    <a:pt x="10800" y="-49"/>
                    <a:pt x="14310" y="-49"/>
                    <a:pt x="16605" y="85"/>
                  </a:cubicBezTo>
                  <a:cubicBezTo>
                    <a:pt x="18900" y="219"/>
                    <a:pt x="19980" y="487"/>
                    <a:pt x="20655" y="1245"/>
                  </a:cubicBezTo>
                  <a:cubicBezTo>
                    <a:pt x="21330" y="2004"/>
                    <a:pt x="21600" y="3253"/>
                    <a:pt x="21600" y="5172"/>
                  </a:cubicBezTo>
                  <a:cubicBezTo>
                    <a:pt x="21600" y="7091"/>
                    <a:pt x="21330" y="9680"/>
                    <a:pt x="21060" y="12045"/>
                  </a:cubicBezTo>
                  <a:cubicBezTo>
                    <a:pt x="20790" y="14411"/>
                    <a:pt x="20520" y="16553"/>
                    <a:pt x="20520" y="17936"/>
                  </a:cubicBezTo>
                  <a:cubicBezTo>
                    <a:pt x="20520" y="19320"/>
                    <a:pt x="20790" y="19944"/>
                    <a:pt x="20385" y="20391"/>
                  </a:cubicBezTo>
                  <a:cubicBezTo>
                    <a:pt x="19980" y="20837"/>
                    <a:pt x="18900" y="21105"/>
                    <a:pt x="16875" y="21283"/>
                  </a:cubicBezTo>
                  <a:cubicBezTo>
                    <a:pt x="14850" y="21462"/>
                    <a:pt x="11880" y="21551"/>
                    <a:pt x="9720" y="21551"/>
                  </a:cubicBezTo>
                  <a:cubicBezTo>
                    <a:pt x="7560" y="21551"/>
                    <a:pt x="6210" y="21462"/>
                    <a:pt x="5670" y="21372"/>
                  </a:cubicBezTo>
                  <a:cubicBezTo>
                    <a:pt x="5130" y="21283"/>
                    <a:pt x="5400" y="21194"/>
                    <a:pt x="5670" y="211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7" name="Line"/>
            <p:cNvSpPr/>
            <p:nvPr/>
          </p:nvSpPr>
          <p:spPr>
            <a:xfrm>
              <a:off x="6743699" y="1847027"/>
              <a:ext cx="139701" cy="34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70" fill="norm" stroke="1" extrusionOk="0">
                  <a:moveTo>
                    <a:pt x="0" y="12946"/>
                  </a:moveTo>
                  <a:cubicBezTo>
                    <a:pt x="982" y="7864"/>
                    <a:pt x="1964" y="2782"/>
                    <a:pt x="3436" y="876"/>
                  </a:cubicBezTo>
                  <a:cubicBezTo>
                    <a:pt x="4909" y="-1030"/>
                    <a:pt x="6873" y="241"/>
                    <a:pt x="9982" y="4052"/>
                  </a:cubicBezTo>
                  <a:cubicBezTo>
                    <a:pt x="13091" y="7864"/>
                    <a:pt x="17345" y="14217"/>
                    <a:pt x="21600" y="205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8" name="Line"/>
            <p:cNvSpPr/>
            <p:nvPr/>
          </p:nvSpPr>
          <p:spPr>
            <a:xfrm>
              <a:off x="6730999" y="2059094"/>
              <a:ext cx="273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28" y="4320"/>
                    <a:pt x="12056" y="8640"/>
                    <a:pt x="15656" y="12240"/>
                  </a:cubicBezTo>
                  <a:cubicBezTo>
                    <a:pt x="19256" y="15840"/>
                    <a:pt x="20428" y="187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9" name="Line"/>
            <p:cNvSpPr/>
            <p:nvPr/>
          </p:nvSpPr>
          <p:spPr>
            <a:xfrm>
              <a:off x="7543799" y="1843194"/>
              <a:ext cx="381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0" name="Line"/>
            <p:cNvSpPr/>
            <p:nvPr/>
          </p:nvSpPr>
          <p:spPr>
            <a:xfrm>
              <a:off x="7386090" y="1761589"/>
              <a:ext cx="253011" cy="495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1516" fill="norm" stroke="1" extrusionOk="0">
                  <a:moveTo>
                    <a:pt x="20798" y="2165"/>
                  </a:moveTo>
                  <a:cubicBezTo>
                    <a:pt x="21155" y="1705"/>
                    <a:pt x="21512" y="1246"/>
                    <a:pt x="21244" y="832"/>
                  </a:cubicBezTo>
                  <a:cubicBezTo>
                    <a:pt x="20976" y="419"/>
                    <a:pt x="20084" y="51"/>
                    <a:pt x="17852" y="5"/>
                  </a:cubicBezTo>
                  <a:cubicBezTo>
                    <a:pt x="15621" y="-41"/>
                    <a:pt x="12051" y="235"/>
                    <a:pt x="9284" y="786"/>
                  </a:cubicBezTo>
                  <a:cubicBezTo>
                    <a:pt x="6517" y="1338"/>
                    <a:pt x="4553" y="2165"/>
                    <a:pt x="3304" y="3773"/>
                  </a:cubicBezTo>
                  <a:cubicBezTo>
                    <a:pt x="2054" y="5382"/>
                    <a:pt x="1519" y="7772"/>
                    <a:pt x="1072" y="10483"/>
                  </a:cubicBezTo>
                  <a:cubicBezTo>
                    <a:pt x="626" y="13195"/>
                    <a:pt x="269" y="16228"/>
                    <a:pt x="91" y="17974"/>
                  </a:cubicBezTo>
                  <a:cubicBezTo>
                    <a:pt x="-88" y="19721"/>
                    <a:pt x="-88" y="20180"/>
                    <a:pt x="894" y="20640"/>
                  </a:cubicBezTo>
                  <a:cubicBezTo>
                    <a:pt x="1876" y="21099"/>
                    <a:pt x="3839" y="21559"/>
                    <a:pt x="6160" y="21513"/>
                  </a:cubicBezTo>
                  <a:cubicBezTo>
                    <a:pt x="8481" y="21467"/>
                    <a:pt x="11158" y="20916"/>
                    <a:pt x="13836" y="20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1" name="Line"/>
            <p:cNvSpPr/>
            <p:nvPr/>
          </p:nvSpPr>
          <p:spPr>
            <a:xfrm>
              <a:off x="7365999" y="2020994"/>
              <a:ext cx="2730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86" y="17280"/>
                    <a:pt x="8372" y="12960"/>
                    <a:pt x="11972" y="9360"/>
                  </a:cubicBezTo>
                  <a:cubicBezTo>
                    <a:pt x="15572" y="5760"/>
                    <a:pt x="18586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2" name="Line"/>
            <p:cNvSpPr/>
            <p:nvPr/>
          </p:nvSpPr>
          <p:spPr>
            <a:xfrm>
              <a:off x="7725069" y="1770908"/>
              <a:ext cx="345781" cy="506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453" fill="norm" stroke="1" extrusionOk="0">
                  <a:moveTo>
                    <a:pt x="21516" y="1179"/>
                  </a:moveTo>
                  <a:cubicBezTo>
                    <a:pt x="19672" y="641"/>
                    <a:pt x="17828" y="103"/>
                    <a:pt x="15853" y="14"/>
                  </a:cubicBezTo>
                  <a:cubicBezTo>
                    <a:pt x="13877" y="-76"/>
                    <a:pt x="11770" y="283"/>
                    <a:pt x="9926" y="1000"/>
                  </a:cubicBezTo>
                  <a:cubicBezTo>
                    <a:pt x="8082" y="1717"/>
                    <a:pt x="6501" y="2792"/>
                    <a:pt x="5382" y="4450"/>
                  </a:cubicBezTo>
                  <a:cubicBezTo>
                    <a:pt x="4262" y="6108"/>
                    <a:pt x="3604" y="8349"/>
                    <a:pt x="2814" y="10724"/>
                  </a:cubicBezTo>
                  <a:cubicBezTo>
                    <a:pt x="2023" y="13099"/>
                    <a:pt x="1101" y="15609"/>
                    <a:pt x="575" y="17222"/>
                  </a:cubicBezTo>
                  <a:cubicBezTo>
                    <a:pt x="48" y="18835"/>
                    <a:pt x="-84" y="19552"/>
                    <a:pt x="48" y="20090"/>
                  </a:cubicBezTo>
                  <a:cubicBezTo>
                    <a:pt x="179" y="20628"/>
                    <a:pt x="575" y="20986"/>
                    <a:pt x="1826" y="21210"/>
                  </a:cubicBezTo>
                  <a:cubicBezTo>
                    <a:pt x="3077" y="21434"/>
                    <a:pt x="5184" y="21524"/>
                    <a:pt x="7226" y="21390"/>
                  </a:cubicBezTo>
                  <a:cubicBezTo>
                    <a:pt x="9267" y="21255"/>
                    <a:pt x="11243" y="20897"/>
                    <a:pt x="13218" y="20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3" name="Line"/>
            <p:cNvSpPr/>
            <p:nvPr/>
          </p:nvSpPr>
          <p:spPr>
            <a:xfrm>
              <a:off x="8101385" y="1932094"/>
              <a:ext cx="239596" cy="343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273" fill="norm" stroke="1" extrusionOk="0">
                  <a:moveTo>
                    <a:pt x="5793" y="0"/>
                  </a:moveTo>
                  <a:cubicBezTo>
                    <a:pt x="4277" y="2095"/>
                    <a:pt x="2761" y="4189"/>
                    <a:pt x="1719" y="7004"/>
                  </a:cubicBezTo>
                  <a:cubicBezTo>
                    <a:pt x="677" y="9818"/>
                    <a:pt x="108" y="13353"/>
                    <a:pt x="14" y="15775"/>
                  </a:cubicBezTo>
                  <a:cubicBezTo>
                    <a:pt x="-81" y="18196"/>
                    <a:pt x="298" y="19505"/>
                    <a:pt x="1435" y="20356"/>
                  </a:cubicBezTo>
                  <a:cubicBezTo>
                    <a:pt x="2572" y="21207"/>
                    <a:pt x="4466" y="21600"/>
                    <a:pt x="7308" y="20945"/>
                  </a:cubicBezTo>
                  <a:cubicBezTo>
                    <a:pt x="10151" y="20291"/>
                    <a:pt x="13940" y="18589"/>
                    <a:pt x="16403" y="16102"/>
                  </a:cubicBezTo>
                  <a:cubicBezTo>
                    <a:pt x="18866" y="13615"/>
                    <a:pt x="20003" y="10342"/>
                    <a:pt x="20666" y="7985"/>
                  </a:cubicBezTo>
                  <a:cubicBezTo>
                    <a:pt x="21330" y="5629"/>
                    <a:pt x="21519" y="4189"/>
                    <a:pt x="21424" y="3142"/>
                  </a:cubicBezTo>
                  <a:cubicBezTo>
                    <a:pt x="21330" y="2095"/>
                    <a:pt x="20951" y="1440"/>
                    <a:pt x="20287" y="1047"/>
                  </a:cubicBezTo>
                  <a:cubicBezTo>
                    <a:pt x="19624" y="655"/>
                    <a:pt x="18677" y="524"/>
                    <a:pt x="18014" y="785"/>
                  </a:cubicBezTo>
                  <a:cubicBezTo>
                    <a:pt x="17351" y="1047"/>
                    <a:pt x="16972" y="1702"/>
                    <a:pt x="16593" y="2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4" name="Line"/>
            <p:cNvSpPr/>
            <p:nvPr/>
          </p:nvSpPr>
          <p:spPr>
            <a:xfrm>
              <a:off x="8353149" y="2090844"/>
              <a:ext cx="99924" cy="178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482" fill="norm" stroke="1" extrusionOk="0">
                  <a:moveTo>
                    <a:pt x="3434" y="5336"/>
                  </a:moveTo>
                  <a:cubicBezTo>
                    <a:pt x="2534" y="9911"/>
                    <a:pt x="1634" y="14485"/>
                    <a:pt x="959" y="17407"/>
                  </a:cubicBezTo>
                  <a:cubicBezTo>
                    <a:pt x="284" y="20329"/>
                    <a:pt x="-166" y="21600"/>
                    <a:pt x="59" y="21473"/>
                  </a:cubicBezTo>
                  <a:cubicBezTo>
                    <a:pt x="284" y="21346"/>
                    <a:pt x="1184" y="19821"/>
                    <a:pt x="2984" y="16518"/>
                  </a:cubicBezTo>
                  <a:cubicBezTo>
                    <a:pt x="4784" y="13214"/>
                    <a:pt x="7484" y="8132"/>
                    <a:pt x="10184" y="4828"/>
                  </a:cubicBezTo>
                  <a:cubicBezTo>
                    <a:pt x="12884" y="1525"/>
                    <a:pt x="15584" y="0"/>
                    <a:pt x="17609" y="0"/>
                  </a:cubicBezTo>
                  <a:cubicBezTo>
                    <a:pt x="19634" y="0"/>
                    <a:pt x="20984" y="1525"/>
                    <a:pt x="21209" y="5082"/>
                  </a:cubicBezTo>
                  <a:cubicBezTo>
                    <a:pt x="21434" y="8640"/>
                    <a:pt x="20534" y="14231"/>
                    <a:pt x="19634" y="198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5" name="Line"/>
            <p:cNvSpPr/>
            <p:nvPr/>
          </p:nvSpPr>
          <p:spPr>
            <a:xfrm>
              <a:off x="8528049" y="2141644"/>
              <a:ext cx="9808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2960" y="0"/>
                  </a:moveTo>
                  <a:cubicBezTo>
                    <a:pt x="17280" y="4950"/>
                    <a:pt x="21600" y="9900"/>
                    <a:pt x="19440" y="13500"/>
                  </a:cubicBezTo>
                  <a:cubicBezTo>
                    <a:pt x="17280" y="17100"/>
                    <a:pt x="8640" y="193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6" name="Line"/>
            <p:cNvSpPr/>
            <p:nvPr/>
          </p:nvSpPr>
          <p:spPr>
            <a:xfrm>
              <a:off x="8559799" y="2014644"/>
              <a:ext cx="317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40" y="17100"/>
                    <a:pt x="2880" y="12600"/>
                    <a:pt x="6480" y="9000"/>
                  </a:cubicBezTo>
                  <a:cubicBezTo>
                    <a:pt x="10080" y="5400"/>
                    <a:pt x="15840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7" name="Line"/>
            <p:cNvSpPr/>
            <p:nvPr/>
          </p:nvSpPr>
          <p:spPr>
            <a:xfrm>
              <a:off x="8667749" y="1888734"/>
              <a:ext cx="95251" cy="430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6" fill="norm" stroke="1" extrusionOk="0">
                  <a:moveTo>
                    <a:pt x="21600" y="899"/>
                  </a:moveTo>
                  <a:cubicBezTo>
                    <a:pt x="18720" y="581"/>
                    <a:pt x="15840" y="264"/>
                    <a:pt x="13200" y="105"/>
                  </a:cubicBezTo>
                  <a:cubicBezTo>
                    <a:pt x="10560" y="-54"/>
                    <a:pt x="8160" y="-54"/>
                    <a:pt x="6240" y="264"/>
                  </a:cubicBezTo>
                  <a:cubicBezTo>
                    <a:pt x="4320" y="581"/>
                    <a:pt x="2880" y="1217"/>
                    <a:pt x="2640" y="3387"/>
                  </a:cubicBezTo>
                  <a:cubicBezTo>
                    <a:pt x="2400" y="5558"/>
                    <a:pt x="3360" y="9264"/>
                    <a:pt x="4080" y="12122"/>
                  </a:cubicBezTo>
                  <a:cubicBezTo>
                    <a:pt x="4800" y="14981"/>
                    <a:pt x="5280" y="16993"/>
                    <a:pt x="4560" y="18422"/>
                  </a:cubicBezTo>
                  <a:cubicBezTo>
                    <a:pt x="3840" y="19852"/>
                    <a:pt x="1920" y="20699"/>
                    <a:pt x="0" y="21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8" name="Line"/>
            <p:cNvSpPr/>
            <p:nvPr/>
          </p:nvSpPr>
          <p:spPr>
            <a:xfrm>
              <a:off x="8604249" y="2147994"/>
              <a:ext cx="2032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50" y="16200"/>
                    <a:pt x="6300" y="10800"/>
                    <a:pt x="9900" y="7200"/>
                  </a:cubicBezTo>
                  <a:cubicBezTo>
                    <a:pt x="13500" y="3600"/>
                    <a:pt x="1755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9" name="Line"/>
            <p:cNvSpPr/>
            <p:nvPr/>
          </p:nvSpPr>
          <p:spPr>
            <a:xfrm>
              <a:off x="8832887" y="2001944"/>
              <a:ext cx="120613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600" fill="norm" stroke="1" extrusionOk="0">
                  <a:moveTo>
                    <a:pt x="21221" y="960"/>
                  </a:moveTo>
                  <a:cubicBezTo>
                    <a:pt x="19731" y="480"/>
                    <a:pt x="18242" y="0"/>
                    <a:pt x="16566" y="0"/>
                  </a:cubicBezTo>
                  <a:cubicBezTo>
                    <a:pt x="14890" y="0"/>
                    <a:pt x="13028" y="480"/>
                    <a:pt x="10421" y="2000"/>
                  </a:cubicBezTo>
                  <a:cubicBezTo>
                    <a:pt x="7814" y="3520"/>
                    <a:pt x="4462" y="6080"/>
                    <a:pt x="2414" y="8960"/>
                  </a:cubicBezTo>
                  <a:cubicBezTo>
                    <a:pt x="366" y="11840"/>
                    <a:pt x="-379" y="15040"/>
                    <a:pt x="180" y="17200"/>
                  </a:cubicBezTo>
                  <a:cubicBezTo>
                    <a:pt x="738" y="19360"/>
                    <a:pt x="2600" y="20480"/>
                    <a:pt x="446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0" name="Line"/>
            <p:cNvSpPr/>
            <p:nvPr/>
          </p:nvSpPr>
          <p:spPr>
            <a:xfrm>
              <a:off x="9001866" y="2065444"/>
              <a:ext cx="122188" cy="170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1" h="21014" fill="norm" stroke="1" extrusionOk="0">
                  <a:moveTo>
                    <a:pt x="16342" y="1561"/>
                  </a:moveTo>
                  <a:cubicBezTo>
                    <a:pt x="14925" y="781"/>
                    <a:pt x="13509" y="0"/>
                    <a:pt x="12093" y="0"/>
                  </a:cubicBezTo>
                  <a:cubicBezTo>
                    <a:pt x="10676" y="0"/>
                    <a:pt x="9260" y="781"/>
                    <a:pt x="6958" y="2993"/>
                  </a:cubicBezTo>
                  <a:cubicBezTo>
                    <a:pt x="4656" y="5205"/>
                    <a:pt x="1470" y="8848"/>
                    <a:pt x="407" y="12101"/>
                  </a:cubicBezTo>
                  <a:cubicBezTo>
                    <a:pt x="-655" y="15354"/>
                    <a:pt x="407" y="18217"/>
                    <a:pt x="3063" y="19778"/>
                  </a:cubicBezTo>
                  <a:cubicBezTo>
                    <a:pt x="5719" y="21340"/>
                    <a:pt x="9968" y="21600"/>
                    <a:pt x="13332" y="19518"/>
                  </a:cubicBezTo>
                  <a:cubicBezTo>
                    <a:pt x="16696" y="17436"/>
                    <a:pt x="19175" y="13012"/>
                    <a:pt x="20060" y="10149"/>
                  </a:cubicBezTo>
                  <a:cubicBezTo>
                    <a:pt x="20945" y="7287"/>
                    <a:pt x="20237" y="5986"/>
                    <a:pt x="18466" y="5335"/>
                  </a:cubicBezTo>
                  <a:cubicBezTo>
                    <a:pt x="16696" y="4684"/>
                    <a:pt x="13863" y="4684"/>
                    <a:pt x="11030" y="46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1" name="Line"/>
            <p:cNvSpPr/>
            <p:nvPr/>
          </p:nvSpPr>
          <p:spPr>
            <a:xfrm>
              <a:off x="9086849" y="2243244"/>
              <a:ext cx="1079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2" name="Line"/>
            <p:cNvSpPr/>
            <p:nvPr/>
          </p:nvSpPr>
          <p:spPr>
            <a:xfrm>
              <a:off x="9309099" y="2109894"/>
              <a:ext cx="127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3" name="Line"/>
            <p:cNvSpPr/>
            <p:nvPr/>
          </p:nvSpPr>
          <p:spPr>
            <a:xfrm>
              <a:off x="9417049" y="2020994"/>
              <a:ext cx="70278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0" h="21600" fill="norm" stroke="1" extrusionOk="0">
                  <a:moveTo>
                    <a:pt x="1851" y="0"/>
                  </a:moveTo>
                  <a:cubicBezTo>
                    <a:pt x="8640" y="2720"/>
                    <a:pt x="15429" y="5440"/>
                    <a:pt x="18514" y="8240"/>
                  </a:cubicBezTo>
                  <a:cubicBezTo>
                    <a:pt x="21600" y="11040"/>
                    <a:pt x="20983" y="13920"/>
                    <a:pt x="17280" y="16160"/>
                  </a:cubicBezTo>
                  <a:cubicBezTo>
                    <a:pt x="13577" y="18400"/>
                    <a:pt x="6789" y="20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4" name="Line"/>
            <p:cNvSpPr/>
            <p:nvPr/>
          </p:nvSpPr>
          <p:spPr>
            <a:xfrm>
              <a:off x="9480549" y="1875953"/>
              <a:ext cx="204724" cy="607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513" fill="norm" stroke="1" extrusionOk="0">
                  <a:moveTo>
                    <a:pt x="5951" y="639"/>
                  </a:moveTo>
                  <a:cubicBezTo>
                    <a:pt x="9918" y="414"/>
                    <a:pt x="13886" y="189"/>
                    <a:pt x="16420" y="76"/>
                  </a:cubicBezTo>
                  <a:cubicBezTo>
                    <a:pt x="18955" y="-36"/>
                    <a:pt x="20057" y="-36"/>
                    <a:pt x="20718" y="151"/>
                  </a:cubicBezTo>
                  <a:cubicBezTo>
                    <a:pt x="21380" y="339"/>
                    <a:pt x="21600" y="714"/>
                    <a:pt x="20829" y="2101"/>
                  </a:cubicBezTo>
                  <a:cubicBezTo>
                    <a:pt x="20057" y="3489"/>
                    <a:pt x="18294" y="5889"/>
                    <a:pt x="16420" y="8326"/>
                  </a:cubicBezTo>
                  <a:cubicBezTo>
                    <a:pt x="14547" y="10764"/>
                    <a:pt x="12563" y="13239"/>
                    <a:pt x="11571" y="15264"/>
                  </a:cubicBezTo>
                  <a:cubicBezTo>
                    <a:pt x="10580" y="17289"/>
                    <a:pt x="10580" y="18864"/>
                    <a:pt x="10469" y="19839"/>
                  </a:cubicBezTo>
                  <a:cubicBezTo>
                    <a:pt x="10359" y="20814"/>
                    <a:pt x="10139" y="21189"/>
                    <a:pt x="9257" y="21376"/>
                  </a:cubicBezTo>
                  <a:cubicBezTo>
                    <a:pt x="8376" y="21564"/>
                    <a:pt x="6833" y="21564"/>
                    <a:pt x="5180" y="21339"/>
                  </a:cubicBezTo>
                  <a:cubicBezTo>
                    <a:pt x="3527" y="21114"/>
                    <a:pt x="1763" y="20664"/>
                    <a:pt x="0" y="202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5" name="Line"/>
            <p:cNvSpPr/>
            <p:nvPr/>
          </p:nvSpPr>
          <p:spPr>
            <a:xfrm>
              <a:off x="0" y="4390487"/>
              <a:ext cx="9893300" cy="494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9" fill="norm" stroke="1" extrusionOk="0">
                  <a:moveTo>
                    <a:pt x="0" y="790"/>
                  </a:moveTo>
                  <a:cubicBezTo>
                    <a:pt x="139" y="421"/>
                    <a:pt x="277" y="51"/>
                    <a:pt x="427" y="5"/>
                  </a:cubicBezTo>
                  <a:cubicBezTo>
                    <a:pt x="578" y="-41"/>
                    <a:pt x="739" y="236"/>
                    <a:pt x="906" y="559"/>
                  </a:cubicBezTo>
                  <a:cubicBezTo>
                    <a:pt x="1072" y="882"/>
                    <a:pt x="1243" y="1251"/>
                    <a:pt x="1428" y="1436"/>
                  </a:cubicBezTo>
                  <a:cubicBezTo>
                    <a:pt x="1613" y="1621"/>
                    <a:pt x="1812" y="1621"/>
                    <a:pt x="2003" y="1621"/>
                  </a:cubicBezTo>
                  <a:cubicBezTo>
                    <a:pt x="2195" y="1621"/>
                    <a:pt x="2380" y="1621"/>
                    <a:pt x="2546" y="1621"/>
                  </a:cubicBezTo>
                  <a:cubicBezTo>
                    <a:pt x="2713" y="1621"/>
                    <a:pt x="2861" y="1621"/>
                    <a:pt x="3013" y="1574"/>
                  </a:cubicBezTo>
                  <a:cubicBezTo>
                    <a:pt x="3166" y="1528"/>
                    <a:pt x="3323" y="1436"/>
                    <a:pt x="3487" y="1390"/>
                  </a:cubicBezTo>
                  <a:cubicBezTo>
                    <a:pt x="3651" y="1344"/>
                    <a:pt x="3822" y="1344"/>
                    <a:pt x="4000" y="1297"/>
                  </a:cubicBezTo>
                  <a:cubicBezTo>
                    <a:pt x="4178" y="1251"/>
                    <a:pt x="4363" y="1159"/>
                    <a:pt x="4550" y="1113"/>
                  </a:cubicBezTo>
                  <a:cubicBezTo>
                    <a:pt x="4737" y="1067"/>
                    <a:pt x="4926" y="1067"/>
                    <a:pt x="5123" y="1067"/>
                  </a:cubicBezTo>
                  <a:cubicBezTo>
                    <a:pt x="5319" y="1067"/>
                    <a:pt x="5522" y="1067"/>
                    <a:pt x="5677" y="1067"/>
                  </a:cubicBezTo>
                  <a:cubicBezTo>
                    <a:pt x="5832" y="1067"/>
                    <a:pt x="5938" y="1067"/>
                    <a:pt x="6093" y="1067"/>
                  </a:cubicBezTo>
                  <a:cubicBezTo>
                    <a:pt x="6248" y="1067"/>
                    <a:pt x="6451" y="1067"/>
                    <a:pt x="6604" y="1113"/>
                  </a:cubicBezTo>
                  <a:cubicBezTo>
                    <a:pt x="6756" y="1159"/>
                    <a:pt x="6858" y="1251"/>
                    <a:pt x="6967" y="1297"/>
                  </a:cubicBezTo>
                  <a:cubicBezTo>
                    <a:pt x="7075" y="1344"/>
                    <a:pt x="7191" y="1344"/>
                    <a:pt x="7299" y="1344"/>
                  </a:cubicBezTo>
                  <a:cubicBezTo>
                    <a:pt x="7408" y="1344"/>
                    <a:pt x="7510" y="1344"/>
                    <a:pt x="7621" y="1344"/>
                  </a:cubicBezTo>
                  <a:cubicBezTo>
                    <a:pt x="7731" y="1344"/>
                    <a:pt x="7852" y="1344"/>
                    <a:pt x="7967" y="1390"/>
                  </a:cubicBezTo>
                  <a:cubicBezTo>
                    <a:pt x="8083" y="1436"/>
                    <a:pt x="8194" y="1528"/>
                    <a:pt x="8369" y="1574"/>
                  </a:cubicBezTo>
                  <a:cubicBezTo>
                    <a:pt x="8545" y="1621"/>
                    <a:pt x="8785" y="1621"/>
                    <a:pt x="8977" y="1621"/>
                  </a:cubicBezTo>
                  <a:cubicBezTo>
                    <a:pt x="9169" y="1621"/>
                    <a:pt x="9312" y="1621"/>
                    <a:pt x="9448" y="1667"/>
                  </a:cubicBezTo>
                  <a:cubicBezTo>
                    <a:pt x="9585" y="1713"/>
                    <a:pt x="9714" y="1805"/>
                    <a:pt x="9839" y="1851"/>
                  </a:cubicBezTo>
                  <a:cubicBezTo>
                    <a:pt x="9964" y="1897"/>
                    <a:pt x="10084" y="1897"/>
                    <a:pt x="10213" y="1944"/>
                  </a:cubicBezTo>
                  <a:cubicBezTo>
                    <a:pt x="10342" y="1990"/>
                    <a:pt x="10481" y="2082"/>
                    <a:pt x="10622" y="2174"/>
                  </a:cubicBezTo>
                  <a:cubicBezTo>
                    <a:pt x="10763" y="2267"/>
                    <a:pt x="10906" y="2359"/>
                    <a:pt x="11047" y="2451"/>
                  </a:cubicBezTo>
                  <a:cubicBezTo>
                    <a:pt x="11188" y="2544"/>
                    <a:pt x="11327" y="2636"/>
                    <a:pt x="11468" y="2774"/>
                  </a:cubicBezTo>
                  <a:cubicBezTo>
                    <a:pt x="11609" y="2913"/>
                    <a:pt x="11752" y="3097"/>
                    <a:pt x="11891" y="3236"/>
                  </a:cubicBezTo>
                  <a:cubicBezTo>
                    <a:pt x="12029" y="3374"/>
                    <a:pt x="12163" y="3467"/>
                    <a:pt x="12307" y="3605"/>
                  </a:cubicBezTo>
                  <a:cubicBezTo>
                    <a:pt x="12450" y="3744"/>
                    <a:pt x="12602" y="3928"/>
                    <a:pt x="12750" y="4113"/>
                  </a:cubicBezTo>
                  <a:cubicBezTo>
                    <a:pt x="12898" y="4297"/>
                    <a:pt x="13041" y="4482"/>
                    <a:pt x="13185" y="4667"/>
                  </a:cubicBezTo>
                  <a:cubicBezTo>
                    <a:pt x="13328" y="4851"/>
                    <a:pt x="13471" y="5036"/>
                    <a:pt x="13610" y="5221"/>
                  </a:cubicBezTo>
                  <a:cubicBezTo>
                    <a:pt x="13748" y="5405"/>
                    <a:pt x="13882" y="5590"/>
                    <a:pt x="14023" y="5774"/>
                  </a:cubicBezTo>
                  <a:cubicBezTo>
                    <a:pt x="14164" y="5959"/>
                    <a:pt x="14312" y="6144"/>
                    <a:pt x="14455" y="6328"/>
                  </a:cubicBezTo>
                  <a:cubicBezTo>
                    <a:pt x="14599" y="6513"/>
                    <a:pt x="14737" y="6697"/>
                    <a:pt x="14938" y="6974"/>
                  </a:cubicBezTo>
                  <a:cubicBezTo>
                    <a:pt x="15139" y="7251"/>
                    <a:pt x="15403" y="7621"/>
                    <a:pt x="15604" y="7897"/>
                  </a:cubicBezTo>
                  <a:cubicBezTo>
                    <a:pt x="15805" y="8174"/>
                    <a:pt x="15944" y="8359"/>
                    <a:pt x="16075" y="8590"/>
                  </a:cubicBezTo>
                  <a:cubicBezTo>
                    <a:pt x="16207" y="8821"/>
                    <a:pt x="16332" y="9097"/>
                    <a:pt x="16459" y="9328"/>
                  </a:cubicBezTo>
                  <a:cubicBezTo>
                    <a:pt x="16586" y="9559"/>
                    <a:pt x="16715" y="9744"/>
                    <a:pt x="16831" y="9928"/>
                  </a:cubicBezTo>
                  <a:cubicBezTo>
                    <a:pt x="16946" y="10113"/>
                    <a:pt x="17048" y="10297"/>
                    <a:pt x="17164" y="10528"/>
                  </a:cubicBezTo>
                  <a:cubicBezTo>
                    <a:pt x="17279" y="10759"/>
                    <a:pt x="17408" y="11036"/>
                    <a:pt x="17531" y="11267"/>
                  </a:cubicBezTo>
                  <a:cubicBezTo>
                    <a:pt x="17653" y="11497"/>
                    <a:pt x="17769" y="11682"/>
                    <a:pt x="17891" y="11913"/>
                  </a:cubicBezTo>
                  <a:cubicBezTo>
                    <a:pt x="18014" y="12144"/>
                    <a:pt x="18143" y="12421"/>
                    <a:pt x="18254" y="12651"/>
                  </a:cubicBezTo>
                  <a:cubicBezTo>
                    <a:pt x="18365" y="12882"/>
                    <a:pt x="18458" y="13067"/>
                    <a:pt x="18566" y="13297"/>
                  </a:cubicBezTo>
                  <a:cubicBezTo>
                    <a:pt x="18675" y="13528"/>
                    <a:pt x="18799" y="13805"/>
                    <a:pt x="19005" y="14313"/>
                  </a:cubicBezTo>
                  <a:cubicBezTo>
                    <a:pt x="19211" y="14821"/>
                    <a:pt x="19497" y="15559"/>
                    <a:pt x="19731" y="16113"/>
                  </a:cubicBezTo>
                  <a:cubicBezTo>
                    <a:pt x="19964" y="16667"/>
                    <a:pt x="20144" y="17036"/>
                    <a:pt x="20343" y="17544"/>
                  </a:cubicBezTo>
                  <a:cubicBezTo>
                    <a:pt x="20542" y="18051"/>
                    <a:pt x="20759" y="18697"/>
                    <a:pt x="20972" y="19390"/>
                  </a:cubicBezTo>
                  <a:cubicBezTo>
                    <a:pt x="21184" y="20082"/>
                    <a:pt x="21392" y="20821"/>
                    <a:pt x="21600" y="21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03" name="Drawing"/>
          <p:cNvGrpSpPr/>
          <p:nvPr/>
        </p:nvGrpSpPr>
        <p:grpSpPr>
          <a:xfrm>
            <a:off x="263620" y="1889536"/>
            <a:ext cx="12712850" cy="7838665"/>
            <a:chOff x="0" y="0"/>
            <a:chExt cx="12712848" cy="7838663"/>
          </a:xfrm>
        </p:grpSpPr>
        <p:sp>
          <p:nvSpPr>
            <p:cNvPr id="2858" name="Line"/>
            <p:cNvSpPr/>
            <p:nvPr/>
          </p:nvSpPr>
          <p:spPr>
            <a:xfrm>
              <a:off x="1184604" y="402713"/>
              <a:ext cx="56726" cy="557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369" fill="norm" stroke="1" extrusionOk="0">
                  <a:moveTo>
                    <a:pt x="21439" y="491"/>
                  </a:moveTo>
                  <a:cubicBezTo>
                    <a:pt x="19039" y="166"/>
                    <a:pt x="16639" y="-159"/>
                    <a:pt x="16239" y="85"/>
                  </a:cubicBezTo>
                  <a:cubicBezTo>
                    <a:pt x="15839" y="328"/>
                    <a:pt x="17439" y="1140"/>
                    <a:pt x="17439" y="3008"/>
                  </a:cubicBezTo>
                  <a:cubicBezTo>
                    <a:pt x="17439" y="4876"/>
                    <a:pt x="15839" y="7799"/>
                    <a:pt x="13039" y="10600"/>
                  </a:cubicBezTo>
                  <a:cubicBezTo>
                    <a:pt x="10239" y="13402"/>
                    <a:pt x="6239" y="16082"/>
                    <a:pt x="3839" y="17624"/>
                  </a:cubicBezTo>
                  <a:cubicBezTo>
                    <a:pt x="1439" y="19167"/>
                    <a:pt x="639" y="19573"/>
                    <a:pt x="239" y="20101"/>
                  </a:cubicBezTo>
                  <a:cubicBezTo>
                    <a:pt x="-161" y="20629"/>
                    <a:pt x="-161" y="21279"/>
                    <a:pt x="1039" y="21360"/>
                  </a:cubicBezTo>
                  <a:cubicBezTo>
                    <a:pt x="2239" y="21441"/>
                    <a:pt x="4639" y="20954"/>
                    <a:pt x="7039" y="20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9" name="Line"/>
            <p:cNvSpPr/>
            <p:nvPr/>
          </p:nvSpPr>
          <p:spPr>
            <a:xfrm>
              <a:off x="1237295" y="382103"/>
              <a:ext cx="346935" cy="103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075" fill="norm" stroke="1" extrusionOk="0">
                  <a:moveTo>
                    <a:pt x="1028" y="21075"/>
                  </a:moveTo>
                  <a:cubicBezTo>
                    <a:pt x="378" y="20643"/>
                    <a:pt x="-273" y="20211"/>
                    <a:pt x="117" y="19131"/>
                  </a:cubicBezTo>
                  <a:cubicBezTo>
                    <a:pt x="508" y="18051"/>
                    <a:pt x="1939" y="16323"/>
                    <a:pt x="4607" y="12867"/>
                  </a:cubicBezTo>
                  <a:cubicBezTo>
                    <a:pt x="7274" y="9411"/>
                    <a:pt x="11178" y="4227"/>
                    <a:pt x="14170" y="1851"/>
                  </a:cubicBezTo>
                  <a:cubicBezTo>
                    <a:pt x="17163" y="-525"/>
                    <a:pt x="19245" y="-93"/>
                    <a:pt x="21327" y="3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0" name="Line"/>
            <p:cNvSpPr/>
            <p:nvPr/>
          </p:nvSpPr>
          <p:spPr>
            <a:xfrm>
              <a:off x="1196879" y="688563"/>
              <a:ext cx="2222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71" y="15055"/>
                    <a:pt x="12343" y="8509"/>
                    <a:pt x="15943" y="4909"/>
                  </a:cubicBezTo>
                  <a:cubicBezTo>
                    <a:pt x="19543" y="1309"/>
                    <a:pt x="20571" y="6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1" name="Line"/>
            <p:cNvSpPr/>
            <p:nvPr/>
          </p:nvSpPr>
          <p:spPr>
            <a:xfrm>
              <a:off x="1374679" y="889870"/>
              <a:ext cx="158751" cy="211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4" fill="norm" stroke="1" extrusionOk="0">
                  <a:moveTo>
                    <a:pt x="0" y="192"/>
                  </a:moveTo>
                  <a:cubicBezTo>
                    <a:pt x="1440" y="-22"/>
                    <a:pt x="2880" y="-236"/>
                    <a:pt x="4752" y="619"/>
                  </a:cubicBezTo>
                  <a:cubicBezTo>
                    <a:pt x="6624" y="1475"/>
                    <a:pt x="8928" y="3400"/>
                    <a:pt x="11808" y="7035"/>
                  </a:cubicBezTo>
                  <a:cubicBezTo>
                    <a:pt x="14688" y="10671"/>
                    <a:pt x="18144" y="16017"/>
                    <a:pt x="21600" y="21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2" name="Line"/>
            <p:cNvSpPr/>
            <p:nvPr/>
          </p:nvSpPr>
          <p:spPr>
            <a:xfrm>
              <a:off x="1374679" y="914719"/>
              <a:ext cx="158751" cy="237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8" fill="norm" stroke="1" extrusionOk="0">
                  <a:moveTo>
                    <a:pt x="21600" y="220"/>
                  </a:moveTo>
                  <a:cubicBezTo>
                    <a:pt x="20160" y="29"/>
                    <a:pt x="18720" y="-162"/>
                    <a:pt x="17568" y="220"/>
                  </a:cubicBezTo>
                  <a:cubicBezTo>
                    <a:pt x="16416" y="603"/>
                    <a:pt x="15552" y="1558"/>
                    <a:pt x="13104" y="4234"/>
                  </a:cubicBezTo>
                  <a:cubicBezTo>
                    <a:pt x="10656" y="6911"/>
                    <a:pt x="6624" y="11307"/>
                    <a:pt x="4176" y="14461"/>
                  </a:cubicBezTo>
                  <a:cubicBezTo>
                    <a:pt x="1728" y="17615"/>
                    <a:pt x="864" y="19526"/>
                    <a:pt x="0" y="21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3" name="Line"/>
            <p:cNvSpPr/>
            <p:nvPr/>
          </p:nvSpPr>
          <p:spPr>
            <a:xfrm>
              <a:off x="1736492" y="456155"/>
              <a:ext cx="165238" cy="410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7" h="21467" fill="norm" stroke="1" extrusionOk="0">
                  <a:moveTo>
                    <a:pt x="21077" y="2193"/>
                  </a:moveTo>
                  <a:cubicBezTo>
                    <a:pt x="20537" y="1418"/>
                    <a:pt x="19997" y="642"/>
                    <a:pt x="19052" y="255"/>
                  </a:cubicBezTo>
                  <a:cubicBezTo>
                    <a:pt x="18107" y="-133"/>
                    <a:pt x="16757" y="-133"/>
                    <a:pt x="14732" y="642"/>
                  </a:cubicBezTo>
                  <a:cubicBezTo>
                    <a:pt x="12707" y="1418"/>
                    <a:pt x="10007" y="2969"/>
                    <a:pt x="7442" y="5129"/>
                  </a:cubicBezTo>
                  <a:cubicBezTo>
                    <a:pt x="4877" y="7289"/>
                    <a:pt x="2447" y="10058"/>
                    <a:pt x="1097" y="12495"/>
                  </a:cubicBezTo>
                  <a:cubicBezTo>
                    <a:pt x="-253" y="14932"/>
                    <a:pt x="-523" y="17036"/>
                    <a:pt x="1232" y="18476"/>
                  </a:cubicBezTo>
                  <a:cubicBezTo>
                    <a:pt x="2987" y="19916"/>
                    <a:pt x="6767" y="20692"/>
                    <a:pt x="10547" y="21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4" name="Line"/>
            <p:cNvSpPr/>
            <p:nvPr/>
          </p:nvSpPr>
          <p:spPr>
            <a:xfrm>
              <a:off x="1944327" y="548863"/>
              <a:ext cx="211403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600" fill="norm" stroke="1" extrusionOk="0">
                  <a:moveTo>
                    <a:pt x="21359" y="0"/>
                  </a:moveTo>
                  <a:cubicBezTo>
                    <a:pt x="18793" y="4358"/>
                    <a:pt x="16226" y="8716"/>
                    <a:pt x="13446" y="12032"/>
                  </a:cubicBezTo>
                  <a:cubicBezTo>
                    <a:pt x="10666" y="15347"/>
                    <a:pt x="7672" y="17621"/>
                    <a:pt x="5640" y="18568"/>
                  </a:cubicBezTo>
                  <a:cubicBezTo>
                    <a:pt x="3609" y="19516"/>
                    <a:pt x="2539" y="19137"/>
                    <a:pt x="1791" y="18379"/>
                  </a:cubicBezTo>
                  <a:cubicBezTo>
                    <a:pt x="1042" y="17621"/>
                    <a:pt x="614" y="16484"/>
                    <a:pt x="294" y="15347"/>
                  </a:cubicBezTo>
                  <a:cubicBezTo>
                    <a:pt x="-27" y="14211"/>
                    <a:pt x="-241" y="13074"/>
                    <a:pt x="508" y="12600"/>
                  </a:cubicBezTo>
                  <a:cubicBezTo>
                    <a:pt x="1256" y="12126"/>
                    <a:pt x="2967" y="12316"/>
                    <a:pt x="6496" y="13926"/>
                  </a:cubicBezTo>
                  <a:cubicBezTo>
                    <a:pt x="10024" y="15537"/>
                    <a:pt x="15371" y="18568"/>
                    <a:pt x="2071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5" name="Line"/>
            <p:cNvSpPr/>
            <p:nvPr/>
          </p:nvSpPr>
          <p:spPr>
            <a:xfrm>
              <a:off x="2212879" y="409163"/>
              <a:ext cx="79605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9" h="21600" fill="norm" stroke="1" extrusionOk="0">
                  <a:moveTo>
                    <a:pt x="11631" y="0"/>
                  </a:moveTo>
                  <a:cubicBezTo>
                    <a:pt x="15508" y="2658"/>
                    <a:pt x="19385" y="5317"/>
                    <a:pt x="20492" y="8308"/>
                  </a:cubicBezTo>
                  <a:cubicBezTo>
                    <a:pt x="21600" y="11298"/>
                    <a:pt x="19938" y="14622"/>
                    <a:pt x="16062" y="16892"/>
                  </a:cubicBezTo>
                  <a:cubicBezTo>
                    <a:pt x="12185" y="19163"/>
                    <a:pt x="6092" y="203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6" name="Line"/>
            <p:cNvSpPr/>
            <p:nvPr/>
          </p:nvSpPr>
          <p:spPr>
            <a:xfrm>
              <a:off x="1482629" y="-1"/>
              <a:ext cx="266701" cy="275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3" fill="norm" stroke="1" extrusionOk="0">
                  <a:moveTo>
                    <a:pt x="0" y="21323"/>
                  </a:moveTo>
                  <a:cubicBezTo>
                    <a:pt x="1371" y="19850"/>
                    <a:pt x="2743" y="18378"/>
                    <a:pt x="4029" y="15759"/>
                  </a:cubicBezTo>
                  <a:cubicBezTo>
                    <a:pt x="5314" y="13141"/>
                    <a:pt x="6514" y="9378"/>
                    <a:pt x="7286" y="7087"/>
                  </a:cubicBezTo>
                  <a:cubicBezTo>
                    <a:pt x="8057" y="4796"/>
                    <a:pt x="8400" y="3978"/>
                    <a:pt x="9086" y="2914"/>
                  </a:cubicBezTo>
                  <a:cubicBezTo>
                    <a:pt x="9771" y="1850"/>
                    <a:pt x="10800" y="541"/>
                    <a:pt x="11657" y="132"/>
                  </a:cubicBezTo>
                  <a:cubicBezTo>
                    <a:pt x="12514" y="-277"/>
                    <a:pt x="13200" y="214"/>
                    <a:pt x="14400" y="2341"/>
                  </a:cubicBezTo>
                  <a:cubicBezTo>
                    <a:pt x="15600" y="4468"/>
                    <a:pt x="17314" y="8232"/>
                    <a:pt x="18600" y="10850"/>
                  </a:cubicBezTo>
                  <a:cubicBezTo>
                    <a:pt x="19886" y="13468"/>
                    <a:pt x="20743" y="14941"/>
                    <a:pt x="21600" y="164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7" name="Line"/>
            <p:cNvSpPr/>
            <p:nvPr/>
          </p:nvSpPr>
          <p:spPr>
            <a:xfrm>
              <a:off x="2765329" y="650463"/>
              <a:ext cx="2159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41" y="14400"/>
                    <a:pt x="12282" y="7200"/>
                    <a:pt x="15882" y="3600"/>
                  </a:cubicBezTo>
                  <a:cubicBezTo>
                    <a:pt x="19482" y="0"/>
                    <a:pt x="2054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8" name="Line"/>
            <p:cNvSpPr/>
            <p:nvPr/>
          </p:nvSpPr>
          <p:spPr>
            <a:xfrm>
              <a:off x="2790729" y="777463"/>
              <a:ext cx="1905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9" name="Line"/>
            <p:cNvSpPr/>
            <p:nvPr/>
          </p:nvSpPr>
          <p:spPr>
            <a:xfrm>
              <a:off x="3876579" y="447263"/>
              <a:ext cx="2540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4267"/>
                    <a:pt x="14400" y="8533"/>
                    <a:pt x="18000" y="12133"/>
                  </a:cubicBezTo>
                  <a:cubicBezTo>
                    <a:pt x="21600" y="15733"/>
                    <a:pt x="21600" y="186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0" name="Line"/>
            <p:cNvSpPr/>
            <p:nvPr/>
          </p:nvSpPr>
          <p:spPr>
            <a:xfrm>
              <a:off x="3762279" y="890540"/>
              <a:ext cx="2857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5280" y="4868"/>
                    <a:pt x="10560" y="-1303"/>
                    <a:pt x="14160" y="240"/>
                  </a:cubicBezTo>
                  <a:cubicBezTo>
                    <a:pt x="17760" y="1783"/>
                    <a:pt x="19680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1" name="Line"/>
            <p:cNvSpPr/>
            <p:nvPr/>
          </p:nvSpPr>
          <p:spPr>
            <a:xfrm>
              <a:off x="3857892" y="1011305"/>
              <a:ext cx="183788" cy="243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241" fill="norm" stroke="1" extrusionOk="0">
                  <a:moveTo>
                    <a:pt x="5916" y="1758"/>
                  </a:moveTo>
                  <a:cubicBezTo>
                    <a:pt x="4178" y="5635"/>
                    <a:pt x="2440" y="9512"/>
                    <a:pt x="1447" y="12465"/>
                  </a:cubicBezTo>
                  <a:cubicBezTo>
                    <a:pt x="454" y="15419"/>
                    <a:pt x="205" y="17450"/>
                    <a:pt x="81" y="18927"/>
                  </a:cubicBezTo>
                  <a:cubicBezTo>
                    <a:pt x="-43" y="20404"/>
                    <a:pt x="-43" y="21327"/>
                    <a:pt x="205" y="21235"/>
                  </a:cubicBezTo>
                  <a:cubicBezTo>
                    <a:pt x="454" y="21142"/>
                    <a:pt x="950" y="20035"/>
                    <a:pt x="2564" y="16804"/>
                  </a:cubicBezTo>
                  <a:cubicBezTo>
                    <a:pt x="4178" y="13573"/>
                    <a:pt x="6909" y="8219"/>
                    <a:pt x="9391" y="4989"/>
                  </a:cubicBezTo>
                  <a:cubicBezTo>
                    <a:pt x="11874" y="1758"/>
                    <a:pt x="14109" y="650"/>
                    <a:pt x="15971" y="189"/>
                  </a:cubicBezTo>
                  <a:cubicBezTo>
                    <a:pt x="17833" y="-273"/>
                    <a:pt x="19323" y="-88"/>
                    <a:pt x="20191" y="3050"/>
                  </a:cubicBezTo>
                  <a:cubicBezTo>
                    <a:pt x="21060" y="6189"/>
                    <a:pt x="21309" y="12281"/>
                    <a:pt x="21557" y="18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2" name="Line"/>
            <p:cNvSpPr/>
            <p:nvPr/>
          </p:nvSpPr>
          <p:spPr>
            <a:xfrm>
              <a:off x="4428394" y="860013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3" name="Line"/>
            <p:cNvSpPr/>
            <p:nvPr/>
          </p:nvSpPr>
          <p:spPr>
            <a:xfrm>
              <a:off x="4799648" y="388916"/>
              <a:ext cx="258032" cy="732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405" fill="norm" stroke="1" extrusionOk="0">
                  <a:moveTo>
                    <a:pt x="17720" y="777"/>
                  </a:moveTo>
                  <a:cubicBezTo>
                    <a:pt x="17193" y="530"/>
                    <a:pt x="16667" y="282"/>
                    <a:pt x="15086" y="128"/>
                  </a:cubicBezTo>
                  <a:cubicBezTo>
                    <a:pt x="13506" y="-27"/>
                    <a:pt x="10871" y="-89"/>
                    <a:pt x="8413" y="220"/>
                  </a:cubicBezTo>
                  <a:cubicBezTo>
                    <a:pt x="5954" y="530"/>
                    <a:pt x="3671" y="1211"/>
                    <a:pt x="2530" y="1706"/>
                  </a:cubicBezTo>
                  <a:cubicBezTo>
                    <a:pt x="1388" y="2201"/>
                    <a:pt x="1388" y="2510"/>
                    <a:pt x="2442" y="3098"/>
                  </a:cubicBezTo>
                  <a:cubicBezTo>
                    <a:pt x="3496" y="3686"/>
                    <a:pt x="5603" y="4553"/>
                    <a:pt x="7008" y="5636"/>
                  </a:cubicBezTo>
                  <a:cubicBezTo>
                    <a:pt x="8413" y="6719"/>
                    <a:pt x="9115" y="8019"/>
                    <a:pt x="8852" y="8978"/>
                  </a:cubicBezTo>
                  <a:cubicBezTo>
                    <a:pt x="8588" y="9937"/>
                    <a:pt x="7359" y="10556"/>
                    <a:pt x="6306" y="10928"/>
                  </a:cubicBezTo>
                  <a:cubicBezTo>
                    <a:pt x="5252" y="11299"/>
                    <a:pt x="4374" y="11423"/>
                    <a:pt x="3408" y="11485"/>
                  </a:cubicBezTo>
                  <a:cubicBezTo>
                    <a:pt x="2442" y="11547"/>
                    <a:pt x="1388" y="11547"/>
                    <a:pt x="774" y="11392"/>
                  </a:cubicBezTo>
                  <a:cubicBezTo>
                    <a:pt x="159" y="11237"/>
                    <a:pt x="-16" y="10928"/>
                    <a:pt x="423" y="10711"/>
                  </a:cubicBezTo>
                  <a:cubicBezTo>
                    <a:pt x="862" y="10494"/>
                    <a:pt x="1915" y="10371"/>
                    <a:pt x="2969" y="10309"/>
                  </a:cubicBezTo>
                  <a:cubicBezTo>
                    <a:pt x="4023" y="10247"/>
                    <a:pt x="5076" y="10247"/>
                    <a:pt x="5954" y="10371"/>
                  </a:cubicBezTo>
                  <a:cubicBezTo>
                    <a:pt x="6832" y="10494"/>
                    <a:pt x="7535" y="10742"/>
                    <a:pt x="7710" y="11454"/>
                  </a:cubicBezTo>
                  <a:cubicBezTo>
                    <a:pt x="7886" y="12165"/>
                    <a:pt x="7535" y="13341"/>
                    <a:pt x="6130" y="14796"/>
                  </a:cubicBezTo>
                  <a:cubicBezTo>
                    <a:pt x="4725" y="16250"/>
                    <a:pt x="2267" y="17983"/>
                    <a:pt x="1037" y="19128"/>
                  </a:cubicBezTo>
                  <a:cubicBezTo>
                    <a:pt x="-192" y="20273"/>
                    <a:pt x="-192" y="20830"/>
                    <a:pt x="335" y="21140"/>
                  </a:cubicBezTo>
                  <a:cubicBezTo>
                    <a:pt x="862" y="21449"/>
                    <a:pt x="1915" y="21511"/>
                    <a:pt x="5515" y="21202"/>
                  </a:cubicBezTo>
                  <a:cubicBezTo>
                    <a:pt x="9115" y="20892"/>
                    <a:pt x="15262" y="20211"/>
                    <a:pt x="21408" y="19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4" name="Line"/>
            <p:cNvSpPr/>
            <p:nvPr/>
          </p:nvSpPr>
          <p:spPr>
            <a:xfrm>
              <a:off x="5362479" y="580613"/>
              <a:ext cx="1270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413"/>
                    <a:pt x="7200" y="8826"/>
                    <a:pt x="3600" y="12426"/>
                  </a:cubicBezTo>
                  <a:cubicBezTo>
                    <a:pt x="0" y="16026"/>
                    <a:pt x="0" y="1881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5" name="Line"/>
            <p:cNvSpPr/>
            <p:nvPr/>
          </p:nvSpPr>
          <p:spPr>
            <a:xfrm>
              <a:off x="5229129" y="579394"/>
              <a:ext cx="317501" cy="96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1" fill="norm" stroke="1" extrusionOk="0">
                  <a:moveTo>
                    <a:pt x="0" y="21401"/>
                  </a:moveTo>
                  <a:cubicBezTo>
                    <a:pt x="0" y="17175"/>
                    <a:pt x="0" y="12949"/>
                    <a:pt x="864" y="9662"/>
                  </a:cubicBezTo>
                  <a:cubicBezTo>
                    <a:pt x="1728" y="6375"/>
                    <a:pt x="3456" y="4027"/>
                    <a:pt x="6696" y="2384"/>
                  </a:cubicBezTo>
                  <a:cubicBezTo>
                    <a:pt x="9936" y="740"/>
                    <a:pt x="14688" y="-199"/>
                    <a:pt x="17424" y="36"/>
                  </a:cubicBezTo>
                  <a:cubicBezTo>
                    <a:pt x="20160" y="271"/>
                    <a:pt x="20880" y="1679"/>
                    <a:pt x="21600" y="30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6" name="Line"/>
            <p:cNvSpPr/>
            <p:nvPr/>
          </p:nvSpPr>
          <p:spPr>
            <a:xfrm>
              <a:off x="5216429" y="1003070"/>
              <a:ext cx="27940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418" y="11918"/>
                    <a:pt x="8836" y="3818"/>
                    <a:pt x="12436" y="1118"/>
                  </a:cubicBezTo>
                  <a:cubicBezTo>
                    <a:pt x="16036" y="-1582"/>
                    <a:pt x="18818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7" name="Line"/>
            <p:cNvSpPr/>
            <p:nvPr/>
          </p:nvSpPr>
          <p:spPr>
            <a:xfrm>
              <a:off x="5638035" y="579161"/>
              <a:ext cx="162595" cy="426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3" h="21460" fill="norm" stroke="1" extrusionOk="0">
                  <a:moveTo>
                    <a:pt x="21003" y="73"/>
                  </a:moveTo>
                  <a:cubicBezTo>
                    <a:pt x="19636" y="-34"/>
                    <a:pt x="18269" y="-140"/>
                    <a:pt x="16081" y="658"/>
                  </a:cubicBezTo>
                  <a:cubicBezTo>
                    <a:pt x="13894" y="1456"/>
                    <a:pt x="10887" y="3159"/>
                    <a:pt x="7879" y="5819"/>
                  </a:cubicBezTo>
                  <a:cubicBezTo>
                    <a:pt x="4871" y="8479"/>
                    <a:pt x="1864" y="12096"/>
                    <a:pt x="633" y="14810"/>
                  </a:cubicBezTo>
                  <a:cubicBezTo>
                    <a:pt x="-597" y="17523"/>
                    <a:pt x="-50" y="19332"/>
                    <a:pt x="2411" y="20290"/>
                  </a:cubicBezTo>
                  <a:cubicBezTo>
                    <a:pt x="4871" y="21247"/>
                    <a:pt x="9246" y="21354"/>
                    <a:pt x="13621" y="21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8" name="Line"/>
            <p:cNvSpPr/>
            <p:nvPr/>
          </p:nvSpPr>
          <p:spPr>
            <a:xfrm>
              <a:off x="5870479" y="669513"/>
              <a:ext cx="17780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71" y="1902"/>
                    <a:pt x="1543" y="3804"/>
                    <a:pt x="3986" y="6725"/>
                  </a:cubicBezTo>
                  <a:cubicBezTo>
                    <a:pt x="6429" y="9645"/>
                    <a:pt x="10543" y="13585"/>
                    <a:pt x="13757" y="16234"/>
                  </a:cubicBezTo>
                  <a:cubicBezTo>
                    <a:pt x="16971" y="18883"/>
                    <a:pt x="19286" y="2024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9" name="Line"/>
            <p:cNvSpPr/>
            <p:nvPr/>
          </p:nvSpPr>
          <p:spPr>
            <a:xfrm>
              <a:off x="5870479" y="663163"/>
              <a:ext cx="146051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035" y="111"/>
                    <a:pt x="18470" y="222"/>
                    <a:pt x="16278" y="1274"/>
                  </a:cubicBezTo>
                  <a:cubicBezTo>
                    <a:pt x="14087" y="2326"/>
                    <a:pt x="11270" y="4320"/>
                    <a:pt x="8452" y="7255"/>
                  </a:cubicBezTo>
                  <a:cubicBezTo>
                    <a:pt x="5635" y="10191"/>
                    <a:pt x="2817" y="14068"/>
                    <a:pt x="1409" y="16615"/>
                  </a:cubicBezTo>
                  <a:cubicBezTo>
                    <a:pt x="0" y="19163"/>
                    <a:pt x="0" y="203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0" name="Line"/>
            <p:cNvSpPr/>
            <p:nvPr/>
          </p:nvSpPr>
          <p:spPr>
            <a:xfrm>
              <a:off x="6114672" y="910813"/>
              <a:ext cx="9808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700"/>
                    <a:pt x="2735" y="11400"/>
                    <a:pt x="575" y="15000"/>
                  </a:cubicBezTo>
                  <a:cubicBezTo>
                    <a:pt x="-1585" y="18600"/>
                    <a:pt x="2735" y="2010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1" name="Line"/>
            <p:cNvSpPr/>
            <p:nvPr/>
          </p:nvSpPr>
          <p:spPr>
            <a:xfrm>
              <a:off x="6218253" y="726663"/>
              <a:ext cx="242777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1600" fill="norm" stroke="1" extrusionOk="0">
                  <a:moveTo>
                    <a:pt x="20240" y="0"/>
                  </a:moveTo>
                  <a:cubicBezTo>
                    <a:pt x="16516" y="2400"/>
                    <a:pt x="12791" y="4800"/>
                    <a:pt x="9440" y="7400"/>
                  </a:cubicBezTo>
                  <a:cubicBezTo>
                    <a:pt x="6088" y="10000"/>
                    <a:pt x="3109" y="12800"/>
                    <a:pt x="1526" y="14700"/>
                  </a:cubicBezTo>
                  <a:cubicBezTo>
                    <a:pt x="-57" y="16600"/>
                    <a:pt x="-243" y="17600"/>
                    <a:pt x="223" y="18200"/>
                  </a:cubicBezTo>
                  <a:cubicBezTo>
                    <a:pt x="688" y="18800"/>
                    <a:pt x="1805" y="19000"/>
                    <a:pt x="4785" y="19200"/>
                  </a:cubicBezTo>
                  <a:cubicBezTo>
                    <a:pt x="7764" y="19400"/>
                    <a:pt x="12605" y="19600"/>
                    <a:pt x="15678" y="20000"/>
                  </a:cubicBezTo>
                  <a:cubicBezTo>
                    <a:pt x="18750" y="20400"/>
                    <a:pt x="20054" y="21000"/>
                    <a:pt x="213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2" name="Line"/>
            <p:cNvSpPr/>
            <p:nvPr/>
          </p:nvSpPr>
          <p:spPr>
            <a:xfrm>
              <a:off x="6295929" y="1006063"/>
              <a:ext cx="15240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10800"/>
                    <a:pt x="9600" y="21600"/>
                    <a:pt x="13200" y="21600"/>
                  </a:cubicBezTo>
                  <a:cubicBezTo>
                    <a:pt x="16800" y="21600"/>
                    <a:pt x="19200" y="10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3" name="Line"/>
            <p:cNvSpPr/>
            <p:nvPr/>
          </p:nvSpPr>
          <p:spPr>
            <a:xfrm>
              <a:off x="6546498" y="745713"/>
              <a:ext cx="212982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600" fill="norm" stroke="1" extrusionOk="0">
                  <a:moveTo>
                    <a:pt x="20877" y="0"/>
                  </a:moveTo>
                  <a:cubicBezTo>
                    <a:pt x="17456" y="4200"/>
                    <a:pt x="14034" y="8400"/>
                    <a:pt x="11254" y="11400"/>
                  </a:cubicBezTo>
                  <a:cubicBezTo>
                    <a:pt x="8473" y="14400"/>
                    <a:pt x="6335" y="16200"/>
                    <a:pt x="4624" y="17200"/>
                  </a:cubicBezTo>
                  <a:cubicBezTo>
                    <a:pt x="2913" y="18200"/>
                    <a:pt x="1630" y="18400"/>
                    <a:pt x="881" y="18000"/>
                  </a:cubicBezTo>
                  <a:cubicBezTo>
                    <a:pt x="133" y="17600"/>
                    <a:pt x="-81" y="16600"/>
                    <a:pt x="26" y="15600"/>
                  </a:cubicBezTo>
                  <a:cubicBezTo>
                    <a:pt x="133" y="14600"/>
                    <a:pt x="561" y="13600"/>
                    <a:pt x="1416" y="13100"/>
                  </a:cubicBezTo>
                  <a:cubicBezTo>
                    <a:pt x="2271" y="12600"/>
                    <a:pt x="3555" y="12600"/>
                    <a:pt x="5907" y="13600"/>
                  </a:cubicBezTo>
                  <a:cubicBezTo>
                    <a:pt x="8260" y="14600"/>
                    <a:pt x="11681" y="16600"/>
                    <a:pt x="14462" y="18100"/>
                  </a:cubicBezTo>
                  <a:cubicBezTo>
                    <a:pt x="17242" y="19600"/>
                    <a:pt x="19380" y="20600"/>
                    <a:pt x="2151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4" name="Line"/>
            <p:cNvSpPr/>
            <p:nvPr/>
          </p:nvSpPr>
          <p:spPr>
            <a:xfrm>
              <a:off x="6778529" y="612363"/>
              <a:ext cx="125552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5" h="21600" fill="norm" stroke="1" extrusionOk="0">
                  <a:moveTo>
                    <a:pt x="9406" y="0"/>
                  </a:moveTo>
                  <a:cubicBezTo>
                    <a:pt x="13935" y="2530"/>
                    <a:pt x="18465" y="5059"/>
                    <a:pt x="20032" y="7784"/>
                  </a:cubicBezTo>
                  <a:cubicBezTo>
                    <a:pt x="21600" y="10508"/>
                    <a:pt x="20206" y="13427"/>
                    <a:pt x="16374" y="15762"/>
                  </a:cubicBezTo>
                  <a:cubicBezTo>
                    <a:pt x="12542" y="18097"/>
                    <a:pt x="6271" y="198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5" name="Line"/>
            <p:cNvSpPr/>
            <p:nvPr/>
          </p:nvSpPr>
          <p:spPr>
            <a:xfrm>
              <a:off x="7159529" y="821913"/>
              <a:ext cx="2349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65" y="16800"/>
                    <a:pt x="9730" y="12000"/>
                    <a:pt x="13330" y="8400"/>
                  </a:cubicBezTo>
                  <a:cubicBezTo>
                    <a:pt x="16930" y="4800"/>
                    <a:pt x="19265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6" name="Line"/>
            <p:cNvSpPr/>
            <p:nvPr/>
          </p:nvSpPr>
          <p:spPr>
            <a:xfrm>
              <a:off x="7280179" y="720313"/>
              <a:ext cx="63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5693"/>
                    <a:pt x="21600" y="11386"/>
                    <a:pt x="18000" y="14986"/>
                  </a:cubicBezTo>
                  <a:cubicBezTo>
                    <a:pt x="14400" y="18586"/>
                    <a:pt x="7200" y="2009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7" name="Line"/>
            <p:cNvSpPr/>
            <p:nvPr/>
          </p:nvSpPr>
          <p:spPr>
            <a:xfrm>
              <a:off x="7826279" y="637763"/>
              <a:ext cx="9807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2960" y="0"/>
                  </a:moveTo>
                  <a:cubicBezTo>
                    <a:pt x="17280" y="4485"/>
                    <a:pt x="21600" y="8970"/>
                    <a:pt x="19440" y="12570"/>
                  </a:cubicBezTo>
                  <a:cubicBezTo>
                    <a:pt x="17280" y="16170"/>
                    <a:pt x="8640" y="1888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8" name="Line"/>
            <p:cNvSpPr/>
            <p:nvPr/>
          </p:nvSpPr>
          <p:spPr>
            <a:xfrm>
              <a:off x="7661179" y="663163"/>
              <a:ext cx="3302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46" y="14400"/>
                    <a:pt x="2492" y="7200"/>
                    <a:pt x="6092" y="3600"/>
                  </a:cubicBezTo>
                  <a:cubicBezTo>
                    <a:pt x="9692" y="0"/>
                    <a:pt x="1564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9" name="Line"/>
            <p:cNvSpPr/>
            <p:nvPr/>
          </p:nvSpPr>
          <p:spPr>
            <a:xfrm>
              <a:off x="7616729" y="987013"/>
              <a:ext cx="3048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50" y="18514"/>
                    <a:pt x="7500" y="15429"/>
                    <a:pt x="11100" y="11829"/>
                  </a:cubicBezTo>
                  <a:cubicBezTo>
                    <a:pt x="14700" y="8229"/>
                    <a:pt x="18150" y="41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0" name="Line"/>
            <p:cNvSpPr/>
            <p:nvPr/>
          </p:nvSpPr>
          <p:spPr>
            <a:xfrm>
              <a:off x="8109092" y="637763"/>
              <a:ext cx="136288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2" h="21600" fill="norm" stroke="1" extrusionOk="0">
                  <a:moveTo>
                    <a:pt x="21072" y="0"/>
                  </a:moveTo>
                  <a:cubicBezTo>
                    <a:pt x="16490" y="430"/>
                    <a:pt x="11908" y="860"/>
                    <a:pt x="7981" y="2794"/>
                  </a:cubicBezTo>
                  <a:cubicBezTo>
                    <a:pt x="4054" y="4728"/>
                    <a:pt x="781" y="8167"/>
                    <a:pt x="127" y="11230"/>
                  </a:cubicBezTo>
                  <a:cubicBezTo>
                    <a:pt x="-528" y="14293"/>
                    <a:pt x="1436" y="16979"/>
                    <a:pt x="4054" y="18645"/>
                  </a:cubicBezTo>
                  <a:cubicBezTo>
                    <a:pt x="6672" y="20310"/>
                    <a:pt x="9945" y="20955"/>
                    <a:pt x="1321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1" name="Line"/>
            <p:cNvSpPr/>
            <p:nvPr/>
          </p:nvSpPr>
          <p:spPr>
            <a:xfrm>
              <a:off x="8315229" y="707613"/>
              <a:ext cx="15240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900" y="2645"/>
                    <a:pt x="1800" y="5290"/>
                    <a:pt x="3750" y="8155"/>
                  </a:cubicBezTo>
                  <a:cubicBezTo>
                    <a:pt x="5700" y="11020"/>
                    <a:pt x="8700" y="14106"/>
                    <a:pt x="11850" y="16384"/>
                  </a:cubicBezTo>
                  <a:cubicBezTo>
                    <a:pt x="15000" y="18661"/>
                    <a:pt x="18300" y="2013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2" name="Line"/>
            <p:cNvSpPr/>
            <p:nvPr/>
          </p:nvSpPr>
          <p:spPr>
            <a:xfrm>
              <a:off x="8334279" y="701263"/>
              <a:ext cx="15240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00" y="0"/>
                    <a:pt x="18600" y="0"/>
                    <a:pt x="16800" y="767"/>
                  </a:cubicBezTo>
                  <a:cubicBezTo>
                    <a:pt x="15000" y="1534"/>
                    <a:pt x="12900" y="3069"/>
                    <a:pt x="10200" y="5666"/>
                  </a:cubicBezTo>
                  <a:cubicBezTo>
                    <a:pt x="7500" y="8262"/>
                    <a:pt x="4200" y="11921"/>
                    <a:pt x="2400" y="14754"/>
                  </a:cubicBezTo>
                  <a:cubicBezTo>
                    <a:pt x="600" y="17587"/>
                    <a:pt x="300" y="1959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3" name="Line"/>
            <p:cNvSpPr/>
            <p:nvPr/>
          </p:nvSpPr>
          <p:spPr>
            <a:xfrm>
              <a:off x="8486679" y="952746"/>
              <a:ext cx="146051" cy="128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48" fill="norm" stroke="1" extrusionOk="0">
                  <a:moveTo>
                    <a:pt x="0" y="5551"/>
                  </a:moveTo>
                  <a:cubicBezTo>
                    <a:pt x="626" y="3836"/>
                    <a:pt x="1252" y="2122"/>
                    <a:pt x="2817" y="1093"/>
                  </a:cubicBezTo>
                  <a:cubicBezTo>
                    <a:pt x="4383" y="65"/>
                    <a:pt x="6887" y="-278"/>
                    <a:pt x="8609" y="236"/>
                  </a:cubicBezTo>
                  <a:cubicBezTo>
                    <a:pt x="10330" y="751"/>
                    <a:pt x="11270" y="2122"/>
                    <a:pt x="11270" y="4693"/>
                  </a:cubicBezTo>
                  <a:cubicBezTo>
                    <a:pt x="11270" y="7265"/>
                    <a:pt x="10330" y="11036"/>
                    <a:pt x="9391" y="13779"/>
                  </a:cubicBezTo>
                  <a:cubicBezTo>
                    <a:pt x="8452" y="16522"/>
                    <a:pt x="7513" y="18236"/>
                    <a:pt x="7983" y="19436"/>
                  </a:cubicBezTo>
                  <a:cubicBezTo>
                    <a:pt x="8452" y="20636"/>
                    <a:pt x="10330" y="21322"/>
                    <a:pt x="12835" y="20465"/>
                  </a:cubicBezTo>
                  <a:cubicBezTo>
                    <a:pt x="15339" y="19608"/>
                    <a:pt x="18470" y="17208"/>
                    <a:pt x="21600" y="148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4" name="Line"/>
            <p:cNvSpPr/>
            <p:nvPr/>
          </p:nvSpPr>
          <p:spPr>
            <a:xfrm>
              <a:off x="8783682" y="720313"/>
              <a:ext cx="185598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600" fill="norm" stroke="1" extrusionOk="0">
                  <a:moveTo>
                    <a:pt x="21280" y="0"/>
                  </a:moveTo>
                  <a:cubicBezTo>
                    <a:pt x="18368" y="1394"/>
                    <a:pt x="15455" y="2787"/>
                    <a:pt x="11936" y="4994"/>
                  </a:cubicBezTo>
                  <a:cubicBezTo>
                    <a:pt x="8417" y="7200"/>
                    <a:pt x="4291" y="10219"/>
                    <a:pt x="2107" y="12426"/>
                  </a:cubicBezTo>
                  <a:cubicBezTo>
                    <a:pt x="-77" y="14632"/>
                    <a:pt x="-320" y="16026"/>
                    <a:pt x="287" y="17071"/>
                  </a:cubicBezTo>
                  <a:cubicBezTo>
                    <a:pt x="893" y="18116"/>
                    <a:pt x="2350" y="18813"/>
                    <a:pt x="5262" y="19510"/>
                  </a:cubicBezTo>
                  <a:cubicBezTo>
                    <a:pt x="8174" y="20206"/>
                    <a:pt x="12543" y="20903"/>
                    <a:pt x="1691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5" name="Line"/>
            <p:cNvSpPr/>
            <p:nvPr/>
          </p:nvSpPr>
          <p:spPr>
            <a:xfrm>
              <a:off x="8810529" y="948913"/>
              <a:ext cx="1841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6" name="Line"/>
            <p:cNvSpPr/>
            <p:nvPr/>
          </p:nvSpPr>
          <p:spPr>
            <a:xfrm>
              <a:off x="9037778" y="771113"/>
              <a:ext cx="210902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600" fill="norm" stroke="1" extrusionOk="0">
                  <a:moveTo>
                    <a:pt x="21309" y="0"/>
                  </a:moveTo>
                  <a:cubicBezTo>
                    <a:pt x="19384" y="1662"/>
                    <a:pt x="17459" y="3323"/>
                    <a:pt x="14465" y="6369"/>
                  </a:cubicBezTo>
                  <a:cubicBezTo>
                    <a:pt x="11471" y="9415"/>
                    <a:pt x="7408" y="13846"/>
                    <a:pt x="4842" y="16338"/>
                  </a:cubicBezTo>
                  <a:cubicBezTo>
                    <a:pt x="2275" y="18831"/>
                    <a:pt x="1206" y="19385"/>
                    <a:pt x="564" y="18831"/>
                  </a:cubicBezTo>
                  <a:cubicBezTo>
                    <a:pt x="-77" y="18277"/>
                    <a:pt x="-291" y="16615"/>
                    <a:pt x="564" y="14815"/>
                  </a:cubicBezTo>
                  <a:cubicBezTo>
                    <a:pt x="1420" y="13015"/>
                    <a:pt x="3345" y="11077"/>
                    <a:pt x="6980" y="12185"/>
                  </a:cubicBezTo>
                  <a:cubicBezTo>
                    <a:pt x="10616" y="13292"/>
                    <a:pt x="15962" y="17446"/>
                    <a:pt x="213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7" name="Line"/>
            <p:cNvSpPr/>
            <p:nvPr/>
          </p:nvSpPr>
          <p:spPr>
            <a:xfrm>
              <a:off x="9255029" y="668950"/>
              <a:ext cx="82299" cy="349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96" h="21504" fill="norm" stroke="1" extrusionOk="0">
                  <a:moveTo>
                    <a:pt x="1543" y="424"/>
                  </a:moveTo>
                  <a:cubicBezTo>
                    <a:pt x="4114" y="164"/>
                    <a:pt x="6686" y="-96"/>
                    <a:pt x="9000" y="34"/>
                  </a:cubicBezTo>
                  <a:cubicBezTo>
                    <a:pt x="11314" y="164"/>
                    <a:pt x="13371" y="685"/>
                    <a:pt x="15943" y="2767"/>
                  </a:cubicBezTo>
                  <a:cubicBezTo>
                    <a:pt x="18514" y="4849"/>
                    <a:pt x="21600" y="8492"/>
                    <a:pt x="19029" y="11875"/>
                  </a:cubicBezTo>
                  <a:cubicBezTo>
                    <a:pt x="16457" y="15258"/>
                    <a:pt x="8229" y="18381"/>
                    <a:pt x="0" y="21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8" name="Line"/>
            <p:cNvSpPr/>
            <p:nvPr/>
          </p:nvSpPr>
          <p:spPr>
            <a:xfrm>
              <a:off x="9464579" y="815563"/>
              <a:ext cx="2794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18" y="17280"/>
                    <a:pt x="8836" y="12960"/>
                    <a:pt x="12436" y="9360"/>
                  </a:cubicBezTo>
                  <a:cubicBezTo>
                    <a:pt x="16036" y="5760"/>
                    <a:pt x="18818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9" name="Line"/>
            <p:cNvSpPr/>
            <p:nvPr/>
          </p:nvSpPr>
          <p:spPr>
            <a:xfrm>
              <a:off x="9625041" y="758413"/>
              <a:ext cx="68139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1600" fill="norm" stroke="1" extrusionOk="0">
                  <a:moveTo>
                    <a:pt x="13216" y="0"/>
                  </a:moveTo>
                  <a:cubicBezTo>
                    <a:pt x="8635" y="4871"/>
                    <a:pt x="4053" y="9741"/>
                    <a:pt x="1762" y="12706"/>
                  </a:cubicBezTo>
                  <a:cubicBezTo>
                    <a:pt x="-529" y="15671"/>
                    <a:pt x="-529" y="16729"/>
                    <a:pt x="1435" y="17894"/>
                  </a:cubicBezTo>
                  <a:cubicBezTo>
                    <a:pt x="3398" y="19059"/>
                    <a:pt x="7326" y="20329"/>
                    <a:pt x="10926" y="20965"/>
                  </a:cubicBezTo>
                  <a:cubicBezTo>
                    <a:pt x="14526" y="21600"/>
                    <a:pt x="17798" y="21600"/>
                    <a:pt x="210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0" name="Line"/>
            <p:cNvSpPr/>
            <p:nvPr/>
          </p:nvSpPr>
          <p:spPr>
            <a:xfrm>
              <a:off x="10156729" y="898113"/>
              <a:ext cx="2349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616" y="21600"/>
                    <a:pt x="13232" y="21600"/>
                    <a:pt x="16832" y="18000"/>
                  </a:cubicBezTo>
                  <a:cubicBezTo>
                    <a:pt x="20432" y="14400"/>
                    <a:pt x="21016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1" name="Line"/>
            <p:cNvSpPr/>
            <p:nvPr/>
          </p:nvSpPr>
          <p:spPr>
            <a:xfrm>
              <a:off x="10645679" y="870036"/>
              <a:ext cx="5080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2700" y="12302"/>
                    <a:pt x="5400" y="4448"/>
                    <a:pt x="9000" y="1502"/>
                  </a:cubicBezTo>
                  <a:cubicBezTo>
                    <a:pt x="12600" y="-1443"/>
                    <a:pt x="1710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2" name="Line"/>
            <p:cNvSpPr/>
            <p:nvPr/>
          </p:nvSpPr>
          <p:spPr>
            <a:xfrm>
              <a:off x="10969529" y="809213"/>
              <a:ext cx="2984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30" y="15429"/>
                    <a:pt x="7660" y="9257"/>
                    <a:pt x="11260" y="5657"/>
                  </a:cubicBezTo>
                  <a:cubicBezTo>
                    <a:pt x="14860" y="2057"/>
                    <a:pt x="18230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3" name="Line"/>
            <p:cNvSpPr/>
            <p:nvPr/>
          </p:nvSpPr>
          <p:spPr>
            <a:xfrm>
              <a:off x="11102879" y="777463"/>
              <a:ext cx="317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4582"/>
                    <a:pt x="5760" y="9164"/>
                    <a:pt x="9360" y="12764"/>
                  </a:cubicBezTo>
                  <a:cubicBezTo>
                    <a:pt x="12960" y="16364"/>
                    <a:pt x="17280" y="189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4" name="Line"/>
            <p:cNvSpPr/>
            <p:nvPr/>
          </p:nvSpPr>
          <p:spPr>
            <a:xfrm>
              <a:off x="11383220" y="625063"/>
              <a:ext cx="49860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600" fill="norm" stroke="1" extrusionOk="0">
                  <a:moveTo>
                    <a:pt x="21200" y="0"/>
                  </a:moveTo>
                  <a:cubicBezTo>
                    <a:pt x="14000" y="3360"/>
                    <a:pt x="6800" y="6720"/>
                    <a:pt x="3200" y="10020"/>
                  </a:cubicBezTo>
                  <a:cubicBezTo>
                    <a:pt x="-400" y="13320"/>
                    <a:pt x="-400" y="16560"/>
                    <a:pt x="500" y="18480"/>
                  </a:cubicBezTo>
                  <a:cubicBezTo>
                    <a:pt x="1400" y="20400"/>
                    <a:pt x="3200" y="21000"/>
                    <a:pt x="50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5" name="Line"/>
            <p:cNvSpPr/>
            <p:nvPr/>
          </p:nvSpPr>
          <p:spPr>
            <a:xfrm>
              <a:off x="11293279" y="640678"/>
              <a:ext cx="266801" cy="41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193" fill="norm" stroke="1" extrusionOk="0">
                  <a:moveTo>
                    <a:pt x="1021" y="21193"/>
                  </a:moveTo>
                  <a:cubicBezTo>
                    <a:pt x="346" y="15793"/>
                    <a:pt x="-329" y="10393"/>
                    <a:pt x="177" y="6613"/>
                  </a:cubicBezTo>
                  <a:cubicBezTo>
                    <a:pt x="683" y="2833"/>
                    <a:pt x="2371" y="673"/>
                    <a:pt x="5493" y="133"/>
                  </a:cubicBezTo>
                  <a:cubicBezTo>
                    <a:pt x="8615" y="-407"/>
                    <a:pt x="13171" y="673"/>
                    <a:pt x="16040" y="3913"/>
                  </a:cubicBezTo>
                  <a:cubicBezTo>
                    <a:pt x="18908" y="7153"/>
                    <a:pt x="20090" y="12553"/>
                    <a:pt x="21271" y="179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6" name="Line"/>
            <p:cNvSpPr/>
            <p:nvPr/>
          </p:nvSpPr>
          <p:spPr>
            <a:xfrm>
              <a:off x="11191779" y="1006063"/>
              <a:ext cx="31115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4954"/>
                  </a:moveTo>
                  <a:cubicBezTo>
                    <a:pt x="2498" y="18277"/>
                    <a:pt x="4996" y="21600"/>
                    <a:pt x="8596" y="19108"/>
                  </a:cubicBezTo>
                  <a:cubicBezTo>
                    <a:pt x="12196" y="16615"/>
                    <a:pt x="16898" y="83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7" name="Line"/>
            <p:cNvSpPr/>
            <p:nvPr/>
          </p:nvSpPr>
          <p:spPr>
            <a:xfrm>
              <a:off x="11617229" y="656571"/>
              <a:ext cx="146051" cy="393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3" fill="norm" stroke="1" extrusionOk="0">
                  <a:moveTo>
                    <a:pt x="21600" y="2081"/>
                  </a:moveTo>
                  <a:cubicBezTo>
                    <a:pt x="21287" y="1392"/>
                    <a:pt x="20974" y="702"/>
                    <a:pt x="19409" y="300"/>
                  </a:cubicBezTo>
                  <a:cubicBezTo>
                    <a:pt x="17843" y="-102"/>
                    <a:pt x="15026" y="-217"/>
                    <a:pt x="11896" y="702"/>
                  </a:cubicBezTo>
                  <a:cubicBezTo>
                    <a:pt x="8765" y="1621"/>
                    <a:pt x="5322" y="3574"/>
                    <a:pt x="3130" y="6619"/>
                  </a:cubicBezTo>
                  <a:cubicBezTo>
                    <a:pt x="939" y="9664"/>
                    <a:pt x="0" y="13800"/>
                    <a:pt x="0" y="16443"/>
                  </a:cubicBezTo>
                  <a:cubicBezTo>
                    <a:pt x="0" y="19085"/>
                    <a:pt x="939" y="20234"/>
                    <a:pt x="1878" y="213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8" name="Line"/>
            <p:cNvSpPr/>
            <p:nvPr/>
          </p:nvSpPr>
          <p:spPr>
            <a:xfrm>
              <a:off x="11775979" y="726663"/>
              <a:ext cx="1460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43" y="3764"/>
                    <a:pt x="6887" y="7527"/>
                    <a:pt x="10487" y="11127"/>
                  </a:cubicBezTo>
                  <a:cubicBezTo>
                    <a:pt x="14087" y="14727"/>
                    <a:pt x="17843" y="1816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9" name="Line"/>
            <p:cNvSpPr/>
            <p:nvPr/>
          </p:nvSpPr>
          <p:spPr>
            <a:xfrm>
              <a:off x="11754933" y="710651"/>
              <a:ext cx="179797" cy="352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1416" fill="norm" stroke="1" extrusionOk="0">
                  <a:moveTo>
                    <a:pt x="21334" y="2130"/>
                  </a:moveTo>
                  <a:cubicBezTo>
                    <a:pt x="20581" y="1230"/>
                    <a:pt x="19827" y="330"/>
                    <a:pt x="18948" y="73"/>
                  </a:cubicBezTo>
                  <a:cubicBezTo>
                    <a:pt x="18069" y="-184"/>
                    <a:pt x="17064" y="202"/>
                    <a:pt x="14804" y="1873"/>
                  </a:cubicBezTo>
                  <a:cubicBezTo>
                    <a:pt x="12543" y="3545"/>
                    <a:pt x="9027" y="6502"/>
                    <a:pt x="6264" y="9587"/>
                  </a:cubicBezTo>
                  <a:cubicBezTo>
                    <a:pt x="3501" y="12673"/>
                    <a:pt x="1492" y="15887"/>
                    <a:pt x="613" y="17880"/>
                  </a:cubicBezTo>
                  <a:cubicBezTo>
                    <a:pt x="-266" y="19873"/>
                    <a:pt x="-15" y="20645"/>
                    <a:pt x="236" y="21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0" name="Line"/>
            <p:cNvSpPr/>
            <p:nvPr/>
          </p:nvSpPr>
          <p:spPr>
            <a:xfrm>
              <a:off x="11899539" y="917767"/>
              <a:ext cx="119858" cy="132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166" fill="norm" stroke="1" extrusionOk="0">
                  <a:moveTo>
                    <a:pt x="5163" y="4966"/>
                  </a:moveTo>
                  <a:cubicBezTo>
                    <a:pt x="3647" y="8341"/>
                    <a:pt x="2132" y="11716"/>
                    <a:pt x="1184" y="14585"/>
                  </a:cubicBezTo>
                  <a:cubicBezTo>
                    <a:pt x="237" y="17453"/>
                    <a:pt x="-142" y="19816"/>
                    <a:pt x="47" y="19985"/>
                  </a:cubicBezTo>
                  <a:cubicBezTo>
                    <a:pt x="237" y="20154"/>
                    <a:pt x="995" y="18129"/>
                    <a:pt x="3079" y="14585"/>
                  </a:cubicBezTo>
                  <a:cubicBezTo>
                    <a:pt x="5163" y="11041"/>
                    <a:pt x="8574" y="5978"/>
                    <a:pt x="11605" y="3110"/>
                  </a:cubicBezTo>
                  <a:cubicBezTo>
                    <a:pt x="14637" y="241"/>
                    <a:pt x="17290" y="-434"/>
                    <a:pt x="18995" y="241"/>
                  </a:cubicBezTo>
                  <a:cubicBezTo>
                    <a:pt x="20700" y="916"/>
                    <a:pt x="21458" y="2941"/>
                    <a:pt x="21458" y="6653"/>
                  </a:cubicBezTo>
                  <a:cubicBezTo>
                    <a:pt x="21458" y="10366"/>
                    <a:pt x="20700" y="15766"/>
                    <a:pt x="19942" y="211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1" name="Line"/>
            <p:cNvSpPr/>
            <p:nvPr/>
          </p:nvSpPr>
          <p:spPr>
            <a:xfrm>
              <a:off x="12085352" y="820020"/>
              <a:ext cx="135128" cy="173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312" fill="norm" stroke="1" extrusionOk="0">
                  <a:moveTo>
                    <a:pt x="21214" y="232"/>
                  </a:moveTo>
                  <a:cubicBezTo>
                    <a:pt x="19552" y="-28"/>
                    <a:pt x="17891" y="-288"/>
                    <a:pt x="15232" y="753"/>
                  </a:cubicBezTo>
                  <a:cubicBezTo>
                    <a:pt x="12574" y="1794"/>
                    <a:pt x="8919" y="4136"/>
                    <a:pt x="6094" y="6608"/>
                  </a:cubicBezTo>
                  <a:cubicBezTo>
                    <a:pt x="3269" y="9081"/>
                    <a:pt x="1276" y="11683"/>
                    <a:pt x="445" y="13635"/>
                  </a:cubicBezTo>
                  <a:cubicBezTo>
                    <a:pt x="-386" y="15587"/>
                    <a:pt x="-54" y="16888"/>
                    <a:pt x="1442" y="17539"/>
                  </a:cubicBezTo>
                  <a:cubicBezTo>
                    <a:pt x="2937" y="18189"/>
                    <a:pt x="5596" y="18189"/>
                    <a:pt x="8586" y="18710"/>
                  </a:cubicBezTo>
                  <a:cubicBezTo>
                    <a:pt x="11577" y="19230"/>
                    <a:pt x="14900" y="20271"/>
                    <a:pt x="18223" y="213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2" name="Line"/>
            <p:cNvSpPr/>
            <p:nvPr/>
          </p:nvSpPr>
          <p:spPr>
            <a:xfrm>
              <a:off x="12119365" y="1018763"/>
              <a:ext cx="145565" cy="18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0873" fill="norm" stroke="1" extrusionOk="0">
                  <a:moveTo>
                    <a:pt x="2707" y="7200"/>
                  </a:moveTo>
                  <a:cubicBezTo>
                    <a:pt x="1164" y="12000"/>
                    <a:pt x="-379" y="16800"/>
                    <a:pt x="84" y="19200"/>
                  </a:cubicBezTo>
                  <a:cubicBezTo>
                    <a:pt x="547" y="21600"/>
                    <a:pt x="3015" y="21600"/>
                    <a:pt x="6872" y="18000"/>
                  </a:cubicBezTo>
                  <a:cubicBezTo>
                    <a:pt x="10730" y="14400"/>
                    <a:pt x="15975" y="7200"/>
                    <a:pt x="2122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3" name="Line"/>
            <p:cNvSpPr/>
            <p:nvPr/>
          </p:nvSpPr>
          <p:spPr>
            <a:xfrm>
              <a:off x="12256376" y="847313"/>
              <a:ext cx="180004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600" fill="norm" stroke="1" extrusionOk="0">
                  <a:moveTo>
                    <a:pt x="21359" y="0"/>
                  </a:moveTo>
                  <a:cubicBezTo>
                    <a:pt x="16838" y="5067"/>
                    <a:pt x="12317" y="10133"/>
                    <a:pt x="9429" y="13067"/>
                  </a:cubicBezTo>
                  <a:cubicBezTo>
                    <a:pt x="6540" y="16000"/>
                    <a:pt x="5285" y="16800"/>
                    <a:pt x="4029" y="17333"/>
                  </a:cubicBezTo>
                  <a:cubicBezTo>
                    <a:pt x="2773" y="17867"/>
                    <a:pt x="1517" y="18133"/>
                    <a:pt x="764" y="17600"/>
                  </a:cubicBezTo>
                  <a:cubicBezTo>
                    <a:pt x="10" y="17067"/>
                    <a:pt x="-241" y="15733"/>
                    <a:pt x="261" y="14800"/>
                  </a:cubicBezTo>
                  <a:cubicBezTo>
                    <a:pt x="764" y="13867"/>
                    <a:pt x="2019" y="13333"/>
                    <a:pt x="4029" y="13867"/>
                  </a:cubicBezTo>
                  <a:cubicBezTo>
                    <a:pt x="6038" y="14400"/>
                    <a:pt x="8801" y="16000"/>
                    <a:pt x="11438" y="17467"/>
                  </a:cubicBezTo>
                  <a:cubicBezTo>
                    <a:pt x="14075" y="18933"/>
                    <a:pt x="16587" y="20267"/>
                    <a:pt x="1909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4" name="Line"/>
            <p:cNvSpPr/>
            <p:nvPr/>
          </p:nvSpPr>
          <p:spPr>
            <a:xfrm>
              <a:off x="12449079" y="726663"/>
              <a:ext cx="98975" cy="325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2" h="21435" fill="norm" stroke="1" extrusionOk="0">
                  <a:moveTo>
                    <a:pt x="9450" y="0"/>
                  </a:moveTo>
                  <a:cubicBezTo>
                    <a:pt x="13500" y="1672"/>
                    <a:pt x="17550" y="3345"/>
                    <a:pt x="19575" y="6201"/>
                  </a:cubicBezTo>
                  <a:cubicBezTo>
                    <a:pt x="21600" y="9058"/>
                    <a:pt x="21600" y="13099"/>
                    <a:pt x="19125" y="15886"/>
                  </a:cubicBezTo>
                  <a:cubicBezTo>
                    <a:pt x="16650" y="18674"/>
                    <a:pt x="11700" y="20206"/>
                    <a:pt x="8100" y="20903"/>
                  </a:cubicBezTo>
                  <a:cubicBezTo>
                    <a:pt x="4500" y="21600"/>
                    <a:pt x="2250" y="21461"/>
                    <a:pt x="0" y="213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5" name="Line"/>
            <p:cNvSpPr/>
            <p:nvPr/>
          </p:nvSpPr>
          <p:spPr>
            <a:xfrm>
              <a:off x="12499879" y="620425"/>
              <a:ext cx="212970" cy="605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438" fill="norm" stroke="1" extrusionOk="0">
                  <a:moveTo>
                    <a:pt x="5133" y="2414"/>
                  </a:moveTo>
                  <a:cubicBezTo>
                    <a:pt x="5347" y="2039"/>
                    <a:pt x="5560" y="1664"/>
                    <a:pt x="7271" y="1252"/>
                  </a:cubicBezTo>
                  <a:cubicBezTo>
                    <a:pt x="8982" y="839"/>
                    <a:pt x="12190" y="389"/>
                    <a:pt x="14756" y="164"/>
                  </a:cubicBezTo>
                  <a:cubicBezTo>
                    <a:pt x="17323" y="-61"/>
                    <a:pt x="19248" y="-61"/>
                    <a:pt x="20317" y="202"/>
                  </a:cubicBezTo>
                  <a:cubicBezTo>
                    <a:pt x="21386" y="464"/>
                    <a:pt x="21600" y="989"/>
                    <a:pt x="21493" y="2377"/>
                  </a:cubicBezTo>
                  <a:cubicBezTo>
                    <a:pt x="21386" y="3764"/>
                    <a:pt x="20958" y="6014"/>
                    <a:pt x="20103" y="8151"/>
                  </a:cubicBezTo>
                  <a:cubicBezTo>
                    <a:pt x="19248" y="10289"/>
                    <a:pt x="17964" y="12314"/>
                    <a:pt x="17323" y="14114"/>
                  </a:cubicBezTo>
                  <a:cubicBezTo>
                    <a:pt x="16681" y="15914"/>
                    <a:pt x="16681" y="17489"/>
                    <a:pt x="16681" y="18464"/>
                  </a:cubicBezTo>
                  <a:cubicBezTo>
                    <a:pt x="16681" y="19439"/>
                    <a:pt x="16681" y="19814"/>
                    <a:pt x="15077" y="20264"/>
                  </a:cubicBezTo>
                  <a:cubicBezTo>
                    <a:pt x="13473" y="20714"/>
                    <a:pt x="10265" y="21239"/>
                    <a:pt x="7485" y="21389"/>
                  </a:cubicBezTo>
                  <a:cubicBezTo>
                    <a:pt x="4705" y="21539"/>
                    <a:pt x="2352" y="21314"/>
                    <a:pt x="0" y="210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6" name="Line"/>
            <p:cNvSpPr/>
            <p:nvPr/>
          </p:nvSpPr>
          <p:spPr>
            <a:xfrm>
              <a:off x="930884" y="2562811"/>
              <a:ext cx="217192" cy="391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8" h="21491" fill="norm" stroke="1" extrusionOk="0">
                  <a:moveTo>
                    <a:pt x="549" y="4126"/>
                  </a:moveTo>
                  <a:cubicBezTo>
                    <a:pt x="1166" y="8190"/>
                    <a:pt x="1783" y="12255"/>
                    <a:pt x="1989" y="14868"/>
                  </a:cubicBezTo>
                  <a:cubicBezTo>
                    <a:pt x="2195" y="17480"/>
                    <a:pt x="1989" y="18642"/>
                    <a:pt x="1886" y="19629"/>
                  </a:cubicBezTo>
                  <a:cubicBezTo>
                    <a:pt x="1783" y="20616"/>
                    <a:pt x="1783" y="21429"/>
                    <a:pt x="1577" y="21487"/>
                  </a:cubicBezTo>
                  <a:cubicBezTo>
                    <a:pt x="1372" y="21545"/>
                    <a:pt x="960" y="20848"/>
                    <a:pt x="549" y="18932"/>
                  </a:cubicBezTo>
                  <a:cubicBezTo>
                    <a:pt x="137" y="17016"/>
                    <a:pt x="-274" y="13880"/>
                    <a:pt x="240" y="10803"/>
                  </a:cubicBezTo>
                  <a:cubicBezTo>
                    <a:pt x="755" y="7726"/>
                    <a:pt x="2195" y="4706"/>
                    <a:pt x="4046" y="2790"/>
                  </a:cubicBezTo>
                  <a:cubicBezTo>
                    <a:pt x="5897" y="874"/>
                    <a:pt x="8160" y="61"/>
                    <a:pt x="10320" y="3"/>
                  </a:cubicBezTo>
                  <a:cubicBezTo>
                    <a:pt x="12480" y="-55"/>
                    <a:pt x="14537" y="642"/>
                    <a:pt x="16389" y="2442"/>
                  </a:cubicBezTo>
                  <a:cubicBezTo>
                    <a:pt x="18240" y="4242"/>
                    <a:pt x="19886" y="7145"/>
                    <a:pt x="20606" y="10222"/>
                  </a:cubicBezTo>
                  <a:cubicBezTo>
                    <a:pt x="21326" y="13300"/>
                    <a:pt x="21120" y="16551"/>
                    <a:pt x="20915" y="198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7" name="Line"/>
            <p:cNvSpPr/>
            <p:nvPr/>
          </p:nvSpPr>
          <p:spPr>
            <a:xfrm>
              <a:off x="1349279" y="2771363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8" name="Line"/>
            <p:cNvSpPr/>
            <p:nvPr/>
          </p:nvSpPr>
          <p:spPr>
            <a:xfrm>
              <a:off x="1876329" y="2384013"/>
              <a:ext cx="1" cy="5588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9" name="Line"/>
            <p:cNvSpPr/>
            <p:nvPr/>
          </p:nvSpPr>
          <p:spPr>
            <a:xfrm>
              <a:off x="1842462" y="2384013"/>
              <a:ext cx="338668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600" fill="norm" stroke="1" extrusionOk="0">
                  <a:moveTo>
                    <a:pt x="134" y="21600"/>
                  </a:moveTo>
                  <a:cubicBezTo>
                    <a:pt x="0" y="17400"/>
                    <a:pt x="-134" y="13200"/>
                    <a:pt x="268" y="11100"/>
                  </a:cubicBezTo>
                  <a:cubicBezTo>
                    <a:pt x="671" y="9000"/>
                    <a:pt x="1610" y="9000"/>
                    <a:pt x="4226" y="7500"/>
                  </a:cubicBezTo>
                  <a:cubicBezTo>
                    <a:pt x="6842" y="6000"/>
                    <a:pt x="11136" y="3000"/>
                    <a:pt x="14288" y="1500"/>
                  </a:cubicBezTo>
                  <a:cubicBezTo>
                    <a:pt x="17441" y="0"/>
                    <a:pt x="19454" y="0"/>
                    <a:pt x="2146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0" name="Line"/>
            <p:cNvSpPr/>
            <p:nvPr/>
          </p:nvSpPr>
          <p:spPr>
            <a:xfrm>
              <a:off x="1831879" y="2631663"/>
              <a:ext cx="266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8000"/>
                    <a:pt x="7200" y="14400"/>
                    <a:pt x="10800" y="10800"/>
                  </a:cubicBezTo>
                  <a:cubicBezTo>
                    <a:pt x="14400" y="7200"/>
                    <a:pt x="1800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1" name="Line"/>
            <p:cNvSpPr/>
            <p:nvPr/>
          </p:nvSpPr>
          <p:spPr>
            <a:xfrm>
              <a:off x="2054129" y="2828513"/>
              <a:ext cx="1397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2" name="Line"/>
            <p:cNvSpPr/>
            <p:nvPr/>
          </p:nvSpPr>
          <p:spPr>
            <a:xfrm>
              <a:off x="2085879" y="2834863"/>
              <a:ext cx="1079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12" y="1800"/>
                    <a:pt x="14824" y="3600"/>
                    <a:pt x="11224" y="7200"/>
                  </a:cubicBezTo>
                  <a:cubicBezTo>
                    <a:pt x="7624" y="10800"/>
                    <a:pt x="3812" y="16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3" name="Line"/>
            <p:cNvSpPr/>
            <p:nvPr/>
          </p:nvSpPr>
          <p:spPr>
            <a:xfrm>
              <a:off x="2423426" y="2455233"/>
              <a:ext cx="126004" cy="424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530" fill="norm" stroke="1" extrusionOk="0">
                  <a:moveTo>
                    <a:pt x="21430" y="897"/>
                  </a:moveTo>
                  <a:cubicBezTo>
                    <a:pt x="19990" y="575"/>
                    <a:pt x="18550" y="252"/>
                    <a:pt x="16930" y="91"/>
                  </a:cubicBezTo>
                  <a:cubicBezTo>
                    <a:pt x="15310" y="-70"/>
                    <a:pt x="13510" y="-70"/>
                    <a:pt x="11530" y="521"/>
                  </a:cubicBezTo>
                  <a:cubicBezTo>
                    <a:pt x="9550" y="1112"/>
                    <a:pt x="7390" y="2294"/>
                    <a:pt x="5050" y="4820"/>
                  </a:cubicBezTo>
                  <a:cubicBezTo>
                    <a:pt x="2710" y="7345"/>
                    <a:pt x="190" y="11214"/>
                    <a:pt x="10" y="14061"/>
                  </a:cubicBezTo>
                  <a:cubicBezTo>
                    <a:pt x="-170" y="16909"/>
                    <a:pt x="1990" y="18736"/>
                    <a:pt x="4870" y="19811"/>
                  </a:cubicBezTo>
                  <a:cubicBezTo>
                    <a:pt x="7750" y="20885"/>
                    <a:pt x="11350" y="21208"/>
                    <a:pt x="14950" y="21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4" name="Line"/>
            <p:cNvSpPr/>
            <p:nvPr/>
          </p:nvSpPr>
          <p:spPr>
            <a:xfrm>
              <a:off x="2575334" y="2542763"/>
              <a:ext cx="209046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600" fill="norm" stroke="1" extrusionOk="0">
                  <a:moveTo>
                    <a:pt x="20893" y="0"/>
                  </a:moveTo>
                  <a:cubicBezTo>
                    <a:pt x="18057" y="5073"/>
                    <a:pt x="15221" y="10145"/>
                    <a:pt x="12821" y="13418"/>
                  </a:cubicBezTo>
                  <a:cubicBezTo>
                    <a:pt x="10421" y="16691"/>
                    <a:pt x="8457" y="18164"/>
                    <a:pt x="6493" y="19064"/>
                  </a:cubicBezTo>
                  <a:cubicBezTo>
                    <a:pt x="4530" y="19964"/>
                    <a:pt x="2566" y="20291"/>
                    <a:pt x="1475" y="20045"/>
                  </a:cubicBezTo>
                  <a:cubicBezTo>
                    <a:pt x="384" y="19800"/>
                    <a:pt x="166" y="18982"/>
                    <a:pt x="57" y="17918"/>
                  </a:cubicBezTo>
                  <a:cubicBezTo>
                    <a:pt x="-52" y="16855"/>
                    <a:pt x="-52" y="15545"/>
                    <a:pt x="493" y="14564"/>
                  </a:cubicBezTo>
                  <a:cubicBezTo>
                    <a:pt x="1039" y="13582"/>
                    <a:pt x="2130" y="12927"/>
                    <a:pt x="3875" y="12682"/>
                  </a:cubicBezTo>
                  <a:cubicBezTo>
                    <a:pt x="5621" y="12436"/>
                    <a:pt x="8021" y="12600"/>
                    <a:pt x="11075" y="14155"/>
                  </a:cubicBezTo>
                  <a:cubicBezTo>
                    <a:pt x="14130" y="15709"/>
                    <a:pt x="17839" y="18655"/>
                    <a:pt x="2154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5" name="Line"/>
            <p:cNvSpPr/>
            <p:nvPr/>
          </p:nvSpPr>
          <p:spPr>
            <a:xfrm>
              <a:off x="2854229" y="2453863"/>
              <a:ext cx="82823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0" h="21600" fill="norm" stroke="1" extrusionOk="0">
                  <a:moveTo>
                    <a:pt x="16200" y="0"/>
                  </a:moveTo>
                  <a:cubicBezTo>
                    <a:pt x="18900" y="2905"/>
                    <a:pt x="21600" y="5811"/>
                    <a:pt x="21060" y="8842"/>
                  </a:cubicBezTo>
                  <a:cubicBezTo>
                    <a:pt x="20520" y="11874"/>
                    <a:pt x="16740" y="15032"/>
                    <a:pt x="12690" y="17179"/>
                  </a:cubicBezTo>
                  <a:cubicBezTo>
                    <a:pt x="8640" y="19326"/>
                    <a:pt x="4320" y="2046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6" name="Line"/>
            <p:cNvSpPr/>
            <p:nvPr/>
          </p:nvSpPr>
          <p:spPr>
            <a:xfrm>
              <a:off x="2212879" y="2070465"/>
              <a:ext cx="247651" cy="275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4" fill="norm" stroke="1" extrusionOk="0">
                  <a:moveTo>
                    <a:pt x="0" y="17367"/>
                  </a:moveTo>
                  <a:cubicBezTo>
                    <a:pt x="1846" y="14094"/>
                    <a:pt x="3692" y="10821"/>
                    <a:pt x="5631" y="8039"/>
                  </a:cubicBezTo>
                  <a:cubicBezTo>
                    <a:pt x="7569" y="5258"/>
                    <a:pt x="9600" y="2967"/>
                    <a:pt x="11169" y="1576"/>
                  </a:cubicBezTo>
                  <a:cubicBezTo>
                    <a:pt x="12738" y="185"/>
                    <a:pt x="13846" y="-306"/>
                    <a:pt x="14769" y="185"/>
                  </a:cubicBezTo>
                  <a:cubicBezTo>
                    <a:pt x="15692" y="676"/>
                    <a:pt x="16431" y="2149"/>
                    <a:pt x="17446" y="5421"/>
                  </a:cubicBezTo>
                  <a:cubicBezTo>
                    <a:pt x="18462" y="8694"/>
                    <a:pt x="19754" y="13767"/>
                    <a:pt x="20492" y="16712"/>
                  </a:cubicBezTo>
                  <a:cubicBezTo>
                    <a:pt x="21231" y="19658"/>
                    <a:pt x="21415" y="20476"/>
                    <a:pt x="21600" y="212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7" name="Line"/>
            <p:cNvSpPr/>
            <p:nvPr/>
          </p:nvSpPr>
          <p:spPr>
            <a:xfrm>
              <a:off x="860329" y="3152363"/>
              <a:ext cx="1462618" cy="732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9" fill="norm" stroke="1" extrusionOk="0">
                  <a:moveTo>
                    <a:pt x="0" y="18514"/>
                  </a:moveTo>
                  <a:cubicBezTo>
                    <a:pt x="1219" y="19749"/>
                    <a:pt x="2438" y="20983"/>
                    <a:pt x="3595" y="21291"/>
                  </a:cubicBezTo>
                  <a:cubicBezTo>
                    <a:pt x="4751" y="21600"/>
                    <a:pt x="5845" y="20983"/>
                    <a:pt x="7080" y="19440"/>
                  </a:cubicBezTo>
                  <a:cubicBezTo>
                    <a:pt x="8315" y="17897"/>
                    <a:pt x="9690" y="15429"/>
                    <a:pt x="10909" y="13886"/>
                  </a:cubicBezTo>
                  <a:cubicBezTo>
                    <a:pt x="12129" y="12343"/>
                    <a:pt x="13191" y="11726"/>
                    <a:pt x="14395" y="11417"/>
                  </a:cubicBezTo>
                  <a:cubicBezTo>
                    <a:pt x="15598" y="11109"/>
                    <a:pt x="16942" y="11109"/>
                    <a:pt x="18115" y="10491"/>
                  </a:cubicBezTo>
                  <a:cubicBezTo>
                    <a:pt x="19287" y="9874"/>
                    <a:pt x="20287" y="8640"/>
                    <a:pt x="20865" y="7406"/>
                  </a:cubicBezTo>
                  <a:cubicBezTo>
                    <a:pt x="21444" y="6171"/>
                    <a:pt x="21600" y="4937"/>
                    <a:pt x="21600" y="3703"/>
                  </a:cubicBezTo>
                  <a:cubicBezTo>
                    <a:pt x="21600" y="2469"/>
                    <a:pt x="21444" y="1234"/>
                    <a:pt x="2128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8" name="Line"/>
            <p:cNvSpPr/>
            <p:nvPr/>
          </p:nvSpPr>
          <p:spPr>
            <a:xfrm>
              <a:off x="873029" y="3234913"/>
              <a:ext cx="14668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78" y="20736"/>
                    <a:pt x="2556" y="19872"/>
                    <a:pt x="3771" y="18576"/>
                  </a:cubicBezTo>
                  <a:cubicBezTo>
                    <a:pt x="4987" y="17280"/>
                    <a:pt x="6140" y="15552"/>
                    <a:pt x="7231" y="13968"/>
                  </a:cubicBezTo>
                  <a:cubicBezTo>
                    <a:pt x="8322" y="12384"/>
                    <a:pt x="9351" y="10944"/>
                    <a:pt x="10473" y="9648"/>
                  </a:cubicBezTo>
                  <a:cubicBezTo>
                    <a:pt x="11595" y="8352"/>
                    <a:pt x="12810" y="7200"/>
                    <a:pt x="14073" y="6336"/>
                  </a:cubicBezTo>
                  <a:cubicBezTo>
                    <a:pt x="15335" y="5472"/>
                    <a:pt x="16644" y="4896"/>
                    <a:pt x="17813" y="4176"/>
                  </a:cubicBezTo>
                  <a:cubicBezTo>
                    <a:pt x="18982" y="3456"/>
                    <a:pt x="20010" y="2592"/>
                    <a:pt x="20618" y="1872"/>
                  </a:cubicBezTo>
                  <a:cubicBezTo>
                    <a:pt x="21226" y="1152"/>
                    <a:pt x="21413" y="57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9" name="Line"/>
            <p:cNvSpPr/>
            <p:nvPr/>
          </p:nvSpPr>
          <p:spPr>
            <a:xfrm>
              <a:off x="-1" y="2643931"/>
              <a:ext cx="201975" cy="571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9" h="21438" fill="norm" stroke="1" extrusionOk="0">
                  <a:moveTo>
                    <a:pt x="9481" y="3828"/>
                  </a:moveTo>
                  <a:cubicBezTo>
                    <a:pt x="11227" y="3272"/>
                    <a:pt x="12972" y="2716"/>
                    <a:pt x="14172" y="2279"/>
                  </a:cubicBezTo>
                  <a:cubicBezTo>
                    <a:pt x="15372" y="1842"/>
                    <a:pt x="16027" y="1525"/>
                    <a:pt x="16354" y="1167"/>
                  </a:cubicBezTo>
                  <a:cubicBezTo>
                    <a:pt x="16681" y="810"/>
                    <a:pt x="16681" y="413"/>
                    <a:pt x="16136" y="175"/>
                  </a:cubicBezTo>
                  <a:cubicBezTo>
                    <a:pt x="15590" y="-64"/>
                    <a:pt x="14500" y="-143"/>
                    <a:pt x="11772" y="492"/>
                  </a:cubicBezTo>
                  <a:cubicBezTo>
                    <a:pt x="9045" y="1128"/>
                    <a:pt x="4681" y="2478"/>
                    <a:pt x="2281" y="3867"/>
                  </a:cubicBezTo>
                  <a:cubicBezTo>
                    <a:pt x="-119" y="5257"/>
                    <a:pt x="-555" y="6686"/>
                    <a:pt x="645" y="7957"/>
                  </a:cubicBezTo>
                  <a:cubicBezTo>
                    <a:pt x="1845" y="9228"/>
                    <a:pt x="4681" y="10339"/>
                    <a:pt x="7845" y="11531"/>
                  </a:cubicBezTo>
                  <a:cubicBezTo>
                    <a:pt x="11009" y="12722"/>
                    <a:pt x="14500" y="13992"/>
                    <a:pt x="16790" y="15263"/>
                  </a:cubicBezTo>
                  <a:cubicBezTo>
                    <a:pt x="19081" y="16533"/>
                    <a:pt x="20172" y="17804"/>
                    <a:pt x="20609" y="18638"/>
                  </a:cubicBezTo>
                  <a:cubicBezTo>
                    <a:pt x="21045" y="19472"/>
                    <a:pt x="20827" y="19869"/>
                    <a:pt x="19736" y="20266"/>
                  </a:cubicBezTo>
                  <a:cubicBezTo>
                    <a:pt x="18645" y="20663"/>
                    <a:pt x="16681" y="21060"/>
                    <a:pt x="15154" y="21258"/>
                  </a:cubicBezTo>
                  <a:cubicBezTo>
                    <a:pt x="13627" y="21457"/>
                    <a:pt x="12536" y="21457"/>
                    <a:pt x="11336" y="21417"/>
                  </a:cubicBezTo>
                  <a:cubicBezTo>
                    <a:pt x="10136" y="21378"/>
                    <a:pt x="8827" y="21298"/>
                    <a:pt x="8281" y="21060"/>
                  </a:cubicBezTo>
                  <a:cubicBezTo>
                    <a:pt x="7736" y="20822"/>
                    <a:pt x="7954" y="20425"/>
                    <a:pt x="8936" y="20067"/>
                  </a:cubicBezTo>
                  <a:cubicBezTo>
                    <a:pt x="9918" y="19710"/>
                    <a:pt x="11663" y="19392"/>
                    <a:pt x="13409" y="190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0" name="Line"/>
            <p:cNvSpPr/>
            <p:nvPr/>
          </p:nvSpPr>
          <p:spPr>
            <a:xfrm>
              <a:off x="307879" y="2892013"/>
              <a:ext cx="2032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75" y="14400"/>
                    <a:pt x="10350" y="7200"/>
                    <a:pt x="13950" y="3600"/>
                  </a:cubicBezTo>
                  <a:cubicBezTo>
                    <a:pt x="17550" y="0"/>
                    <a:pt x="1957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1" name="Line"/>
            <p:cNvSpPr/>
            <p:nvPr/>
          </p:nvSpPr>
          <p:spPr>
            <a:xfrm>
              <a:off x="384079" y="3044413"/>
              <a:ext cx="1587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2" name="Line"/>
            <p:cNvSpPr/>
            <p:nvPr/>
          </p:nvSpPr>
          <p:spPr>
            <a:xfrm>
              <a:off x="3349529" y="2673484"/>
              <a:ext cx="209551" cy="21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12" fill="norm" stroke="1" extrusionOk="0">
                  <a:moveTo>
                    <a:pt x="0" y="20112"/>
                  </a:moveTo>
                  <a:cubicBezTo>
                    <a:pt x="5673" y="12257"/>
                    <a:pt x="11345" y="4403"/>
                    <a:pt x="14836" y="1457"/>
                  </a:cubicBezTo>
                  <a:cubicBezTo>
                    <a:pt x="18327" y="-1488"/>
                    <a:pt x="19636" y="476"/>
                    <a:pt x="20400" y="3421"/>
                  </a:cubicBezTo>
                  <a:cubicBezTo>
                    <a:pt x="21164" y="6367"/>
                    <a:pt x="21382" y="10294"/>
                    <a:pt x="21600" y="142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3" name="Line"/>
            <p:cNvSpPr/>
            <p:nvPr/>
          </p:nvSpPr>
          <p:spPr>
            <a:xfrm>
              <a:off x="3355879" y="2841213"/>
              <a:ext cx="171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4" name="Line"/>
            <p:cNvSpPr/>
            <p:nvPr/>
          </p:nvSpPr>
          <p:spPr>
            <a:xfrm>
              <a:off x="4384579" y="2612613"/>
              <a:ext cx="28666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4" h="21600" fill="norm" stroke="1" extrusionOk="0">
                  <a:moveTo>
                    <a:pt x="9257" y="0"/>
                  </a:moveTo>
                  <a:cubicBezTo>
                    <a:pt x="15429" y="2640"/>
                    <a:pt x="21600" y="5280"/>
                    <a:pt x="20829" y="8400"/>
                  </a:cubicBezTo>
                  <a:cubicBezTo>
                    <a:pt x="20057" y="11520"/>
                    <a:pt x="12343" y="15120"/>
                    <a:pt x="7714" y="17400"/>
                  </a:cubicBezTo>
                  <a:cubicBezTo>
                    <a:pt x="3086" y="19680"/>
                    <a:pt x="1543" y="206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5" name="Line"/>
            <p:cNvSpPr/>
            <p:nvPr/>
          </p:nvSpPr>
          <p:spPr>
            <a:xfrm>
              <a:off x="4219479" y="2610306"/>
              <a:ext cx="374651" cy="46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46" fill="norm" stroke="1" extrusionOk="0">
                  <a:moveTo>
                    <a:pt x="0" y="20746"/>
                  </a:moveTo>
                  <a:cubicBezTo>
                    <a:pt x="366" y="16989"/>
                    <a:pt x="732" y="13233"/>
                    <a:pt x="2319" y="9946"/>
                  </a:cubicBezTo>
                  <a:cubicBezTo>
                    <a:pt x="3905" y="6659"/>
                    <a:pt x="6712" y="3842"/>
                    <a:pt x="9885" y="1963"/>
                  </a:cubicBezTo>
                  <a:cubicBezTo>
                    <a:pt x="13058" y="85"/>
                    <a:pt x="16597" y="-854"/>
                    <a:pt x="18610" y="1024"/>
                  </a:cubicBezTo>
                  <a:cubicBezTo>
                    <a:pt x="20624" y="2903"/>
                    <a:pt x="21112" y="7598"/>
                    <a:pt x="21600" y="122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6" name="Line"/>
            <p:cNvSpPr/>
            <p:nvPr/>
          </p:nvSpPr>
          <p:spPr>
            <a:xfrm>
              <a:off x="4213129" y="2993613"/>
              <a:ext cx="3683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21600"/>
                    <a:pt x="7200" y="21600"/>
                    <a:pt x="10800" y="18000"/>
                  </a:cubicBezTo>
                  <a:cubicBezTo>
                    <a:pt x="14400" y="14400"/>
                    <a:pt x="180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7" name="Line"/>
            <p:cNvSpPr/>
            <p:nvPr/>
          </p:nvSpPr>
          <p:spPr>
            <a:xfrm>
              <a:off x="4708164" y="2580599"/>
              <a:ext cx="203466" cy="439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7" h="21258" fill="norm" stroke="1" extrusionOk="0">
                  <a:moveTo>
                    <a:pt x="21187" y="2470"/>
                  </a:moveTo>
                  <a:cubicBezTo>
                    <a:pt x="20967" y="1651"/>
                    <a:pt x="20746" y="832"/>
                    <a:pt x="19975" y="371"/>
                  </a:cubicBezTo>
                  <a:cubicBezTo>
                    <a:pt x="19203" y="-90"/>
                    <a:pt x="17881" y="-192"/>
                    <a:pt x="15567" y="473"/>
                  </a:cubicBezTo>
                  <a:cubicBezTo>
                    <a:pt x="13252" y="1139"/>
                    <a:pt x="9946" y="2572"/>
                    <a:pt x="7081" y="4773"/>
                  </a:cubicBezTo>
                  <a:cubicBezTo>
                    <a:pt x="4216" y="6974"/>
                    <a:pt x="1791" y="9943"/>
                    <a:pt x="689" y="12502"/>
                  </a:cubicBezTo>
                  <a:cubicBezTo>
                    <a:pt x="-413" y="15061"/>
                    <a:pt x="-193" y="17211"/>
                    <a:pt x="1350" y="18695"/>
                  </a:cubicBezTo>
                  <a:cubicBezTo>
                    <a:pt x="2893" y="20180"/>
                    <a:pt x="5758" y="20999"/>
                    <a:pt x="7742" y="21203"/>
                  </a:cubicBezTo>
                  <a:cubicBezTo>
                    <a:pt x="9726" y="21408"/>
                    <a:pt x="10828" y="20999"/>
                    <a:pt x="11930" y="205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8" name="Line"/>
            <p:cNvSpPr/>
            <p:nvPr/>
          </p:nvSpPr>
          <p:spPr>
            <a:xfrm>
              <a:off x="4956079" y="2682463"/>
              <a:ext cx="177801" cy="322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4" fill="norm" stroke="1" extrusionOk="0">
                  <a:moveTo>
                    <a:pt x="0" y="0"/>
                  </a:moveTo>
                  <a:cubicBezTo>
                    <a:pt x="4114" y="4518"/>
                    <a:pt x="8229" y="9035"/>
                    <a:pt x="11057" y="12353"/>
                  </a:cubicBezTo>
                  <a:cubicBezTo>
                    <a:pt x="13886" y="15671"/>
                    <a:pt x="15429" y="17788"/>
                    <a:pt x="16586" y="19271"/>
                  </a:cubicBezTo>
                  <a:cubicBezTo>
                    <a:pt x="17743" y="20753"/>
                    <a:pt x="18514" y="21600"/>
                    <a:pt x="19286" y="21529"/>
                  </a:cubicBezTo>
                  <a:cubicBezTo>
                    <a:pt x="20057" y="21459"/>
                    <a:pt x="20829" y="20471"/>
                    <a:pt x="21600" y="19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9" name="Line"/>
            <p:cNvSpPr/>
            <p:nvPr/>
          </p:nvSpPr>
          <p:spPr>
            <a:xfrm>
              <a:off x="4968779" y="2646065"/>
              <a:ext cx="177801" cy="404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21600" y="585"/>
                  </a:moveTo>
                  <a:cubicBezTo>
                    <a:pt x="20571" y="247"/>
                    <a:pt x="19543" y="-90"/>
                    <a:pt x="18386" y="22"/>
                  </a:cubicBezTo>
                  <a:cubicBezTo>
                    <a:pt x="17229" y="135"/>
                    <a:pt x="15943" y="697"/>
                    <a:pt x="14014" y="2666"/>
                  </a:cubicBezTo>
                  <a:cubicBezTo>
                    <a:pt x="12086" y="4635"/>
                    <a:pt x="9514" y="8010"/>
                    <a:pt x="7071" y="11385"/>
                  </a:cubicBezTo>
                  <a:cubicBezTo>
                    <a:pt x="4629" y="14760"/>
                    <a:pt x="2314" y="18135"/>
                    <a:pt x="0" y="21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0" name="Line"/>
            <p:cNvSpPr/>
            <p:nvPr/>
          </p:nvSpPr>
          <p:spPr>
            <a:xfrm>
              <a:off x="5222779" y="2930113"/>
              <a:ext cx="190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1" name="Line"/>
            <p:cNvSpPr/>
            <p:nvPr/>
          </p:nvSpPr>
          <p:spPr>
            <a:xfrm>
              <a:off x="5371915" y="2676113"/>
              <a:ext cx="181065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600" fill="norm" stroke="1" extrusionOk="0">
                  <a:moveTo>
                    <a:pt x="20732" y="0"/>
                  </a:moveTo>
                  <a:cubicBezTo>
                    <a:pt x="16964" y="3960"/>
                    <a:pt x="13197" y="7920"/>
                    <a:pt x="10057" y="10530"/>
                  </a:cubicBezTo>
                  <a:cubicBezTo>
                    <a:pt x="6918" y="13140"/>
                    <a:pt x="4406" y="14400"/>
                    <a:pt x="2648" y="15300"/>
                  </a:cubicBezTo>
                  <a:cubicBezTo>
                    <a:pt x="890" y="16200"/>
                    <a:pt x="-115" y="16740"/>
                    <a:pt x="11" y="17190"/>
                  </a:cubicBezTo>
                  <a:cubicBezTo>
                    <a:pt x="136" y="17640"/>
                    <a:pt x="1392" y="18000"/>
                    <a:pt x="4532" y="18360"/>
                  </a:cubicBezTo>
                  <a:cubicBezTo>
                    <a:pt x="7671" y="18720"/>
                    <a:pt x="12694" y="19080"/>
                    <a:pt x="15834" y="19620"/>
                  </a:cubicBezTo>
                  <a:cubicBezTo>
                    <a:pt x="18973" y="20160"/>
                    <a:pt x="20229" y="20880"/>
                    <a:pt x="214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2" name="Line"/>
            <p:cNvSpPr/>
            <p:nvPr/>
          </p:nvSpPr>
          <p:spPr>
            <a:xfrm>
              <a:off x="5337079" y="2993613"/>
              <a:ext cx="2095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64" y="2400"/>
                    <a:pt x="8727" y="4800"/>
                    <a:pt x="12327" y="8400"/>
                  </a:cubicBezTo>
                  <a:cubicBezTo>
                    <a:pt x="15927" y="12000"/>
                    <a:pt x="18764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3" name="Line"/>
            <p:cNvSpPr/>
            <p:nvPr/>
          </p:nvSpPr>
          <p:spPr>
            <a:xfrm>
              <a:off x="5732102" y="2714213"/>
              <a:ext cx="227278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600" fill="norm" stroke="1" extrusionOk="0">
                  <a:moveTo>
                    <a:pt x="21475" y="0"/>
                  </a:moveTo>
                  <a:cubicBezTo>
                    <a:pt x="19275" y="3014"/>
                    <a:pt x="17075" y="6028"/>
                    <a:pt x="14575" y="8707"/>
                  </a:cubicBezTo>
                  <a:cubicBezTo>
                    <a:pt x="12075" y="11386"/>
                    <a:pt x="9275" y="13730"/>
                    <a:pt x="7275" y="15153"/>
                  </a:cubicBezTo>
                  <a:cubicBezTo>
                    <a:pt x="5275" y="16577"/>
                    <a:pt x="4075" y="17079"/>
                    <a:pt x="2975" y="17247"/>
                  </a:cubicBezTo>
                  <a:cubicBezTo>
                    <a:pt x="1875" y="17414"/>
                    <a:pt x="875" y="17247"/>
                    <a:pt x="375" y="16744"/>
                  </a:cubicBezTo>
                  <a:cubicBezTo>
                    <a:pt x="-125" y="16242"/>
                    <a:pt x="-125" y="15405"/>
                    <a:pt x="375" y="14567"/>
                  </a:cubicBezTo>
                  <a:cubicBezTo>
                    <a:pt x="875" y="13730"/>
                    <a:pt x="1875" y="12893"/>
                    <a:pt x="3375" y="12558"/>
                  </a:cubicBezTo>
                  <a:cubicBezTo>
                    <a:pt x="4875" y="12223"/>
                    <a:pt x="6875" y="12391"/>
                    <a:pt x="9575" y="13981"/>
                  </a:cubicBezTo>
                  <a:cubicBezTo>
                    <a:pt x="12275" y="15572"/>
                    <a:pt x="15675" y="18586"/>
                    <a:pt x="1907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4" name="Line"/>
            <p:cNvSpPr/>
            <p:nvPr/>
          </p:nvSpPr>
          <p:spPr>
            <a:xfrm>
              <a:off x="5991129" y="2638013"/>
              <a:ext cx="72766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6" h="21600" fill="norm" stroke="1" extrusionOk="0">
                  <a:moveTo>
                    <a:pt x="9000" y="0"/>
                  </a:moveTo>
                  <a:cubicBezTo>
                    <a:pt x="13800" y="2618"/>
                    <a:pt x="18600" y="5236"/>
                    <a:pt x="20100" y="8182"/>
                  </a:cubicBezTo>
                  <a:cubicBezTo>
                    <a:pt x="21600" y="11127"/>
                    <a:pt x="19800" y="14400"/>
                    <a:pt x="15900" y="16691"/>
                  </a:cubicBezTo>
                  <a:cubicBezTo>
                    <a:pt x="12000" y="18982"/>
                    <a:pt x="6000" y="202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5" name="Line"/>
            <p:cNvSpPr/>
            <p:nvPr/>
          </p:nvSpPr>
          <p:spPr>
            <a:xfrm>
              <a:off x="6461029" y="2853913"/>
              <a:ext cx="2159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6" name="Line"/>
            <p:cNvSpPr/>
            <p:nvPr/>
          </p:nvSpPr>
          <p:spPr>
            <a:xfrm>
              <a:off x="6576034" y="2765013"/>
              <a:ext cx="37396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4" h="21600" fill="norm" stroke="1" extrusionOk="0">
                  <a:moveTo>
                    <a:pt x="3031" y="0"/>
                  </a:moveTo>
                  <a:cubicBezTo>
                    <a:pt x="758" y="3168"/>
                    <a:pt x="-1516" y="6336"/>
                    <a:pt x="1326" y="9936"/>
                  </a:cubicBezTo>
                  <a:cubicBezTo>
                    <a:pt x="4168" y="13536"/>
                    <a:pt x="12126" y="17568"/>
                    <a:pt x="200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7" name="Line"/>
            <p:cNvSpPr/>
            <p:nvPr/>
          </p:nvSpPr>
          <p:spPr>
            <a:xfrm>
              <a:off x="7013479" y="2682463"/>
              <a:ext cx="25467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90" h="21600" fill="norm" stroke="1" extrusionOk="0">
                  <a:moveTo>
                    <a:pt x="9969" y="0"/>
                  </a:moveTo>
                  <a:cubicBezTo>
                    <a:pt x="11631" y="2441"/>
                    <a:pt x="13292" y="4881"/>
                    <a:pt x="15785" y="7871"/>
                  </a:cubicBezTo>
                  <a:cubicBezTo>
                    <a:pt x="18277" y="10861"/>
                    <a:pt x="21600" y="14400"/>
                    <a:pt x="19108" y="16780"/>
                  </a:cubicBezTo>
                  <a:cubicBezTo>
                    <a:pt x="16615" y="19159"/>
                    <a:pt x="8308" y="203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8" name="Line"/>
            <p:cNvSpPr/>
            <p:nvPr/>
          </p:nvSpPr>
          <p:spPr>
            <a:xfrm>
              <a:off x="6854729" y="2702307"/>
              <a:ext cx="317501" cy="18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0" fill="norm" stroke="1" extrusionOk="0">
                  <a:moveTo>
                    <a:pt x="0" y="20700"/>
                  </a:moveTo>
                  <a:cubicBezTo>
                    <a:pt x="1584" y="13500"/>
                    <a:pt x="3168" y="6300"/>
                    <a:pt x="6336" y="2700"/>
                  </a:cubicBezTo>
                  <a:cubicBezTo>
                    <a:pt x="9504" y="-900"/>
                    <a:pt x="14256" y="-900"/>
                    <a:pt x="17064" y="2700"/>
                  </a:cubicBezTo>
                  <a:cubicBezTo>
                    <a:pt x="19872" y="6300"/>
                    <a:pt x="20736" y="13500"/>
                    <a:pt x="21600" y="20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9" name="Line"/>
            <p:cNvSpPr/>
            <p:nvPr/>
          </p:nvSpPr>
          <p:spPr>
            <a:xfrm>
              <a:off x="6842029" y="3069813"/>
              <a:ext cx="266701" cy="41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86" fill="norm" stroke="1" extrusionOk="0">
                  <a:moveTo>
                    <a:pt x="0" y="15429"/>
                  </a:moveTo>
                  <a:cubicBezTo>
                    <a:pt x="1714" y="18514"/>
                    <a:pt x="3429" y="21600"/>
                    <a:pt x="7029" y="19029"/>
                  </a:cubicBezTo>
                  <a:cubicBezTo>
                    <a:pt x="10629" y="16457"/>
                    <a:pt x="16114" y="82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0" name="Line"/>
            <p:cNvSpPr/>
            <p:nvPr/>
          </p:nvSpPr>
          <p:spPr>
            <a:xfrm>
              <a:off x="7275005" y="2695313"/>
              <a:ext cx="182975" cy="427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361" fill="norm" stroke="1" extrusionOk="0">
                  <a:moveTo>
                    <a:pt x="21218" y="1263"/>
                  </a:moveTo>
                  <a:cubicBezTo>
                    <a:pt x="20973" y="734"/>
                    <a:pt x="20727" y="205"/>
                    <a:pt x="19991" y="46"/>
                  </a:cubicBezTo>
                  <a:cubicBezTo>
                    <a:pt x="19254" y="-113"/>
                    <a:pt x="18027" y="99"/>
                    <a:pt x="15450" y="1422"/>
                  </a:cubicBezTo>
                  <a:cubicBezTo>
                    <a:pt x="12873" y="2746"/>
                    <a:pt x="8945" y="5181"/>
                    <a:pt x="5877" y="8146"/>
                  </a:cubicBezTo>
                  <a:cubicBezTo>
                    <a:pt x="2809" y="11111"/>
                    <a:pt x="600" y="14605"/>
                    <a:pt x="109" y="16934"/>
                  </a:cubicBezTo>
                  <a:cubicBezTo>
                    <a:pt x="-382" y="19263"/>
                    <a:pt x="845" y="20428"/>
                    <a:pt x="2563" y="20958"/>
                  </a:cubicBezTo>
                  <a:cubicBezTo>
                    <a:pt x="4282" y="21487"/>
                    <a:pt x="6491" y="21381"/>
                    <a:pt x="8700" y="212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1" name="Line"/>
            <p:cNvSpPr/>
            <p:nvPr/>
          </p:nvSpPr>
          <p:spPr>
            <a:xfrm>
              <a:off x="7508779" y="2765013"/>
              <a:ext cx="19050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20" y="4376"/>
                    <a:pt x="6240" y="8753"/>
                    <a:pt x="9840" y="12353"/>
                  </a:cubicBezTo>
                  <a:cubicBezTo>
                    <a:pt x="13440" y="15953"/>
                    <a:pt x="17520" y="187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2" name="Line"/>
            <p:cNvSpPr/>
            <p:nvPr/>
          </p:nvSpPr>
          <p:spPr>
            <a:xfrm>
              <a:off x="7553229" y="2745963"/>
              <a:ext cx="152401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00" y="741"/>
                    <a:pt x="16200" y="1482"/>
                    <a:pt x="12900" y="3547"/>
                  </a:cubicBezTo>
                  <a:cubicBezTo>
                    <a:pt x="9600" y="5612"/>
                    <a:pt x="5700" y="9000"/>
                    <a:pt x="3450" y="12229"/>
                  </a:cubicBezTo>
                  <a:cubicBezTo>
                    <a:pt x="1200" y="15459"/>
                    <a:pt x="600" y="185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3" name="Line"/>
            <p:cNvSpPr/>
            <p:nvPr/>
          </p:nvSpPr>
          <p:spPr>
            <a:xfrm>
              <a:off x="7731029" y="3004850"/>
              <a:ext cx="120651" cy="150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69" fill="norm" stroke="1" extrusionOk="0">
                  <a:moveTo>
                    <a:pt x="0" y="2868"/>
                  </a:moveTo>
                  <a:cubicBezTo>
                    <a:pt x="1516" y="1980"/>
                    <a:pt x="3032" y="1092"/>
                    <a:pt x="5305" y="501"/>
                  </a:cubicBezTo>
                  <a:cubicBezTo>
                    <a:pt x="7579" y="-91"/>
                    <a:pt x="10611" y="-387"/>
                    <a:pt x="12316" y="945"/>
                  </a:cubicBezTo>
                  <a:cubicBezTo>
                    <a:pt x="14021" y="2276"/>
                    <a:pt x="14400" y="5235"/>
                    <a:pt x="13074" y="7898"/>
                  </a:cubicBezTo>
                  <a:cubicBezTo>
                    <a:pt x="11747" y="10561"/>
                    <a:pt x="8716" y="12928"/>
                    <a:pt x="6253" y="14999"/>
                  </a:cubicBezTo>
                  <a:cubicBezTo>
                    <a:pt x="3789" y="17071"/>
                    <a:pt x="1895" y="18846"/>
                    <a:pt x="1895" y="19881"/>
                  </a:cubicBezTo>
                  <a:cubicBezTo>
                    <a:pt x="1895" y="20917"/>
                    <a:pt x="3789" y="21213"/>
                    <a:pt x="7389" y="20769"/>
                  </a:cubicBezTo>
                  <a:cubicBezTo>
                    <a:pt x="10989" y="20325"/>
                    <a:pt x="16295" y="19142"/>
                    <a:pt x="21600" y="179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4" name="Line"/>
            <p:cNvSpPr/>
            <p:nvPr/>
          </p:nvSpPr>
          <p:spPr>
            <a:xfrm>
              <a:off x="7930753" y="2828513"/>
              <a:ext cx="187627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600" fill="norm" stroke="1" extrusionOk="0">
                  <a:moveTo>
                    <a:pt x="21274" y="0"/>
                  </a:moveTo>
                  <a:cubicBezTo>
                    <a:pt x="15514" y="4469"/>
                    <a:pt x="9754" y="8938"/>
                    <a:pt x="6394" y="11545"/>
                  </a:cubicBezTo>
                  <a:cubicBezTo>
                    <a:pt x="3034" y="14152"/>
                    <a:pt x="2074" y="14897"/>
                    <a:pt x="1234" y="15890"/>
                  </a:cubicBezTo>
                  <a:cubicBezTo>
                    <a:pt x="394" y="16883"/>
                    <a:pt x="-326" y="18124"/>
                    <a:pt x="154" y="18993"/>
                  </a:cubicBezTo>
                  <a:cubicBezTo>
                    <a:pt x="634" y="19862"/>
                    <a:pt x="2314" y="20359"/>
                    <a:pt x="5554" y="20731"/>
                  </a:cubicBezTo>
                  <a:cubicBezTo>
                    <a:pt x="8794" y="21103"/>
                    <a:pt x="13594" y="21352"/>
                    <a:pt x="1839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5" name="Line"/>
            <p:cNvSpPr/>
            <p:nvPr/>
          </p:nvSpPr>
          <p:spPr>
            <a:xfrm>
              <a:off x="7908829" y="3076163"/>
              <a:ext cx="1651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6" name="Line"/>
            <p:cNvSpPr/>
            <p:nvPr/>
          </p:nvSpPr>
          <p:spPr>
            <a:xfrm>
              <a:off x="8200390" y="2860263"/>
              <a:ext cx="20374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600" fill="norm" stroke="1" extrusionOk="0">
                  <a:moveTo>
                    <a:pt x="21434" y="0"/>
                  </a:moveTo>
                  <a:cubicBezTo>
                    <a:pt x="18762" y="3273"/>
                    <a:pt x="16090" y="6545"/>
                    <a:pt x="12861" y="9491"/>
                  </a:cubicBezTo>
                  <a:cubicBezTo>
                    <a:pt x="9632" y="12436"/>
                    <a:pt x="5846" y="15055"/>
                    <a:pt x="3508" y="16691"/>
                  </a:cubicBezTo>
                  <a:cubicBezTo>
                    <a:pt x="1170" y="18327"/>
                    <a:pt x="279" y="18982"/>
                    <a:pt x="57" y="18655"/>
                  </a:cubicBezTo>
                  <a:cubicBezTo>
                    <a:pt x="-166" y="18327"/>
                    <a:pt x="279" y="17018"/>
                    <a:pt x="1170" y="16364"/>
                  </a:cubicBezTo>
                  <a:cubicBezTo>
                    <a:pt x="2061" y="15709"/>
                    <a:pt x="3397" y="15709"/>
                    <a:pt x="6069" y="16691"/>
                  </a:cubicBezTo>
                  <a:cubicBezTo>
                    <a:pt x="8741" y="17673"/>
                    <a:pt x="12749" y="19636"/>
                    <a:pt x="167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7" name="Line"/>
            <p:cNvSpPr/>
            <p:nvPr/>
          </p:nvSpPr>
          <p:spPr>
            <a:xfrm>
              <a:off x="8359679" y="2701513"/>
              <a:ext cx="110953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18" h="21600" fill="norm" stroke="1" extrusionOk="0">
                  <a:moveTo>
                    <a:pt x="6943" y="0"/>
                  </a:moveTo>
                  <a:cubicBezTo>
                    <a:pt x="10800" y="1565"/>
                    <a:pt x="14657" y="3130"/>
                    <a:pt x="17357" y="5530"/>
                  </a:cubicBezTo>
                  <a:cubicBezTo>
                    <a:pt x="20057" y="7930"/>
                    <a:pt x="21600" y="11165"/>
                    <a:pt x="18514" y="13983"/>
                  </a:cubicBezTo>
                  <a:cubicBezTo>
                    <a:pt x="15429" y="16800"/>
                    <a:pt x="7714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8" name="Line"/>
            <p:cNvSpPr/>
            <p:nvPr/>
          </p:nvSpPr>
          <p:spPr>
            <a:xfrm>
              <a:off x="8620029" y="2987263"/>
              <a:ext cx="1968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19" y="17280"/>
                    <a:pt x="6039" y="12960"/>
                    <a:pt x="9639" y="9360"/>
                  </a:cubicBezTo>
                  <a:cubicBezTo>
                    <a:pt x="13239" y="5760"/>
                    <a:pt x="17419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9" name="Line"/>
            <p:cNvSpPr/>
            <p:nvPr/>
          </p:nvSpPr>
          <p:spPr>
            <a:xfrm>
              <a:off x="8772263" y="2892013"/>
              <a:ext cx="76367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2" h="21600" fill="norm" stroke="1" extrusionOk="0">
                  <a:moveTo>
                    <a:pt x="13336" y="0"/>
                  </a:moveTo>
                  <a:cubicBezTo>
                    <a:pt x="10567" y="369"/>
                    <a:pt x="7797" y="738"/>
                    <a:pt x="4751" y="3046"/>
                  </a:cubicBezTo>
                  <a:cubicBezTo>
                    <a:pt x="1705" y="5354"/>
                    <a:pt x="-1618" y="9600"/>
                    <a:pt x="874" y="13015"/>
                  </a:cubicBezTo>
                  <a:cubicBezTo>
                    <a:pt x="3367" y="16431"/>
                    <a:pt x="11674" y="19015"/>
                    <a:pt x="199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0" name="Line"/>
            <p:cNvSpPr/>
            <p:nvPr/>
          </p:nvSpPr>
          <p:spPr>
            <a:xfrm>
              <a:off x="9286779" y="3019013"/>
              <a:ext cx="1841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1" name="Line"/>
            <p:cNvSpPr/>
            <p:nvPr/>
          </p:nvSpPr>
          <p:spPr>
            <a:xfrm>
              <a:off x="9756679" y="3005090"/>
              <a:ext cx="698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3927" y="4868"/>
                    <a:pt x="7855" y="-1303"/>
                    <a:pt x="11455" y="240"/>
                  </a:cubicBezTo>
                  <a:cubicBezTo>
                    <a:pt x="15055" y="1783"/>
                    <a:pt x="18327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2" name="Line"/>
            <p:cNvSpPr/>
            <p:nvPr/>
          </p:nvSpPr>
          <p:spPr>
            <a:xfrm>
              <a:off x="10410729" y="2968213"/>
              <a:ext cx="12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3" name="Line"/>
            <p:cNvSpPr/>
            <p:nvPr/>
          </p:nvSpPr>
          <p:spPr>
            <a:xfrm>
              <a:off x="10258329" y="2999963"/>
              <a:ext cx="2476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69" y="15600"/>
                    <a:pt x="10338" y="9600"/>
                    <a:pt x="13938" y="6000"/>
                  </a:cubicBezTo>
                  <a:cubicBezTo>
                    <a:pt x="17538" y="2400"/>
                    <a:pt x="19569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4" name="Line"/>
            <p:cNvSpPr/>
            <p:nvPr/>
          </p:nvSpPr>
          <p:spPr>
            <a:xfrm>
              <a:off x="10365056" y="2917413"/>
              <a:ext cx="13924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5620"/>
                    <a:pt x="-1303" y="11239"/>
                    <a:pt x="240" y="14839"/>
                  </a:cubicBezTo>
                  <a:cubicBezTo>
                    <a:pt x="1783" y="18439"/>
                    <a:pt x="11040" y="20020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5" name="Line"/>
            <p:cNvSpPr/>
            <p:nvPr/>
          </p:nvSpPr>
          <p:spPr>
            <a:xfrm>
              <a:off x="10709179" y="2739613"/>
              <a:ext cx="4445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343"/>
                    <a:pt x="13371" y="686"/>
                    <a:pt x="10800" y="2229"/>
                  </a:cubicBezTo>
                  <a:cubicBezTo>
                    <a:pt x="8229" y="3771"/>
                    <a:pt x="7200" y="6514"/>
                    <a:pt x="6686" y="9600"/>
                  </a:cubicBezTo>
                  <a:cubicBezTo>
                    <a:pt x="6171" y="12686"/>
                    <a:pt x="6171" y="16114"/>
                    <a:pt x="5143" y="18171"/>
                  </a:cubicBezTo>
                  <a:cubicBezTo>
                    <a:pt x="4114" y="20229"/>
                    <a:pt x="2057" y="209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6" name="Line"/>
            <p:cNvSpPr/>
            <p:nvPr/>
          </p:nvSpPr>
          <p:spPr>
            <a:xfrm>
              <a:off x="10588529" y="2746398"/>
              <a:ext cx="292101" cy="37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30" fill="norm" stroke="1" extrusionOk="0">
                  <a:moveTo>
                    <a:pt x="0" y="20230"/>
                  </a:moveTo>
                  <a:cubicBezTo>
                    <a:pt x="313" y="14546"/>
                    <a:pt x="626" y="8862"/>
                    <a:pt x="1957" y="4883"/>
                  </a:cubicBezTo>
                  <a:cubicBezTo>
                    <a:pt x="3287" y="904"/>
                    <a:pt x="5635" y="-1370"/>
                    <a:pt x="9078" y="904"/>
                  </a:cubicBezTo>
                  <a:cubicBezTo>
                    <a:pt x="12522" y="3177"/>
                    <a:pt x="17061" y="9998"/>
                    <a:pt x="21600" y="168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7" name="Line"/>
            <p:cNvSpPr/>
            <p:nvPr/>
          </p:nvSpPr>
          <p:spPr>
            <a:xfrm>
              <a:off x="10550429" y="3126963"/>
              <a:ext cx="266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71" y="14400"/>
                    <a:pt x="5143" y="7200"/>
                    <a:pt x="8743" y="3600"/>
                  </a:cubicBezTo>
                  <a:cubicBezTo>
                    <a:pt x="12343" y="0"/>
                    <a:pt x="1697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8" name="Line"/>
            <p:cNvSpPr/>
            <p:nvPr/>
          </p:nvSpPr>
          <p:spPr>
            <a:xfrm>
              <a:off x="10914090" y="2761731"/>
              <a:ext cx="153134" cy="396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7" h="21434" fill="norm" stroke="1" extrusionOk="0">
                  <a:moveTo>
                    <a:pt x="20780" y="1891"/>
                  </a:moveTo>
                  <a:cubicBezTo>
                    <a:pt x="21072" y="1091"/>
                    <a:pt x="21364" y="291"/>
                    <a:pt x="20780" y="63"/>
                  </a:cubicBezTo>
                  <a:cubicBezTo>
                    <a:pt x="20196" y="-166"/>
                    <a:pt x="18737" y="177"/>
                    <a:pt x="15672" y="1948"/>
                  </a:cubicBezTo>
                  <a:cubicBezTo>
                    <a:pt x="12607" y="3720"/>
                    <a:pt x="7937" y="6920"/>
                    <a:pt x="4872" y="9777"/>
                  </a:cubicBezTo>
                  <a:cubicBezTo>
                    <a:pt x="1807" y="12634"/>
                    <a:pt x="348" y="15148"/>
                    <a:pt x="56" y="17034"/>
                  </a:cubicBezTo>
                  <a:cubicBezTo>
                    <a:pt x="-236" y="18920"/>
                    <a:pt x="640" y="20177"/>
                    <a:pt x="2099" y="20805"/>
                  </a:cubicBezTo>
                  <a:cubicBezTo>
                    <a:pt x="3559" y="21434"/>
                    <a:pt x="5602" y="21434"/>
                    <a:pt x="7645" y="21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9" name="Line"/>
            <p:cNvSpPr/>
            <p:nvPr/>
          </p:nvSpPr>
          <p:spPr>
            <a:xfrm>
              <a:off x="11090179" y="2885663"/>
              <a:ext cx="1333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29" y="5437"/>
                    <a:pt x="6857" y="10873"/>
                    <a:pt x="9600" y="14400"/>
                  </a:cubicBezTo>
                  <a:cubicBezTo>
                    <a:pt x="12343" y="17927"/>
                    <a:pt x="14400" y="19543"/>
                    <a:pt x="16286" y="20424"/>
                  </a:cubicBezTo>
                  <a:cubicBezTo>
                    <a:pt x="18171" y="21306"/>
                    <a:pt x="19886" y="214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0" name="Line"/>
            <p:cNvSpPr/>
            <p:nvPr/>
          </p:nvSpPr>
          <p:spPr>
            <a:xfrm>
              <a:off x="11083829" y="2841213"/>
              <a:ext cx="15875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96" y="960"/>
                    <a:pt x="16992" y="1920"/>
                    <a:pt x="14112" y="4080"/>
                  </a:cubicBezTo>
                  <a:cubicBezTo>
                    <a:pt x="11232" y="6240"/>
                    <a:pt x="7776" y="9600"/>
                    <a:pt x="5328" y="12720"/>
                  </a:cubicBezTo>
                  <a:cubicBezTo>
                    <a:pt x="2880" y="15840"/>
                    <a:pt x="1440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1" name="Line"/>
            <p:cNvSpPr/>
            <p:nvPr/>
          </p:nvSpPr>
          <p:spPr>
            <a:xfrm>
              <a:off x="11226969" y="3062258"/>
              <a:ext cx="129911" cy="140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461" fill="norm" stroke="1" extrusionOk="0">
                  <a:moveTo>
                    <a:pt x="5705" y="6954"/>
                  </a:moveTo>
                  <a:cubicBezTo>
                    <a:pt x="3963" y="10177"/>
                    <a:pt x="2221" y="13401"/>
                    <a:pt x="1176" y="15819"/>
                  </a:cubicBezTo>
                  <a:cubicBezTo>
                    <a:pt x="130" y="18237"/>
                    <a:pt x="-218" y="19849"/>
                    <a:pt x="130" y="20010"/>
                  </a:cubicBezTo>
                  <a:cubicBezTo>
                    <a:pt x="479" y="20171"/>
                    <a:pt x="1524" y="18882"/>
                    <a:pt x="3614" y="15658"/>
                  </a:cubicBezTo>
                  <a:cubicBezTo>
                    <a:pt x="5705" y="12434"/>
                    <a:pt x="8840" y="7276"/>
                    <a:pt x="11105" y="4213"/>
                  </a:cubicBezTo>
                  <a:cubicBezTo>
                    <a:pt x="13369" y="1151"/>
                    <a:pt x="14763" y="183"/>
                    <a:pt x="16330" y="22"/>
                  </a:cubicBezTo>
                  <a:cubicBezTo>
                    <a:pt x="17898" y="-139"/>
                    <a:pt x="19640" y="506"/>
                    <a:pt x="20511" y="4213"/>
                  </a:cubicBezTo>
                  <a:cubicBezTo>
                    <a:pt x="21382" y="7921"/>
                    <a:pt x="21382" y="14691"/>
                    <a:pt x="21382" y="21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2" name="Line"/>
            <p:cNvSpPr/>
            <p:nvPr/>
          </p:nvSpPr>
          <p:spPr>
            <a:xfrm>
              <a:off x="11495227" y="2953913"/>
              <a:ext cx="172803" cy="1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298" fill="norm" stroke="1" extrusionOk="0">
                  <a:moveTo>
                    <a:pt x="20465" y="183"/>
                  </a:moveTo>
                  <a:cubicBezTo>
                    <a:pt x="19164" y="-59"/>
                    <a:pt x="17863" y="-302"/>
                    <a:pt x="14870" y="1154"/>
                  </a:cubicBezTo>
                  <a:cubicBezTo>
                    <a:pt x="11877" y="2610"/>
                    <a:pt x="7193" y="5765"/>
                    <a:pt x="4460" y="7828"/>
                  </a:cubicBezTo>
                  <a:cubicBezTo>
                    <a:pt x="1728" y="9891"/>
                    <a:pt x="947" y="10862"/>
                    <a:pt x="427" y="11954"/>
                  </a:cubicBezTo>
                  <a:cubicBezTo>
                    <a:pt x="-94" y="13046"/>
                    <a:pt x="-354" y="14260"/>
                    <a:pt x="947" y="15352"/>
                  </a:cubicBezTo>
                  <a:cubicBezTo>
                    <a:pt x="2248" y="16444"/>
                    <a:pt x="5111" y="17415"/>
                    <a:pt x="8754" y="18386"/>
                  </a:cubicBezTo>
                  <a:cubicBezTo>
                    <a:pt x="12398" y="19356"/>
                    <a:pt x="16822" y="20327"/>
                    <a:pt x="21246" y="21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3" name="Line"/>
            <p:cNvSpPr/>
            <p:nvPr/>
          </p:nvSpPr>
          <p:spPr>
            <a:xfrm>
              <a:off x="11471179" y="3192580"/>
              <a:ext cx="177801" cy="4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14" y="10800"/>
                    <a:pt x="8229" y="0"/>
                    <a:pt x="11829" y="0"/>
                  </a:cubicBezTo>
                  <a:cubicBezTo>
                    <a:pt x="15429" y="0"/>
                    <a:pt x="18514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4" name="Line"/>
            <p:cNvSpPr/>
            <p:nvPr/>
          </p:nvSpPr>
          <p:spPr>
            <a:xfrm>
              <a:off x="11754726" y="2987263"/>
              <a:ext cx="211754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600" fill="norm" stroke="1" extrusionOk="0">
                  <a:moveTo>
                    <a:pt x="21395" y="0"/>
                  </a:moveTo>
                  <a:cubicBezTo>
                    <a:pt x="19256" y="4000"/>
                    <a:pt x="17118" y="8000"/>
                    <a:pt x="14551" y="11200"/>
                  </a:cubicBezTo>
                  <a:cubicBezTo>
                    <a:pt x="11985" y="14400"/>
                    <a:pt x="8991" y="16800"/>
                    <a:pt x="6959" y="18133"/>
                  </a:cubicBezTo>
                  <a:cubicBezTo>
                    <a:pt x="4928" y="19467"/>
                    <a:pt x="3858" y="19733"/>
                    <a:pt x="2789" y="19600"/>
                  </a:cubicBezTo>
                  <a:cubicBezTo>
                    <a:pt x="1720" y="19467"/>
                    <a:pt x="650" y="18933"/>
                    <a:pt x="223" y="18000"/>
                  </a:cubicBezTo>
                  <a:cubicBezTo>
                    <a:pt x="-205" y="17067"/>
                    <a:pt x="9" y="15733"/>
                    <a:pt x="650" y="14667"/>
                  </a:cubicBezTo>
                  <a:cubicBezTo>
                    <a:pt x="1292" y="13600"/>
                    <a:pt x="2361" y="12800"/>
                    <a:pt x="5569" y="14000"/>
                  </a:cubicBezTo>
                  <a:cubicBezTo>
                    <a:pt x="8777" y="15200"/>
                    <a:pt x="14124" y="18400"/>
                    <a:pt x="1947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5" name="Line"/>
            <p:cNvSpPr/>
            <p:nvPr/>
          </p:nvSpPr>
          <p:spPr>
            <a:xfrm>
              <a:off x="11909329" y="2815813"/>
              <a:ext cx="173883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600" fill="norm" stroke="1" extrusionOk="0">
                  <a:moveTo>
                    <a:pt x="17957" y="0"/>
                  </a:moveTo>
                  <a:cubicBezTo>
                    <a:pt x="19518" y="2335"/>
                    <a:pt x="21080" y="4670"/>
                    <a:pt x="21340" y="7297"/>
                  </a:cubicBezTo>
                  <a:cubicBezTo>
                    <a:pt x="21600" y="9924"/>
                    <a:pt x="20559" y="12843"/>
                    <a:pt x="17957" y="15178"/>
                  </a:cubicBezTo>
                  <a:cubicBezTo>
                    <a:pt x="15354" y="17514"/>
                    <a:pt x="11190" y="19265"/>
                    <a:pt x="7937" y="20238"/>
                  </a:cubicBezTo>
                  <a:cubicBezTo>
                    <a:pt x="4684" y="21211"/>
                    <a:pt x="2342" y="2140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6" name="Line"/>
            <p:cNvSpPr/>
            <p:nvPr/>
          </p:nvSpPr>
          <p:spPr>
            <a:xfrm>
              <a:off x="1163247" y="4450850"/>
              <a:ext cx="291574" cy="523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2" h="21446" fill="norm" stroke="1" extrusionOk="0">
                  <a:moveTo>
                    <a:pt x="19439" y="2215"/>
                  </a:moveTo>
                  <a:cubicBezTo>
                    <a:pt x="19745" y="1782"/>
                    <a:pt x="20051" y="1348"/>
                    <a:pt x="19898" y="914"/>
                  </a:cubicBezTo>
                  <a:cubicBezTo>
                    <a:pt x="19745" y="480"/>
                    <a:pt x="19132" y="47"/>
                    <a:pt x="17294" y="3"/>
                  </a:cubicBezTo>
                  <a:cubicBezTo>
                    <a:pt x="15456" y="-40"/>
                    <a:pt x="12392" y="307"/>
                    <a:pt x="9788" y="1044"/>
                  </a:cubicBezTo>
                  <a:cubicBezTo>
                    <a:pt x="7183" y="1782"/>
                    <a:pt x="5039" y="2909"/>
                    <a:pt x="4043" y="3994"/>
                  </a:cubicBezTo>
                  <a:cubicBezTo>
                    <a:pt x="3047" y="5078"/>
                    <a:pt x="3200" y="6119"/>
                    <a:pt x="4349" y="7117"/>
                  </a:cubicBezTo>
                  <a:cubicBezTo>
                    <a:pt x="5498" y="8114"/>
                    <a:pt x="7643" y="9068"/>
                    <a:pt x="10247" y="10196"/>
                  </a:cubicBezTo>
                  <a:cubicBezTo>
                    <a:pt x="12851" y="11324"/>
                    <a:pt x="15915" y="12625"/>
                    <a:pt x="17907" y="13753"/>
                  </a:cubicBezTo>
                  <a:cubicBezTo>
                    <a:pt x="19898" y="14880"/>
                    <a:pt x="20817" y="15835"/>
                    <a:pt x="21047" y="16832"/>
                  </a:cubicBezTo>
                  <a:cubicBezTo>
                    <a:pt x="21277" y="17830"/>
                    <a:pt x="20817" y="18871"/>
                    <a:pt x="19209" y="19695"/>
                  </a:cubicBezTo>
                  <a:cubicBezTo>
                    <a:pt x="17600" y="20519"/>
                    <a:pt x="14843" y="21126"/>
                    <a:pt x="11932" y="21343"/>
                  </a:cubicBezTo>
                  <a:cubicBezTo>
                    <a:pt x="9022" y="21560"/>
                    <a:pt x="5958" y="21387"/>
                    <a:pt x="4043" y="21256"/>
                  </a:cubicBezTo>
                  <a:cubicBezTo>
                    <a:pt x="2128" y="21126"/>
                    <a:pt x="1362" y="21040"/>
                    <a:pt x="749" y="20823"/>
                  </a:cubicBezTo>
                  <a:cubicBezTo>
                    <a:pt x="137" y="20606"/>
                    <a:pt x="-323" y="20259"/>
                    <a:pt x="290" y="19868"/>
                  </a:cubicBezTo>
                  <a:cubicBezTo>
                    <a:pt x="903" y="19478"/>
                    <a:pt x="2588" y="19044"/>
                    <a:pt x="4273" y="186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7" name="Line"/>
            <p:cNvSpPr/>
            <p:nvPr/>
          </p:nvSpPr>
          <p:spPr>
            <a:xfrm>
              <a:off x="1747348" y="4770494"/>
              <a:ext cx="471882" cy="14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0650" fill="norm" stroke="1" extrusionOk="0">
                  <a:moveTo>
                    <a:pt x="2693" y="9420"/>
                  </a:moveTo>
                  <a:cubicBezTo>
                    <a:pt x="2211" y="9420"/>
                    <a:pt x="1729" y="9420"/>
                    <a:pt x="1247" y="8957"/>
                  </a:cubicBezTo>
                  <a:cubicBezTo>
                    <a:pt x="765" y="8495"/>
                    <a:pt x="283" y="7569"/>
                    <a:pt x="90" y="6335"/>
                  </a:cubicBezTo>
                  <a:cubicBezTo>
                    <a:pt x="-103" y="5100"/>
                    <a:pt x="-7" y="3557"/>
                    <a:pt x="572" y="2169"/>
                  </a:cubicBezTo>
                  <a:cubicBezTo>
                    <a:pt x="1151" y="780"/>
                    <a:pt x="2211" y="-454"/>
                    <a:pt x="3368" y="163"/>
                  </a:cubicBezTo>
                  <a:cubicBezTo>
                    <a:pt x="4526" y="780"/>
                    <a:pt x="5779" y="3249"/>
                    <a:pt x="7177" y="6952"/>
                  </a:cubicBezTo>
                  <a:cubicBezTo>
                    <a:pt x="8576" y="10655"/>
                    <a:pt x="10118" y="15592"/>
                    <a:pt x="11372" y="18215"/>
                  </a:cubicBezTo>
                  <a:cubicBezTo>
                    <a:pt x="12626" y="20837"/>
                    <a:pt x="13590" y="21146"/>
                    <a:pt x="14795" y="20066"/>
                  </a:cubicBezTo>
                  <a:cubicBezTo>
                    <a:pt x="16001" y="18986"/>
                    <a:pt x="17447" y="16517"/>
                    <a:pt x="18604" y="13586"/>
                  </a:cubicBezTo>
                  <a:cubicBezTo>
                    <a:pt x="19761" y="10655"/>
                    <a:pt x="20629" y="7260"/>
                    <a:pt x="21497" y="38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8" name="Line"/>
            <p:cNvSpPr/>
            <p:nvPr/>
          </p:nvSpPr>
          <p:spPr>
            <a:xfrm>
              <a:off x="2841529" y="4536663"/>
              <a:ext cx="19051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4423"/>
                    <a:pt x="4800" y="8846"/>
                    <a:pt x="8400" y="12446"/>
                  </a:cubicBezTo>
                  <a:cubicBezTo>
                    <a:pt x="12000" y="16046"/>
                    <a:pt x="16800" y="1882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9" name="Line"/>
            <p:cNvSpPr/>
            <p:nvPr/>
          </p:nvSpPr>
          <p:spPr>
            <a:xfrm>
              <a:off x="2825589" y="4495038"/>
              <a:ext cx="259194" cy="567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0" h="21443" fill="norm" stroke="1" extrusionOk="0">
                  <a:moveTo>
                    <a:pt x="1301" y="3493"/>
                  </a:moveTo>
                  <a:cubicBezTo>
                    <a:pt x="783" y="3173"/>
                    <a:pt x="264" y="2853"/>
                    <a:pt x="92" y="2493"/>
                  </a:cubicBezTo>
                  <a:cubicBezTo>
                    <a:pt x="-81" y="2133"/>
                    <a:pt x="92" y="1733"/>
                    <a:pt x="2943" y="1173"/>
                  </a:cubicBezTo>
                  <a:cubicBezTo>
                    <a:pt x="5794" y="613"/>
                    <a:pt x="11324" y="-107"/>
                    <a:pt x="14780" y="13"/>
                  </a:cubicBezTo>
                  <a:cubicBezTo>
                    <a:pt x="18236" y="133"/>
                    <a:pt x="19618" y="1093"/>
                    <a:pt x="19618" y="2533"/>
                  </a:cubicBezTo>
                  <a:cubicBezTo>
                    <a:pt x="19618" y="3973"/>
                    <a:pt x="18236" y="5893"/>
                    <a:pt x="16335" y="7573"/>
                  </a:cubicBezTo>
                  <a:cubicBezTo>
                    <a:pt x="14434" y="9253"/>
                    <a:pt x="12015" y="10693"/>
                    <a:pt x="10546" y="11573"/>
                  </a:cubicBezTo>
                  <a:cubicBezTo>
                    <a:pt x="9077" y="12453"/>
                    <a:pt x="8559" y="12773"/>
                    <a:pt x="8645" y="13053"/>
                  </a:cubicBezTo>
                  <a:cubicBezTo>
                    <a:pt x="8732" y="13333"/>
                    <a:pt x="9423" y="13573"/>
                    <a:pt x="11237" y="14013"/>
                  </a:cubicBezTo>
                  <a:cubicBezTo>
                    <a:pt x="13052" y="14453"/>
                    <a:pt x="15989" y="15093"/>
                    <a:pt x="17890" y="15653"/>
                  </a:cubicBezTo>
                  <a:cubicBezTo>
                    <a:pt x="19791" y="16213"/>
                    <a:pt x="20655" y="16693"/>
                    <a:pt x="21000" y="17173"/>
                  </a:cubicBezTo>
                  <a:cubicBezTo>
                    <a:pt x="21346" y="17653"/>
                    <a:pt x="21173" y="18133"/>
                    <a:pt x="20050" y="18653"/>
                  </a:cubicBezTo>
                  <a:cubicBezTo>
                    <a:pt x="18927" y="19173"/>
                    <a:pt x="16853" y="19733"/>
                    <a:pt x="14088" y="20213"/>
                  </a:cubicBezTo>
                  <a:cubicBezTo>
                    <a:pt x="11324" y="20693"/>
                    <a:pt x="7868" y="21093"/>
                    <a:pt x="5362" y="21293"/>
                  </a:cubicBezTo>
                  <a:cubicBezTo>
                    <a:pt x="2856" y="21493"/>
                    <a:pt x="1301" y="21493"/>
                    <a:pt x="524" y="21293"/>
                  </a:cubicBezTo>
                  <a:cubicBezTo>
                    <a:pt x="-254" y="21093"/>
                    <a:pt x="-254" y="20693"/>
                    <a:pt x="1128" y="20173"/>
                  </a:cubicBezTo>
                  <a:cubicBezTo>
                    <a:pt x="2511" y="19653"/>
                    <a:pt x="5276" y="19013"/>
                    <a:pt x="8040" y="18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0" name="Line"/>
            <p:cNvSpPr/>
            <p:nvPr/>
          </p:nvSpPr>
          <p:spPr>
            <a:xfrm>
              <a:off x="3197394" y="4790663"/>
              <a:ext cx="6086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600" fill="norm" stroke="1" extrusionOk="0">
                  <a:moveTo>
                    <a:pt x="20700" y="0"/>
                  </a:moveTo>
                  <a:cubicBezTo>
                    <a:pt x="13500" y="6200"/>
                    <a:pt x="6300" y="12400"/>
                    <a:pt x="2700" y="16000"/>
                  </a:cubicBezTo>
                  <a:cubicBezTo>
                    <a:pt x="-900" y="19600"/>
                    <a:pt x="-900" y="20600"/>
                    <a:pt x="2700" y="21100"/>
                  </a:cubicBezTo>
                  <a:cubicBezTo>
                    <a:pt x="6300" y="21600"/>
                    <a:pt x="13500" y="21600"/>
                    <a:pt x="207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1" name="Line"/>
            <p:cNvSpPr/>
            <p:nvPr/>
          </p:nvSpPr>
          <p:spPr>
            <a:xfrm>
              <a:off x="3228879" y="4695413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2" name="Line"/>
            <p:cNvSpPr/>
            <p:nvPr/>
          </p:nvSpPr>
          <p:spPr>
            <a:xfrm>
              <a:off x="3298729" y="4749716"/>
              <a:ext cx="190501" cy="193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6" fill="norm" stroke="1" extrusionOk="0">
                  <a:moveTo>
                    <a:pt x="0" y="3797"/>
                  </a:moveTo>
                  <a:cubicBezTo>
                    <a:pt x="240" y="10532"/>
                    <a:pt x="480" y="17268"/>
                    <a:pt x="1320" y="17500"/>
                  </a:cubicBezTo>
                  <a:cubicBezTo>
                    <a:pt x="2160" y="17732"/>
                    <a:pt x="3600" y="11461"/>
                    <a:pt x="5520" y="7397"/>
                  </a:cubicBezTo>
                  <a:cubicBezTo>
                    <a:pt x="7440" y="3332"/>
                    <a:pt x="9840" y="1474"/>
                    <a:pt x="11640" y="545"/>
                  </a:cubicBezTo>
                  <a:cubicBezTo>
                    <a:pt x="13440" y="-384"/>
                    <a:pt x="14640" y="-384"/>
                    <a:pt x="16200" y="2635"/>
                  </a:cubicBezTo>
                  <a:cubicBezTo>
                    <a:pt x="17760" y="5655"/>
                    <a:pt x="19680" y="11693"/>
                    <a:pt x="20640" y="15293"/>
                  </a:cubicBezTo>
                  <a:cubicBezTo>
                    <a:pt x="21600" y="18893"/>
                    <a:pt x="21600" y="20055"/>
                    <a:pt x="21600" y="212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3" name="Line"/>
            <p:cNvSpPr/>
            <p:nvPr/>
          </p:nvSpPr>
          <p:spPr>
            <a:xfrm>
              <a:off x="3802496" y="4476252"/>
              <a:ext cx="156634" cy="587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4" fill="norm" stroke="1" extrusionOk="0">
                  <a:moveTo>
                    <a:pt x="21600" y="819"/>
                  </a:moveTo>
                  <a:cubicBezTo>
                    <a:pt x="21600" y="430"/>
                    <a:pt x="21600" y="42"/>
                    <a:pt x="20870" y="3"/>
                  </a:cubicBezTo>
                  <a:cubicBezTo>
                    <a:pt x="20141" y="-36"/>
                    <a:pt x="18681" y="275"/>
                    <a:pt x="15762" y="1440"/>
                  </a:cubicBezTo>
                  <a:cubicBezTo>
                    <a:pt x="12843" y="2606"/>
                    <a:pt x="8465" y="4626"/>
                    <a:pt x="5254" y="6801"/>
                  </a:cubicBezTo>
                  <a:cubicBezTo>
                    <a:pt x="2043" y="8977"/>
                    <a:pt x="0" y="11308"/>
                    <a:pt x="0" y="13406"/>
                  </a:cubicBezTo>
                  <a:cubicBezTo>
                    <a:pt x="0" y="15504"/>
                    <a:pt x="2043" y="17368"/>
                    <a:pt x="5254" y="18689"/>
                  </a:cubicBezTo>
                  <a:cubicBezTo>
                    <a:pt x="8465" y="20010"/>
                    <a:pt x="12843" y="20787"/>
                    <a:pt x="17222" y="215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4" name="Line"/>
            <p:cNvSpPr/>
            <p:nvPr/>
          </p:nvSpPr>
          <p:spPr>
            <a:xfrm>
              <a:off x="5692679" y="4512725"/>
              <a:ext cx="157009" cy="608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474" fill="norm" stroke="1" extrusionOk="0">
                  <a:moveTo>
                    <a:pt x="3456" y="173"/>
                  </a:moveTo>
                  <a:cubicBezTo>
                    <a:pt x="5472" y="23"/>
                    <a:pt x="7488" y="-126"/>
                    <a:pt x="9936" y="173"/>
                  </a:cubicBezTo>
                  <a:cubicBezTo>
                    <a:pt x="12384" y="472"/>
                    <a:pt x="15264" y="1219"/>
                    <a:pt x="17424" y="2826"/>
                  </a:cubicBezTo>
                  <a:cubicBezTo>
                    <a:pt x="19584" y="4433"/>
                    <a:pt x="21024" y="6900"/>
                    <a:pt x="21312" y="9478"/>
                  </a:cubicBezTo>
                  <a:cubicBezTo>
                    <a:pt x="21600" y="12057"/>
                    <a:pt x="20736" y="14747"/>
                    <a:pt x="16992" y="16765"/>
                  </a:cubicBezTo>
                  <a:cubicBezTo>
                    <a:pt x="13248" y="18783"/>
                    <a:pt x="6624" y="20129"/>
                    <a:pt x="0" y="21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5" name="Line"/>
            <p:cNvSpPr/>
            <p:nvPr/>
          </p:nvSpPr>
          <p:spPr>
            <a:xfrm>
              <a:off x="4397279" y="3207397"/>
              <a:ext cx="1282701" cy="135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69" y="18563"/>
                    <a:pt x="2139" y="15525"/>
                    <a:pt x="3279" y="12994"/>
                  </a:cubicBezTo>
                  <a:cubicBezTo>
                    <a:pt x="4420" y="10462"/>
                    <a:pt x="5632" y="8437"/>
                    <a:pt x="6844" y="6581"/>
                  </a:cubicBezTo>
                  <a:cubicBezTo>
                    <a:pt x="8055" y="4725"/>
                    <a:pt x="9267" y="3037"/>
                    <a:pt x="10675" y="1856"/>
                  </a:cubicBezTo>
                  <a:cubicBezTo>
                    <a:pt x="12083" y="675"/>
                    <a:pt x="13687" y="0"/>
                    <a:pt x="15380" y="0"/>
                  </a:cubicBezTo>
                  <a:cubicBezTo>
                    <a:pt x="17073" y="0"/>
                    <a:pt x="18855" y="675"/>
                    <a:pt x="19907" y="1350"/>
                  </a:cubicBezTo>
                  <a:cubicBezTo>
                    <a:pt x="20958" y="2025"/>
                    <a:pt x="21279" y="2700"/>
                    <a:pt x="21600" y="3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6" name="Line"/>
            <p:cNvSpPr/>
            <p:nvPr/>
          </p:nvSpPr>
          <p:spPr>
            <a:xfrm>
              <a:off x="4498879" y="3368263"/>
              <a:ext cx="7620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0" y="14400"/>
                    <a:pt x="240" y="7200"/>
                    <a:pt x="900" y="3600"/>
                  </a:cubicBezTo>
                  <a:cubicBezTo>
                    <a:pt x="1560" y="0"/>
                    <a:pt x="2760" y="0"/>
                    <a:pt x="4590" y="720"/>
                  </a:cubicBezTo>
                  <a:cubicBezTo>
                    <a:pt x="6420" y="1440"/>
                    <a:pt x="8880" y="2880"/>
                    <a:pt x="11820" y="2880"/>
                  </a:cubicBezTo>
                  <a:cubicBezTo>
                    <a:pt x="14760" y="2880"/>
                    <a:pt x="1818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7" name="Line"/>
            <p:cNvSpPr/>
            <p:nvPr/>
          </p:nvSpPr>
          <p:spPr>
            <a:xfrm>
              <a:off x="6873779" y="3421180"/>
              <a:ext cx="1365251" cy="35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541"/>
                  </a:moveTo>
                  <a:cubicBezTo>
                    <a:pt x="1072" y="2541"/>
                    <a:pt x="2143" y="2541"/>
                    <a:pt x="3382" y="2541"/>
                  </a:cubicBezTo>
                  <a:cubicBezTo>
                    <a:pt x="4621" y="2541"/>
                    <a:pt x="6028" y="2541"/>
                    <a:pt x="7518" y="1906"/>
                  </a:cubicBezTo>
                  <a:cubicBezTo>
                    <a:pt x="9008" y="1271"/>
                    <a:pt x="10582" y="0"/>
                    <a:pt x="12056" y="0"/>
                  </a:cubicBezTo>
                  <a:cubicBezTo>
                    <a:pt x="13529" y="0"/>
                    <a:pt x="14902" y="1271"/>
                    <a:pt x="16326" y="4447"/>
                  </a:cubicBezTo>
                  <a:cubicBezTo>
                    <a:pt x="17749" y="7624"/>
                    <a:pt x="19222" y="12706"/>
                    <a:pt x="20110" y="15882"/>
                  </a:cubicBezTo>
                  <a:cubicBezTo>
                    <a:pt x="20997" y="19059"/>
                    <a:pt x="21299" y="203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8" name="Line"/>
            <p:cNvSpPr/>
            <p:nvPr/>
          </p:nvSpPr>
          <p:spPr>
            <a:xfrm>
              <a:off x="7045764" y="3521026"/>
              <a:ext cx="888466" cy="25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291" fill="norm" stroke="1" extrusionOk="0">
                  <a:moveTo>
                    <a:pt x="911" y="21291"/>
                  </a:moveTo>
                  <a:cubicBezTo>
                    <a:pt x="500" y="21291"/>
                    <a:pt x="90" y="21291"/>
                    <a:pt x="13" y="21291"/>
                  </a:cubicBezTo>
                  <a:cubicBezTo>
                    <a:pt x="-64" y="21291"/>
                    <a:pt x="193" y="21291"/>
                    <a:pt x="1244" y="19491"/>
                  </a:cubicBezTo>
                  <a:cubicBezTo>
                    <a:pt x="2296" y="17691"/>
                    <a:pt x="4143" y="14091"/>
                    <a:pt x="6144" y="10491"/>
                  </a:cubicBezTo>
                  <a:cubicBezTo>
                    <a:pt x="8145" y="6891"/>
                    <a:pt x="10300" y="3291"/>
                    <a:pt x="12557" y="1491"/>
                  </a:cubicBezTo>
                  <a:cubicBezTo>
                    <a:pt x="14815" y="-309"/>
                    <a:pt x="17175" y="-309"/>
                    <a:pt x="18688" y="591"/>
                  </a:cubicBezTo>
                  <a:cubicBezTo>
                    <a:pt x="20202" y="1491"/>
                    <a:pt x="20869" y="3291"/>
                    <a:pt x="21536" y="50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9" name="Line"/>
            <p:cNvSpPr/>
            <p:nvPr/>
          </p:nvSpPr>
          <p:spPr>
            <a:xfrm>
              <a:off x="10544079" y="3514313"/>
              <a:ext cx="10668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71" y="1029"/>
                    <a:pt x="1543" y="2057"/>
                    <a:pt x="2829" y="2571"/>
                  </a:cubicBezTo>
                  <a:cubicBezTo>
                    <a:pt x="4114" y="3086"/>
                    <a:pt x="5914" y="3086"/>
                    <a:pt x="7586" y="3086"/>
                  </a:cubicBezTo>
                  <a:cubicBezTo>
                    <a:pt x="9257" y="3086"/>
                    <a:pt x="10800" y="3086"/>
                    <a:pt x="12793" y="4629"/>
                  </a:cubicBezTo>
                  <a:cubicBezTo>
                    <a:pt x="14786" y="6171"/>
                    <a:pt x="17229" y="9257"/>
                    <a:pt x="18771" y="12343"/>
                  </a:cubicBezTo>
                  <a:cubicBezTo>
                    <a:pt x="20314" y="15429"/>
                    <a:pt x="20957" y="185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0" name="Line"/>
            <p:cNvSpPr/>
            <p:nvPr/>
          </p:nvSpPr>
          <p:spPr>
            <a:xfrm>
              <a:off x="10525029" y="3641313"/>
              <a:ext cx="10033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13" y="600"/>
                    <a:pt x="2825" y="1200"/>
                    <a:pt x="4375" y="2400"/>
                  </a:cubicBezTo>
                  <a:cubicBezTo>
                    <a:pt x="5924" y="3600"/>
                    <a:pt x="7610" y="5400"/>
                    <a:pt x="9661" y="6900"/>
                  </a:cubicBezTo>
                  <a:cubicBezTo>
                    <a:pt x="11711" y="8400"/>
                    <a:pt x="14127" y="9600"/>
                    <a:pt x="16177" y="12000"/>
                  </a:cubicBezTo>
                  <a:cubicBezTo>
                    <a:pt x="18228" y="14400"/>
                    <a:pt x="19914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1" name="Line"/>
            <p:cNvSpPr/>
            <p:nvPr/>
          </p:nvSpPr>
          <p:spPr>
            <a:xfrm>
              <a:off x="4138089" y="4657999"/>
              <a:ext cx="246491" cy="304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551" fill="norm" stroke="1" extrusionOk="0">
                  <a:moveTo>
                    <a:pt x="1007" y="4901"/>
                  </a:moveTo>
                  <a:cubicBezTo>
                    <a:pt x="1561" y="8951"/>
                    <a:pt x="2114" y="13001"/>
                    <a:pt x="2207" y="15476"/>
                  </a:cubicBezTo>
                  <a:cubicBezTo>
                    <a:pt x="2299" y="17951"/>
                    <a:pt x="1930" y="18851"/>
                    <a:pt x="1468" y="19601"/>
                  </a:cubicBezTo>
                  <a:cubicBezTo>
                    <a:pt x="1007" y="20351"/>
                    <a:pt x="453" y="20951"/>
                    <a:pt x="176" y="20726"/>
                  </a:cubicBezTo>
                  <a:cubicBezTo>
                    <a:pt x="-101" y="20501"/>
                    <a:pt x="-101" y="19451"/>
                    <a:pt x="545" y="17126"/>
                  </a:cubicBezTo>
                  <a:cubicBezTo>
                    <a:pt x="1191" y="14801"/>
                    <a:pt x="2484" y="11201"/>
                    <a:pt x="4330" y="8126"/>
                  </a:cubicBezTo>
                  <a:cubicBezTo>
                    <a:pt x="6176" y="5051"/>
                    <a:pt x="8576" y="2501"/>
                    <a:pt x="10330" y="1226"/>
                  </a:cubicBezTo>
                  <a:cubicBezTo>
                    <a:pt x="12084" y="-49"/>
                    <a:pt x="13191" y="-49"/>
                    <a:pt x="14207" y="26"/>
                  </a:cubicBezTo>
                  <a:cubicBezTo>
                    <a:pt x="15222" y="101"/>
                    <a:pt x="16145" y="251"/>
                    <a:pt x="16976" y="1751"/>
                  </a:cubicBezTo>
                  <a:cubicBezTo>
                    <a:pt x="17807" y="3251"/>
                    <a:pt x="18545" y="6101"/>
                    <a:pt x="18914" y="9176"/>
                  </a:cubicBezTo>
                  <a:cubicBezTo>
                    <a:pt x="19284" y="12251"/>
                    <a:pt x="19284" y="15551"/>
                    <a:pt x="19653" y="17651"/>
                  </a:cubicBezTo>
                  <a:cubicBezTo>
                    <a:pt x="20022" y="19751"/>
                    <a:pt x="20761" y="20651"/>
                    <a:pt x="21499" y="21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2" name="Line"/>
            <p:cNvSpPr/>
            <p:nvPr/>
          </p:nvSpPr>
          <p:spPr>
            <a:xfrm>
              <a:off x="4486179" y="5025613"/>
              <a:ext cx="635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3" name="Line"/>
            <p:cNvSpPr/>
            <p:nvPr/>
          </p:nvSpPr>
          <p:spPr>
            <a:xfrm>
              <a:off x="3921029" y="2212563"/>
              <a:ext cx="171451" cy="1117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67" y="1309"/>
                    <a:pt x="15733" y="2618"/>
                    <a:pt x="13600" y="3968"/>
                  </a:cubicBezTo>
                  <a:cubicBezTo>
                    <a:pt x="11467" y="5318"/>
                    <a:pt x="10133" y="6709"/>
                    <a:pt x="9067" y="8120"/>
                  </a:cubicBezTo>
                  <a:cubicBezTo>
                    <a:pt x="8000" y="9532"/>
                    <a:pt x="7200" y="10964"/>
                    <a:pt x="6533" y="12436"/>
                  </a:cubicBezTo>
                  <a:cubicBezTo>
                    <a:pt x="5867" y="13909"/>
                    <a:pt x="5333" y="15423"/>
                    <a:pt x="4267" y="16855"/>
                  </a:cubicBezTo>
                  <a:cubicBezTo>
                    <a:pt x="3200" y="18286"/>
                    <a:pt x="1600" y="19636"/>
                    <a:pt x="800" y="20414"/>
                  </a:cubicBezTo>
                  <a:cubicBezTo>
                    <a:pt x="0" y="21191"/>
                    <a:pt x="0" y="2139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4" name="Line"/>
            <p:cNvSpPr/>
            <p:nvPr/>
          </p:nvSpPr>
          <p:spPr>
            <a:xfrm>
              <a:off x="3743229" y="2219853"/>
              <a:ext cx="2441836" cy="121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3" h="21447" fill="norm" stroke="1" extrusionOk="0">
                  <a:moveTo>
                    <a:pt x="2639" y="2557"/>
                  </a:moveTo>
                  <a:cubicBezTo>
                    <a:pt x="2583" y="2408"/>
                    <a:pt x="2527" y="2259"/>
                    <a:pt x="2564" y="2147"/>
                  </a:cubicBezTo>
                  <a:cubicBezTo>
                    <a:pt x="2602" y="2035"/>
                    <a:pt x="2733" y="1961"/>
                    <a:pt x="3182" y="1793"/>
                  </a:cubicBezTo>
                  <a:cubicBezTo>
                    <a:pt x="3631" y="1625"/>
                    <a:pt x="4399" y="1364"/>
                    <a:pt x="5101" y="1158"/>
                  </a:cubicBezTo>
                  <a:cubicBezTo>
                    <a:pt x="5802" y="953"/>
                    <a:pt x="6439" y="804"/>
                    <a:pt x="7150" y="692"/>
                  </a:cubicBezTo>
                  <a:cubicBezTo>
                    <a:pt x="7861" y="580"/>
                    <a:pt x="8647" y="506"/>
                    <a:pt x="9387" y="450"/>
                  </a:cubicBezTo>
                  <a:cubicBezTo>
                    <a:pt x="10126" y="394"/>
                    <a:pt x="10819" y="356"/>
                    <a:pt x="11502" y="338"/>
                  </a:cubicBezTo>
                  <a:cubicBezTo>
                    <a:pt x="12185" y="319"/>
                    <a:pt x="12859" y="319"/>
                    <a:pt x="13580" y="319"/>
                  </a:cubicBezTo>
                  <a:cubicBezTo>
                    <a:pt x="14300" y="319"/>
                    <a:pt x="15068" y="319"/>
                    <a:pt x="15854" y="319"/>
                  </a:cubicBezTo>
                  <a:cubicBezTo>
                    <a:pt x="16640" y="319"/>
                    <a:pt x="17445" y="319"/>
                    <a:pt x="18109" y="300"/>
                  </a:cubicBezTo>
                  <a:cubicBezTo>
                    <a:pt x="18774" y="282"/>
                    <a:pt x="19298" y="244"/>
                    <a:pt x="19803" y="207"/>
                  </a:cubicBezTo>
                  <a:cubicBezTo>
                    <a:pt x="20308" y="170"/>
                    <a:pt x="20795" y="133"/>
                    <a:pt x="21095" y="77"/>
                  </a:cubicBezTo>
                  <a:cubicBezTo>
                    <a:pt x="21394" y="21"/>
                    <a:pt x="21506" y="-54"/>
                    <a:pt x="21553" y="58"/>
                  </a:cubicBezTo>
                  <a:cubicBezTo>
                    <a:pt x="21600" y="170"/>
                    <a:pt x="21581" y="468"/>
                    <a:pt x="21525" y="1196"/>
                  </a:cubicBezTo>
                  <a:cubicBezTo>
                    <a:pt x="21469" y="1923"/>
                    <a:pt x="21375" y="3080"/>
                    <a:pt x="21375" y="4385"/>
                  </a:cubicBezTo>
                  <a:cubicBezTo>
                    <a:pt x="21375" y="5691"/>
                    <a:pt x="21469" y="7146"/>
                    <a:pt x="21525" y="8489"/>
                  </a:cubicBezTo>
                  <a:cubicBezTo>
                    <a:pt x="21581" y="9832"/>
                    <a:pt x="21600" y="11063"/>
                    <a:pt x="21591" y="12406"/>
                  </a:cubicBezTo>
                  <a:cubicBezTo>
                    <a:pt x="21581" y="13749"/>
                    <a:pt x="21544" y="15204"/>
                    <a:pt x="21441" y="16510"/>
                  </a:cubicBezTo>
                  <a:cubicBezTo>
                    <a:pt x="21338" y="17815"/>
                    <a:pt x="21169" y="18972"/>
                    <a:pt x="20945" y="19811"/>
                  </a:cubicBezTo>
                  <a:cubicBezTo>
                    <a:pt x="20720" y="20651"/>
                    <a:pt x="20440" y="21173"/>
                    <a:pt x="20028" y="21359"/>
                  </a:cubicBezTo>
                  <a:cubicBezTo>
                    <a:pt x="19616" y="21546"/>
                    <a:pt x="19073" y="21397"/>
                    <a:pt x="18484" y="21248"/>
                  </a:cubicBezTo>
                  <a:cubicBezTo>
                    <a:pt x="17894" y="21098"/>
                    <a:pt x="17258" y="20949"/>
                    <a:pt x="16621" y="20837"/>
                  </a:cubicBezTo>
                  <a:cubicBezTo>
                    <a:pt x="15985" y="20725"/>
                    <a:pt x="15348" y="20651"/>
                    <a:pt x="14628" y="20576"/>
                  </a:cubicBezTo>
                  <a:cubicBezTo>
                    <a:pt x="13907" y="20501"/>
                    <a:pt x="13102" y="20427"/>
                    <a:pt x="12325" y="20371"/>
                  </a:cubicBezTo>
                  <a:cubicBezTo>
                    <a:pt x="11549" y="20315"/>
                    <a:pt x="10800" y="20278"/>
                    <a:pt x="10107" y="20222"/>
                  </a:cubicBezTo>
                  <a:cubicBezTo>
                    <a:pt x="9415" y="20166"/>
                    <a:pt x="8779" y="20091"/>
                    <a:pt x="8058" y="20016"/>
                  </a:cubicBezTo>
                  <a:cubicBezTo>
                    <a:pt x="7337" y="19942"/>
                    <a:pt x="6532" y="19867"/>
                    <a:pt x="5756" y="19774"/>
                  </a:cubicBezTo>
                  <a:cubicBezTo>
                    <a:pt x="4979" y="19681"/>
                    <a:pt x="4230" y="19569"/>
                    <a:pt x="3481" y="19476"/>
                  </a:cubicBezTo>
                  <a:cubicBezTo>
                    <a:pt x="2733" y="19382"/>
                    <a:pt x="1984" y="19308"/>
                    <a:pt x="1404" y="19289"/>
                  </a:cubicBezTo>
                  <a:cubicBezTo>
                    <a:pt x="824" y="19270"/>
                    <a:pt x="412" y="19308"/>
                    <a:pt x="0" y="193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5" name="Line"/>
            <p:cNvSpPr/>
            <p:nvPr/>
          </p:nvSpPr>
          <p:spPr>
            <a:xfrm>
              <a:off x="4873529" y="4650963"/>
              <a:ext cx="3810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3260"/>
                    <a:pt x="14400" y="6521"/>
                    <a:pt x="10800" y="10121"/>
                  </a:cubicBezTo>
                  <a:cubicBezTo>
                    <a:pt x="7200" y="13721"/>
                    <a:pt x="3600" y="176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6" name="Line"/>
            <p:cNvSpPr/>
            <p:nvPr/>
          </p:nvSpPr>
          <p:spPr>
            <a:xfrm>
              <a:off x="4892579" y="4568413"/>
              <a:ext cx="2984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705"/>
                    <a:pt x="0" y="17811"/>
                    <a:pt x="1072" y="15347"/>
                  </a:cubicBezTo>
                  <a:cubicBezTo>
                    <a:pt x="2145" y="12884"/>
                    <a:pt x="4289" y="9853"/>
                    <a:pt x="7889" y="7200"/>
                  </a:cubicBezTo>
                  <a:cubicBezTo>
                    <a:pt x="11489" y="4547"/>
                    <a:pt x="16545" y="227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7" name="Line"/>
            <p:cNvSpPr/>
            <p:nvPr/>
          </p:nvSpPr>
          <p:spPr>
            <a:xfrm>
              <a:off x="4892579" y="4765263"/>
              <a:ext cx="1905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" y="18327"/>
                    <a:pt x="480" y="15055"/>
                    <a:pt x="4080" y="11455"/>
                  </a:cubicBezTo>
                  <a:cubicBezTo>
                    <a:pt x="7680" y="7855"/>
                    <a:pt x="14640" y="39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8" name="Line"/>
            <p:cNvSpPr/>
            <p:nvPr/>
          </p:nvSpPr>
          <p:spPr>
            <a:xfrm>
              <a:off x="5032279" y="4898613"/>
              <a:ext cx="1206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305" y="4255"/>
                    <a:pt x="10611" y="8509"/>
                    <a:pt x="14211" y="12109"/>
                  </a:cubicBezTo>
                  <a:cubicBezTo>
                    <a:pt x="17811" y="15709"/>
                    <a:pt x="19705" y="1865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9" name="Line"/>
            <p:cNvSpPr/>
            <p:nvPr/>
          </p:nvSpPr>
          <p:spPr>
            <a:xfrm>
              <a:off x="5038629" y="4879563"/>
              <a:ext cx="1397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82" y="1527"/>
                    <a:pt x="16364" y="3055"/>
                    <a:pt x="12764" y="6655"/>
                  </a:cubicBezTo>
                  <a:cubicBezTo>
                    <a:pt x="9164" y="10255"/>
                    <a:pt x="4582" y="159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0" name="Line"/>
            <p:cNvSpPr/>
            <p:nvPr/>
          </p:nvSpPr>
          <p:spPr>
            <a:xfrm>
              <a:off x="5272178" y="4644613"/>
              <a:ext cx="128402" cy="310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1534" fill="norm" stroke="1" extrusionOk="0">
                  <a:moveTo>
                    <a:pt x="21134" y="0"/>
                  </a:moveTo>
                  <a:cubicBezTo>
                    <a:pt x="18695" y="0"/>
                    <a:pt x="16257" y="0"/>
                    <a:pt x="13818" y="735"/>
                  </a:cubicBezTo>
                  <a:cubicBezTo>
                    <a:pt x="11379" y="1469"/>
                    <a:pt x="8940" y="2939"/>
                    <a:pt x="6502" y="5363"/>
                  </a:cubicBezTo>
                  <a:cubicBezTo>
                    <a:pt x="4063" y="7788"/>
                    <a:pt x="1624" y="11167"/>
                    <a:pt x="579" y="13886"/>
                  </a:cubicBezTo>
                  <a:cubicBezTo>
                    <a:pt x="-466" y="16604"/>
                    <a:pt x="-118" y="18661"/>
                    <a:pt x="1799" y="19910"/>
                  </a:cubicBezTo>
                  <a:cubicBezTo>
                    <a:pt x="3715" y="21159"/>
                    <a:pt x="7199" y="21600"/>
                    <a:pt x="9811" y="21527"/>
                  </a:cubicBezTo>
                  <a:cubicBezTo>
                    <a:pt x="12424" y="21453"/>
                    <a:pt x="14166" y="20865"/>
                    <a:pt x="15908" y="20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1" name="Line"/>
            <p:cNvSpPr/>
            <p:nvPr/>
          </p:nvSpPr>
          <p:spPr>
            <a:xfrm>
              <a:off x="5378113" y="4695413"/>
              <a:ext cx="155817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600" fill="norm" stroke="1" extrusionOk="0">
                  <a:moveTo>
                    <a:pt x="21487" y="0"/>
                  </a:moveTo>
                  <a:cubicBezTo>
                    <a:pt x="19736" y="3221"/>
                    <a:pt x="17984" y="6442"/>
                    <a:pt x="15357" y="9379"/>
                  </a:cubicBezTo>
                  <a:cubicBezTo>
                    <a:pt x="12730" y="12316"/>
                    <a:pt x="9228" y="14968"/>
                    <a:pt x="6746" y="16389"/>
                  </a:cubicBezTo>
                  <a:cubicBezTo>
                    <a:pt x="4265" y="17811"/>
                    <a:pt x="2806" y="18000"/>
                    <a:pt x="1784" y="17621"/>
                  </a:cubicBezTo>
                  <a:cubicBezTo>
                    <a:pt x="763" y="17242"/>
                    <a:pt x="179" y="16295"/>
                    <a:pt x="33" y="15347"/>
                  </a:cubicBezTo>
                  <a:cubicBezTo>
                    <a:pt x="-113" y="14400"/>
                    <a:pt x="179" y="13453"/>
                    <a:pt x="1784" y="12789"/>
                  </a:cubicBezTo>
                  <a:cubicBezTo>
                    <a:pt x="3390" y="12126"/>
                    <a:pt x="6309" y="11747"/>
                    <a:pt x="9373" y="13263"/>
                  </a:cubicBezTo>
                  <a:cubicBezTo>
                    <a:pt x="12438" y="14779"/>
                    <a:pt x="15649" y="18189"/>
                    <a:pt x="188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2" name="Line"/>
            <p:cNvSpPr/>
            <p:nvPr/>
          </p:nvSpPr>
          <p:spPr>
            <a:xfrm>
              <a:off x="5572029" y="4670013"/>
              <a:ext cx="43995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7" h="21600" fill="norm" stroke="1" extrusionOk="0">
                  <a:moveTo>
                    <a:pt x="5891" y="0"/>
                  </a:moveTo>
                  <a:cubicBezTo>
                    <a:pt x="11782" y="2563"/>
                    <a:pt x="17673" y="5125"/>
                    <a:pt x="19636" y="8054"/>
                  </a:cubicBezTo>
                  <a:cubicBezTo>
                    <a:pt x="21600" y="10983"/>
                    <a:pt x="19636" y="14278"/>
                    <a:pt x="15709" y="16597"/>
                  </a:cubicBezTo>
                  <a:cubicBezTo>
                    <a:pt x="11782" y="18915"/>
                    <a:pt x="5891" y="202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3" name="Line"/>
            <p:cNvSpPr/>
            <p:nvPr/>
          </p:nvSpPr>
          <p:spPr>
            <a:xfrm>
              <a:off x="4003579" y="3370380"/>
              <a:ext cx="1821911" cy="168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1546" fill="norm" stroke="1" extrusionOk="0">
                  <a:moveTo>
                    <a:pt x="0" y="15120"/>
                  </a:moveTo>
                  <a:cubicBezTo>
                    <a:pt x="426" y="14040"/>
                    <a:pt x="852" y="12960"/>
                    <a:pt x="1478" y="12015"/>
                  </a:cubicBezTo>
                  <a:cubicBezTo>
                    <a:pt x="2105" y="11070"/>
                    <a:pt x="2932" y="10260"/>
                    <a:pt x="3784" y="9585"/>
                  </a:cubicBezTo>
                  <a:cubicBezTo>
                    <a:pt x="4636" y="8910"/>
                    <a:pt x="5513" y="8370"/>
                    <a:pt x="6477" y="7965"/>
                  </a:cubicBezTo>
                  <a:cubicBezTo>
                    <a:pt x="7442" y="7560"/>
                    <a:pt x="8495" y="7290"/>
                    <a:pt x="9510" y="7155"/>
                  </a:cubicBezTo>
                  <a:cubicBezTo>
                    <a:pt x="10524" y="7020"/>
                    <a:pt x="11502" y="7020"/>
                    <a:pt x="12454" y="7020"/>
                  </a:cubicBezTo>
                  <a:cubicBezTo>
                    <a:pt x="13406" y="7020"/>
                    <a:pt x="14333" y="7020"/>
                    <a:pt x="15310" y="7155"/>
                  </a:cubicBezTo>
                  <a:cubicBezTo>
                    <a:pt x="16288" y="7290"/>
                    <a:pt x="17315" y="7560"/>
                    <a:pt x="18330" y="7425"/>
                  </a:cubicBezTo>
                  <a:cubicBezTo>
                    <a:pt x="19345" y="7290"/>
                    <a:pt x="20347" y="6750"/>
                    <a:pt x="20911" y="6210"/>
                  </a:cubicBezTo>
                  <a:cubicBezTo>
                    <a:pt x="21475" y="5670"/>
                    <a:pt x="21600" y="5130"/>
                    <a:pt x="21562" y="4455"/>
                  </a:cubicBezTo>
                  <a:cubicBezTo>
                    <a:pt x="21525" y="3780"/>
                    <a:pt x="21324" y="2970"/>
                    <a:pt x="20811" y="2295"/>
                  </a:cubicBezTo>
                  <a:cubicBezTo>
                    <a:pt x="20297" y="1620"/>
                    <a:pt x="19470" y="1080"/>
                    <a:pt x="18555" y="675"/>
                  </a:cubicBezTo>
                  <a:cubicBezTo>
                    <a:pt x="17641" y="270"/>
                    <a:pt x="16639" y="0"/>
                    <a:pt x="15674" y="0"/>
                  </a:cubicBezTo>
                  <a:cubicBezTo>
                    <a:pt x="14709" y="0"/>
                    <a:pt x="13782" y="270"/>
                    <a:pt x="12830" y="810"/>
                  </a:cubicBezTo>
                  <a:cubicBezTo>
                    <a:pt x="11877" y="1350"/>
                    <a:pt x="10900" y="2160"/>
                    <a:pt x="9973" y="2835"/>
                  </a:cubicBezTo>
                  <a:cubicBezTo>
                    <a:pt x="9046" y="3510"/>
                    <a:pt x="8169" y="4050"/>
                    <a:pt x="7267" y="4725"/>
                  </a:cubicBezTo>
                  <a:cubicBezTo>
                    <a:pt x="6365" y="5400"/>
                    <a:pt x="5438" y="6210"/>
                    <a:pt x="4673" y="7155"/>
                  </a:cubicBezTo>
                  <a:cubicBezTo>
                    <a:pt x="3909" y="8100"/>
                    <a:pt x="3308" y="9180"/>
                    <a:pt x="2944" y="9990"/>
                  </a:cubicBezTo>
                  <a:cubicBezTo>
                    <a:pt x="2581" y="10800"/>
                    <a:pt x="2456" y="11340"/>
                    <a:pt x="2518" y="11610"/>
                  </a:cubicBezTo>
                  <a:cubicBezTo>
                    <a:pt x="2581" y="11880"/>
                    <a:pt x="2832" y="11880"/>
                    <a:pt x="3471" y="11880"/>
                  </a:cubicBezTo>
                  <a:cubicBezTo>
                    <a:pt x="4110" y="11880"/>
                    <a:pt x="5137" y="11880"/>
                    <a:pt x="6077" y="11610"/>
                  </a:cubicBezTo>
                  <a:cubicBezTo>
                    <a:pt x="7016" y="11340"/>
                    <a:pt x="7868" y="10800"/>
                    <a:pt x="8808" y="10260"/>
                  </a:cubicBezTo>
                  <a:cubicBezTo>
                    <a:pt x="9748" y="9720"/>
                    <a:pt x="10775" y="9180"/>
                    <a:pt x="11827" y="8640"/>
                  </a:cubicBezTo>
                  <a:cubicBezTo>
                    <a:pt x="12880" y="8100"/>
                    <a:pt x="13957" y="7560"/>
                    <a:pt x="14960" y="7290"/>
                  </a:cubicBezTo>
                  <a:cubicBezTo>
                    <a:pt x="15962" y="7020"/>
                    <a:pt x="16889" y="7020"/>
                    <a:pt x="17779" y="7020"/>
                  </a:cubicBezTo>
                  <a:cubicBezTo>
                    <a:pt x="18668" y="7020"/>
                    <a:pt x="19520" y="7020"/>
                    <a:pt x="20021" y="7020"/>
                  </a:cubicBezTo>
                  <a:cubicBezTo>
                    <a:pt x="20523" y="7020"/>
                    <a:pt x="20673" y="7020"/>
                    <a:pt x="20660" y="6885"/>
                  </a:cubicBezTo>
                  <a:cubicBezTo>
                    <a:pt x="20648" y="6750"/>
                    <a:pt x="20472" y="6480"/>
                    <a:pt x="19896" y="6345"/>
                  </a:cubicBezTo>
                  <a:cubicBezTo>
                    <a:pt x="19320" y="6210"/>
                    <a:pt x="18342" y="6210"/>
                    <a:pt x="17390" y="6345"/>
                  </a:cubicBezTo>
                  <a:cubicBezTo>
                    <a:pt x="16438" y="6480"/>
                    <a:pt x="15511" y="6750"/>
                    <a:pt x="14521" y="7155"/>
                  </a:cubicBezTo>
                  <a:cubicBezTo>
                    <a:pt x="13531" y="7560"/>
                    <a:pt x="12479" y="8100"/>
                    <a:pt x="11401" y="8775"/>
                  </a:cubicBezTo>
                  <a:cubicBezTo>
                    <a:pt x="10324" y="9450"/>
                    <a:pt x="9221" y="10260"/>
                    <a:pt x="8206" y="11070"/>
                  </a:cubicBezTo>
                  <a:cubicBezTo>
                    <a:pt x="7192" y="11880"/>
                    <a:pt x="6265" y="12690"/>
                    <a:pt x="5287" y="13770"/>
                  </a:cubicBezTo>
                  <a:cubicBezTo>
                    <a:pt x="4310" y="14850"/>
                    <a:pt x="3283" y="16200"/>
                    <a:pt x="2669" y="17145"/>
                  </a:cubicBezTo>
                  <a:cubicBezTo>
                    <a:pt x="2055" y="18090"/>
                    <a:pt x="1854" y="18630"/>
                    <a:pt x="1704" y="19305"/>
                  </a:cubicBezTo>
                  <a:cubicBezTo>
                    <a:pt x="1554" y="19980"/>
                    <a:pt x="1453" y="20790"/>
                    <a:pt x="1491" y="21195"/>
                  </a:cubicBezTo>
                  <a:cubicBezTo>
                    <a:pt x="1529" y="21600"/>
                    <a:pt x="1704" y="21600"/>
                    <a:pt x="2255" y="21465"/>
                  </a:cubicBezTo>
                  <a:cubicBezTo>
                    <a:pt x="2806" y="21330"/>
                    <a:pt x="3734" y="21060"/>
                    <a:pt x="4648" y="20385"/>
                  </a:cubicBezTo>
                  <a:cubicBezTo>
                    <a:pt x="5563" y="19710"/>
                    <a:pt x="6465" y="18630"/>
                    <a:pt x="7467" y="17550"/>
                  </a:cubicBezTo>
                  <a:cubicBezTo>
                    <a:pt x="8470" y="16470"/>
                    <a:pt x="9572" y="15390"/>
                    <a:pt x="10662" y="14445"/>
                  </a:cubicBezTo>
                  <a:cubicBezTo>
                    <a:pt x="11752" y="13500"/>
                    <a:pt x="12830" y="12690"/>
                    <a:pt x="13832" y="12150"/>
                  </a:cubicBezTo>
                  <a:cubicBezTo>
                    <a:pt x="14834" y="11610"/>
                    <a:pt x="15761" y="11340"/>
                    <a:pt x="16776" y="11340"/>
                  </a:cubicBezTo>
                  <a:cubicBezTo>
                    <a:pt x="17791" y="11340"/>
                    <a:pt x="18894" y="11610"/>
                    <a:pt x="19996" y="118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4" name="Line"/>
            <p:cNvSpPr/>
            <p:nvPr/>
          </p:nvSpPr>
          <p:spPr>
            <a:xfrm>
              <a:off x="6013072" y="3476213"/>
              <a:ext cx="2176646" cy="553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5" h="21565" fill="norm" stroke="1" extrusionOk="0">
                  <a:moveTo>
                    <a:pt x="34" y="0"/>
                  </a:moveTo>
                  <a:cubicBezTo>
                    <a:pt x="13" y="2721"/>
                    <a:pt x="-8" y="5441"/>
                    <a:pt x="2" y="7502"/>
                  </a:cubicBezTo>
                  <a:cubicBezTo>
                    <a:pt x="13" y="9563"/>
                    <a:pt x="55" y="10965"/>
                    <a:pt x="107" y="11831"/>
                  </a:cubicBezTo>
                  <a:cubicBezTo>
                    <a:pt x="160" y="12696"/>
                    <a:pt x="223" y="13026"/>
                    <a:pt x="495" y="13356"/>
                  </a:cubicBezTo>
                  <a:cubicBezTo>
                    <a:pt x="768" y="13685"/>
                    <a:pt x="1250" y="14015"/>
                    <a:pt x="1848" y="14304"/>
                  </a:cubicBezTo>
                  <a:cubicBezTo>
                    <a:pt x="2446" y="14592"/>
                    <a:pt x="3159" y="14840"/>
                    <a:pt x="3935" y="15046"/>
                  </a:cubicBezTo>
                  <a:cubicBezTo>
                    <a:pt x="4710" y="15252"/>
                    <a:pt x="5549" y="15417"/>
                    <a:pt x="6325" y="15582"/>
                  </a:cubicBezTo>
                  <a:cubicBezTo>
                    <a:pt x="7101" y="15747"/>
                    <a:pt x="7814" y="15911"/>
                    <a:pt x="8569" y="16076"/>
                  </a:cubicBezTo>
                  <a:cubicBezTo>
                    <a:pt x="9324" y="16241"/>
                    <a:pt x="10121" y="16406"/>
                    <a:pt x="10897" y="16612"/>
                  </a:cubicBezTo>
                  <a:cubicBezTo>
                    <a:pt x="11673" y="16818"/>
                    <a:pt x="12428" y="17066"/>
                    <a:pt x="13162" y="17313"/>
                  </a:cubicBezTo>
                  <a:cubicBezTo>
                    <a:pt x="13896" y="17560"/>
                    <a:pt x="14609" y="17808"/>
                    <a:pt x="15385" y="18096"/>
                  </a:cubicBezTo>
                  <a:cubicBezTo>
                    <a:pt x="16161" y="18385"/>
                    <a:pt x="16999" y="18715"/>
                    <a:pt x="17870" y="19168"/>
                  </a:cubicBezTo>
                  <a:cubicBezTo>
                    <a:pt x="18740" y="19621"/>
                    <a:pt x="19642" y="20198"/>
                    <a:pt x="20218" y="20569"/>
                  </a:cubicBezTo>
                  <a:cubicBezTo>
                    <a:pt x="20795" y="20940"/>
                    <a:pt x="21047" y="21105"/>
                    <a:pt x="21246" y="21270"/>
                  </a:cubicBezTo>
                  <a:cubicBezTo>
                    <a:pt x="21445" y="21435"/>
                    <a:pt x="21592" y="21600"/>
                    <a:pt x="21561" y="21559"/>
                  </a:cubicBezTo>
                  <a:cubicBezTo>
                    <a:pt x="21529" y="21518"/>
                    <a:pt x="21319" y="21270"/>
                    <a:pt x="21110" y="210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5" name="Line"/>
            <p:cNvSpPr/>
            <p:nvPr/>
          </p:nvSpPr>
          <p:spPr>
            <a:xfrm>
              <a:off x="8096064" y="3886200"/>
              <a:ext cx="116318" cy="294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5" h="21493" fill="norm" stroke="1" extrusionOk="0">
                  <a:moveTo>
                    <a:pt x="7278" y="4830"/>
                  </a:moveTo>
                  <a:cubicBezTo>
                    <a:pt x="6161" y="4213"/>
                    <a:pt x="5044" y="3596"/>
                    <a:pt x="3554" y="2979"/>
                  </a:cubicBezTo>
                  <a:cubicBezTo>
                    <a:pt x="2064" y="2362"/>
                    <a:pt x="202" y="1744"/>
                    <a:pt x="16" y="1204"/>
                  </a:cubicBezTo>
                  <a:cubicBezTo>
                    <a:pt x="-170" y="664"/>
                    <a:pt x="1320" y="202"/>
                    <a:pt x="2996" y="47"/>
                  </a:cubicBezTo>
                  <a:cubicBezTo>
                    <a:pt x="4671" y="-107"/>
                    <a:pt x="6533" y="47"/>
                    <a:pt x="10071" y="1590"/>
                  </a:cubicBezTo>
                  <a:cubicBezTo>
                    <a:pt x="13609" y="3133"/>
                    <a:pt x="18823" y="6064"/>
                    <a:pt x="20127" y="8842"/>
                  </a:cubicBezTo>
                  <a:cubicBezTo>
                    <a:pt x="21430" y="11619"/>
                    <a:pt x="18823" y="14242"/>
                    <a:pt x="14913" y="16324"/>
                  </a:cubicBezTo>
                  <a:cubicBezTo>
                    <a:pt x="11002" y="18407"/>
                    <a:pt x="5789" y="19950"/>
                    <a:pt x="575" y="2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6" name="Line"/>
            <p:cNvSpPr/>
            <p:nvPr/>
          </p:nvSpPr>
          <p:spPr>
            <a:xfrm>
              <a:off x="8664479" y="4092163"/>
              <a:ext cx="1778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7" name="Line"/>
            <p:cNvSpPr/>
            <p:nvPr/>
          </p:nvSpPr>
          <p:spPr>
            <a:xfrm>
              <a:off x="8689879" y="4225513"/>
              <a:ext cx="1651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8" name="Line"/>
            <p:cNvSpPr/>
            <p:nvPr/>
          </p:nvSpPr>
          <p:spPr>
            <a:xfrm>
              <a:off x="9039129" y="4047713"/>
              <a:ext cx="317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4062"/>
                    <a:pt x="12960" y="8123"/>
                    <a:pt x="9360" y="11723"/>
                  </a:cubicBezTo>
                  <a:cubicBezTo>
                    <a:pt x="5760" y="15323"/>
                    <a:pt x="2880" y="184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9" name="Line"/>
            <p:cNvSpPr/>
            <p:nvPr/>
          </p:nvSpPr>
          <p:spPr>
            <a:xfrm>
              <a:off x="9553479" y="4231863"/>
              <a:ext cx="254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0" name="Line"/>
            <p:cNvSpPr/>
            <p:nvPr/>
          </p:nvSpPr>
          <p:spPr>
            <a:xfrm>
              <a:off x="9629679" y="4098513"/>
              <a:ext cx="6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1" name="Line"/>
            <p:cNvSpPr/>
            <p:nvPr/>
          </p:nvSpPr>
          <p:spPr>
            <a:xfrm>
              <a:off x="9699529" y="3996813"/>
              <a:ext cx="120651" cy="390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0" fill="norm" stroke="1" extrusionOk="0">
                  <a:moveTo>
                    <a:pt x="21600" y="698"/>
                  </a:moveTo>
                  <a:cubicBezTo>
                    <a:pt x="16674" y="236"/>
                    <a:pt x="11747" y="-226"/>
                    <a:pt x="7958" y="121"/>
                  </a:cubicBezTo>
                  <a:cubicBezTo>
                    <a:pt x="4168" y="467"/>
                    <a:pt x="1516" y="1622"/>
                    <a:pt x="758" y="3701"/>
                  </a:cubicBezTo>
                  <a:cubicBezTo>
                    <a:pt x="0" y="5780"/>
                    <a:pt x="1137" y="8784"/>
                    <a:pt x="2084" y="11383"/>
                  </a:cubicBezTo>
                  <a:cubicBezTo>
                    <a:pt x="3032" y="13981"/>
                    <a:pt x="3789" y="16176"/>
                    <a:pt x="4168" y="17562"/>
                  </a:cubicBezTo>
                  <a:cubicBezTo>
                    <a:pt x="4547" y="18948"/>
                    <a:pt x="4547" y="19526"/>
                    <a:pt x="3979" y="20046"/>
                  </a:cubicBezTo>
                  <a:cubicBezTo>
                    <a:pt x="3411" y="20565"/>
                    <a:pt x="2274" y="21027"/>
                    <a:pt x="1516" y="21201"/>
                  </a:cubicBezTo>
                  <a:cubicBezTo>
                    <a:pt x="758" y="21374"/>
                    <a:pt x="379" y="21258"/>
                    <a:pt x="0" y="211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2" name="Line"/>
            <p:cNvSpPr/>
            <p:nvPr/>
          </p:nvSpPr>
          <p:spPr>
            <a:xfrm>
              <a:off x="9661429" y="4257263"/>
              <a:ext cx="2349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6457"/>
                    <a:pt x="0" y="11314"/>
                    <a:pt x="584" y="7714"/>
                  </a:cubicBezTo>
                  <a:cubicBezTo>
                    <a:pt x="1168" y="4114"/>
                    <a:pt x="2335" y="2057"/>
                    <a:pt x="5935" y="1029"/>
                  </a:cubicBezTo>
                  <a:cubicBezTo>
                    <a:pt x="9535" y="0"/>
                    <a:pt x="1556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3" name="Line"/>
            <p:cNvSpPr/>
            <p:nvPr/>
          </p:nvSpPr>
          <p:spPr>
            <a:xfrm>
              <a:off x="10417079" y="4144779"/>
              <a:ext cx="190501" cy="322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9" fill="norm" stroke="1" extrusionOk="0">
                  <a:moveTo>
                    <a:pt x="0" y="1997"/>
                  </a:moveTo>
                  <a:cubicBezTo>
                    <a:pt x="720" y="1291"/>
                    <a:pt x="1440" y="585"/>
                    <a:pt x="2400" y="232"/>
                  </a:cubicBezTo>
                  <a:cubicBezTo>
                    <a:pt x="3360" y="-121"/>
                    <a:pt x="4560" y="-121"/>
                    <a:pt x="6240" y="585"/>
                  </a:cubicBezTo>
                  <a:cubicBezTo>
                    <a:pt x="7920" y="1291"/>
                    <a:pt x="10080" y="2703"/>
                    <a:pt x="12360" y="5808"/>
                  </a:cubicBezTo>
                  <a:cubicBezTo>
                    <a:pt x="14640" y="8914"/>
                    <a:pt x="17040" y="13714"/>
                    <a:pt x="18600" y="16608"/>
                  </a:cubicBezTo>
                  <a:cubicBezTo>
                    <a:pt x="20160" y="19503"/>
                    <a:pt x="20880" y="20491"/>
                    <a:pt x="21600" y="21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4" name="Line"/>
            <p:cNvSpPr/>
            <p:nvPr/>
          </p:nvSpPr>
          <p:spPr>
            <a:xfrm>
              <a:off x="10423429" y="4176830"/>
              <a:ext cx="254001" cy="321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137"/>
                  </a:moveTo>
                  <a:cubicBezTo>
                    <a:pt x="21060" y="568"/>
                    <a:pt x="20520" y="0"/>
                    <a:pt x="19800" y="0"/>
                  </a:cubicBezTo>
                  <a:cubicBezTo>
                    <a:pt x="19080" y="0"/>
                    <a:pt x="18180" y="568"/>
                    <a:pt x="16110" y="2700"/>
                  </a:cubicBezTo>
                  <a:cubicBezTo>
                    <a:pt x="14040" y="4832"/>
                    <a:pt x="10800" y="8526"/>
                    <a:pt x="7920" y="11937"/>
                  </a:cubicBezTo>
                  <a:cubicBezTo>
                    <a:pt x="5040" y="15347"/>
                    <a:pt x="2520" y="184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5" name="Line"/>
            <p:cNvSpPr/>
            <p:nvPr/>
          </p:nvSpPr>
          <p:spPr>
            <a:xfrm>
              <a:off x="10726233" y="4377913"/>
              <a:ext cx="46447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7" h="21600" fill="norm" stroke="1" extrusionOk="0">
                  <a:moveTo>
                    <a:pt x="20607" y="0"/>
                  </a:moveTo>
                  <a:cubicBezTo>
                    <a:pt x="13094" y="5322"/>
                    <a:pt x="5581" y="10643"/>
                    <a:pt x="2294" y="14243"/>
                  </a:cubicBezTo>
                  <a:cubicBezTo>
                    <a:pt x="-993" y="17843"/>
                    <a:pt x="-54" y="19722"/>
                    <a:pt x="8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6" name="Line"/>
            <p:cNvSpPr/>
            <p:nvPr/>
          </p:nvSpPr>
          <p:spPr>
            <a:xfrm>
              <a:off x="10918228" y="4289013"/>
              <a:ext cx="222752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1600" fill="norm" stroke="1" extrusionOk="0">
                  <a:moveTo>
                    <a:pt x="21244" y="0"/>
                  </a:moveTo>
                  <a:cubicBezTo>
                    <a:pt x="18216" y="675"/>
                    <a:pt x="15188" y="1350"/>
                    <a:pt x="12059" y="3038"/>
                  </a:cubicBezTo>
                  <a:cubicBezTo>
                    <a:pt x="8930" y="4725"/>
                    <a:pt x="5700" y="7425"/>
                    <a:pt x="3681" y="9225"/>
                  </a:cubicBezTo>
                  <a:cubicBezTo>
                    <a:pt x="1663" y="11025"/>
                    <a:pt x="855" y="11925"/>
                    <a:pt x="351" y="13050"/>
                  </a:cubicBezTo>
                  <a:cubicBezTo>
                    <a:pt x="-154" y="14175"/>
                    <a:pt x="-356" y="15525"/>
                    <a:pt x="1461" y="16650"/>
                  </a:cubicBezTo>
                  <a:cubicBezTo>
                    <a:pt x="3278" y="17775"/>
                    <a:pt x="7113" y="18675"/>
                    <a:pt x="10141" y="19463"/>
                  </a:cubicBezTo>
                  <a:cubicBezTo>
                    <a:pt x="13169" y="20250"/>
                    <a:pt x="15390" y="20925"/>
                    <a:pt x="1761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7" name="Line"/>
            <p:cNvSpPr/>
            <p:nvPr/>
          </p:nvSpPr>
          <p:spPr>
            <a:xfrm>
              <a:off x="10956829" y="4530313"/>
              <a:ext cx="1714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8" name="Line"/>
            <p:cNvSpPr/>
            <p:nvPr/>
          </p:nvSpPr>
          <p:spPr>
            <a:xfrm>
              <a:off x="11212946" y="4339813"/>
              <a:ext cx="277284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21" y="2145"/>
                    <a:pt x="17643" y="4289"/>
                    <a:pt x="14922" y="6740"/>
                  </a:cubicBezTo>
                  <a:cubicBezTo>
                    <a:pt x="12202" y="9191"/>
                    <a:pt x="8739" y="11949"/>
                    <a:pt x="6595" y="13404"/>
                  </a:cubicBezTo>
                  <a:cubicBezTo>
                    <a:pt x="4452" y="14860"/>
                    <a:pt x="3627" y="15013"/>
                    <a:pt x="2803" y="15089"/>
                  </a:cubicBezTo>
                  <a:cubicBezTo>
                    <a:pt x="1979" y="15166"/>
                    <a:pt x="1154" y="15166"/>
                    <a:pt x="660" y="14783"/>
                  </a:cubicBezTo>
                  <a:cubicBezTo>
                    <a:pt x="165" y="14400"/>
                    <a:pt x="0" y="13634"/>
                    <a:pt x="0" y="12868"/>
                  </a:cubicBezTo>
                  <a:cubicBezTo>
                    <a:pt x="0" y="12102"/>
                    <a:pt x="165" y="11336"/>
                    <a:pt x="577" y="10723"/>
                  </a:cubicBezTo>
                  <a:cubicBezTo>
                    <a:pt x="989" y="10111"/>
                    <a:pt x="1649" y="9651"/>
                    <a:pt x="2885" y="9345"/>
                  </a:cubicBezTo>
                  <a:cubicBezTo>
                    <a:pt x="4122" y="9038"/>
                    <a:pt x="5936" y="8885"/>
                    <a:pt x="8162" y="10187"/>
                  </a:cubicBezTo>
                  <a:cubicBezTo>
                    <a:pt x="10388" y="11489"/>
                    <a:pt x="13026" y="14247"/>
                    <a:pt x="14510" y="16391"/>
                  </a:cubicBezTo>
                  <a:cubicBezTo>
                    <a:pt x="15994" y="18536"/>
                    <a:pt x="16324" y="20068"/>
                    <a:pt x="166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9" name="Line"/>
            <p:cNvSpPr/>
            <p:nvPr/>
          </p:nvSpPr>
          <p:spPr>
            <a:xfrm>
              <a:off x="10518679" y="4663663"/>
              <a:ext cx="7683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8" y="0"/>
                    <a:pt x="595" y="0"/>
                    <a:pt x="1101" y="1309"/>
                  </a:cubicBezTo>
                  <a:cubicBezTo>
                    <a:pt x="1607" y="2618"/>
                    <a:pt x="2321" y="5236"/>
                    <a:pt x="3392" y="7745"/>
                  </a:cubicBezTo>
                  <a:cubicBezTo>
                    <a:pt x="4463" y="10255"/>
                    <a:pt x="5891" y="12655"/>
                    <a:pt x="7319" y="13636"/>
                  </a:cubicBezTo>
                  <a:cubicBezTo>
                    <a:pt x="8747" y="14618"/>
                    <a:pt x="10175" y="14182"/>
                    <a:pt x="11038" y="13527"/>
                  </a:cubicBezTo>
                  <a:cubicBezTo>
                    <a:pt x="11901" y="12873"/>
                    <a:pt x="12198" y="12000"/>
                    <a:pt x="12674" y="11891"/>
                  </a:cubicBezTo>
                  <a:cubicBezTo>
                    <a:pt x="13150" y="11782"/>
                    <a:pt x="13805" y="12436"/>
                    <a:pt x="15055" y="13309"/>
                  </a:cubicBezTo>
                  <a:cubicBezTo>
                    <a:pt x="16304" y="14182"/>
                    <a:pt x="18149" y="15273"/>
                    <a:pt x="19220" y="15927"/>
                  </a:cubicBezTo>
                  <a:cubicBezTo>
                    <a:pt x="20291" y="16582"/>
                    <a:pt x="20588" y="16800"/>
                    <a:pt x="20856" y="17673"/>
                  </a:cubicBezTo>
                  <a:cubicBezTo>
                    <a:pt x="21124" y="18545"/>
                    <a:pt x="21362" y="2007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0" name="Line"/>
            <p:cNvSpPr/>
            <p:nvPr/>
          </p:nvSpPr>
          <p:spPr>
            <a:xfrm>
              <a:off x="10478029" y="4900261"/>
              <a:ext cx="178608" cy="389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3" h="20916" fill="norm" stroke="1" extrusionOk="0">
                  <a:moveTo>
                    <a:pt x="4823" y="4687"/>
                  </a:moveTo>
                  <a:cubicBezTo>
                    <a:pt x="4321" y="7301"/>
                    <a:pt x="3819" y="9916"/>
                    <a:pt x="3065" y="12531"/>
                  </a:cubicBezTo>
                  <a:cubicBezTo>
                    <a:pt x="2312" y="15146"/>
                    <a:pt x="1307" y="17760"/>
                    <a:pt x="679" y="19352"/>
                  </a:cubicBezTo>
                  <a:cubicBezTo>
                    <a:pt x="51" y="20944"/>
                    <a:pt x="-200" y="21512"/>
                    <a:pt x="177" y="20148"/>
                  </a:cubicBezTo>
                  <a:cubicBezTo>
                    <a:pt x="553" y="18784"/>
                    <a:pt x="1558" y="15487"/>
                    <a:pt x="3567" y="12019"/>
                  </a:cubicBezTo>
                  <a:cubicBezTo>
                    <a:pt x="5577" y="8552"/>
                    <a:pt x="8591" y="4914"/>
                    <a:pt x="10600" y="2868"/>
                  </a:cubicBezTo>
                  <a:cubicBezTo>
                    <a:pt x="12609" y="821"/>
                    <a:pt x="13614" y="367"/>
                    <a:pt x="14744" y="139"/>
                  </a:cubicBezTo>
                  <a:cubicBezTo>
                    <a:pt x="15874" y="-88"/>
                    <a:pt x="17130" y="-88"/>
                    <a:pt x="18386" y="537"/>
                  </a:cubicBezTo>
                  <a:cubicBezTo>
                    <a:pt x="19642" y="1163"/>
                    <a:pt x="20898" y="2413"/>
                    <a:pt x="21149" y="3720"/>
                  </a:cubicBezTo>
                  <a:cubicBezTo>
                    <a:pt x="21400" y="5028"/>
                    <a:pt x="20647" y="6392"/>
                    <a:pt x="17256" y="7927"/>
                  </a:cubicBezTo>
                  <a:cubicBezTo>
                    <a:pt x="13865" y="9461"/>
                    <a:pt x="7837" y="11167"/>
                    <a:pt x="1809" y="128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1" name="Line"/>
            <p:cNvSpPr/>
            <p:nvPr/>
          </p:nvSpPr>
          <p:spPr>
            <a:xfrm>
              <a:off x="10575829" y="5133563"/>
              <a:ext cx="133351" cy="1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430"/>
                  </a:moveTo>
                  <a:cubicBezTo>
                    <a:pt x="2057" y="1890"/>
                    <a:pt x="4114" y="1350"/>
                    <a:pt x="5829" y="1620"/>
                  </a:cubicBezTo>
                  <a:cubicBezTo>
                    <a:pt x="7543" y="1890"/>
                    <a:pt x="8914" y="2970"/>
                    <a:pt x="9943" y="6075"/>
                  </a:cubicBezTo>
                  <a:cubicBezTo>
                    <a:pt x="10971" y="9180"/>
                    <a:pt x="11657" y="14310"/>
                    <a:pt x="11314" y="17415"/>
                  </a:cubicBezTo>
                  <a:cubicBezTo>
                    <a:pt x="10971" y="20520"/>
                    <a:pt x="9600" y="21600"/>
                    <a:pt x="8229" y="21600"/>
                  </a:cubicBezTo>
                  <a:cubicBezTo>
                    <a:pt x="6857" y="21600"/>
                    <a:pt x="5486" y="20520"/>
                    <a:pt x="5657" y="17820"/>
                  </a:cubicBezTo>
                  <a:cubicBezTo>
                    <a:pt x="5829" y="15120"/>
                    <a:pt x="7543" y="10800"/>
                    <a:pt x="10457" y="7560"/>
                  </a:cubicBezTo>
                  <a:cubicBezTo>
                    <a:pt x="13371" y="4320"/>
                    <a:pt x="17486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2" name="Line"/>
            <p:cNvSpPr/>
            <p:nvPr/>
          </p:nvSpPr>
          <p:spPr>
            <a:xfrm>
              <a:off x="10798296" y="5020894"/>
              <a:ext cx="126784" cy="303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7" h="21336" fill="norm" stroke="1" extrusionOk="0">
                  <a:moveTo>
                    <a:pt x="20867" y="3013"/>
                  </a:moveTo>
                  <a:cubicBezTo>
                    <a:pt x="20867" y="1822"/>
                    <a:pt x="20867" y="630"/>
                    <a:pt x="19822" y="183"/>
                  </a:cubicBezTo>
                  <a:cubicBezTo>
                    <a:pt x="18777" y="-264"/>
                    <a:pt x="16686" y="34"/>
                    <a:pt x="13202" y="1896"/>
                  </a:cubicBezTo>
                  <a:cubicBezTo>
                    <a:pt x="9719" y="3758"/>
                    <a:pt x="4841" y="7184"/>
                    <a:pt x="2228" y="10089"/>
                  </a:cubicBezTo>
                  <a:cubicBezTo>
                    <a:pt x="-385" y="12994"/>
                    <a:pt x="-733" y="15377"/>
                    <a:pt x="1357" y="17165"/>
                  </a:cubicBezTo>
                  <a:cubicBezTo>
                    <a:pt x="3448" y="18953"/>
                    <a:pt x="7977" y="20144"/>
                    <a:pt x="12506" y="21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3" name="Line"/>
            <p:cNvSpPr/>
            <p:nvPr/>
          </p:nvSpPr>
          <p:spPr>
            <a:xfrm>
              <a:off x="10963179" y="5101813"/>
              <a:ext cx="1206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68" y="4737"/>
                    <a:pt x="8337" y="9474"/>
                    <a:pt x="11937" y="13074"/>
                  </a:cubicBezTo>
                  <a:cubicBezTo>
                    <a:pt x="15537" y="16674"/>
                    <a:pt x="18568" y="1913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4" name="Line"/>
            <p:cNvSpPr/>
            <p:nvPr/>
          </p:nvSpPr>
          <p:spPr>
            <a:xfrm>
              <a:off x="10956829" y="5070063"/>
              <a:ext cx="19685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16" y="2459"/>
                    <a:pt x="14632" y="4917"/>
                    <a:pt x="11032" y="8517"/>
                  </a:cubicBezTo>
                  <a:cubicBezTo>
                    <a:pt x="7432" y="12117"/>
                    <a:pt x="3716" y="168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5" name="Line"/>
            <p:cNvSpPr/>
            <p:nvPr/>
          </p:nvSpPr>
          <p:spPr>
            <a:xfrm>
              <a:off x="11160029" y="5266913"/>
              <a:ext cx="254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6" name="Line"/>
            <p:cNvSpPr/>
            <p:nvPr/>
          </p:nvSpPr>
          <p:spPr>
            <a:xfrm>
              <a:off x="11303420" y="5184363"/>
              <a:ext cx="16141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0" h="21600" fill="norm" stroke="1" extrusionOk="0">
                  <a:moveTo>
                    <a:pt x="16749" y="0"/>
                  </a:moveTo>
                  <a:cubicBezTo>
                    <a:pt x="12374" y="1938"/>
                    <a:pt x="7999" y="3877"/>
                    <a:pt x="5265" y="5262"/>
                  </a:cubicBezTo>
                  <a:cubicBezTo>
                    <a:pt x="2531" y="6646"/>
                    <a:pt x="1437" y="7477"/>
                    <a:pt x="617" y="8862"/>
                  </a:cubicBezTo>
                  <a:cubicBezTo>
                    <a:pt x="-203" y="10246"/>
                    <a:pt x="-750" y="12185"/>
                    <a:pt x="2668" y="14400"/>
                  </a:cubicBezTo>
                  <a:cubicBezTo>
                    <a:pt x="6085" y="16615"/>
                    <a:pt x="13468" y="19108"/>
                    <a:pt x="208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7" name="Line"/>
            <p:cNvSpPr/>
            <p:nvPr/>
          </p:nvSpPr>
          <p:spPr>
            <a:xfrm>
              <a:off x="11325129" y="5400263"/>
              <a:ext cx="1016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8" name="Line"/>
            <p:cNvSpPr/>
            <p:nvPr/>
          </p:nvSpPr>
          <p:spPr>
            <a:xfrm>
              <a:off x="11530421" y="5228813"/>
              <a:ext cx="220159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600" fill="norm" stroke="1" extrusionOk="0">
                  <a:moveTo>
                    <a:pt x="20163" y="0"/>
                  </a:moveTo>
                  <a:cubicBezTo>
                    <a:pt x="17077" y="4985"/>
                    <a:pt x="13991" y="9969"/>
                    <a:pt x="11523" y="13292"/>
                  </a:cubicBezTo>
                  <a:cubicBezTo>
                    <a:pt x="9054" y="16615"/>
                    <a:pt x="7203" y="18277"/>
                    <a:pt x="5351" y="19385"/>
                  </a:cubicBezTo>
                  <a:cubicBezTo>
                    <a:pt x="3500" y="20492"/>
                    <a:pt x="1648" y="21046"/>
                    <a:pt x="723" y="20492"/>
                  </a:cubicBezTo>
                  <a:cubicBezTo>
                    <a:pt x="-203" y="19938"/>
                    <a:pt x="-203" y="18277"/>
                    <a:pt x="517" y="16477"/>
                  </a:cubicBezTo>
                  <a:cubicBezTo>
                    <a:pt x="1237" y="14677"/>
                    <a:pt x="2677" y="12738"/>
                    <a:pt x="4631" y="11492"/>
                  </a:cubicBezTo>
                  <a:cubicBezTo>
                    <a:pt x="6586" y="10246"/>
                    <a:pt x="9054" y="9692"/>
                    <a:pt x="11934" y="11492"/>
                  </a:cubicBezTo>
                  <a:cubicBezTo>
                    <a:pt x="14814" y="13292"/>
                    <a:pt x="18106" y="17446"/>
                    <a:pt x="213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9" name="Line"/>
            <p:cNvSpPr/>
            <p:nvPr/>
          </p:nvSpPr>
          <p:spPr>
            <a:xfrm>
              <a:off x="11775979" y="5171663"/>
              <a:ext cx="105635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0" h="21600" fill="norm" stroke="1" extrusionOk="0">
                  <a:moveTo>
                    <a:pt x="17446" y="0"/>
                  </a:moveTo>
                  <a:cubicBezTo>
                    <a:pt x="19523" y="2933"/>
                    <a:pt x="21600" y="5867"/>
                    <a:pt x="20354" y="9000"/>
                  </a:cubicBezTo>
                  <a:cubicBezTo>
                    <a:pt x="19108" y="12133"/>
                    <a:pt x="14538" y="15467"/>
                    <a:pt x="10592" y="17600"/>
                  </a:cubicBezTo>
                  <a:cubicBezTo>
                    <a:pt x="6646" y="19733"/>
                    <a:pt x="3323" y="206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0" name="Line"/>
            <p:cNvSpPr/>
            <p:nvPr/>
          </p:nvSpPr>
          <p:spPr>
            <a:xfrm>
              <a:off x="10213879" y="5755863"/>
              <a:ext cx="2222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54" y="2400"/>
                    <a:pt x="11109" y="4800"/>
                    <a:pt x="14709" y="8400"/>
                  </a:cubicBezTo>
                  <a:cubicBezTo>
                    <a:pt x="18309" y="12000"/>
                    <a:pt x="19954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1" name="Line"/>
            <p:cNvSpPr/>
            <p:nvPr/>
          </p:nvSpPr>
          <p:spPr>
            <a:xfrm>
              <a:off x="10258329" y="5870163"/>
              <a:ext cx="1079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2" name="Line"/>
            <p:cNvSpPr/>
            <p:nvPr/>
          </p:nvSpPr>
          <p:spPr>
            <a:xfrm>
              <a:off x="10690658" y="5644115"/>
              <a:ext cx="127729" cy="398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6" h="21410" fill="norm" stroke="1" extrusionOk="0">
                  <a:moveTo>
                    <a:pt x="1941" y="10095"/>
                  </a:moveTo>
                  <a:cubicBezTo>
                    <a:pt x="1266" y="13505"/>
                    <a:pt x="591" y="16916"/>
                    <a:pt x="254" y="18905"/>
                  </a:cubicBezTo>
                  <a:cubicBezTo>
                    <a:pt x="-84" y="20895"/>
                    <a:pt x="-84" y="21463"/>
                    <a:pt x="254" y="21406"/>
                  </a:cubicBezTo>
                  <a:cubicBezTo>
                    <a:pt x="591" y="21349"/>
                    <a:pt x="1266" y="20667"/>
                    <a:pt x="2110" y="18735"/>
                  </a:cubicBezTo>
                  <a:cubicBezTo>
                    <a:pt x="2954" y="16802"/>
                    <a:pt x="3966" y="13619"/>
                    <a:pt x="5316" y="10606"/>
                  </a:cubicBezTo>
                  <a:cubicBezTo>
                    <a:pt x="6666" y="7594"/>
                    <a:pt x="8354" y="4751"/>
                    <a:pt x="9703" y="2989"/>
                  </a:cubicBezTo>
                  <a:cubicBezTo>
                    <a:pt x="11054" y="1227"/>
                    <a:pt x="12066" y="545"/>
                    <a:pt x="13416" y="204"/>
                  </a:cubicBezTo>
                  <a:cubicBezTo>
                    <a:pt x="14766" y="-137"/>
                    <a:pt x="16454" y="-137"/>
                    <a:pt x="18141" y="886"/>
                  </a:cubicBezTo>
                  <a:cubicBezTo>
                    <a:pt x="19829" y="1909"/>
                    <a:pt x="21516" y="3956"/>
                    <a:pt x="19322" y="5661"/>
                  </a:cubicBezTo>
                  <a:cubicBezTo>
                    <a:pt x="17128" y="7366"/>
                    <a:pt x="11054" y="8730"/>
                    <a:pt x="7679" y="9697"/>
                  </a:cubicBezTo>
                  <a:cubicBezTo>
                    <a:pt x="4304" y="10663"/>
                    <a:pt x="3628" y="11231"/>
                    <a:pt x="2954" y="11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3" name="Line"/>
            <p:cNvSpPr/>
            <p:nvPr/>
          </p:nvSpPr>
          <p:spPr>
            <a:xfrm>
              <a:off x="10759979" y="5854516"/>
              <a:ext cx="152401" cy="195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5" fill="norm" stroke="1" extrusionOk="0">
                  <a:moveTo>
                    <a:pt x="0" y="2362"/>
                  </a:moveTo>
                  <a:cubicBezTo>
                    <a:pt x="1500" y="998"/>
                    <a:pt x="3000" y="-366"/>
                    <a:pt x="6000" y="89"/>
                  </a:cubicBezTo>
                  <a:cubicBezTo>
                    <a:pt x="9000" y="543"/>
                    <a:pt x="13500" y="2817"/>
                    <a:pt x="15900" y="6114"/>
                  </a:cubicBezTo>
                  <a:cubicBezTo>
                    <a:pt x="18300" y="9411"/>
                    <a:pt x="18600" y="13731"/>
                    <a:pt x="18300" y="16346"/>
                  </a:cubicBezTo>
                  <a:cubicBezTo>
                    <a:pt x="18000" y="18960"/>
                    <a:pt x="17100" y="19870"/>
                    <a:pt x="15900" y="20438"/>
                  </a:cubicBezTo>
                  <a:cubicBezTo>
                    <a:pt x="14700" y="21007"/>
                    <a:pt x="13200" y="21234"/>
                    <a:pt x="12300" y="20666"/>
                  </a:cubicBezTo>
                  <a:cubicBezTo>
                    <a:pt x="11400" y="20097"/>
                    <a:pt x="11100" y="18733"/>
                    <a:pt x="12000" y="15777"/>
                  </a:cubicBezTo>
                  <a:cubicBezTo>
                    <a:pt x="12900" y="12821"/>
                    <a:pt x="15000" y="8274"/>
                    <a:pt x="16800" y="5546"/>
                  </a:cubicBezTo>
                  <a:cubicBezTo>
                    <a:pt x="18600" y="2817"/>
                    <a:pt x="20100" y="1908"/>
                    <a:pt x="21600" y="9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4" name="Line"/>
            <p:cNvSpPr/>
            <p:nvPr/>
          </p:nvSpPr>
          <p:spPr>
            <a:xfrm>
              <a:off x="11009746" y="5749513"/>
              <a:ext cx="175684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982"/>
                  </a:moveTo>
                  <a:cubicBezTo>
                    <a:pt x="20559" y="491"/>
                    <a:pt x="19518" y="0"/>
                    <a:pt x="17566" y="0"/>
                  </a:cubicBezTo>
                  <a:cubicBezTo>
                    <a:pt x="15614" y="0"/>
                    <a:pt x="12752" y="491"/>
                    <a:pt x="9759" y="1964"/>
                  </a:cubicBezTo>
                  <a:cubicBezTo>
                    <a:pt x="6766" y="3436"/>
                    <a:pt x="3643" y="5891"/>
                    <a:pt x="1952" y="8755"/>
                  </a:cubicBezTo>
                  <a:cubicBezTo>
                    <a:pt x="260" y="11618"/>
                    <a:pt x="0" y="14891"/>
                    <a:pt x="0" y="16936"/>
                  </a:cubicBezTo>
                  <a:cubicBezTo>
                    <a:pt x="0" y="18982"/>
                    <a:pt x="260" y="19800"/>
                    <a:pt x="1041" y="20373"/>
                  </a:cubicBezTo>
                  <a:cubicBezTo>
                    <a:pt x="1822" y="20945"/>
                    <a:pt x="3123" y="21273"/>
                    <a:pt x="44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5" name="Line"/>
            <p:cNvSpPr/>
            <p:nvPr/>
          </p:nvSpPr>
          <p:spPr>
            <a:xfrm>
              <a:off x="11160029" y="5844763"/>
              <a:ext cx="1143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00" y="0"/>
                    <a:pt x="4000" y="0"/>
                    <a:pt x="5400" y="600"/>
                  </a:cubicBezTo>
                  <a:cubicBezTo>
                    <a:pt x="6800" y="1200"/>
                    <a:pt x="7600" y="2400"/>
                    <a:pt x="10200" y="6000"/>
                  </a:cubicBezTo>
                  <a:cubicBezTo>
                    <a:pt x="12800" y="9600"/>
                    <a:pt x="17200" y="15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6" name="Line"/>
            <p:cNvSpPr/>
            <p:nvPr/>
          </p:nvSpPr>
          <p:spPr>
            <a:xfrm>
              <a:off x="11115579" y="5832063"/>
              <a:ext cx="2032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00" y="1543"/>
                    <a:pt x="16200" y="3086"/>
                    <a:pt x="13162" y="5657"/>
                  </a:cubicBezTo>
                  <a:cubicBezTo>
                    <a:pt x="10125" y="8229"/>
                    <a:pt x="6750" y="11829"/>
                    <a:pt x="4500" y="14657"/>
                  </a:cubicBezTo>
                  <a:cubicBezTo>
                    <a:pt x="2250" y="17486"/>
                    <a:pt x="1125" y="195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7" name="Line"/>
            <p:cNvSpPr/>
            <p:nvPr/>
          </p:nvSpPr>
          <p:spPr>
            <a:xfrm>
              <a:off x="11290220" y="5876513"/>
              <a:ext cx="174610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600" fill="norm" stroke="1" extrusionOk="0">
                  <a:moveTo>
                    <a:pt x="21212" y="0"/>
                  </a:moveTo>
                  <a:cubicBezTo>
                    <a:pt x="16326" y="1626"/>
                    <a:pt x="11441" y="3252"/>
                    <a:pt x="7841" y="4877"/>
                  </a:cubicBezTo>
                  <a:cubicBezTo>
                    <a:pt x="4241" y="6503"/>
                    <a:pt x="1926" y="8129"/>
                    <a:pt x="769" y="9523"/>
                  </a:cubicBezTo>
                  <a:cubicBezTo>
                    <a:pt x="-388" y="10916"/>
                    <a:pt x="-388" y="12077"/>
                    <a:pt x="1798" y="13471"/>
                  </a:cubicBezTo>
                  <a:cubicBezTo>
                    <a:pt x="3983" y="14865"/>
                    <a:pt x="8355" y="16490"/>
                    <a:pt x="11955" y="17884"/>
                  </a:cubicBezTo>
                  <a:cubicBezTo>
                    <a:pt x="15555" y="19277"/>
                    <a:pt x="18383" y="20439"/>
                    <a:pt x="212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8" name="Line"/>
            <p:cNvSpPr/>
            <p:nvPr/>
          </p:nvSpPr>
          <p:spPr>
            <a:xfrm>
              <a:off x="11242579" y="6092413"/>
              <a:ext cx="165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9" name="Line"/>
            <p:cNvSpPr/>
            <p:nvPr/>
          </p:nvSpPr>
          <p:spPr>
            <a:xfrm>
              <a:off x="11488112" y="5908263"/>
              <a:ext cx="198968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532" y="3476"/>
                    <a:pt x="17464" y="6952"/>
                    <a:pt x="14591" y="10179"/>
                  </a:cubicBezTo>
                  <a:cubicBezTo>
                    <a:pt x="11719" y="13407"/>
                    <a:pt x="8043" y="16386"/>
                    <a:pt x="5630" y="18000"/>
                  </a:cubicBezTo>
                  <a:cubicBezTo>
                    <a:pt x="3217" y="19614"/>
                    <a:pt x="2068" y="19862"/>
                    <a:pt x="1264" y="19366"/>
                  </a:cubicBezTo>
                  <a:cubicBezTo>
                    <a:pt x="460" y="18869"/>
                    <a:pt x="0" y="17628"/>
                    <a:pt x="0" y="16386"/>
                  </a:cubicBezTo>
                  <a:cubicBezTo>
                    <a:pt x="0" y="15145"/>
                    <a:pt x="460" y="13903"/>
                    <a:pt x="1264" y="13034"/>
                  </a:cubicBezTo>
                  <a:cubicBezTo>
                    <a:pt x="2068" y="12166"/>
                    <a:pt x="3217" y="11669"/>
                    <a:pt x="5515" y="12166"/>
                  </a:cubicBezTo>
                  <a:cubicBezTo>
                    <a:pt x="7813" y="12662"/>
                    <a:pt x="11260" y="14152"/>
                    <a:pt x="13557" y="15890"/>
                  </a:cubicBezTo>
                  <a:cubicBezTo>
                    <a:pt x="15855" y="17628"/>
                    <a:pt x="17004" y="19614"/>
                    <a:pt x="181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0" name="Line"/>
            <p:cNvSpPr/>
            <p:nvPr/>
          </p:nvSpPr>
          <p:spPr>
            <a:xfrm>
              <a:off x="11674379" y="5876513"/>
              <a:ext cx="12943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600" fill="norm" stroke="1" extrusionOk="0">
                  <a:moveTo>
                    <a:pt x="16723" y="0"/>
                  </a:moveTo>
                  <a:cubicBezTo>
                    <a:pt x="18813" y="1322"/>
                    <a:pt x="20903" y="2645"/>
                    <a:pt x="21252" y="5069"/>
                  </a:cubicBezTo>
                  <a:cubicBezTo>
                    <a:pt x="21600" y="7494"/>
                    <a:pt x="20206" y="11020"/>
                    <a:pt x="16374" y="13959"/>
                  </a:cubicBezTo>
                  <a:cubicBezTo>
                    <a:pt x="12542" y="16898"/>
                    <a:pt x="6271" y="192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1" name="Line"/>
            <p:cNvSpPr/>
            <p:nvPr/>
          </p:nvSpPr>
          <p:spPr>
            <a:xfrm>
              <a:off x="10302779" y="6346413"/>
              <a:ext cx="1905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4800"/>
                    <a:pt x="11520" y="9600"/>
                    <a:pt x="15120" y="13200"/>
                  </a:cubicBezTo>
                  <a:cubicBezTo>
                    <a:pt x="18720" y="16800"/>
                    <a:pt x="2016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2" name="Line"/>
            <p:cNvSpPr/>
            <p:nvPr/>
          </p:nvSpPr>
          <p:spPr>
            <a:xfrm>
              <a:off x="10309129" y="6486113"/>
              <a:ext cx="1079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3" name="Line"/>
            <p:cNvSpPr/>
            <p:nvPr/>
          </p:nvSpPr>
          <p:spPr>
            <a:xfrm>
              <a:off x="10690129" y="6428963"/>
              <a:ext cx="698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64" y="4996"/>
                    <a:pt x="11127" y="9992"/>
                    <a:pt x="7527" y="13592"/>
                  </a:cubicBezTo>
                  <a:cubicBezTo>
                    <a:pt x="3927" y="17192"/>
                    <a:pt x="1964" y="1939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4" name="Line"/>
            <p:cNvSpPr/>
            <p:nvPr/>
          </p:nvSpPr>
          <p:spPr>
            <a:xfrm>
              <a:off x="10715529" y="6421418"/>
              <a:ext cx="247651" cy="77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51" fill="norm" stroke="1" extrusionOk="0">
                  <a:moveTo>
                    <a:pt x="0" y="20251"/>
                  </a:moveTo>
                  <a:cubicBezTo>
                    <a:pt x="2215" y="12497"/>
                    <a:pt x="4431" y="4743"/>
                    <a:pt x="8031" y="1697"/>
                  </a:cubicBezTo>
                  <a:cubicBezTo>
                    <a:pt x="11631" y="-1349"/>
                    <a:pt x="16615" y="313"/>
                    <a:pt x="21600" y="19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5" name="Line"/>
            <p:cNvSpPr/>
            <p:nvPr/>
          </p:nvSpPr>
          <p:spPr>
            <a:xfrm>
              <a:off x="10690129" y="6581363"/>
              <a:ext cx="139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6" name="Line"/>
            <p:cNvSpPr/>
            <p:nvPr/>
          </p:nvSpPr>
          <p:spPr>
            <a:xfrm>
              <a:off x="10817129" y="6695663"/>
              <a:ext cx="1206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7" name="Line"/>
            <p:cNvSpPr/>
            <p:nvPr/>
          </p:nvSpPr>
          <p:spPr>
            <a:xfrm>
              <a:off x="10804429" y="6702013"/>
              <a:ext cx="1270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057"/>
                    <a:pt x="14400" y="4114"/>
                    <a:pt x="10800" y="7714"/>
                  </a:cubicBezTo>
                  <a:cubicBezTo>
                    <a:pt x="7200" y="11314"/>
                    <a:pt x="3600" y="164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8" name="Line"/>
            <p:cNvSpPr/>
            <p:nvPr/>
          </p:nvSpPr>
          <p:spPr>
            <a:xfrm>
              <a:off x="11035864" y="6501901"/>
              <a:ext cx="206716" cy="269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5" h="21523" fill="norm" stroke="1" extrusionOk="0">
                  <a:moveTo>
                    <a:pt x="21095" y="1779"/>
                  </a:moveTo>
                  <a:cubicBezTo>
                    <a:pt x="20447" y="935"/>
                    <a:pt x="19799" y="92"/>
                    <a:pt x="17639" y="7"/>
                  </a:cubicBezTo>
                  <a:cubicBezTo>
                    <a:pt x="15479" y="-77"/>
                    <a:pt x="11807" y="598"/>
                    <a:pt x="8459" y="2454"/>
                  </a:cubicBezTo>
                  <a:cubicBezTo>
                    <a:pt x="5111" y="4310"/>
                    <a:pt x="2087" y="7348"/>
                    <a:pt x="791" y="10301"/>
                  </a:cubicBezTo>
                  <a:cubicBezTo>
                    <a:pt x="-505" y="13254"/>
                    <a:pt x="-73" y="16123"/>
                    <a:pt x="1115" y="17979"/>
                  </a:cubicBezTo>
                  <a:cubicBezTo>
                    <a:pt x="2303" y="19836"/>
                    <a:pt x="4247" y="20679"/>
                    <a:pt x="6191" y="21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9" name="Line"/>
            <p:cNvSpPr/>
            <p:nvPr/>
          </p:nvSpPr>
          <p:spPr>
            <a:xfrm>
              <a:off x="11149446" y="6562313"/>
              <a:ext cx="182034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28" y="5214"/>
                    <a:pt x="12056" y="10428"/>
                    <a:pt x="9167" y="13407"/>
                  </a:cubicBezTo>
                  <a:cubicBezTo>
                    <a:pt x="6279" y="16386"/>
                    <a:pt x="5274" y="17131"/>
                    <a:pt x="4144" y="17628"/>
                  </a:cubicBezTo>
                  <a:cubicBezTo>
                    <a:pt x="3014" y="18124"/>
                    <a:pt x="1758" y="18372"/>
                    <a:pt x="1005" y="17752"/>
                  </a:cubicBezTo>
                  <a:cubicBezTo>
                    <a:pt x="251" y="17131"/>
                    <a:pt x="0" y="15641"/>
                    <a:pt x="0" y="14276"/>
                  </a:cubicBezTo>
                  <a:cubicBezTo>
                    <a:pt x="0" y="12910"/>
                    <a:pt x="251" y="11669"/>
                    <a:pt x="1381" y="10676"/>
                  </a:cubicBezTo>
                  <a:cubicBezTo>
                    <a:pt x="2512" y="9683"/>
                    <a:pt x="4521" y="8938"/>
                    <a:pt x="7535" y="10800"/>
                  </a:cubicBezTo>
                  <a:cubicBezTo>
                    <a:pt x="10549" y="12662"/>
                    <a:pt x="14567" y="17131"/>
                    <a:pt x="185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0" name="Line"/>
            <p:cNvSpPr/>
            <p:nvPr/>
          </p:nvSpPr>
          <p:spPr>
            <a:xfrm>
              <a:off x="11306079" y="6555963"/>
              <a:ext cx="138704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600" fill="norm" stroke="1" extrusionOk="0">
                  <a:moveTo>
                    <a:pt x="16691" y="0"/>
                  </a:moveTo>
                  <a:cubicBezTo>
                    <a:pt x="18982" y="1694"/>
                    <a:pt x="21273" y="3388"/>
                    <a:pt x="21436" y="6071"/>
                  </a:cubicBezTo>
                  <a:cubicBezTo>
                    <a:pt x="21600" y="8753"/>
                    <a:pt x="19636" y="12424"/>
                    <a:pt x="15709" y="15176"/>
                  </a:cubicBezTo>
                  <a:cubicBezTo>
                    <a:pt x="11782" y="17929"/>
                    <a:pt x="5891" y="197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1" name="Line"/>
            <p:cNvSpPr/>
            <p:nvPr/>
          </p:nvSpPr>
          <p:spPr>
            <a:xfrm>
              <a:off x="5572029" y="3979980"/>
              <a:ext cx="4149815" cy="3858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5" h="21600" fill="norm" stroke="1" extrusionOk="0">
                  <a:moveTo>
                    <a:pt x="0" y="95"/>
                  </a:moveTo>
                  <a:cubicBezTo>
                    <a:pt x="253" y="47"/>
                    <a:pt x="507" y="0"/>
                    <a:pt x="837" y="0"/>
                  </a:cubicBezTo>
                  <a:cubicBezTo>
                    <a:pt x="1168" y="0"/>
                    <a:pt x="1575" y="47"/>
                    <a:pt x="1983" y="83"/>
                  </a:cubicBezTo>
                  <a:cubicBezTo>
                    <a:pt x="2390" y="118"/>
                    <a:pt x="2798" y="142"/>
                    <a:pt x="3205" y="166"/>
                  </a:cubicBezTo>
                  <a:cubicBezTo>
                    <a:pt x="3613" y="190"/>
                    <a:pt x="4020" y="213"/>
                    <a:pt x="4450" y="243"/>
                  </a:cubicBezTo>
                  <a:cubicBezTo>
                    <a:pt x="4880" y="273"/>
                    <a:pt x="5331" y="308"/>
                    <a:pt x="5788" y="350"/>
                  </a:cubicBezTo>
                  <a:cubicBezTo>
                    <a:pt x="6245" y="391"/>
                    <a:pt x="6708" y="438"/>
                    <a:pt x="7127" y="486"/>
                  </a:cubicBezTo>
                  <a:cubicBezTo>
                    <a:pt x="7545" y="533"/>
                    <a:pt x="7920" y="581"/>
                    <a:pt x="8283" y="634"/>
                  </a:cubicBezTo>
                  <a:cubicBezTo>
                    <a:pt x="8647" y="687"/>
                    <a:pt x="8999" y="746"/>
                    <a:pt x="9412" y="818"/>
                  </a:cubicBezTo>
                  <a:cubicBezTo>
                    <a:pt x="9825" y="889"/>
                    <a:pt x="10299" y="972"/>
                    <a:pt x="10761" y="1060"/>
                  </a:cubicBezTo>
                  <a:cubicBezTo>
                    <a:pt x="11224" y="1149"/>
                    <a:pt x="11676" y="1244"/>
                    <a:pt x="12094" y="1333"/>
                  </a:cubicBezTo>
                  <a:cubicBezTo>
                    <a:pt x="12513" y="1422"/>
                    <a:pt x="12898" y="1505"/>
                    <a:pt x="13284" y="1588"/>
                  </a:cubicBezTo>
                  <a:cubicBezTo>
                    <a:pt x="13669" y="1671"/>
                    <a:pt x="14055" y="1754"/>
                    <a:pt x="14429" y="1831"/>
                  </a:cubicBezTo>
                  <a:cubicBezTo>
                    <a:pt x="14804" y="1908"/>
                    <a:pt x="15167" y="1979"/>
                    <a:pt x="15498" y="2032"/>
                  </a:cubicBezTo>
                  <a:cubicBezTo>
                    <a:pt x="15828" y="2085"/>
                    <a:pt x="16126" y="2121"/>
                    <a:pt x="16368" y="2156"/>
                  </a:cubicBezTo>
                  <a:cubicBezTo>
                    <a:pt x="16610" y="2192"/>
                    <a:pt x="16798" y="2228"/>
                    <a:pt x="17023" y="2275"/>
                  </a:cubicBezTo>
                  <a:cubicBezTo>
                    <a:pt x="17249" y="2322"/>
                    <a:pt x="17514" y="2382"/>
                    <a:pt x="17822" y="2447"/>
                  </a:cubicBezTo>
                  <a:cubicBezTo>
                    <a:pt x="18130" y="2512"/>
                    <a:pt x="18483" y="2583"/>
                    <a:pt x="18802" y="2642"/>
                  </a:cubicBezTo>
                  <a:cubicBezTo>
                    <a:pt x="19122" y="2701"/>
                    <a:pt x="19408" y="2749"/>
                    <a:pt x="19766" y="2790"/>
                  </a:cubicBezTo>
                  <a:cubicBezTo>
                    <a:pt x="20124" y="2832"/>
                    <a:pt x="20554" y="2867"/>
                    <a:pt x="20851" y="2903"/>
                  </a:cubicBezTo>
                  <a:cubicBezTo>
                    <a:pt x="21148" y="2938"/>
                    <a:pt x="21314" y="2974"/>
                    <a:pt x="21424" y="2998"/>
                  </a:cubicBezTo>
                  <a:cubicBezTo>
                    <a:pt x="21534" y="3021"/>
                    <a:pt x="21589" y="3033"/>
                    <a:pt x="21594" y="3092"/>
                  </a:cubicBezTo>
                  <a:cubicBezTo>
                    <a:pt x="21600" y="3152"/>
                    <a:pt x="21556" y="3258"/>
                    <a:pt x="21479" y="3495"/>
                  </a:cubicBezTo>
                  <a:cubicBezTo>
                    <a:pt x="21402" y="3732"/>
                    <a:pt x="21292" y="4100"/>
                    <a:pt x="21220" y="4467"/>
                  </a:cubicBezTo>
                  <a:cubicBezTo>
                    <a:pt x="21148" y="4834"/>
                    <a:pt x="21115" y="5202"/>
                    <a:pt x="21088" y="5616"/>
                  </a:cubicBezTo>
                  <a:cubicBezTo>
                    <a:pt x="21060" y="6031"/>
                    <a:pt x="21038" y="6493"/>
                    <a:pt x="21016" y="6937"/>
                  </a:cubicBezTo>
                  <a:cubicBezTo>
                    <a:pt x="20994" y="7382"/>
                    <a:pt x="20972" y="7808"/>
                    <a:pt x="20934" y="8270"/>
                  </a:cubicBezTo>
                  <a:cubicBezTo>
                    <a:pt x="20895" y="8732"/>
                    <a:pt x="20840" y="9230"/>
                    <a:pt x="20785" y="9674"/>
                  </a:cubicBezTo>
                  <a:cubicBezTo>
                    <a:pt x="20730" y="10119"/>
                    <a:pt x="20675" y="10510"/>
                    <a:pt x="20614" y="10966"/>
                  </a:cubicBezTo>
                  <a:cubicBezTo>
                    <a:pt x="20554" y="11422"/>
                    <a:pt x="20488" y="11943"/>
                    <a:pt x="20438" y="12465"/>
                  </a:cubicBezTo>
                  <a:cubicBezTo>
                    <a:pt x="20388" y="12986"/>
                    <a:pt x="20355" y="13507"/>
                    <a:pt x="20344" y="14011"/>
                  </a:cubicBezTo>
                  <a:cubicBezTo>
                    <a:pt x="20333" y="14515"/>
                    <a:pt x="20344" y="15000"/>
                    <a:pt x="20350" y="15492"/>
                  </a:cubicBezTo>
                  <a:cubicBezTo>
                    <a:pt x="20355" y="15984"/>
                    <a:pt x="20355" y="16481"/>
                    <a:pt x="20350" y="16967"/>
                  </a:cubicBezTo>
                  <a:cubicBezTo>
                    <a:pt x="20344" y="17453"/>
                    <a:pt x="20333" y="17927"/>
                    <a:pt x="20295" y="18395"/>
                  </a:cubicBezTo>
                  <a:cubicBezTo>
                    <a:pt x="20256" y="18863"/>
                    <a:pt x="20190" y="19325"/>
                    <a:pt x="20107" y="19805"/>
                  </a:cubicBezTo>
                  <a:cubicBezTo>
                    <a:pt x="20025" y="20285"/>
                    <a:pt x="19926" y="20782"/>
                    <a:pt x="19865" y="21085"/>
                  </a:cubicBezTo>
                  <a:cubicBezTo>
                    <a:pt x="19805" y="21387"/>
                    <a:pt x="19783" y="21493"/>
                    <a:pt x="1976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2" name="Line"/>
            <p:cNvSpPr/>
            <p:nvPr/>
          </p:nvSpPr>
          <p:spPr>
            <a:xfrm>
              <a:off x="276923" y="5599230"/>
              <a:ext cx="316707" cy="578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564" fill="norm" stroke="1" extrusionOk="0">
                  <a:moveTo>
                    <a:pt x="21546" y="1340"/>
                  </a:moveTo>
                  <a:cubicBezTo>
                    <a:pt x="21402" y="946"/>
                    <a:pt x="21258" y="552"/>
                    <a:pt x="20826" y="315"/>
                  </a:cubicBezTo>
                  <a:cubicBezTo>
                    <a:pt x="20394" y="79"/>
                    <a:pt x="19674" y="0"/>
                    <a:pt x="17874" y="0"/>
                  </a:cubicBezTo>
                  <a:cubicBezTo>
                    <a:pt x="16074" y="0"/>
                    <a:pt x="13194" y="79"/>
                    <a:pt x="10530" y="670"/>
                  </a:cubicBezTo>
                  <a:cubicBezTo>
                    <a:pt x="7866" y="1261"/>
                    <a:pt x="5418" y="2365"/>
                    <a:pt x="3906" y="3863"/>
                  </a:cubicBezTo>
                  <a:cubicBezTo>
                    <a:pt x="2394" y="5361"/>
                    <a:pt x="1818" y="7253"/>
                    <a:pt x="1314" y="9736"/>
                  </a:cubicBezTo>
                  <a:cubicBezTo>
                    <a:pt x="810" y="12219"/>
                    <a:pt x="378" y="15293"/>
                    <a:pt x="162" y="17264"/>
                  </a:cubicBezTo>
                  <a:cubicBezTo>
                    <a:pt x="-54" y="19235"/>
                    <a:pt x="-54" y="20102"/>
                    <a:pt x="162" y="20693"/>
                  </a:cubicBezTo>
                  <a:cubicBezTo>
                    <a:pt x="378" y="21285"/>
                    <a:pt x="810" y="21600"/>
                    <a:pt x="1890" y="21561"/>
                  </a:cubicBezTo>
                  <a:cubicBezTo>
                    <a:pt x="2970" y="21521"/>
                    <a:pt x="4698" y="21127"/>
                    <a:pt x="7218" y="20496"/>
                  </a:cubicBezTo>
                  <a:cubicBezTo>
                    <a:pt x="9738" y="19866"/>
                    <a:pt x="13050" y="18999"/>
                    <a:pt x="16362" y="181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3" name="Line"/>
            <p:cNvSpPr/>
            <p:nvPr/>
          </p:nvSpPr>
          <p:spPr>
            <a:xfrm>
              <a:off x="339629" y="5876513"/>
              <a:ext cx="139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36" y="16800"/>
                    <a:pt x="10473" y="12000"/>
                    <a:pt x="14073" y="8400"/>
                  </a:cubicBezTo>
                  <a:cubicBezTo>
                    <a:pt x="17673" y="4800"/>
                    <a:pt x="19636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4" name="Line"/>
            <p:cNvSpPr/>
            <p:nvPr/>
          </p:nvSpPr>
          <p:spPr>
            <a:xfrm>
              <a:off x="687303" y="5595982"/>
              <a:ext cx="363527" cy="534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560" fill="norm" stroke="1" extrusionOk="0">
                  <a:moveTo>
                    <a:pt x="21443" y="1070"/>
                  </a:moveTo>
                  <a:cubicBezTo>
                    <a:pt x="19570" y="558"/>
                    <a:pt x="17697" y="45"/>
                    <a:pt x="15263" y="3"/>
                  </a:cubicBezTo>
                  <a:cubicBezTo>
                    <a:pt x="12828" y="-40"/>
                    <a:pt x="9831" y="387"/>
                    <a:pt x="7771" y="1155"/>
                  </a:cubicBezTo>
                  <a:cubicBezTo>
                    <a:pt x="5711" y="1924"/>
                    <a:pt x="4588" y="3034"/>
                    <a:pt x="3901" y="4869"/>
                  </a:cubicBezTo>
                  <a:cubicBezTo>
                    <a:pt x="3214" y="6705"/>
                    <a:pt x="2964" y="9266"/>
                    <a:pt x="2403" y="11870"/>
                  </a:cubicBezTo>
                  <a:cubicBezTo>
                    <a:pt x="1841" y="14474"/>
                    <a:pt x="967" y="17120"/>
                    <a:pt x="467" y="18700"/>
                  </a:cubicBezTo>
                  <a:cubicBezTo>
                    <a:pt x="-32" y="20279"/>
                    <a:pt x="-157" y="20792"/>
                    <a:pt x="218" y="21090"/>
                  </a:cubicBezTo>
                  <a:cubicBezTo>
                    <a:pt x="592" y="21389"/>
                    <a:pt x="1466" y="21475"/>
                    <a:pt x="3214" y="21517"/>
                  </a:cubicBezTo>
                  <a:cubicBezTo>
                    <a:pt x="4962" y="21560"/>
                    <a:pt x="7584" y="21560"/>
                    <a:pt x="10206" y="215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5" name="Line"/>
            <p:cNvSpPr/>
            <p:nvPr/>
          </p:nvSpPr>
          <p:spPr>
            <a:xfrm>
              <a:off x="1107979" y="5753233"/>
              <a:ext cx="147402" cy="325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175" fill="norm" stroke="1" extrusionOk="0">
                  <a:moveTo>
                    <a:pt x="20079" y="583"/>
                  </a:moveTo>
                  <a:cubicBezTo>
                    <a:pt x="15515" y="171"/>
                    <a:pt x="10952" y="-242"/>
                    <a:pt x="7910" y="171"/>
                  </a:cubicBezTo>
                  <a:cubicBezTo>
                    <a:pt x="4868" y="583"/>
                    <a:pt x="3346" y="1822"/>
                    <a:pt x="3346" y="3335"/>
                  </a:cubicBezTo>
                  <a:cubicBezTo>
                    <a:pt x="3346" y="4848"/>
                    <a:pt x="4868" y="6637"/>
                    <a:pt x="7301" y="8357"/>
                  </a:cubicBezTo>
                  <a:cubicBezTo>
                    <a:pt x="9735" y="10076"/>
                    <a:pt x="13082" y="11727"/>
                    <a:pt x="15515" y="13034"/>
                  </a:cubicBezTo>
                  <a:cubicBezTo>
                    <a:pt x="17949" y="14341"/>
                    <a:pt x="19470" y="15304"/>
                    <a:pt x="20383" y="16199"/>
                  </a:cubicBezTo>
                  <a:cubicBezTo>
                    <a:pt x="21296" y="17093"/>
                    <a:pt x="21600" y="17919"/>
                    <a:pt x="20383" y="18813"/>
                  </a:cubicBezTo>
                  <a:cubicBezTo>
                    <a:pt x="19166" y="19707"/>
                    <a:pt x="16428" y="20670"/>
                    <a:pt x="12777" y="21014"/>
                  </a:cubicBezTo>
                  <a:cubicBezTo>
                    <a:pt x="9127" y="21358"/>
                    <a:pt x="4563" y="21083"/>
                    <a:pt x="0" y="208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6" name="Line"/>
            <p:cNvSpPr/>
            <p:nvPr/>
          </p:nvSpPr>
          <p:spPr>
            <a:xfrm>
              <a:off x="1387379" y="5626429"/>
              <a:ext cx="243345" cy="548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529" fill="norm" stroke="1" extrusionOk="0">
                  <a:moveTo>
                    <a:pt x="0" y="2089"/>
                  </a:moveTo>
                  <a:cubicBezTo>
                    <a:pt x="1490" y="1424"/>
                    <a:pt x="2979" y="760"/>
                    <a:pt x="4655" y="386"/>
                  </a:cubicBezTo>
                  <a:cubicBezTo>
                    <a:pt x="6331" y="12"/>
                    <a:pt x="8193" y="-71"/>
                    <a:pt x="9497" y="54"/>
                  </a:cubicBezTo>
                  <a:cubicBezTo>
                    <a:pt x="10800" y="178"/>
                    <a:pt x="11545" y="511"/>
                    <a:pt x="12383" y="1674"/>
                  </a:cubicBezTo>
                  <a:cubicBezTo>
                    <a:pt x="13221" y="2837"/>
                    <a:pt x="14152" y="4831"/>
                    <a:pt x="14803" y="6824"/>
                  </a:cubicBezTo>
                  <a:cubicBezTo>
                    <a:pt x="15455" y="8818"/>
                    <a:pt x="15828" y="10812"/>
                    <a:pt x="16852" y="12972"/>
                  </a:cubicBezTo>
                  <a:cubicBezTo>
                    <a:pt x="17876" y="15132"/>
                    <a:pt x="19552" y="17458"/>
                    <a:pt x="20483" y="18871"/>
                  </a:cubicBezTo>
                  <a:cubicBezTo>
                    <a:pt x="21414" y="20283"/>
                    <a:pt x="21600" y="20781"/>
                    <a:pt x="21228" y="21072"/>
                  </a:cubicBezTo>
                  <a:cubicBezTo>
                    <a:pt x="20855" y="21363"/>
                    <a:pt x="19924" y="21446"/>
                    <a:pt x="16759" y="21487"/>
                  </a:cubicBezTo>
                  <a:cubicBezTo>
                    <a:pt x="13593" y="21529"/>
                    <a:pt x="8193" y="21529"/>
                    <a:pt x="2793" y="21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7" name="Line"/>
            <p:cNvSpPr/>
            <p:nvPr/>
          </p:nvSpPr>
          <p:spPr>
            <a:xfrm>
              <a:off x="1889029" y="6006870"/>
              <a:ext cx="23495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4670" y="1118"/>
                    <a:pt x="9341" y="-1582"/>
                    <a:pt x="12941" y="1118"/>
                  </a:cubicBezTo>
                  <a:cubicBezTo>
                    <a:pt x="16541" y="3818"/>
                    <a:pt x="19070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8" name="Line"/>
            <p:cNvSpPr/>
            <p:nvPr/>
          </p:nvSpPr>
          <p:spPr>
            <a:xfrm>
              <a:off x="1920779" y="6155913"/>
              <a:ext cx="2540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9" name="Line"/>
            <p:cNvSpPr/>
            <p:nvPr/>
          </p:nvSpPr>
          <p:spPr>
            <a:xfrm>
              <a:off x="2702299" y="5871979"/>
              <a:ext cx="192148" cy="347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374" fill="norm" stroke="1" extrusionOk="0">
                  <a:moveTo>
                    <a:pt x="652" y="5743"/>
                  </a:moveTo>
                  <a:cubicBezTo>
                    <a:pt x="652" y="10298"/>
                    <a:pt x="652" y="14852"/>
                    <a:pt x="535" y="17584"/>
                  </a:cubicBezTo>
                  <a:cubicBezTo>
                    <a:pt x="418" y="20317"/>
                    <a:pt x="183" y="21228"/>
                    <a:pt x="65" y="21358"/>
                  </a:cubicBezTo>
                  <a:cubicBezTo>
                    <a:pt x="-52" y="21488"/>
                    <a:pt x="-52" y="20837"/>
                    <a:pt x="418" y="18625"/>
                  </a:cubicBezTo>
                  <a:cubicBezTo>
                    <a:pt x="887" y="16413"/>
                    <a:pt x="1826" y="12640"/>
                    <a:pt x="3235" y="9582"/>
                  </a:cubicBezTo>
                  <a:cubicBezTo>
                    <a:pt x="4644" y="6524"/>
                    <a:pt x="6522" y="4182"/>
                    <a:pt x="8048" y="2686"/>
                  </a:cubicBezTo>
                  <a:cubicBezTo>
                    <a:pt x="9574" y="1189"/>
                    <a:pt x="10748" y="539"/>
                    <a:pt x="12039" y="213"/>
                  </a:cubicBezTo>
                  <a:cubicBezTo>
                    <a:pt x="13331" y="-112"/>
                    <a:pt x="14739" y="-112"/>
                    <a:pt x="16265" y="539"/>
                  </a:cubicBezTo>
                  <a:cubicBezTo>
                    <a:pt x="17791" y="1189"/>
                    <a:pt x="19435" y="2490"/>
                    <a:pt x="20374" y="4702"/>
                  </a:cubicBezTo>
                  <a:cubicBezTo>
                    <a:pt x="21313" y="6915"/>
                    <a:pt x="21548" y="10037"/>
                    <a:pt x="21078" y="12705"/>
                  </a:cubicBezTo>
                  <a:cubicBezTo>
                    <a:pt x="20609" y="15372"/>
                    <a:pt x="19435" y="17584"/>
                    <a:pt x="18261" y="197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0" name="Line"/>
            <p:cNvSpPr/>
            <p:nvPr/>
          </p:nvSpPr>
          <p:spPr>
            <a:xfrm>
              <a:off x="3101879" y="6130513"/>
              <a:ext cx="12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1" name="Line"/>
            <p:cNvSpPr/>
            <p:nvPr/>
          </p:nvSpPr>
          <p:spPr>
            <a:xfrm>
              <a:off x="3432079" y="5787613"/>
              <a:ext cx="101601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1728"/>
                    <a:pt x="18000" y="3456"/>
                    <a:pt x="15750" y="5856"/>
                  </a:cubicBezTo>
                  <a:cubicBezTo>
                    <a:pt x="13500" y="8256"/>
                    <a:pt x="10800" y="11328"/>
                    <a:pt x="8100" y="14064"/>
                  </a:cubicBezTo>
                  <a:cubicBezTo>
                    <a:pt x="5400" y="16800"/>
                    <a:pt x="2700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2" name="Line"/>
            <p:cNvSpPr/>
            <p:nvPr/>
          </p:nvSpPr>
          <p:spPr>
            <a:xfrm>
              <a:off x="3476529" y="5787613"/>
              <a:ext cx="3429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33" y="16062"/>
                    <a:pt x="3467" y="10523"/>
                    <a:pt x="7067" y="6923"/>
                  </a:cubicBezTo>
                  <a:cubicBezTo>
                    <a:pt x="10667" y="3323"/>
                    <a:pt x="16133" y="16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3" name="Line"/>
            <p:cNvSpPr/>
            <p:nvPr/>
          </p:nvSpPr>
          <p:spPr>
            <a:xfrm>
              <a:off x="3495579" y="6130513"/>
              <a:ext cx="133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4" name="Line"/>
            <p:cNvSpPr/>
            <p:nvPr/>
          </p:nvSpPr>
          <p:spPr>
            <a:xfrm>
              <a:off x="3622579" y="6225763"/>
              <a:ext cx="1143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5" name="Line"/>
            <p:cNvSpPr/>
            <p:nvPr/>
          </p:nvSpPr>
          <p:spPr>
            <a:xfrm>
              <a:off x="3635279" y="6257513"/>
              <a:ext cx="1143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200" y="5564"/>
                    <a:pt x="8800" y="11127"/>
                    <a:pt x="5200" y="14727"/>
                  </a:cubicBezTo>
                  <a:cubicBezTo>
                    <a:pt x="1600" y="18327"/>
                    <a:pt x="800" y="199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6" name="Line"/>
            <p:cNvSpPr/>
            <p:nvPr/>
          </p:nvSpPr>
          <p:spPr>
            <a:xfrm>
              <a:off x="3942770" y="5929329"/>
              <a:ext cx="168760" cy="366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1" h="21482" fill="norm" stroke="1" extrusionOk="0">
                  <a:moveTo>
                    <a:pt x="21261" y="1744"/>
                  </a:moveTo>
                  <a:cubicBezTo>
                    <a:pt x="20194" y="1123"/>
                    <a:pt x="19128" y="503"/>
                    <a:pt x="17928" y="192"/>
                  </a:cubicBezTo>
                  <a:cubicBezTo>
                    <a:pt x="16728" y="-118"/>
                    <a:pt x="15394" y="-118"/>
                    <a:pt x="12861" y="689"/>
                  </a:cubicBezTo>
                  <a:cubicBezTo>
                    <a:pt x="10328" y="1496"/>
                    <a:pt x="6594" y="3110"/>
                    <a:pt x="3928" y="5592"/>
                  </a:cubicBezTo>
                  <a:cubicBezTo>
                    <a:pt x="1261" y="8075"/>
                    <a:pt x="-339" y="11427"/>
                    <a:pt x="61" y="14220"/>
                  </a:cubicBezTo>
                  <a:cubicBezTo>
                    <a:pt x="461" y="17013"/>
                    <a:pt x="2861" y="19248"/>
                    <a:pt x="4994" y="20365"/>
                  </a:cubicBezTo>
                  <a:cubicBezTo>
                    <a:pt x="7128" y="21482"/>
                    <a:pt x="8994" y="21482"/>
                    <a:pt x="10861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7" name="Line"/>
            <p:cNvSpPr/>
            <p:nvPr/>
          </p:nvSpPr>
          <p:spPr>
            <a:xfrm>
              <a:off x="4129360" y="6016213"/>
              <a:ext cx="19172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600" fill="norm" stroke="1" extrusionOk="0">
                  <a:moveTo>
                    <a:pt x="21499" y="0"/>
                  </a:moveTo>
                  <a:cubicBezTo>
                    <a:pt x="18651" y="2700"/>
                    <a:pt x="15802" y="5400"/>
                    <a:pt x="12954" y="7920"/>
                  </a:cubicBezTo>
                  <a:cubicBezTo>
                    <a:pt x="10106" y="10440"/>
                    <a:pt x="7257" y="12780"/>
                    <a:pt x="5240" y="14220"/>
                  </a:cubicBezTo>
                  <a:cubicBezTo>
                    <a:pt x="3222" y="15660"/>
                    <a:pt x="2035" y="16200"/>
                    <a:pt x="1204" y="15930"/>
                  </a:cubicBezTo>
                  <a:cubicBezTo>
                    <a:pt x="374" y="15660"/>
                    <a:pt x="-101" y="14580"/>
                    <a:pt x="18" y="12870"/>
                  </a:cubicBezTo>
                  <a:cubicBezTo>
                    <a:pt x="136" y="11160"/>
                    <a:pt x="848" y="8820"/>
                    <a:pt x="1679" y="7380"/>
                  </a:cubicBezTo>
                  <a:cubicBezTo>
                    <a:pt x="2510" y="5940"/>
                    <a:pt x="3459" y="5400"/>
                    <a:pt x="4528" y="5040"/>
                  </a:cubicBezTo>
                  <a:cubicBezTo>
                    <a:pt x="5596" y="4680"/>
                    <a:pt x="6783" y="4500"/>
                    <a:pt x="8800" y="5400"/>
                  </a:cubicBezTo>
                  <a:cubicBezTo>
                    <a:pt x="10818" y="6300"/>
                    <a:pt x="13666" y="8280"/>
                    <a:pt x="15802" y="11160"/>
                  </a:cubicBezTo>
                  <a:cubicBezTo>
                    <a:pt x="17939" y="14040"/>
                    <a:pt x="19363" y="17820"/>
                    <a:pt x="2078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8" name="Line"/>
            <p:cNvSpPr/>
            <p:nvPr/>
          </p:nvSpPr>
          <p:spPr>
            <a:xfrm>
              <a:off x="4397279" y="5940013"/>
              <a:ext cx="134835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1600" fill="norm" stroke="1" extrusionOk="0">
                  <a:moveTo>
                    <a:pt x="13957" y="0"/>
                  </a:moveTo>
                  <a:cubicBezTo>
                    <a:pt x="17280" y="3654"/>
                    <a:pt x="20603" y="7307"/>
                    <a:pt x="21102" y="10424"/>
                  </a:cubicBezTo>
                  <a:cubicBezTo>
                    <a:pt x="21600" y="13540"/>
                    <a:pt x="19274" y="16119"/>
                    <a:pt x="15286" y="17893"/>
                  </a:cubicBezTo>
                  <a:cubicBezTo>
                    <a:pt x="11298" y="19666"/>
                    <a:pt x="5649" y="206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9" name="Line"/>
            <p:cNvSpPr/>
            <p:nvPr/>
          </p:nvSpPr>
          <p:spPr>
            <a:xfrm>
              <a:off x="1057179" y="6236200"/>
              <a:ext cx="29845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4596" y="12793"/>
                    <a:pt x="9191" y="5170"/>
                    <a:pt x="12791" y="1993"/>
                  </a:cubicBezTo>
                  <a:cubicBezTo>
                    <a:pt x="16391" y="-1183"/>
                    <a:pt x="18996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0" name="Line"/>
            <p:cNvSpPr/>
            <p:nvPr/>
          </p:nvSpPr>
          <p:spPr>
            <a:xfrm>
              <a:off x="1069879" y="6333713"/>
              <a:ext cx="165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1" name="Line"/>
            <p:cNvSpPr/>
            <p:nvPr/>
          </p:nvSpPr>
          <p:spPr>
            <a:xfrm>
              <a:off x="635402" y="1914113"/>
              <a:ext cx="250328" cy="131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600" fill="norm" stroke="1" extrusionOk="0">
                  <a:moveTo>
                    <a:pt x="21467" y="0"/>
                  </a:moveTo>
                  <a:cubicBezTo>
                    <a:pt x="19470" y="904"/>
                    <a:pt x="17474" y="1809"/>
                    <a:pt x="15840" y="2800"/>
                  </a:cubicBezTo>
                  <a:cubicBezTo>
                    <a:pt x="14206" y="3791"/>
                    <a:pt x="12936" y="4870"/>
                    <a:pt x="11756" y="6035"/>
                  </a:cubicBezTo>
                  <a:cubicBezTo>
                    <a:pt x="10576" y="7200"/>
                    <a:pt x="9487" y="8452"/>
                    <a:pt x="8398" y="9791"/>
                  </a:cubicBezTo>
                  <a:cubicBezTo>
                    <a:pt x="7309" y="11130"/>
                    <a:pt x="6220" y="12557"/>
                    <a:pt x="5131" y="13930"/>
                  </a:cubicBezTo>
                  <a:cubicBezTo>
                    <a:pt x="4042" y="15304"/>
                    <a:pt x="2953" y="16626"/>
                    <a:pt x="2045" y="17791"/>
                  </a:cubicBezTo>
                  <a:cubicBezTo>
                    <a:pt x="1138" y="18957"/>
                    <a:pt x="412" y="19965"/>
                    <a:pt x="139" y="20574"/>
                  </a:cubicBezTo>
                  <a:cubicBezTo>
                    <a:pt x="-133" y="21183"/>
                    <a:pt x="49" y="21391"/>
                    <a:pt x="23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2" name="Line"/>
            <p:cNvSpPr/>
            <p:nvPr/>
          </p:nvSpPr>
          <p:spPr>
            <a:xfrm>
              <a:off x="574579" y="1942407"/>
              <a:ext cx="2711451" cy="1413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8" fill="norm" stroke="1" extrusionOk="0">
                  <a:moveTo>
                    <a:pt x="2378" y="2672"/>
                  </a:moveTo>
                  <a:cubicBezTo>
                    <a:pt x="2917" y="2478"/>
                    <a:pt x="3457" y="2284"/>
                    <a:pt x="4064" y="2090"/>
                  </a:cubicBezTo>
                  <a:cubicBezTo>
                    <a:pt x="4671" y="1896"/>
                    <a:pt x="5345" y="1702"/>
                    <a:pt x="5978" y="1540"/>
                  </a:cubicBezTo>
                  <a:cubicBezTo>
                    <a:pt x="6610" y="1378"/>
                    <a:pt x="7200" y="1249"/>
                    <a:pt x="7824" y="1120"/>
                  </a:cubicBezTo>
                  <a:cubicBezTo>
                    <a:pt x="8448" y="990"/>
                    <a:pt x="9105" y="861"/>
                    <a:pt x="9780" y="748"/>
                  </a:cubicBezTo>
                  <a:cubicBezTo>
                    <a:pt x="10454" y="635"/>
                    <a:pt x="11146" y="538"/>
                    <a:pt x="11845" y="457"/>
                  </a:cubicBezTo>
                  <a:cubicBezTo>
                    <a:pt x="12545" y="376"/>
                    <a:pt x="13253" y="311"/>
                    <a:pt x="13911" y="263"/>
                  </a:cubicBezTo>
                  <a:cubicBezTo>
                    <a:pt x="14569" y="214"/>
                    <a:pt x="15176" y="182"/>
                    <a:pt x="15783" y="150"/>
                  </a:cubicBezTo>
                  <a:cubicBezTo>
                    <a:pt x="16390" y="117"/>
                    <a:pt x="16997" y="85"/>
                    <a:pt x="17612" y="53"/>
                  </a:cubicBezTo>
                  <a:cubicBezTo>
                    <a:pt x="18228" y="20"/>
                    <a:pt x="18852" y="-12"/>
                    <a:pt x="19484" y="4"/>
                  </a:cubicBezTo>
                  <a:cubicBezTo>
                    <a:pt x="20116" y="20"/>
                    <a:pt x="20757" y="85"/>
                    <a:pt x="21128" y="117"/>
                  </a:cubicBezTo>
                  <a:cubicBezTo>
                    <a:pt x="21499" y="150"/>
                    <a:pt x="21600" y="150"/>
                    <a:pt x="21600" y="214"/>
                  </a:cubicBezTo>
                  <a:cubicBezTo>
                    <a:pt x="21600" y="279"/>
                    <a:pt x="21499" y="408"/>
                    <a:pt x="21339" y="958"/>
                  </a:cubicBezTo>
                  <a:cubicBezTo>
                    <a:pt x="21178" y="1508"/>
                    <a:pt x="20959" y="2478"/>
                    <a:pt x="20757" y="3561"/>
                  </a:cubicBezTo>
                  <a:cubicBezTo>
                    <a:pt x="20555" y="4644"/>
                    <a:pt x="20369" y="5841"/>
                    <a:pt x="20234" y="7069"/>
                  </a:cubicBezTo>
                  <a:cubicBezTo>
                    <a:pt x="20099" y="8298"/>
                    <a:pt x="20015" y="9559"/>
                    <a:pt x="19922" y="10820"/>
                  </a:cubicBezTo>
                  <a:cubicBezTo>
                    <a:pt x="19830" y="12081"/>
                    <a:pt x="19728" y="13342"/>
                    <a:pt x="19602" y="14474"/>
                  </a:cubicBezTo>
                  <a:cubicBezTo>
                    <a:pt x="19475" y="15606"/>
                    <a:pt x="19324" y="16608"/>
                    <a:pt x="19155" y="17530"/>
                  </a:cubicBezTo>
                  <a:cubicBezTo>
                    <a:pt x="18986" y="18451"/>
                    <a:pt x="18801" y="19292"/>
                    <a:pt x="18599" y="19955"/>
                  </a:cubicBezTo>
                  <a:cubicBezTo>
                    <a:pt x="18396" y="20618"/>
                    <a:pt x="18177" y="21103"/>
                    <a:pt x="17840" y="21345"/>
                  </a:cubicBezTo>
                  <a:cubicBezTo>
                    <a:pt x="17503" y="21588"/>
                    <a:pt x="17047" y="21588"/>
                    <a:pt x="16508" y="21588"/>
                  </a:cubicBezTo>
                  <a:cubicBezTo>
                    <a:pt x="15968" y="21588"/>
                    <a:pt x="15344" y="21588"/>
                    <a:pt x="14720" y="21588"/>
                  </a:cubicBezTo>
                  <a:cubicBezTo>
                    <a:pt x="14096" y="21588"/>
                    <a:pt x="13473" y="21588"/>
                    <a:pt x="12849" y="21588"/>
                  </a:cubicBezTo>
                  <a:cubicBezTo>
                    <a:pt x="12225" y="21588"/>
                    <a:pt x="11601" y="21588"/>
                    <a:pt x="11036" y="21588"/>
                  </a:cubicBezTo>
                  <a:cubicBezTo>
                    <a:pt x="10471" y="21588"/>
                    <a:pt x="9965" y="21588"/>
                    <a:pt x="9274" y="21556"/>
                  </a:cubicBezTo>
                  <a:cubicBezTo>
                    <a:pt x="8583" y="21523"/>
                    <a:pt x="7706" y="21459"/>
                    <a:pt x="6972" y="21426"/>
                  </a:cubicBezTo>
                  <a:cubicBezTo>
                    <a:pt x="6239" y="21394"/>
                    <a:pt x="5649" y="21394"/>
                    <a:pt x="4915" y="21362"/>
                  </a:cubicBezTo>
                  <a:cubicBezTo>
                    <a:pt x="4182" y="21329"/>
                    <a:pt x="3305" y="21265"/>
                    <a:pt x="2462" y="21184"/>
                  </a:cubicBezTo>
                  <a:cubicBezTo>
                    <a:pt x="1619" y="21103"/>
                    <a:pt x="809" y="21006"/>
                    <a:pt x="0" y="209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3" name="Line"/>
            <p:cNvSpPr/>
            <p:nvPr/>
          </p:nvSpPr>
          <p:spPr>
            <a:xfrm>
              <a:off x="352329" y="6549613"/>
              <a:ext cx="1181101" cy="95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84" fill="norm" stroke="1" extrusionOk="0">
                  <a:moveTo>
                    <a:pt x="0" y="0"/>
                  </a:moveTo>
                  <a:cubicBezTo>
                    <a:pt x="658" y="7353"/>
                    <a:pt x="1316" y="14706"/>
                    <a:pt x="2303" y="18153"/>
                  </a:cubicBezTo>
                  <a:cubicBezTo>
                    <a:pt x="3290" y="21600"/>
                    <a:pt x="4606" y="21140"/>
                    <a:pt x="5806" y="19072"/>
                  </a:cubicBezTo>
                  <a:cubicBezTo>
                    <a:pt x="7006" y="17004"/>
                    <a:pt x="8090" y="13328"/>
                    <a:pt x="9155" y="11949"/>
                  </a:cubicBezTo>
                  <a:cubicBezTo>
                    <a:pt x="10219" y="10570"/>
                    <a:pt x="11265" y="11489"/>
                    <a:pt x="12348" y="11489"/>
                  </a:cubicBezTo>
                  <a:cubicBezTo>
                    <a:pt x="13432" y="11489"/>
                    <a:pt x="14555" y="10570"/>
                    <a:pt x="15890" y="9881"/>
                  </a:cubicBezTo>
                  <a:cubicBezTo>
                    <a:pt x="17226" y="9191"/>
                    <a:pt x="18774" y="8732"/>
                    <a:pt x="19761" y="8043"/>
                  </a:cubicBezTo>
                  <a:cubicBezTo>
                    <a:pt x="20748" y="7353"/>
                    <a:pt x="21174" y="6434"/>
                    <a:pt x="21600" y="5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4" name="Line"/>
            <p:cNvSpPr/>
            <p:nvPr/>
          </p:nvSpPr>
          <p:spPr>
            <a:xfrm>
              <a:off x="447579" y="7185624"/>
              <a:ext cx="225707" cy="240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510" fill="norm" stroke="1" extrusionOk="0">
                  <a:moveTo>
                    <a:pt x="0" y="6731"/>
                  </a:moveTo>
                  <a:cubicBezTo>
                    <a:pt x="202" y="5784"/>
                    <a:pt x="404" y="4836"/>
                    <a:pt x="908" y="4742"/>
                  </a:cubicBezTo>
                  <a:cubicBezTo>
                    <a:pt x="1413" y="4647"/>
                    <a:pt x="2221" y="5405"/>
                    <a:pt x="2826" y="8721"/>
                  </a:cubicBezTo>
                  <a:cubicBezTo>
                    <a:pt x="3432" y="12036"/>
                    <a:pt x="3836" y="17910"/>
                    <a:pt x="4340" y="18573"/>
                  </a:cubicBezTo>
                  <a:cubicBezTo>
                    <a:pt x="4845" y="19236"/>
                    <a:pt x="5450" y="14689"/>
                    <a:pt x="6359" y="10899"/>
                  </a:cubicBezTo>
                  <a:cubicBezTo>
                    <a:pt x="7267" y="7110"/>
                    <a:pt x="8479" y="4078"/>
                    <a:pt x="9589" y="2373"/>
                  </a:cubicBezTo>
                  <a:cubicBezTo>
                    <a:pt x="10699" y="668"/>
                    <a:pt x="11708" y="289"/>
                    <a:pt x="12819" y="99"/>
                  </a:cubicBezTo>
                  <a:cubicBezTo>
                    <a:pt x="13929" y="-90"/>
                    <a:pt x="15140" y="-90"/>
                    <a:pt x="16452" y="857"/>
                  </a:cubicBezTo>
                  <a:cubicBezTo>
                    <a:pt x="17764" y="1805"/>
                    <a:pt x="19178" y="3699"/>
                    <a:pt x="20086" y="6731"/>
                  </a:cubicBezTo>
                  <a:cubicBezTo>
                    <a:pt x="20994" y="9763"/>
                    <a:pt x="21398" y="13931"/>
                    <a:pt x="21499" y="16584"/>
                  </a:cubicBezTo>
                  <a:cubicBezTo>
                    <a:pt x="21600" y="19236"/>
                    <a:pt x="21398" y="20373"/>
                    <a:pt x="21196" y="21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5" name="Line"/>
            <p:cNvSpPr/>
            <p:nvPr/>
          </p:nvSpPr>
          <p:spPr>
            <a:xfrm>
              <a:off x="873029" y="7337013"/>
              <a:ext cx="1" cy="127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6" name="Line"/>
            <p:cNvSpPr/>
            <p:nvPr/>
          </p:nvSpPr>
          <p:spPr>
            <a:xfrm>
              <a:off x="1089549" y="7039558"/>
              <a:ext cx="278781" cy="4023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383" fill="norm" stroke="1" extrusionOk="0">
                  <a:moveTo>
                    <a:pt x="21390" y="285"/>
                  </a:moveTo>
                  <a:cubicBezTo>
                    <a:pt x="18792" y="60"/>
                    <a:pt x="16193" y="-165"/>
                    <a:pt x="13107" y="172"/>
                  </a:cubicBezTo>
                  <a:cubicBezTo>
                    <a:pt x="10022" y="510"/>
                    <a:pt x="6449" y="1410"/>
                    <a:pt x="4094" y="2366"/>
                  </a:cubicBezTo>
                  <a:cubicBezTo>
                    <a:pt x="1739" y="3322"/>
                    <a:pt x="602" y="4335"/>
                    <a:pt x="196" y="6360"/>
                  </a:cubicBezTo>
                  <a:cubicBezTo>
                    <a:pt x="-210" y="8385"/>
                    <a:pt x="115" y="11422"/>
                    <a:pt x="277" y="13898"/>
                  </a:cubicBezTo>
                  <a:cubicBezTo>
                    <a:pt x="440" y="16373"/>
                    <a:pt x="440" y="18285"/>
                    <a:pt x="683" y="19522"/>
                  </a:cubicBezTo>
                  <a:cubicBezTo>
                    <a:pt x="927" y="20760"/>
                    <a:pt x="1414" y="21323"/>
                    <a:pt x="3525" y="21379"/>
                  </a:cubicBezTo>
                  <a:cubicBezTo>
                    <a:pt x="5637" y="21435"/>
                    <a:pt x="9372" y="20985"/>
                    <a:pt x="13107" y="20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7" name="Line"/>
            <p:cNvSpPr/>
            <p:nvPr/>
          </p:nvSpPr>
          <p:spPr>
            <a:xfrm>
              <a:off x="1139729" y="7229063"/>
              <a:ext cx="1016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50" y="15840"/>
                    <a:pt x="2700" y="10080"/>
                    <a:pt x="6300" y="6480"/>
                  </a:cubicBezTo>
                  <a:cubicBezTo>
                    <a:pt x="9900" y="2880"/>
                    <a:pt x="1575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8" name="Line"/>
            <p:cNvSpPr/>
            <p:nvPr/>
          </p:nvSpPr>
          <p:spPr>
            <a:xfrm>
              <a:off x="1442371" y="6968713"/>
              <a:ext cx="281559" cy="552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600" fill="norm" stroke="1" extrusionOk="0">
                  <a:moveTo>
                    <a:pt x="21442" y="0"/>
                  </a:moveTo>
                  <a:cubicBezTo>
                    <a:pt x="18379" y="331"/>
                    <a:pt x="15317" y="662"/>
                    <a:pt x="13302" y="869"/>
                  </a:cubicBezTo>
                  <a:cubicBezTo>
                    <a:pt x="11287" y="1076"/>
                    <a:pt x="10320" y="1159"/>
                    <a:pt x="9594" y="1366"/>
                  </a:cubicBezTo>
                  <a:cubicBezTo>
                    <a:pt x="8869" y="1572"/>
                    <a:pt x="8385" y="1903"/>
                    <a:pt x="8063" y="2855"/>
                  </a:cubicBezTo>
                  <a:cubicBezTo>
                    <a:pt x="7741" y="3807"/>
                    <a:pt x="7579" y="5379"/>
                    <a:pt x="6773" y="7572"/>
                  </a:cubicBezTo>
                  <a:cubicBezTo>
                    <a:pt x="5967" y="9766"/>
                    <a:pt x="4517" y="12579"/>
                    <a:pt x="3308" y="14690"/>
                  </a:cubicBezTo>
                  <a:cubicBezTo>
                    <a:pt x="2099" y="16800"/>
                    <a:pt x="1132" y="18207"/>
                    <a:pt x="567" y="19159"/>
                  </a:cubicBezTo>
                  <a:cubicBezTo>
                    <a:pt x="3" y="20110"/>
                    <a:pt x="-158" y="20607"/>
                    <a:pt x="164" y="20897"/>
                  </a:cubicBezTo>
                  <a:cubicBezTo>
                    <a:pt x="487" y="21186"/>
                    <a:pt x="1293" y="21269"/>
                    <a:pt x="4033" y="21352"/>
                  </a:cubicBezTo>
                  <a:cubicBezTo>
                    <a:pt x="6773" y="21434"/>
                    <a:pt x="11448" y="21517"/>
                    <a:pt x="1612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9" name="Line"/>
            <p:cNvSpPr/>
            <p:nvPr/>
          </p:nvSpPr>
          <p:spPr>
            <a:xfrm>
              <a:off x="1787429" y="7146513"/>
              <a:ext cx="7620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2274"/>
                    <a:pt x="16800" y="4547"/>
                    <a:pt x="13200" y="8147"/>
                  </a:cubicBezTo>
                  <a:cubicBezTo>
                    <a:pt x="9600" y="11747"/>
                    <a:pt x="4800" y="166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0" name="Line"/>
            <p:cNvSpPr/>
            <p:nvPr/>
          </p:nvSpPr>
          <p:spPr>
            <a:xfrm>
              <a:off x="1819179" y="7093597"/>
              <a:ext cx="285751" cy="103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396"/>
                    <a:pt x="0" y="17192"/>
                    <a:pt x="1360" y="13886"/>
                  </a:cubicBezTo>
                  <a:cubicBezTo>
                    <a:pt x="2720" y="10580"/>
                    <a:pt x="5440" y="6171"/>
                    <a:pt x="8640" y="3527"/>
                  </a:cubicBezTo>
                  <a:cubicBezTo>
                    <a:pt x="11840" y="882"/>
                    <a:pt x="15520" y="0"/>
                    <a:pt x="17760" y="0"/>
                  </a:cubicBezTo>
                  <a:cubicBezTo>
                    <a:pt x="20000" y="0"/>
                    <a:pt x="20800" y="882"/>
                    <a:pt x="21600" y="17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1" name="Line"/>
            <p:cNvSpPr/>
            <p:nvPr/>
          </p:nvSpPr>
          <p:spPr>
            <a:xfrm>
              <a:off x="1800129" y="7308157"/>
              <a:ext cx="18415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710" y="11375"/>
                    <a:pt x="11421" y="2735"/>
                    <a:pt x="15021" y="575"/>
                  </a:cubicBezTo>
                  <a:cubicBezTo>
                    <a:pt x="18621" y="-1585"/>
                    <a:pt x="2011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2" name="Line"/>
            <p:cNvSpPr/>
            <p:nvPr/>
          </p:nvSpPr>
          <p:spPr>
            <a:xfrm>
              <a:off x="1946179" y="7400513"/>
              <a:ext cx="1016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50" y="4582"/>
                    <a:pt x="9900" y="9164"/>
                    <a:pt x="13500" y="12764"/>
                  </a:cubicBezTo>
                  <a:cubicBezTo>
                    <a:pt x="17100" y="16364"/>
                    <a:pt x="19350" y="189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3" name="Line"/>
            <p:cNvSpPr/>
            <p:nvPr/>
          </p:nvSpPr>
          <p:spPr>
            <a:xfrm>
              <a:off x="1914429" y="7425913"/>
              <a:ext cx="1460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43" y="1565"/>
                    <a:pt x="14087" y="3130"/>
                    <a:pt x="10487" y="6730"/>
                  </a:cubicBezTo>
                  <a:cubicBezTo>
                    <a:pt x="6887" y="10330"/>
                    <a:pt x="3443" y="159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4" name="Line"/>
            <p:cNvSpPr/>
            <p:nvPr/>
          </p:nvSpPr>
          <p:spPr>
            <a:xfrm>
              <a:off x="2005030" y="6910849"/>
              <a:ext cx="150700" cy="127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021" fill="norm" stroke="1" extrusionOk="0">
                  <a:moveTo>
                    <a:pt x="4259" y="15795"/>
                  </a:moveTo>
                  <a:cubicBezTo>
                    <a:pt x="3359" y="17189"/>
                    <a:pt x="2459" y="18582"/>
                    <a:pt x="1559" y="18582"/>
                  </a:cubicBezTo>
                  <a:cubicBezTo>
                    <a:pt x="659" y="18582"/>
                    <a:pt x="-241" y="17189"/>
                    <a:pt x="59" y="14576"/>
                  </a:cubicBezTo>
                  <a:cubicBezTo>
                    <a:pt x="359" y="11963"/>
                    <a:pt x="1859" y="8131"/>
                    <a:pt x="3059" y="5518"/>
                  </a:cubicBezTo>
                  <a:cubicBezTo>
                    <a:pt x="4259" y="2905"/>
                    <a:pt x="5159" y="1511"/>
                    <a:pt x="6359" y="640"/>
                  </a:cubicBezTo>
                  <a:cubicBezTo>
                    <a:pt x="7559" y="-231"/>
                    <a:pt x="9059" y="-579"/>
                    <a:pt x="11159" y="2034"/>
                  </a:cubicBezTo>
                  <a:cubicBezTo>
                    <a:pt x="13259" y="4647"/>
                    <a:pt x="15959" y="10221"/>
                    <a:pt x="17759" y="13879"/>
                  </a:cubicBezTo>
                  <a:cubicBezTo>
                    <a:pt x="19559" y="17537"/>
                    <a:pt x="20459" y="19279"/>
                    <a:pt x="21359" y="210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5" name="Line"/>
            <p:cNvSpPr/>
            <p:nvPr/>
          </p:nvSpPr>
          <p:spPr>
            <a:xfrm>
              <a:off x="2184556" y="7152939"/>
              <a:ext cx="193424" cy="336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8" h="21460" fill="norm" stroke="1" extrusionOk="0">
                  <a:moveTo>
                    <a:pt x="20998" y="5665"/>
                  </a:moveTo>
                  <a:cubicBezTo>
                    <a:pt x="20538" y="3910"/>
                    <a:pt x="20079" y="2155"/>
                    <a:pt x="19275" y="1142"/>
                  </a:cubicBezTo>
                  <a:cubicBezTo>
                    <a:pt x="18470" y="130"/>
                    <a:pt x="17321" y="-140"/>
                    <a:pt x="15598" y="62"/>
                  </a:cubicBezTo>
                  <a:cubicBezTo>
                    <a:pt x="13875" y="265"/>
                    <a:pt x="11577" y="940"/>
                    <a:pt x="8704" y="2830"/>
                  </a:cubicBezTo>
                  <a:cubicBezTo>
                    <a:pt x="5832" y="4720"/>
                    <a:pt x="2385" y="7825"/>
                    <a:pt x="892" y="10863"/>
                  </a:cubicBezTo>
                  <a:cubicBezTo>
                    <a:pt x="-602" y="13900"/>
                    <a:pt x="-142" y="16870"/>
                    <a:pt x="1696" y="18625"/>
                  </a:cubicBezTo>
                  <a:cubicBezTo>
                    <a:pt x="3534" y="20380"/>
                    <a:pt x="6751" y="20920"/>
                    <a:pt x="9968" y="21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6" name="Line"/>
            <p:cNvSpPr/>
            <p:nvPr/>
          </p:nvSpPr>
          <p:spPr>
            <a:xfrm>
              <a:off x="2346870" y="7178263"/>
              <a:ext cx="19621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600" fill="norm" stroke="1" extrusionOk="0">
                  <a:moveTo>
                    <a:pt x="21530" y="0"/>
                  </a:moveTo>
                  <a:cubicBezTo>
                    <a:pt x="19672" y="4500"/>
                    <a:pt x="17814" y="9000"/>
                    <a:pt x="15259" y="12420"/>
                  </a:cubicBezTo>
                  <a:cubicBezTo>
                    <a:pt x="12704" y="15840"/>
                    <a:pt x="9453" y="18180"/>
                    <a:pt x="7014" y="19440"/>
                  </a:cubicBezTo>
                  <a:cubicBezTo>
                    <a:pt x="4575" y="20700"/>
                    <a:pt x="2949" y="20880"/>
                    <a:pt x="1904" y="20430"/>
                  </a:cubicBezTo>
                  <a:cubicBezTo>
                    <a:pt x="859" y="19980"/>
                    <a:pt x="395" y="18900"/>
                    <a:pt x="162" y="17730"/>
                  </a:cubicBezTo>
                  <a:cubicBezTo>
                    <a:pt x="-70" y="16560"/>
                    <a:pt x="-70" y="15300"/>
                    <a:pt x="278" y="14220"/>
                  </a:cubicBezTo>
                  <a:cubicBezTo>
                    <a:pt x="627" y="13140"/>
                    <a:pt x="1324" y="12240"/>
                    <a:pt x="2253" y="11610"/>
                  </a:cubicBezTo>
                  <a:cubicBezTo>
                    <a:pt x="3182" y="10980"/>
                    <a:pt x="4343" y="10620"/>
                    <a:pt x="7130" y="11700"/>
                  </a:cubicBezTo>
                  <a:cubicBezTo>
                    <a:pt x="9917" y="12780"/>
                    <a:pt x="14330" y="15300"/>
                    <a:pt x="16769" y="17190"/>
                  </a:cubicBezTo>
                  <a:cubicBezTo>
                    <a:pt x="19207" y="19080"/>
                    <a:pt x="19672" y="20340"/>
                    <a:pt x="2013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7" name="Line"/>
            <p:cNvSpPr/>
            <p:nvPr/>
          </p:nvSpPr>
          <p:spPr>
            <a:xfrm>
              <a:off x="2638329" y="7146513"/>
              <a:ext cx="76603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1" h="21600" fill="norm" stroke="1" extrusionOk="0">
                  <a:moveTo>
                    <a:pt x="6821" y="0"/>
                  </a:moveTo>
                  <a:cubicBezTo>
                    <a:pt x="11368" y="1178"/>
                    <a:pt x="15916" y="2356"/>
                    <a:pt x="18474" y="4647"/>
                  </a:cubicBezTo>
                  <a:cubicBezTo>
                    <a:pt x="21032" y="6938"/>
                    <a:pt x="21600" y="10342"/>
                    <a:pt x="18189" y="13353"/>
                  </a:cubicBezTo>
                  <a:cubicBezTo>
                    <a:pt x="14779" y="16364"/>
                    <a:pt x="7389" y="189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8" name="Line"/>
            <p:cNvSpPr/>
            <p:nvPr/>
          </p:nvSpPr>
          <p:spPr>
            <a:xfrm>
              <a:off x="2771679" y="7046359"/>
              <a:ext cx="240740" cy="474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534" fill="norm" stroke="1" extrusionOk="0">
                  <a:moveTo>
                    <a:pt x="0" y="1662"/>
                  </a:moveTo>
                  <a:cubicBezTo>
                    <a:pt x="1690" y="1086"/>
                    <a:pt x="3381" y="510"/>
                    <a:pt x="5729" y="222"/>
                  </a:cubicBezTo>
                  <a:cubicBezTo>
                    <a:pt x="8077" y="-66"/>
                    <a:pt x="11082" y="-66"/>
                    <a:pt x="13711" y="174"/>
                  </a:cubicBezTo>
                  <a:cubicBezTo>
                    <a:pt x="16341" y="414"/>
                    <a:pt x="18595" y="894"/>
                    <a:pt x="19910" y="2094"/>
                  </a:cubicBezTo>
                  <a:cubicBezTo>
                    <a:pt x="21224" y="3294"/>
                    <a:pt x="21600" y="5214"/>
                    <a:pt x="21224" y="7134"/>
                  </a:cubicBezTo>
                  <a:cubicBezTo>
                    <a:pt x="20849" y="9054"/>
                    <a:pt x="19722" y="10974"/>
                    <a:pt x="19158" y="12750"/>
                  </a:cubicBezTo>
                  <a:cubicBezTo>
                    <a:pt x="18595" y="14526"/>
                    <a:pt x="18595" y="16158"/>
                    <a:pt x="18970" y="17310"/>
                  </a:cubicBezTo>
                  <a:cubicBezTo>
                    <a:pt x="19346" y="18462"/>
                    <a:pt x="20097" y="19134"/>
                    <a:pt x="20003" y="19518"/>
                  </a:cubicBezTo>
                  <a:cubicBezTo>
                    <a:pt x="19910" y="19902"/>
                    <a:pt x="18970" y="19998"/>
                    <a:pt x="16810" y="20286"/>
                  </a:cubicBezTo>
                  <a:cubicBezTo>
                    <a:pt x="14650" y="20574"/>
                    <a:pt x="11270" y="21054"/>
                    <a:pt x="7889" y="21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9" name="Line"/>
            <p:cNvSpPr/>
            <p:nvPr/>
          </p:nvSpPr>
          <p:spPr>
            <a:xfrm>
              <a:off x="3362229" y="7286213"/>
              <a:ext cx="209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0800"/>
                    <a:pt x="4800" y="0"/>
                    <a:pt x="8400" y="0"/>
                  </a:cubicBezTo>
                  <a:cubicBezTo>
                    <a:pt x="12000" y="0"/>
                    <a:pt x="168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0" name="Line"/>
            <p:cNvSpPr/>
            <p:nvPr/>
          </p:nvSpPr>
          <p:spPr>
            <a:xfrm>
              <a:off x="3395863" y="7394163"/>
              <a:ext cx="169567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600" fill="norm" stroke="1" extrusionOk="0">
                  <a:moveTo>
                    <a:pt x="2963" y="21600"/>
                  </a:moveTo>
                  <a:cubicBezTo>
                    <a:pt x="1363" y="21600"/>
                    <a:pt x="-237" y="21600"/>
                    <a:pt x="30" y="19200"/>
                  </a:cubicBezTo>
                  <a:cubicBezTo>
                    <a:pt x="296" y="16800"/>
                    <a:pt x="2430" y="12000"/>
                    <a:pt x="6296" y="8400"/>
                  </a:cubicBezTo>
                  <a:cubicBezTo>
                    <a:pt x="10163" y="4800"/>
                    <a:pt x="15763" y="2400"/>
                    <a:pt x="2136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1" name="Line"/>
            <p:cNvSpPr/>
            <p:nvPr/>
          </p:nvSpPr>
          <p:spPr>
            <a:xfrm>
              <a:off x="3838479" y="7200518"/>
              <a:ext cx="152985" cy="229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7" h="20869" fill="norm" stroke="1" extrusionOk="0">
                  <a:moveTo>
                    <a:pt x="0" y="2601"/>
                  </a:moveTo>
                  <a:cubicBezTo>
                    <a:pt x="876" y="4529"/>
                    <a:pt x="1751" y="6458"/>
                    <a:pt x="2335" y="8869"/>
                  </a:cubicBezTo>
                  <a:cubicBezTo>
                    <a:pt x="2919" y="11279"/>
                    <a:pt x="3211" y="14172"/>
                    <a:pt x="2919" y="16486"/>
                  </a:cubicBezTo>
                  <a:cubicBezTo>
                    <a:pt x="2627" y="18801"/>
                    <a:pt x="1751" y="20536"/>
                    <a:pt x="1314" y="20826"/>
                  </a:cubicBezTo>
                  <a:cubicBezTo>
                    <a:pt x="876" y="21115"/>
                    <a:pt x="876" y="19958"/>
                    <a:pt x="1897" y="16679"/>
                  </a:cubicBezTo>
                  <a:cubicBezTo>
                    <a:pt x="2919" y="13401"/>
                    <a:pt x="4962" y="8001"/>
                    <a:pt x="6422" y="4915"/>
                  </a:cubicBezTo>
                  <a:cubicBezTo>
                    <a:pt x="7881" y="1829"/>
                    <a:pt x="8757" y="1058"/>
                    <a:pt x="10070" y="479"/>
                  </a:cubicBezTo>
                  <a:cubicBezTo>
                    <a:pt x="11384" y="-99"/>
                    <a:pt x="13135" y="-485"/>
                    <a:pt x="15324" y="1347"/>
                  </a:cubicBezTo>
                  <a:cubicBezTo>
                    <a:pt x="17514" y="3179"/>
                    <a:pt x="20141" y="7229"/>
                    <a:pt x="20870" y="10797"/>
                  </a:cubicBezTo>
                  <a:cubicBezTo>
                    <a:pt x="21600" y="14365"/>
                    <a:pt x="20432" y="17451"/>
                    <a:pt x="19265" y="20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2" name="Line"/>
            <p:cNvSpPr/>
            <p:nvPr/>
          </p:nvSpPr>
          <p:spPr>
            <a:xfrm>
              <a:off x="4162329" y="7349713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3" name="Line"/>
            <p:cNvSpPr/>
            <p:nvPr/>
          </p:nvSpPr>
          <p:spPr>
            <a:xfrm>
              <a:off x="4474008" y="7100932"/>
              <a:ext cx="62972" cy="343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476" fill="norm" stroke="1" extrusionOk="0">
                  <a:moveTo>
                    <a:pt x="21420" y="1263"/>
                  </a:moveTo>
                  <a:cubicBezTo>
                    <a:pt x="20700" y="601"/>
                    <a:pt x="19980" y="-62"/>
                    <a:pt x="18900" y="4"/>
                  </a:cubicBezTo>
                  <a:cubicBezTo>
                    <a:pt x="17820" y="71"/>
                    <a:pt x="16380" y="866"/>
                    <a:pt x="13860" y="3185"/>
                  </a:cubicBezTo>
                  <a:cubicBezTo>
                    <a:pt x="11340" y="5504"/>
                    <a:pt x="7740" y="9347"/>
                    <a:pt x="5220" y="12394"/>
                  </a:cubicBezTo>
                  <a:cubicBezTo>
                    <a:pt x="2700" y="15442"/>
                    <a:pt x="1260" y="17695"/>
                    <a:pt x="540" y="19219"/>
                  </a:cubicBezTo>
                  <a:cubicBezTo>
                    <a:pt x="-180" y="20743"/>
                    <a:pt x="-180" y="21538"/>
                    <a:pt x="540" y="21472"/>
                  </a:cubicBezTo>
                  <a:cubicBezTo>
                    <a:pt x="1260" y="21405"/>
                    <a:pt x="2700" y="20478"/>
                    <a:pt x="4140" y="19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4" name="Line"/>
            <p:cNvSpPr/>
            <p:nvPr/>
          </p:nvSpPr>
          <p:spPr>
            <a:xfrm>
              <a:off x="4511579" y="7044913"/>
              <a:ext cx="3111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673"/>
                    <a:pt x="0" y="13745"/>
                    <a:pt x="882" y="10309"/>
                  </a:cubicBezTo>
                  <a:cubicBezTo>
                    <a:pt x="1763" y="6873"/>
                    <a:pt x="3527" y="3927"/>
                    <a:pt x="7127" y="2291"/>
                  </a:cubicBezTo>
                  <a:cubicBezTo>
                    <a:pt x="10727" y="655"/>
                    <a:pt x="16163" y="3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5" name="Line"/>
            <p:cNvSpPr/>
            <p:nvPr/>
          </p:nvSpPr>
          <p:spPr>
            <a:xfrm>
              <a:off x="4505229" y="7197313"/>
              <a:ext cx="1905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00" y="16200"/>
                    <a:pt x="12000" y="10800"/>
                    <a:pt x="15600" y="7200"/>
                  </a:cubicBezTo>
                  <a:cubicBezTo>
                    <a:pt x="19200" y="3600"/>
                    <a:pt x="204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6" name="Line"/>
            <p:cNvSpPr/>
            <p:nvPr/>
          </p:nvSpPr>
          <p:spPr>
            <a:xfrm>
              <a:off x="4638579" y="7375113"/>
              <a:ext cx="952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7" name="Line"/>
            <p:cNvSpPr/>
            <p:nvPr/>
          </p:nvSpPr>
          <p:spPr>
            <a:xfrm>
              <a:off x="4629966" y="7387813"/>
              <a:ext cx="122914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1600" fill="norm" stroke="1" extrusionOk="0">
                  <a:moveTo>
                    <a:pt x="21259" y="0"/>
                  </a:moveTo>
                  <a:cubicBezTo>
                    <a:pt x="16134" y="2817"/>
                    <a:pt x="11008" y="5635"/>
                    <a:pt x="7347" y="8452"/>
                  </a:cubicBezTo>
                  <a:cubicBezTo>
                    <a:pt x="3686" y="11270"/>
                    <a:pt x="1490" y="14087"/>
                    <a:pt x="574" y="16278"/>
                  </a:cubicBezTo>
                  <a:cubicBezTo>
                    <a:pt x="-341" y="18470"/>
                    <a:pt x="25" y="20035"/>
                    <a:pt x="3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8" name="Line"/>
            <p:cNvSpPr/>
            <p:nvPr/>
          </p:nvSpPr>
          <p:spPr>
            <a:xfrm>
              <a:off x="4930396" y="7159213"/>
              <a:ext cx="114584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0" h="21600" fill="norm" stroke="1" extrusionOk="0">
                  <a:moveTo>
                    <a:pt x="20880" y="0"/>
                  </a:moveTo>
                  <a:cubicBezTo>
                    <a:pt x="18951" y="0"/>
                    <a:pt x="17023" y="0"/>
                    <a:pt x="14901" y="758"/>
                  </a:cubicBezTo>
                  <a:cubicBezTo>
                    <a:pt x="12780" y="1516"/>
                    <a:pt x="10466" y="3032"/>
                    <a:pt x="7959" y="5684"/>
                  </a:cubicBezTo>
                  <a:cubicBezTo>
                    <a:pt x="5451" y="8337"/>
                    <a:pt x="2751" y="12126"/>
                    <a:pt x="1209" y="14684"/>
                  </a:cubicBezTo>
                  <a:cubicBezTo>
                    <a:pt x="-334" y="17242"/>
                    <a:pt x="-720" y="18568"/>
                    <a:pt x="1980" y="19516"/>
                  </a:cubicBezTo>
                  <a:cubicBezTo>
                    <a:pt x="4680" y="20463"/>
                    <a:pt x="10466" y="21032"/>
                    <a:pt x="1625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9" name="Line"/>
            <p:cNvSpPr/>
            <p:nvPr/>
          </p:nvSpPr>
          <p:spPr>
            <a:xfrm>
              <a:off x="5072496" y="7210013"/>
              <a:ext cx="188384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17" y="5673"/>
                    <a:pt x="13834" y="11345"/>
                    <a:pt x="10921" y="14945"/>
                  </a:cubicBezTo>
                  <a:cubicBezTo>
                    <a:pt x="8009" y="18545"/>
                    <a:pt x="6067" y="20073"/>
                    <a:pt x="4490" y="20727"/>
                  </a:cubicBezTo>
                  <a:cubicBezTo>
                    <a:pt x="2912" y="21382"/>
                    <a:pt x="1699" y="21164"/>
                    <a:pt x="971" y="20073"/>
                  </a:cubicBezTo>
                  <a:cubicBezTo>
                    <a:pt x="243" y="18982"/>
                    <a:pt x="0" y="17018"/>
                    <a:pt x="0" y="15491"/>
                  </a:cubicBezTo>
                  <a:cubicBezTo>
                    <a:pt x="0" y="13964"/>
                    <a:pt x="243" y="12873"/>
                    <a:pt x="971" y="12109"/>
                  </a:cubicBezTo>
                  <a:cubicBezTo>
                    <a:pt x="1699" y="11345"/>
                    <a:pt x="2912" y="10909"/>
                    <a:pt x="4126" y="10691"/>
                  </a:cubicBezTo>
                  <a:cubicBezTo>
                    <a:pt x="5339" y="10473"/>
                    <a:pt x="6553" y="10473"/>
                    <a:pt x="9465" y="12327"/>
                  </a:cubicBezTo>
                  <a:cubicBezTo>
                    <a:pt x="12378" y="14182"/>
                    <a:pt x="16989" y="178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0" name="Line"/>
            <p:cNvSpPr/>
            <p:nvPr/>
          </p:nvSpPr>
          <p:spPr>
            <a:xfrm>
              <a:off x="5241829" y="7184613"/>
              <a:ext cx="139983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3" h="21600" fill="norm" stroke="1" extrusionOk="0">
                  <a:moveTo>
                    <a:pt x="19722" y="0"/>
                  </a:moveTo>
                  <a:cubicBezTo>
                    <a:pt x="20661" y="3046"/>
                    <a:pt x="21600" y="6092"/>
                    <a:pt x="19096" y="9415"/>
                  </a:cubicBezTo>
                  <a:cubicBezTo>
                    <a:pt x="16591" y="12738"/>
                    <a:pt x="10643" y="16338"/>
                    <a:pt x="6887" y="18415"/>
                  </a:cubicBezTo>
                  <a:cubicBezTo>
                    <a:pt x="3130" y="20492"/>
                    <a:pt x="1565" y="210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1" name="Line"/>
            <p:cNvSpPr/>
            <p:nvPr/>
          </p:nvSpPr>
          <p:spPr>
            <a:xfrm>
              <a:off x="3705129" y="7051263"/>
              <a:ext cx="412751" cy="577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046" y="0"/>
                    <a:pt x="20492" y="0"/>
                    <a:pt x="19440" y="831"/>
                  </a:cubicBezTo>
                  <a:cubicBezTo>
                    <a:pt x="18388" y="1662"/>
                    <a:pt x="16837" y="3323"/>
                    <a:pt x="14954" y="5341"/>
                  </a:cubicBezTo>
                  <a:cubicBezTo>
                    <a:pt x="13071" y="7358"/>
                    <a:pt x="10855" y="9732"/>
                    <a:pt x="8695" y="11908"/>
                  </a:cubicBezTo>
                  <a:cubicBezTo>
                    <a:pt x="6535" y="14084"/>
                    <a:pt x="4431" y="16062"/>
                    <a:pt x="2991" y="17644"/>
                  </a:cubicBezTo>
                  <a:cubicBezTo>
                    <a:pt x="1551" y="19226"/>
                    <a:pt x="775" y="2041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2" name="Line"/>
            <p:cNvSpPr/>
            <p:nvPr/>
          </p:nvSpPr>
          <p:spPr>
            <a:xfrm>
              <a:off x="244379" y="7032213"/>
              <a:ext cx="520701" cy="647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161" y="0"/>
                    <a:pt x="20722" y="0"/>
                    <a:pt x="19361" y="1412"/>
                  </a:cubicBezTo>
                  <a:cubicBezTo>
                    <a:pt x="18000" y="2824"/>
                    <a:pt x="15717" y="5647"/>
                    <a:pt x="13610" y="8047"/>
                  </a:cubicBezTo>
                  <a:cubicBezTo>
                    <a:pt x="11502" y="10447"/>
                    <a:pt x="9571" y="12424"/>
                    <a:pt x="7332" y="14612"/>
                  </a:cubicBezTo>
                  <a:cubicBezTo>
                    <a:pt x="5093" y="16800"/>
                    <a:pt x="2546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0" name="Drawing"/>
          <p:cNvGrpSpPr/>
          <p:nvPr/>
        </p:nvGrpSpPr>
        <p:grpSpPr>
          <a:xfrm>
            <a:off x="2004991" y="1819186"/>
            <a:ext cx="3750206" cy="619215"/>
            <a:chOff x="0" y="0"/>
            <a:chExt cx="3750204" cy="619213"/>
          </a:xfrm>
        </p:grpSpPr>
        <p:sp>
          <p:nvSpPr>
            <p:cNvPr id="166" name="Line"/>
            <p:cNvSpPr/>
            <p:nvPr/>
          </p:nvSpPr>
          <p:spPr>
            <a:xfrm>
              <a:off x="27008" y="92163"/>
              <a:ext cx="2540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4163"/>
                    <a:pt x="10800" y="8325"/>
                    <a:pt x="14400" y="11925"/>
                  </a:cubicBezTo>
                  <a:cubicBezTo>
                    <a:pt x="18000" y="15525"/>
                    <a:pt x="19800" y="1856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" name="Line"/>
            <p:cNvSpPr/>
            <p:nvPr/>
          </p:nvSpPr>
          <p:spPr>
            <a:xfrm>
              <a:off x="-1" y="35499"/>
              <a:ext cx="267050" cy="474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3" h="21447" fill="norm" stroke="1" extrusionOk="0">
                  <a:moveTo>
                    <a:pt x="2619" y="5712"/>
                  </a:moveTo>
                  <a:cubicBezTo>
                    <a:pt x="1622" y="4565"/>
                    <a:pt x="625" y="3418"/>
                    <a:pt x="209" y="2606"/>
                  </a:cubicBezTo>
                  <a:cubicBezTo>
                    <a:pt x="-206" y="1794"/>
                    <a:pt x="-40" y="1316"/>
                    <a:pt x="1040" y="838"/>
                  </a:cubicBezTo>
                  <a:cubicBezTo>
                    <a:pt x="2120" y="360"/>
                    <a:pt x="4114" y="-118"/>
                    <a:pt x="6689" y="25"/>
                  </a:cubicBezTo>
                  <a:cubicBezTo>
                    <a:pt x="9265" y="169"/>
                    <a:pt x="12422" y="933"/>
                    <a:pt x="15163" y="2558"/>
                  </a:cubicBezTo>
                  <a:cubicBezTo>
                    <a:pt x="17905" y="4183"/>
                    <a:pt x="20231" y="6668"/>
                    <a:pt x="20812" y="9296"/>
                  </a:cubicBezTo>
                  <a:cubicBezTo>
                    <a:pt x="21394" y="11924"/>
                    <a:pt x="20231" y="14696"/>
                    <a:pt x="18320" y="16608"/>
                  </a:cubicBezTo>
                  <a:cubicBezTo>
                    <a:pt x="16409" y="18519"/>
                    <a:pt x="13751" y="19570"/>
                    <a:pt x="11840" y="20240"/>
                  </a:cubicBezTo>
                  <a:cubicBezTo>
                    <a:pt x="9929" y="20909"/>
                    <a:pt x="8766" y="21195"/>
                    <a:pt x="7520" y="21339"/>
                  </a:cubicBezTo>
                  <a:cubicBezTo>
                    <a:pt x="6274" y="21482"/>
                    <a:pt x="4945" y="21482"/>
                    <a:pt x="4696" y="21339"/>
                  </a:cubicBezTo>
                  <a:cubicBezTo>
                    <a:pt x="4446" y="21195"/>
                    <a:pt x="5277" y="20909"/>
                    <a:pt x="6108" y="206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" name="Line"/>
            <p:cNvSpPr/>
            <p:nvPr/>
          </p:nvSpPr>
          <p:spPr>
            <a:xfrm>
              <a:off x="566758" y="244563"/>
              <a:ext cx="146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" name="Line"/>
            <p:cNvSpPr/>
            <p:nvPr/>
          </p:nvSpPr>
          <p:spPr>
            <a:xfrm>
              <a:off x="566758" y="384263"/>
              <a:ext cx="158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" name="Line"/>
            <p:cNvSpPr/>
            <p:nvPr/>
          </p:nvSpPr>
          <p:spPr>
            <a:xfrm>
              <a:off x="1048818" y="0"/>
              <a:ext cx="197391" cy="502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458" fill="norm" stroke="1" extrusionOk="0">
                  <a:moveTo>
                    <a:pt x="21429" y="953"/>
                  </a:moveTo>
                  <a:cubicBezTo>
                    <a:pt x="19361" y="501"/>
                    <a:pt x="17293" y="49"/>
                    <a:pt x="14420" y="4"/>
                  </a:cubicBezTo>
                  <a:cubicBezTo>
                    <a:pt x="11548" y="-41"/>
                    <a:pt x="7872" y="321"/>
                    <a:pt x="5574" y="953"/>
                  </a:cubicBezTo>
                  <a:cubicBezTo>
                    <a:pt x="3276" y="1586"/>
                    <a:pt x="2357" y="2490"/>
                    <a:pt x="2472" y="3348"/>
                  </a:cubicBezTo>
                  <a:cubicBezTo>
                    <a:pt x="2586" y="4207"/>
                    <a:pt x="3735" y="5020"/>
                    <a:pt x="4999" y="5879"/>
                  </a:cubicBezTo>
                  <a:cubicBezTo>
                    <a:pt x="6263" y="6737"/>
                    <a:pt x="7642" y="7641"/>
                    <a:pt x="7642" y="8635"/>
                  </a:cubicBezTo>
                  <a:cubicBezTo>
                    <a:pt x="7642" y="9629"/>
                    <a:pt x="6263" y="10714"/>
                    <a:pt x="4999" y="11346"/>
                  </a:cubicBezTo>
                  <a:cubicBezTo>
                    <a:pt x="3735" y="11979"/>
                    <a:pt x="2586" y="12160"/>
                    <a:pt x="2472" y="12115"/>
                  </a:cubicBezTo>
                  <a:cubicBezTo>
                    <a:pt x="2357" y="12069"/>
                    <a:pt x="3276" y="11798"/>
                    <a:pt x="4195" y="11798"/>
                  </a:cubicBezTo>
                  <a:cubicBezTo>
                    <a:pt x="5114" y="11798"/>
                    <a:pt x="6033" y="12069"/>
                    <a:pt x="6148" y="12928"/>
                  </a:cubicBezTo>
                  <a:cubicBezTo>
                    <a:pt x="6263" y="13787"/>
                    <a:pt x="5574" y="15233"/>
                    <a:pt x="4540" y="16362"/>
                  </a:cubicBezTo>
                  <a:cubicBezTo>
                    <a:pt x="3506" y="17492"/>
                    <a:pt x="2127" y="18305"/>
                    <a:pt x="1208" y="19028"/>
                  </a:cubicBezTo>
                  <a:cubicBezTo>
                    <a:pt x="289" y="19751"/>
                    <a:pt x="-171" y="20384"/>
                    <a:pt x="59" y="20836"/>
                  </a:cubicBezTo>
                  <a:cubicBezTo>
                    <a:pt x="289" y="21288"/>
                    <a:pt x="1208" y="21559"/>
                    <a:pt x="3046" y="21423"/>
                  </a:cubicBezTo>
                  <a:cubicBezTo>
                    <a:pt x="4884" y="21288"/>
                    <a:pt x="7642" y="20746"/>
                    <a:pt x="10399" y="202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" name="Line"/>
            <p:cNvSpPr/>
            <p:nvPr/>
          </p:nvSpPr>
          <p:spPr>
            <a:xfrm>
              <a:off x="1500208" y="98513"/>
              <a:ext cx="63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120"/>
                    <a:pt x="14400" y="10240"/>
                    <a:pt x="18000" y="13840"/>
                  </a:cubicBezTo>
                  <a:cubicBezTo>
                    <a:pt x="21600" y="17440"/>
                    <a:pt x="21600" y="195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" name="Line"/>
            <p:cNvSpPr/>
            <p:nvPr/>
          </p:nvSpPr>
          <p:spPr>
            <a:xfrm>
              <a:off x="1671658" y="371563"/>
              <a:ext cx="444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" name="Line"/>
            <p:cNvSpPr/>
            <p:nvPr/>
          </p:nvSpPr>
          <p:spPr>
            <a:xfrm>
              <a:off x="1932443" y="28663"/>
              <a:ext cx="120216" cy="312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1370" fill="norm" stroke="1" extrusionOk="0">
                  <a:moveTo>
                    <a:pt x="17799" y="0"/>
                  </a:moveTo>
                  <a:cubicBezTo>
                    <a:pt x="15937" y="290"/>
                    <a:pt x="14075" y="580"/>
                    <a:pt x="12213" y="2102"/>
                  </a:cubicBezTo>
                  <a:cubicBezTo>
                    <a:pt x="10351" y="3624"/>
                    <a:pt x="8489" y="6379"/>
                    <a:pt x="6627" y="9133"/>
                  </a:cubicBezTo>
                  <a:cubicBezTo>
                    <a:pt x="4765" y="11887"/>
                    <a:pt x="2903" y="14642"/>
                    <a:pt x="1599" y="16744"/>
                  </a:cubicBezTo>
                  <a:cubicBezTo>
                    <a:pt x="296" y="18846"/>
                    <a:pt x="-449" y="20295"/>
                    <a:pt x="296" y="20948"/>
                  </a:cubicBezTo>
                  <a:cubicBezTo>
                    <a:pt x="1041" y="21600"/>
                    <a:pt x="3275" y="21455"/>
                    <a:pt x="6999" y="20803"/>
                  </a:cubicBezTo>
                  <a:cubicBezTo>
                    <a:pt x="10723" y="20150"/>
                    <a:pt x="15937" y="18991"/>
                    <a:pt x="21151" y="178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" name="Line"/>
            <p:cNvSpPr/>
            <p:nvPr/>
          </p:nvSpPr>
          <p:spPr>
            <a:xfrm>
              <a:off x="2031491" y="250913"/>
              <a:ext cx="8468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914"/>
                    <a:pt x="0" y="11829"/>
                    <a:pt x="0" y="15429"/>
                  </a:cubicBezTo>
                  <a:cubicBezTo>
                    <a:pt x="0" y="19029"/>
                    <a:pt x="10800" y="203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" name="Line"/>
            <p:cNvSpPr/>
            <p:nvPr/>
          </p:nvSpPr>
          <p:spPr>
            <a:xfrm>
              <a:off x="2160608" y="377913"/>
              <a:ext cx="444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" name="Line"/>
            <p:cNvSpPr/>
            <p:nvPr/>
          </p:nvSpPr>
          <p:spPr>
            <a:xfrm>
              <a:off x="2763858" y="98513"/>
              <a:ext cx="254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0" y="0"/>
                  </a:moveTo>
                  <a:cubicBezTo>
                    <a:pt x="8308" y="5073"/>
                    <a:pt x="16615" y="10145"/>
                    <a:pt x="19108" y="13745"/>
                  </a:cubicBezTo>
                  <a:cubicBezTo>
                    <a:pt x="21600" y="17345"/>
                    <a:pt x="18277" y="19473"/>
                    <a:pt x="149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" name="Line"/>
            <p:cNvSpPr/>
            <p:nvPr/>
          </p:nvSpPr>
          <p:spPr>
            <a:xfrm>
              <a:off x="2846408" y="390613"/>
              <a:ext cx="1079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82" y="3600"/>
                    <a:pt x="17365" y="7200"/>
                    <a:pt x="13765" y="10800"/>
                  </a:cubicBezTo>
                  <a:cubicBezTo>
                    <a:pt x="10165" y="14400"/>
                    <a:pt x="5082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" name="Line"/>
            <p:cNvSpPr/>
            <p:nvPr/>
          </p:nvSpPr>
          <p:spPr>
            <a:xfrm>
              <a:off x="3436958" y="111213"/>
              <a:ext cx="1270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846"/>
                    <a:pt x="14400" y="9692"/>
                    <a:pt x="10800" y="13292"/>
                  </a:cubicBezTo>
                  <a:cubicBezTo>
                    <a:pt x="7200" y="16892"/>
                    <a:pt x="3600" y="192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" name="Line"/>
            <p:cNvSpPr/>
            <p:nvPr/>
          </p:nvSpPr>
          <p:spPr>
            <a:xfrm>
              <a:off x="3627458" y="21116"/>
              <a:ext cx="122747" cy="598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7" h="21491" fill="norm" stroke="1" extrusionOk="0">
                  <a:moveTo>
                    <a:pt x="5400" y="1184"/>
                  </a:moveTo>
                  <a:cubicBezTo>
                    <a:pt x="5040" y="804"/>
                    <a:pt x="4680" y="423"/>
                    <a:pt x="5760" y="195"/>
                  </a:cubicBezTo>
                  <a:cubicBezTo>
                    <a:pt x="6840" y="-33"/>
                    <a:pt x="9360" y="-109"/>
                    <a:pt x="12420" y="233"/>
                  </a:cubicBezTo>
                  <a:cubicBezTo>
                    <a:pt x="15480" y="576"/>
                    <a:pt x="19080" y="1336"/>
                    <a:pt x="20340" y="2363"/>
                  </a:cubicBezTo>
                  <a:cubicBezTo>
                    <a:pt x="21600" y="3390"/>
                    <a:pt x="20520" y="4683"/>
                    <a:pt x="18360" y="5976"/>
                  </a:cubicBezTo>
                  <a:cubicBezTo>
                    <a:pt x="16200" y="7268"/>
                    <a:pt x="12960" y="8561"/>
                    <a:pt x="10800" y="9626"/>
                  </a:cubicBezTo>
                  <a:cubicBezTo>
                    <a:pt x="8640" y="10691"/>
                    <a:pt x="7560" y="11528"/>
                    <a:pt x="8820" y="12668"/>
                  </a:cubicBezTo>
                  <a:cubicBezTo>
                    <a:pt x="10080" y="13809"/>
                    <a:pt x="13680" y="15254"/>
                    <a:pt x="16380" y="16471"/>
                  </a:cubicBezTo>
                  <a:cubicBezTo>
                    <a:pt x="19080" y="17688"/>
                    <a:pt x="20880" y="18677"/>
                    <a:pt x="20160" y="19399"/>
                  </a:cubicBezTo>
                  <a:cubicBezTo>
                    <a:pt x="19440" y="20122"/>
                    <a:pt x="16200" y="20578"/>
                    <a:pt x="12420" y="20883"/>
                  </a:cubicBezTo>
                  <a:cubicBezTo>
                    <a:pt x="8640" y="21187"/>
                    <a:pt x="4320" y="21339"/>
                    <a:pt x="0" y="21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49" name="Drawing"/>
          <p:cNvGrpSpPr/>
          <p:nvPr/>
        </p:nvGrpSpPr>
        <p:grpSpPr>
          <a:xfrm>
            <a:off x="6857999" y="1458297"/>
            <a:ext cx="5880101" cy="2664346"/>
            <a:chOff x="0" y="0"/>
            <a:chExt cx="5880099" cy="2664345"/>
          </a:xfrm>
        </p:grpSpPr>
        <p:sp>
          <p:nvSpPr>
            <p:cNvPr id="181" name="Line"/>
            <p:cNvSpPr/>
            <p:nvPr/>
          </p:nvSpPr>
          <p:spPr>
            <a:xfrm>
              <a:off x="1496483" y="677318"/>
              <a:ext cx="169334" cy="638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3" fill="norm" stroke="1" extrusionOk="0">
                  <a:moveTo>
                    <a:pt x="4320" y="6966"/>
                  </a:moveTo>
                  <a:cubicBezTo>
                    <a:pt x="3780" y="9169"/>
                    <a:pt x="3240" y="11371"/>
                    <a:pt x="2970" y="13681"/>
                  </a:cubicBezTo>
                  <a:cubicBezTo>
                    <a:pt x="2700" y="15990"/>
                    <a:pt x="2700" y="18406"/>
                    <a:pt x="2700" y="19791"/>
                  </a:cubicBezTo>
                  <a:cubicBezTo>
                    <a:pt x="2700" y="21177"/>
                    <a:pt x="2700" y="21532"/>
                    <a:pt x="2430" y="21425"/>
                  </a:cubicBezTo>
                  <a:cubicBezTo>
                    <a:pt x="2160" y="21319"/>
                    <a:pt x="1620" y="20750"/>
                    <a:pt x="1080" y="19329"/>
                  </a:cubicBezTo>
                  <a:cubicBezTo>
                    <a:pt x="540" y="17908"/>
                    <a:pt x="0" y="15635"/>
                    <a:pt x="0" y="13432"/>
                  </a:cubicBezTo>
                  <a:cubicBezTo>
                    <a:pt x="0" y="11229"/>
                    <a:pt x="540" y="9098"/>
                    <a:pt x="1620" y="7215"/>
                  </a:cubicBezTo>
                  <a:cubicBezTo>
                    <a:pt x="2700" y="5332"/>
                    <a:pt x="4320" y="3698"/>
                    <a:pt x="6075" y="2525"/>
                  </a:cubicBezTo>
                  <a:cubicBezTo>
                    <a:pt x="7830" y="1353"/>
                    <a:pt x="9720" y="643"/>
                    <a:pt x="11475" y="287"/>
                  </a:cubicBezTo>
                  <a:cubicBezTo>
                    <a:pt x="13230" y="-68"/>
                    <a:pt x="14850" y="-68"/>
                    <a:pt x="16065" y="145"/>
                  </a:cubicBezTo>
                  <a:cubicBezTo>
                    <a:pt x="17280" y="358"/>
                    <a:pt x="18090" y="785"/>
                    <a:pt x="19170" y="1815"/>
                  </a:cubicBezTo>
                  <a:cubicBezTo>
                    <a:pt x="20250" y="2845"/>
                    <a:pt x="21600" y="4479"/>
                    <a:pt x="21600" y="5723"/>
                  </a:cubicBezTo>
                  <a:cubicBezTo>
                    <a:pt x="21600" y="6966"/>
                    <a:pt x="20250" y="7819"/>
                    <a:pt x="17820" y="8352"/>
                  </a:cubicBezTo>
                  <a:cubicBezTo>
                    <a:pt x="15390" y="8885"/>
                    <a:pt x="11880" y="9098"/>
                    <a:pt x="9450" y="9204"/>
                  </a:cubicBezTo>
                  <a:cubicBezTo>
                    <a:pt x="7020" y="9311"/>
                    <a:pt x="5670" y="9311"/>
                    <a:pt x="4995" y="9346"/>
                  </a:cubicBezTo>
                  <a:cubicBezTo>
                    <a:pt x="4320" y="9382"/>
                    <a:pt x="4320" y="9453"/>
                    <a:pt x="4320" y="9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" name="Line"/>
            <p:cNvSpPr/>
            <p:nvPr/>
          </p:nvSpPr>
          <p:spPr>
            <a:xfrm>
              <a:off x="1657350" y="973752"/>
              <a:ext cx="10795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65" y="2400"/>
                    <a:pt x="5929" y="4800"/>
                    <a:pt x="8682" y="7950"/>
                  </a:cubicBezTo>
                  <a:cubicBezTo>
                    <a:pt x="11435" y="11100"/>
                    <a:pt x="13976" y="15000"/>
                    <a:pt x="16094" y="17400"/>
                  </a:cubicBezTo>
                  <a:cubicBezTo>
                    <a:pt x="18212" y="19800"/>
                    <a:pt x="19906" y="207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" name="Line"/>
            <p:cNvSpPr/>
            <p:nvPr/>
          </p:nvSpPr>
          <p:spPr>
            <a:xfrm>
              <a:off x="1665025" y="954702"/>
              <a:ext cx="112976" cy="207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425" fill="norm" stroke="1" extrusionOk="0">
                  <a:moveTo>
                    <a:pt x="21350" y="0"/>
                  </a:moveTo>
                  <a:cubicBezTo>
                    <a:pt x="18150" y="1309"/>
                    <a:pt x="14950" y="2618"/>
                    <a:pt x="11350" y="5782"/>
                  </a:cubicBezTo>
                  <a:cubicBezTo>
                    <a:pt x="7750" y="8945"/>
                    <a:pt x="3750" y="13964"/>
                    <a:pt x="1750" y="17018"/>
                  </a:cubicBezTo>
                  <a:cubicBezTo>
                    <a:pt x="-250" y="20073"/>
                    <a:pt x="-250" y="21164"/>
                    <a:pt x="350" y="21382"/>
                  </a:cubicBezTo>
                  <a:cubicBezTo>
                    <a:pt x="950" y="21600"/>
                    <a:pt x="2150" y="20945"/>
                    <a:pt x="3350" y="20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" name="Line"/>
            <p:cNvSpPr/>
            <p:nvPr/>
          </p:nvSpPr>
          <p:spPr>
            <a:xfrm>
              <a:off x="1856396" y="705452"/>
              <a:ext cx="124804" cy="294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1344" fill="norm" stroke="1" extrusionOk="0">
                  <a:moveTo>
                    <a:pt x="21226" y="115"/>
                  </a:moveTo>
                  <a:cubicBezTo>
                    <a:pt x="19066" y="-38"/>
                    <a:pt x="16906" y="-191"/>
                    <a:pt x="14566" y="728"/>
                  </a:cubicBezTo>
                  <a:cubicBezTo>
                    <a:pt x="12226" y="1647"/>
                    <a:pt x="9706" y="3639"/>
                    <a:pt x="7186" y="6473"/>
                  </a:cubicBezTo>
                  <a:cubicBezTo>
                    <a:pt x="4666" y="9307"/>
                    <a:pt x="2146" y="12983"/>
                    <a:pt x="886" y="15511"/>
                  </a:cubicBezTo>
                  <a:cubicBezTo>
                    <a:pt x="-374" y="18039"/>
                    <a:pt x="-374" y="19418"/>
                    <a:pt x="1426" y="20260"/>
                  </a:cubicBezTo>
                  <a:cubicBezTo>
                    <a:pt x="3226" y="21103"/>
                    <a:pt x="6826" y="21409"/>
                    <a:pt x="9526" y="21332"/>
                  </a:cubicBezTo>
                  <a:cubicBezTo>
                    <a:pt x="12226" y="21256"/>
                    <a:pt x="14026" y="20796"/>
                    <a:pt x="15826" y="203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" name="Line"/>
            <p:cNvSpPr/>
            <p:nvPr/>
          </p:nvSpPr>
          <p:spPr>
            <a:xfrm>
              <a:off x="1994429" y="732452"/>
              <a:ext cx="215372" cy="236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398" fill="norm" stroke="1" extrusionOk="0">
                  <a:moveTo>
                    <a:pt x="15194" y="0"/>
                  </a:moveTo>
                  <a:cubicBezTo>
                    <a:pt x="15618" y="3441"/>
                    <a:pt x="16041" y="6881"/>
                    <a:pt x="15300" y="9844"/>
                  </a:cubicBezTo>
                  <a:cubicBezTo>
                    <a:pt x="14559" y="12807"/>
                    <a:pt x="12653" y="15292"/>
                    <a:pt x="10641" y="17012"/>
                  </a:cubicBezTo>
                  <a:cubicBezTo>
                    <a:pt x="8629" y="18733"/>
                    <a:pt x="6512" y="19688"/>
                    <a:pt x="4923" y="19975"/>
                  </a:cubicBezTo>
                  <a:cubicBezTo>
                    <a:pt x="3335" y="20262"/>
                    <a:pt x="2276" y="19880"/>
                    <a:pt x="1535" y="19211"/>
                  </a:cubicBezTo>
                  <a:cubicBezTo>
                    <a:pt x="794" y="18542"/>
                    <a:pt x="371" y="17586"/>
                    <a:pt x="159" y="16630"/>
                  </a:cubicBezTo>
                  <a:cubicBezTo>
                    <a:pt x="-53" y="15674"/>
                    <a:pt x="-53" y="14719"/>
                    <a:pt x="159" y="13763"/>
                  </a:cubicBezTo>
                  <a:cubicBezTo>
                    <a:pt x="371" y="12807"/>
                    <a:pt x="794" y="11851"/>
                    <a:pt x="1535" y="11373"/>
                  </a:cubicBezTo>
                  <a:cubicBezTo>
                    <a:pt x="2276" y="10896"/>
                    <a:pt x="3335" y="10896"/>
                    <a:pt x="5135" y="11947"/>
                  </a:cubicBezTo>
                  <a:cubicBezTo>
                    <a:pt x="6935" y="12998"/>
                    <a:pt x="9476" y="15101"/>
                    <a:pt x="11806" y="16917"/>
                  </a:cubicBezTo>
                  <a:cubicBezTo>
                    <a:pt x="14135" y="18733"/>
                    <a:pt x="16253" y="20262"/>
                    <a:pt x="17841" y="20931"/>
                  </a:cubicBezTo>
                  <a:cubicBezTo>
                    <a:pt x="19429" y="21600"/>
                    <a:pt x="20488" y="21409"/>
                    <a:pt x="21547" y="212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" name="Line"/>
            <p:cNvSpPr/>
            <p:nvPr/>
          </p:nvSpPr>
          <p:spPr>
            <a:xfrm>
              <a:off x="2241550" y="668952"/>
              <a:ext cx="73729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35" h="21600" fill="norm" stroke="1" extrusionOk="0">
                  <a:moveTo>
                    <a:pt x="7005" y="0"/>
                  </a:moveTo>
                  <a:cubicBezTo>
                    <a:pt x="11092" y="1223"/>
                    <a:pt x="15178" y="2445"/>
                    <a:pt x="17805" y="4958"/>
                  </a:cubicBezTo>
                  <a:cubicBezTo>
                    <a:pt x="20432" y="7472"/>
                    <a:pt x="21600" y="11275"/>
                    <a:pt x="18389" y="14264"/>
                  </a:cubicBezTo>
                  <a:cubicBezTo>
                    <a:pt x="15178" y="17253"/>
                    <a:pt x="7589" y="194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" name="Line"/>
            <p:cNvSpPr/>
            <p:nvPr/>
          </p:nvSpPr>
          <p:spPr>
            <a:xfrm>
              <a:off x="1631950" y="221981"/>
              <a:ext cx="311150" cy="3390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6" fill="norm" stroke="1" extrusionOk="0">
                  <a:moveTo>
                    <a:pt x="0" y="21356"/>
                  </a:moveTo>
                  <a:cubicBezTo>
                    <a:pt x="1763" y="18689"/>
                    <a:pt x="3527" y="16023"/>
                    <a:pt x="5363" y="13223"/>
                  </a:cubicBezTo>
                  <a:cubicBezTo>
                    <a:pt x="7200" y="10423"/>
                    <a:pt x="9110" y="7489"/>
                    <a:pt x="10433" y="5356"/>
                  </a:cubicBezTo>
                  <a:cubicBezTo>
                    <a:pt x="11755" y="3223"/>
                    <a:pt x="12490" y="1889"/>
                    <a:pt x="13151" y="1023"/>
                  </a:cubicBezTo>
                  <a:cubicBezTo>
                    <a:pt x="13812" y="156"/>
                    <a:pt x="14400" y="-244"/>
                    <a:pt x="14914" y="156"/>
                  </a:cubicBezTo>
                  <a:cubicBezTo>
                    <a:pt x="15429" y="556"/>
                    <a:pt x="15869" y="1756"/>
                    <a:pt x="16751" y="4156"/>
                  </a:cubicBezTo>
                  <a:cubicBezTo>
                    <a:pt x="17633" y="6556"/>
                    <a:pt x="18955" y="10156"/>
                    <a:pt x="19837" y="12223"/>
                  </a:cubicBezTo>
                  <a:cubicBezTo>
                    <a:pt x="20718" y="14289"/>
                    <a:pt x="21159" y="14823"/>
                    <a:pt x="21600" y="15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" name="Line"/>
            <p:cNvSpPr/>
            <p:nvPr/>
          </p:nvSpPr>
          <p:spPr>
            <a:xfrm>
              <a:off x="2609850" y="783252"/>
              <a:ext cx="1714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" name="Line"/>
            <p:cNvSpPr/>
            <p:nvPr/>
          </p:nvSpPr>
          <p:spPr>
            <a:xfrm>
              <a:off x="2635250" y="910252"/>
              <a:ext cx="1714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67" y="7200"/>
                    <a:pt x="8533" y="14400"/>
                    <a:pt x="12133" y="18000"/>
                  </a:cubicBezTo>
                  <a:cubicBezTo>
                    <a:pt x="15733" y="21600"/>
                    <a:pt x="18667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" name="Line"/>
            <p:cNvSpPr/>
            <p:nvPr/>
          </p:nvSpPr>
          <p:spPr>
            <a:xfrm>
              <a:off x="3229599" y="308423"/>
              <a:ext cx="301001" cy="11709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492" fill="norm" stroke="1" extrusionOk="0">
                  <a:moveTo>
                    <a:pt x="21480" y="673"/>
                  </a:moveTo>
                  <a:cubicBezTo>
                    <a:pt x="21027" y="479"/>
                    <a:pt x="20574" y="285"/>
                    <a:pt x="19516" y="149"/>
                  </a:cubicBezTo>
                  <a:cubicBezTo>
                    <a:pt x="18459" y="13"/>
                    <a:pt x="16797" y="-65"/>
                    <a:pt x="15060" y="71"/>
                  </a:cubicBezTo>
                  <a:cubicBezTo>
                    <a:pt x="13323" y="207"/>
                    <a:pt x="11511" y="557"/>
                    <a:pt x="10604" y="1100"/>
                  </a:cubicBezTo>
                  <a:cubicBezTo>
                    <a:pt x="9698" y="1644"/>
                    <a:pt x="9698" y="2382"/>
                    <a:pt x="10000" y="3334"/>
                  </a:cubicBezTo>
                  <a:cubicBezTo>
                    <a:pt x="10302" y="4286"/>
                    <a:pt x="10907" y="5452"/>
                    <a:pt x="10907" y="6345"/>
                  </a:cubicBezTo>
                  <a:cubicBezTo>
                    <a:pt x="10907" y="7239"/>
                    <a:pt x="10302" y="7860"/>
                    <a:pt x="9396" y="8229"/>
                  </a:cubicBezTo>
                  <a:cubicBezTo>
                    <a:pt x="8490" y="8598"/>
                    <a:pt x="7281" y="8715"/>
                    <a:pt x="7055" y="8773"/>
                  </a:cubicBezTo>
                  <a:cubicBezTo>
                    <a:pt x="6828" y="8831"/>
                    <a:pt x="7583" y="8831"/>
                    <a:pt x="8263" y="8890"/>
                  </a:cubicBezTo>
                  <a:cubicBezTo>
                    <a:pt x="8943" y="8948"/>
                    <a:pt x="9547" y="9064"/>
                    <a:pt x="10076" y="9453"/>
                  </a:cubicBezTo>
                  <a:cubicBezTo>
                    <a:pt x="10604" y="9841"/>
                    <a:pt x="11058" y="10502"/>
                    <a:pt x="10529" y="11337"/>
                  </a:cubicBezTo>
                  <a:cubicBezTo>
                    <a:pt x="10000" y="12172"/>
                    <a:pt x="8490" y="13182"/>
                    <a:pt x="6828" y="14290"/>
                  </a:cubicBezTo>
                  <a:cubicBezTo>
                    <a:pt x="5167" y="15397"/>
                    <a:pt x="3354" y="16601"/>
                    <a:pt x="2146" y="17689"/>
                  </a:cubicBezTo>
                  <a:cubicBezTo>
                    <a:pt x="937" y="18777"/>
                    <a:pt x="333" y="19748"/>
                    <a:pt x="107" y="20331"/>
                  </a:cubicBezTo>
                  <a:cubicBezTo>
                    <a:pt x="-120" y="20913"/>
                    <a:pt x="31" y="21108"/>
                    <a:pt x="409" y="21263"/>
                  </a:cubicBezTo>
                  <a:cubicBezTo>
                    <a:pt x="786" y="21418"/>
                    <a:pt x="1390" y="21535"/>
                    <a:pt x="3807" y="21477"/>
                  </a:cubicBezTo>
                  <a:cubicBezTo>
                    <a:pt x="6224" y="21418"/>
                    <a:pt x="10453" y="21185"/>
                    <a:pt x="14683" y="209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" name="Line"/>
            <p:cNvSpPr/>
            <p:nvPr/>
          </p:nvSpPr>
          <p:spPr>
            <a:xfrm>
              <a:off x="3835399" y="93445"/>
              <a:ext cx="112654" cy="224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257" fill="norm" stroke="1" extrusionOk="0">
                  <a:moveTo>
                    <a:pt x="0" y="3979"/>
                  </a:moveTo>
                  <a:cubicBezTo>
                    <a:pt x="400" y="2979"/>
                    <a:pt x="800" y="1979"/>
                    <a:pt x="1800" y="1179"/>
                  </a:cubicBezTo>
                  <a:cubicBezTo>
                    <a:pt x="2800" y="379"/>
                    <a:pt x="4400" y="-221"/>
                    <a:pt x="7800" y="79"/>
                  </a:cubicBezTo>
                  <a:cubicBezTo>
                    <a:pt x="11200" y="379"/>
                    <a:pt x="16400" y="1579"/>
                    <a:pt x="18000" y="3179"/>
                  </a:cubicBezTo>
                  <a:cubicBezTo>
                    <a:pt x="19600" y="4779"/>
                    <a:pt x="17600" y="6779"/>
                    <a:pt x="15800" y="8079"/>
                  </a:cubicBezTo>
                  <a:cubicBezTo>
                    <a:pt x="14000" y="9379"/>
                    <a:pt x="12400" y="9979"/>
                    <a:pt x="12600" y="10279"/>
                  </a:cubicBezTo>
                  <a:cubicBezTo>
                    <a:pt x="12800" y="10579"/>
                    <a:pt x="14800" y="10579"/>
                    <a:pt x="16600" y="10979"/>
                  </a:cubicBezTo>
                  <a:cubicBezTo>
                    <a:pt x="18400" y="11379"/>
                    <a:pt x="20000" y="12179"/>
                    <a:pt x="20800" y="13579"/>
                  </a:cubicBezTo>
                  <a:cubicBezTo>
                    <a:pt x="21600" y="14979"/>
                    <a:pt x="21600" y="16979"/>
                    <a:pt x="19400" y="18379"/>
                  </a:cubicBezTo>
                  <a:cubicBezTo>
                    <a:pt x="17200" y="19779"/>
                    <a:pt x="12800" y="20579"/>
                    <a:pt x="9400" y="20979"/>
                  </a:cubicBezTo>
                  <a:cubicBezTo>
                    <a:pt x="6000" y="21379"/>
                    <a:pt x="3600" y="21379"/>
                    <a:pt x="3000" y="20779"/>
                  </a:cubicBezTo>
                  <a:cubicBezTo>
                    <a:pt x="2400" y="20179"/>
                    <a:pt x="3600" y="18979"/>
                    <a:pt x="4800" y="177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" name="Line"/>
            <p:cNvSpPr/>
            <p:nvPr/>
          </p:nvSpPr>
          <p:spPr>
            <a:xfrm>
              <a:off x="3905250" y="139456"/>
              <a:ext cx="159960" cy="256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450" fill="norm" stroke="1" extrusionOk="0">
                  <a:moveTo>
                    <a:pt x="19611" y="1266"/>
                  </a:moveTo>
                  <a:cubicBezTo>
                    <a:pt x="20463" y="558"/>
                    <a:pt x="21316" y="-150"/>
                    <a:pt x="21458" y="27"/>
                  </a:cubicBezTo>
                  <a:cubicBezTo>
                    <a:pt x="21600" y="204"/>
                    <a:pt x="21032" y="1266"/>
                    <a:pt x="18616" y="4011"/>
                  </a:cubicBezTo>
                  <a:cubicBezTo>
                    <a:pt x="16200" y="6755"/>
                    <a:pt x="11937" y="11181"/>
                    <a:pt x="8526" y="14368"/>
                  </a:cubicBezTo>
                  <a:cubicBezTo>
                    <a:pt x="5116" y="17555"/>
                    <a:pt x="2558" y="19502"/>
                    <a:pt x="0" y="21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" name="Line"/>
            <p:cNvSpPr/>
            <p:nvPr/>
          </p:nvSpPr>
          <p:spPr>
            <a:xfrm>
              <a:off x="3985804" y="256202"/>
              <a:ext cx="103597" cy="189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3" h="21436" fill="norm" stroke="1" extrusionOk="0">
                  <a:moveTo>
                    <a:pt x="19847" y="0"/>
                  </a:moveTo>
                  <a:cubicBezTo>
                    <a:pt x="14231" y="4560"/>
                    <a:pt x="8615" y="9120"/>
                    <a:pt x="5375" y="12000"/>
                  </a:cubicBezTo>
                  <a:cubicBezTo>
                    <a:pt x="2135" y="14880"/>
                    <a:pt x="1271" y="16080"/>
                    <a:pt x="623" y="17400"/>
                  </a:cubicBezTo>
                  <a:cubicBezTo>
                    <a:pt x="-25" y="18720"/>
                    <a:pt x="-457" y="20160"/>
                    <a:pt x="839" y="20880"/>
                  </a:cubicBezTo>
                  <a:cubicBezTo>
                    <a:pt x="2135" y="21600"/>
                    <a:pt x="5159" y="21600"/>
                    <a:pt x="8831" y="21000"/>
                  </a:cubicBezTo>
                  <a:cubicBezTo>
                    <a:pt x="12503" y="20400"/>
                    <a:pt x="16823" y="19200"/>
                    <a:pt x="21143" y="18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" name="Line"/>
            <p:cNvSpPr/>
            <p:nvPr/>
          </p:nvSpPr>
          <p:spPr>
            <a:xfrm>
              <a:off x="4032249" y="376852"/>
              <a:ext cx="190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" name="Line"/>
            <p:cNvSpPr/>
            <p:nvPr/>
          </p:nvSpPr>
          <p:spPr>
            <a:xfrm>
              <a:off x="4692650" y="338752"/>
              <a:ext cx="2540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" name="Line"/>
            <p:cNvSpPr/>
            <p:nvPr/>
          </p:nvSpPr>
          <p:spPr>
            <a:xfrm>
              <a:off x="4730750" y="243502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" name="Line"/>
            <p:cNvSpPr/>
            <p:nvPr/>
          </p:nvSpPr>
          <p:spPr>
            <a:xfrm>
              <a:off x="4803956" y="96234"/>
              <a:ext cx="98244" cy="4139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553" fill="norm" stroke="1" extrusionOk="0">
                  <a:moveTo>
                    <a:pt x="21331" y="2377"/>
                  </a:moveTo>
                  <a:cubicBezTo>
                    <a:pt x="19493" y="1716"/>
                    <a:pt x="17654" y="1055"/>
                    <a:pt x="15586" y="614"/>
                  </a:cubicBezTo>
                  <a:cubicBezTo>
                    <a:pt x="13518" y="173"/>
                    <a:pt x="11220" y="-47"/>
                    <a:pt x="9152" y="8"/>
                  </a:cubicBezTo>
                  <a:cubicBezTo>
                    <a:pt x="7084" y="63"/>
                    <a:pt x="5246" y="394"/>
                    <a:pt x="3637" y="1882"/>
                  </a:cubicBezTo>
                  <a:cubicBezTo>
                    <a:pt x="2029" y="3369"/>
                    <a:pt x="650" y="6014"/>
                    <a:pt x="191" y="9486"/>
                  </a:cubicBezTo>
                  <a:cubicBezTo>
                    <a:pt x="-269" y="12957"/>
                    <a:pt x="191" y="17255"/>
                    <a:pt x="650" y="21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" name="Line"/>
            <p:cNvSpPr/>
            <p:nvPr/>
          </p:nvSpPr>
          <p:spPr>
            <a:xfrm>
              <a:off x="4745780" y="364622"/>
              <a:ext cx="99270" cy="24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5" h="21200" fill="norm" stroke="1" extrusionOk="0">
                  <a:moveTo>
                    <a:pt x="2205" y="21200"/>
                  </a:moveTo>
                  <a:cubicBezTo>
                    <a:pt x="855" y="14000"/>
                    <a:pt x="-495" y="6800"/>
                    <a:pt x="180" y="3200"/>
                  </a:cubicBezTo>
                  <a:cubicBezTo>
                    <a:pt x="855" y="-400"/>
                    <a:pt x="3555" y="-400"/>
                    <a:pt x="7380" y="500"/>
                  </a:cubicBezTo>
                  <a:cubicBezTo>
                    <a:pt x="11205" y="1400"/>
                    <a:pt x="16155" y="3200"/>
                    <a:pt x="21105" y="5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" name="Line"/>
            <p:cNvSpPr/>
            <p:nvPr/>
          </p:nvSpPr>
          <p:spPr>
            <a:xfrm>
              <a:off x="5183052" y="307002"/>
              <a:ext cx="163649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600" fill="norm" stroke="1" extrusionOk="0">
                  <a:moveTo>
                    <a:pt x="21410" y="0"/>
                  </a:moveTo>
                  <a:cubicBezTo>
                    <a:pt x="18087" y="5175"/>
                    <a:pt x="14764" y="10350"/>
                    <a:pt x="11718" y="13612"/>
                  </a:cubicBezTo>
                  <a:cubicBezTo>
                    <a:pt x="8672" y="16875"/>
                    <a:pt x="5902" y="18225"/>
                    <a:pt x="3964" y="18562"/>
                  </a:cubicBezTo>
                  <a:cubicBezTo>
                    <a:pt x="2025" y="18900"/>
                    <a:pt x="918" y="18225"/>
                    <a:pt x="364" y="17325"/>
                  </a:cubicBezTo>
                  <a:cubicBezTo>
                    <a:pt x="-190" y="16425"/>
                    <a:pt x="-190" y="15300"/>
                    <a:pt x="918" y="14175"/>
                  </a:cubicBezTo>
                  <a:cubicBezTo>
                    <a:pt x="2025" y="13050"/>
                    <a:pt x="4241" y="11925"/>
                    <a:pt x="6456" y="12150"/>
                  </a:cubicBezTo>
                  <a:cubicBezTo>
                    <a:pt x="8672" y="12375"/>
                    <a:pt x="10887" y="13950"/>
                    <a:pt x="12825" y="15750"/>
                  </a:cubicBezTo>
                  <a:cubicBezTo>
                    <a:pt x="14764" y="17550"/>
                    <a:pt x="16425" y="19575"/>
                    <a:pt x="1808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" name="Line"/>
            <p:cNvSpPr/>
            <p:nvPr/>
          </p:nvSpPr>
          <p:spPr>
            <a:xfrm>
              <a:off x="5416549" y="434002"/>
              <a:ext cx="952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" name="Line"/>
            <p:cNvSpPr/>
            <p:nvPr/>
          </p:nvSpPr>
          <p:spPr>
            <a:xfrm>
              <a:off x="5429250" y="497502"/>
              <a:ext cx="1460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" name="Line"/>
            <p:cNvSpPr/>
            <p:nvPr/>
          </p:nvSpPr>
          <p:spPr>
            <a:xfrm>
              <a:off x="5708649" y="364152"/>
              <a:ext cx="190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" name="Line"/>
            <p:cNvSpPr/>
            <p:nvPr/>
          </p:nvSpPr>
          <p:spPr>
            <a:xfrm>
              <a:off x="3886200" y="1094402"/>
              <a:ext cx="1270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" name="Line"/>
            <p:cNvSpPr/>
            <p:nvPr/>
          </p:nvSpPr>
          <p:spPr>
            <a:xfrm>
              <a:off x="3930649" y="1100752"/>
              <a:ext cx="1143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00" y="4539"/>
                    <a:pt x="12800" y="9078"/>
                    <a:pt x="9200" y="12678"/>
                  </a:cubicBezTo>
                  <a:cubicBezTo>
                    <a:pt x="5600" y="16278"/>
                    <a:pt x="2800" y="189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" name="Line"/>
            <p:cNvSpPr/>
            <p:nvPr/>
          </p:nvSpPr>
          <p:spPr>
            <a:xfrm>
              <a:off x="4006325" y="1227752"/>
              <a:ext cx="89426" cy="183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489" fill="norm" stroke="1" extrusionOk="0">
                  <a:moveTo>
                    <a:pt x="15194" y="0"/>
                  </a:moveTo>
                  <a:cubicBezTo>
                    <a:pt x="10673" y="4221"/>
                    <a:pt x="6152" y="8441"/>
                    <a:pt x="3389" y="11793"/>
                  </a:cubicBezTo>
                  <a:cubicBezTo>
                    <a:pt x="627" y="15145"/>
                    <a:pt x="-378" y="17628"/>
                    <a:pt x="124" y="19241"/>
                  </a:cubicBezTo>
                  <a:cubicBezTo>
                    <a:pt x="627" y="20855"/>
                    <a:pt x="2636" y="21600"/>
                    <a:pt x="6403" y="21476"/>
                  </a:cubicBezTo>
                  <a:cubicBezTo>
                    <a:pt x="10171" y="21352"/>
                    <a:pt x="15696" y="20359"/>
                    <a:pt x="21222" y="19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" name="Line"/>
            <p:cNvSpPr/>
            <p:nvPr/>
          </p:nvSpPr>
          <p:spPr>
            <a:xfrm>
              <a:off x="4089399" y="1348402"/>
              <a:ext cx="254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564"/>
                    <a:pt x="7200" y="11127"/>
                    <a:pt x="3600" y="14727"/>
                  </a:cubicBezTo>
                  <a:cubicBezTo>
                    <a:pt x="0" y="18327"/>
                    <a:pt x="0" y="199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" name="Line"/>
            <p:cNvSpPr/>
            <p:nvPr/>
          </p:nvSpPr>
          <p:spPr>
            <a:xfrm>
              <a:off x="4692650" y="1297602"/>
              <a:ext cx="2540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" name="Line"/>
            <p:cNvSpPr/>
            <p:nvPr/>
          </p:nvSpPr>
          <p:spPr>
            <a:xfrm>
              <a:off x="4756149" y="1197703"/>
              <a:ext cx="50801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20153"/>
                  </a:moveTo>
                  <a:cubicBezTo>
                    <a:pt x="0" y="11153"/>
                    <a:pt x="0" y="2153"/>
                    <a:pt x="3600" y="353"/>
                  </a:cubicBezTo>
                  <a:cubicBezTo>
                    <a:pt x="7200" y="-1447"/>
                    <a:pt x="14400" y="3953"/>
                    <a:pt x="21600" y="9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" name="Line"/>
            <p:cNvSpPr/>
            <p:nvPr/>
          </p:nvSpPr>
          <p:spPr>
            <a:xfrm>
              <a:off x="4832349" y="1104679"/>
              <a:ext cx="127001" cy="396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21600" y="1511"/>
                  </a:moveTo>
                  <a:cubicBezTo>
                    <a:pt x="19440" y="821"/>
                    <a:pt x="17280" y="132"/>
                    <a:pt x="14580" y="17"/>
                  </a:cubicBezTo>
                  <a:cubicBezTo>
                    <a:pt x="11880" y="-98"/>
                    <a:pt x="8640" y="362"/>
                    <a:pt x="6120" y="2085"/>
                  </a:cubicBezTo>
                  <a:cubicBezTo>
                    <a:pt x="3600" y="3808"/>
                    <a:pt x="1800" y="6796"/>
                    <a:pt x="900" y="9898"/>
                  </a:cubicBezTo>
                  <a:cubicBezTo>
                    <a:pt x="0" y="13000"/>
                    <a:pt x="0" y="16217"/>
                    <a:pt x="0" y="18113"/>
                  </a:cubicBezTo>
                  <a:cubicBezTo>
                    <a:pt x="0" y="20008"/>
                    <a:pt x="0" y="20583"/>
                    <a:pt x="180" y="20928"/>
                  </a:cubicBezTo>
                  <a:cubicBezTo>
                    <a:pt x="360" y="21272"/>
                    <a:pt x="720" y="21387"/>
                    <a:pt x="1080" y="21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" name="Line"/>
            <p:cNvSpPr/>
            <p:nvPr/>
          </p:nvSpPr>
          <p:spPr>
            <a:xfrm>
              <a:off x="4794249" y="1348352"/>
              <a:ext cx="14605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939" y="11670"/>
                    <a:pt x="1878" y="3363"/>
                    <a:pt x="5478" y="870"/>
                  </a:cubicBezTo>
                  <a:cubicBezTo>
                    <a:pt x="9078" y="-1622"/>
                    <a:pt x="15339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" name="Line"/>
            <p:cNvSpPr/>
            <p:nvPr/>
          </p:nvSpPr>
          <p:spPr>
            <a:xfrm>
              <a:off x="5296908" y="1259502"/>
              <a:ext cx="176792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600" fill="norm" stroke="1" extrusionOk="0">
                  <a:moveTo>
                    <a:pt x="21478" y="0"/>
                  </a:moveTo>
                  <a:cubicBezTo>
                    <a:pt x="18392" y="4320"/>
                    <a:pt x="15307" y="8640"/>
                    <a:pt x="12349" y="11726"/>
                  </a:cubicBezTo>
                  <a:cubicBezTo>
                    <a:pt x="9392" y="14811"/>
                    <a:pt x="6564" y="16663"/>
                    <a:pt x="4507" y="17589"/>
                  </a:cubicBezTo>
                  <a:cubicBezTo>
                    <a:pt x="2449" y="18514"/>
                    <a:pt x="1164" y="18514"/>
                    <a:pt x="521" y="18000"/>
                  </a:cubicBezTo>
                  <a:cubicBezTo>
                    <a:pt x="-122" y="17486"/>
                    <a:pt x="-122" y="16457"/>
                    <a:pt x="264" y="15223"/>
                  </a:cubicBezTo>
                  <a:cubicBezTo>
                    <a:pt x="649" y="13989"/>
                    <a:pt x="1421" y="12549"/>
                    <a:pt x="2449" y="11520"/>
                  </a:cubicBezTo>
                  <a:cubicBezTo>
                    <a:pt x="3478" y="10491"/>
                    <a:pt x="4764" y="9874"/>
                    <a:pt x="6307" y="9566"/>
                  </a:cubicBezTo>
                  <a:cubicBezTo>
                    <a:pt x="7849" y="9257"/>
                    <a:pt x="9649" y="9257"/>
                    <a:pt x="11064" y="9669"/>
                  </a:cubicBezTo>
                  <a:cubicBezTo>
                    <a:pt x="12478" y="10080"/>
                    <a:pt x="13507" y="10903"/>
                    <a:pt x="14792" y="12960"/>
                  </a:cubicBezTo>
                  <a:cubicBezTo>
                    <a:pt x="16078" y="15017"/>
                    <a:pt x="17621" y="18309"/>
                    <a:pt x="1916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" name="Line"/>
            <p:cNvSpPr/>
            <p:nvPr/>
          </p:nvSpPr>
          <p:spPr>
            <a:xfrm>
              <a:off x="5568949" y="1364459"/>
              <a:ext cx="9525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4800" y="1118"/>
                    <a:pt x="9600" y="-1582"/>
                    <a:pt x="13200" y="1118"/>
                  </a:cubicBezTo>
                  <a:cubicBezTo>
                    <a:pt x="16800" y="3818"/>
                    <a:pt x="19200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" name="Line"/>
            <p:cNvSpPr/>
            <p:nvPr/>
          </p:nvSpPr>
          <p:spPr>
            <a:xfrm>
              <a:off x="5568949" y="1424602"/>
              <a:ext cx="1714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33" y="18000"/>
                    <a:pt x="12267" y="14400"/>
                    <a:pt x="15867" y="10800"/>
                  </a:cubicBezTo>
                  <a:cubicBezTo>
                    <a:pt x="19467" y="7200"/>
                    <a:pt x="20533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" name="Line"/>
            <p:cNvSpPr/>
            <p:nvPr/>
          </p:nvSpPr>
          <p:spPr>
            <a:xfrm>
              <a:off x="5767815" y="1303952"/>
              <a:ext cx="112285" cy="174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504" fill="norm" stroke="1" extrusionOk="0">
                  <a:moveTo>
                    <a:pt x="15219" y="0"/>
                  </a:moveTo>
                  <a:cubicBezTo>
                    <a:pt x="10019" y="5205"/>
                    <a:pt x="4819" y="10410"/>
                    <a:pt x="2219" y="13793"/>
                  </a:cubicBezTo>
                  <a:cubicBezTo>
                    <a:pt x="-381" y="17176"/>
                    <a:pt x="-381" y="18737"/>
                    <a:pt x="619" y="19778"/>
                  </a:cubicBezTo>
                  <a:cubicBezTo>
                    <a:pt x="1619" y="20819"/>
                    <a:pt x="3619" y="21340"/>
                    <a:pt x="7219" y="21470"/>
                  </a:cubicBezTo>
                  <a:cubicBezTo>
                    <a:pt x="10819" y="21600"/>
                    <a:pt x="16019" y="21340"/>
                    <a:pt x="21219" y="2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" name="Line"/>
            <p:cNvSpPr/>
            <p:nvPr/>
          </p:nvSpPr>
          <p:spPr>
            <a:xfrm>
              <a:off x="5842000" y="1437302"/>
              <a:ext cx="254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" name="Line"/>
            <p:cNvSpPr/>
            <p:nvPr/>
          </p:nvSpPr>
          <p:spPr>
            <a:xfrm>
              <a:off x="1277632" y="554652"/>
              <a:ext cx="1223475" cy="809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566" fill="norm" stroke="1" extrusionOk="0">
                  <a:moveTo>
                    <a:pt x="12847" y="0"/>
                  </a:moveTo>
                  <a:cubicBezTo>
                    <a:pt x="12027" y="56"/>
                    <a:pt x="11206" y="113"/>
                    <a:pt x="10292" y="338"/>
                  </a:cubicBezTo>
                  <a:cubicBezTo>
                    <a:pt x="9378" y="564"/>
                    <a:pt x="8371" y="959"/>
                    <a:pt x="7270" y="1410"/>
                  </a:cubicBezTo>
                  <a:cubicBezTo>
                    <a:pt x="6170" y="1861"/>
                    <a:pt x="4976" y="2369"/>
                    <a:pt x="4099" y="2735"/>
                  </a:cubicBezTo>
                  <a:cubicBezTo>
                    <a:pt x="3223" y="3102"/>
                    <a:pt x="2663" y="3327"/>
                    <a:pt x="2290" y="3497"/>
                  </a:cubicBezTo>
                  <a:cubicBezTo>
                    <a:pt x="1917" y="3666"/>
                    <a:pt x="1730" y="3779"/>
                    <a:pt x="1581" y="4230"/>
                  </a:cubicBezTo>
                  <a:cubicBezTo>
                    <a:pt x="1432" y="4681"/>
                    <a:pt x="1320" y="5470"/>
                    <a:pt x="1227" y="6683"/>
                  </a:cubicBezTo>
                  <a:cubicBezTo>
                    <a:pt x="1133" y="7896"/>
                    <a:pt x="1059" y="9531"/>
                    <a:pt x="928" y="11392"/>
                  </a:cubicBezTo>
                  <a:cubicBezTo>
                    <a:pt x="798" y="13253"/>
                    <a:pt x="611" y="15340"/>
                    <a:pt x="443" y="16834"/>
                  </a:cubicBezTo>
                  <a:cubicBezTo>
                    <a:pt x="275" y="18329"/>
                    <a:pt x="126" y="19231"/>
                    <a:pt x="52" y="19823"/>
                  </a:cubicBezTo>
                  <a:cubicBezTo>
                    <a:pt x="-23" y="20416"/>
                    <a:pt x="-23" y="20698"/>
                    <a:pt x="89" y="20923"/>
                  </a:cubicBezTo>
                  <a:cubicBezTo>
                    <a:pt x="201" y="21149"/>
                    <a:pt x="425" y="21318"/>
                    <a:pt x="1022" y="21431"/>
                  </a:cubicBezTo>
                  <a:cubicBezTo>
                    <a:pt x="1618" y="21544"/>
                    <a:pt x="2588" y="21600"/>
                    <a:pt x="3745" y="21544"/>
                  </a:cubicBezTo>
                  <a:cubicBezTo>
                    <a:pt x="4901" y="21487"/>
                    <a:pt x="6244" y="21318"/>
                    <a:pt x="7606" y="21008"/>
                  </a:cubicBezTo>
                  <a:cubicBezTo>
                    <a:pt x="8968" y="20698"/>
                    <a:pt x="10348" y="20246"/>
                    <a:pt x="11654" y="19767"/>
                  </a:cubicBezTo>
                  <a:cubicBezTo>
                    <a:pt x="12959" y="19288"/>
                    <a:pt x="14190" y="18780"/>
                    <a:pt x="15403" y="18273"/>
                  </a:cubicBezTo>
                  <a:cubicBezTo>
                    <a:pt x="16615" y="17765"/>
                    <a:pt x="17809" y="17257"/>
                    <a:pt x="18499" y="16947"/>
                  </a:cubicBezTo>
                  <a:cubicBezTo>
                    <a:pt x="19189" y="16637"/>
                    <a:pt x="19376" y="16524"/>
                    <a:pt x="19525" y="16355"/>
                  </a:cubicBezTo>
                  <a:cubicBezTo>
                    <a:pt x="19674" y="16186"/>
                    <a:pt x="19786" y="15960"/>
                    <a:pt x="19936" y="15114"/>
                  </a:cubicBezTo>
                  <a:cubicBezTo>
                    <a:pt x="20085" y="14268"/>
                    <a:pt x="20271" y="12802"/>
                    <a:pt x="20495" y="11138"/>
                  </a:cubicBezTo>
                  <a:cubicBezTo>
                    <a:pt x="20719" y="9475"/>
                    <a:pt x="20980" y="7614"/>
                    <a:pt x="21167" y="6063"/>
                  </a:cubicBezTo>
                  <a:cubicBezTo>
                    <a:pt x="21353" y="4512"/>
                    <a:pt x="21465" y="3271"/>
                    <a:pt x="21521" y="2510"/>
                  </a:cubicBezTo>
                  <a:cubicBezTo>
                    <a:pt x="21577" y="1748"/>
                    <a:pt x="21577" y="1466"/>
                    <a:pt x="21521" y="1213"/>
                  </a:cubicBezTo>
                  <a:cubicBezTo>
                    <a:pt x="21465" y="959"/>
                    <a:pt x="21353" y="733"/>
                    <a:pt x="21036" y="649"/>
                  </a:cubicBezTo>
                  <a:cubicBezTo>
                    <a:pt x="20719" y="564"/>
                    <a:pt x="20197" y="620"/>
                    <a:pt x="19171" y="592"/>
                  </a:cubicBezTo>
                  <a:cubicBezTo>
                    <a:pt x="18145" y="564"/>
                    <a:pt x="16615" y="451"/>
                    <a:pt x="15179" y="367"/>
                  </a:cubicBezTo>
                  <a:cubicBezTo>
                    <a:pt x="13743" y="282"/>
                    <a:pt x="12400" y="226"/>
                    <a:pt x="11057" y="16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" name="Line"/>
            <p:cNvSpPr/>
            <p:nvPr/>
          </p:nvSpPr>
          <p:spPr>
            <a:xfrm>
              <a:off x="1162050" y="1714152"/>
              <a:ext cx="110067" cy="30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2" fill="norm" stroke="1" extrusionOk="0">
                  <a:moveTo>
                    <a:pt x="0" y="21482"/>
                  </a:moveTo>
                  <a:cubicBezTo>
                    <a:pt x="0" y="16452"/>
                    <a:pt x="0" y="11422"/>
                    <a:pt x="623" y="8167"/>
                  </a:cubicBezTo>
                  <a:cubicBezTo>
                    <a:pt x="1246" y="4912"/>
                    <a:pt x="2492" y="3433"/>
                    <a:pt x="3738" y="2397"/>
                  </a:cubicBezTo>
                  <a:cubicBezTo>
                    <a:pt x="4985" y="1361"/>
                    <a:pt x="6231" y="770"/>
                    <a:pt x="8100" y="400"/>
                  </a:cubicBezTo>
                  <a:cubicBezTo>
                    <a:pt x="9969" y="30"/>
                    <a:pt x="12462" y="-118"/>
                    <a:pt x="14538" y="104"/>
                  </a:cubicBezTo>
                  <a:cubicBezTo>
                    <a:pt x="16615" y="326"/>
                    <a:pt x="18277" y="918"/>
                    <a:pt x="19523" y="2101"/>
                  </a:cubicBezTo>
                  <a:cubicBezTo>
                    <a:pt x="20769" y="3285"/>
                    <a:pt x="21600" y="5060"/>
                    <a:pt x="21600" y="6318"/>
                  </a:cubicBezTo>
                  <a:cubicBezTo>
                    <a:pt x="21600" y="7575"/>
                    <a:pt x="20769" y="8315"/>
                    <a:pt x="17862" y="9055"/>
                  </a:cubicBezTo>
                  <a:cubicBezTo>
                    <a:pt x="14954" y="9794"/>
                    <a:pt x="9969" y="10534"/>
                    <a:pt x="6231" y="10830"/>
                  </a:cubicBezTo>
                  <a:cubicBezTo>
                    <a:pt x="2492" y="11126"/>
                    <a:pt x="0" y="10978"/>
                    <a:pt x="623" y="10756"/>
                  </a:cubicBezTo>
                  <a:cubicBezTo>
                    <a:pt x="1246" y="10534"/>
                    <a:pt x="4985" y="10238"/>
                    <a:pt x="8723" y="994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" name="Line"/>
            <p:cNvSpPr/>
            <p:nvPr/>
          </p:nvSpPr>
          <p:spPr>
            <a:xfrm>
              <a:off x="1295400" y="1728270"/>
              <a:ext cx="156634" cy="248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5" fill="norm" stroke="1" extrusionOk="0">
                  <a:moveTo>
                    <a:pt x="0" y="21515"/>
                  </a:moveTo>
                  <a:cubicBezTo>
                    <a:pt x="876" y="16573"/>
                    <a:pt x="1751" y="11630"/>
                    <a:pt x="2481" y="8427"/>
                  </a:cubicBezTo>
                  <a:cubicBezTo>
                    <a:pt x="3211" y="5223"/>
                    <a:pt x="3795" y="3759"/>
                    <a:pt x="4524" y="2478"/>
                  </a:cubicBezTo>
                  <a:cubicBezTo>
                    <a:pt x="5254" y="1196"/>
                    <a:pt x="6130" y="98"/>
                    <a:pt x="7005" y="7"/>
                  </a:cubicBezTo>
                  <a:cubicBezTo>
                    <a:pt x="7881" y="-85"/>
                    <a:pt x="8757" y="830"/>
                    <a:pt x="9195" y="1746"/>
                  </a:cubicBezTo>
                  <a:cubicBezTo>
                    <a:pt x="9632" y="2661"/>
                    <a:pt x="9632" y="3576"/>
                    <a:pt x="9778" y="4491"/>
                  </a:cubicBezTo>
                  <a:cubicBezTo>
                    <a:pt x="9924" y="5407"/>
                    <a:pt x="10216" y="6322"/>
                    <a:pt x="11092" y="6688"/>
                  </a:cubicBezTo>
                  <a:cubicBezTo>
                    <a:pt x="11968" y="7054"/>
                    <a:pt x="13427" y="6871"/>
                    <a:pt x="14595" y="6230"/>
                  </a:cubicBezTo>
                  <a:cubicBezTo>
                    <a:pt x="15762" y="5590"/>
                    <a:pt x="16638" y="4491"/>
                    <a:pt x="17659" y="3576"/>
                  </a:cubicBezTo>
                  <a:cubicBezTo>
                    <a:pt x="18681" y="2661"/>
                    <a:pt x="19849" y="1929"/>
                    <a:pt x="20578" y="2112"/>
                  </a:cubicBezTo>
                  <a:cubicBezTo>
                    <a:pt x="21308" y="2295"/>
                    <a:pt x="21600" y="3393"/>
                    <a:pt x="21600" y="6047"/>
                  </a:cubicBezTo>
                  <a:cubicBezTo>
                    <a:pt x="21600" y="8701"/>
                    <a:pt x="21308" y="12912"/>
                    <a:pt x="21016" y="1712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" name="Line"/>
            <p:cNvSpPr/>
            <p:nvPr/>
          </p:nvSpPr>
          <p:spPr>
            <a:xfrm>
              <a:off x="1530350" y="1761152"/>
              <a:ext cx="2540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6075"/>
                    <a:pt x="10800" y="12150"/>
                    <a:pt x="7200" y="15750"/>
                  </a:cubicBezTo>
                  <a:cubicBezTo>
                    <a:pt x="3600" y="19350"/>
                    <a:pt x="1800" y="204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" name="Line"/>
            <p:cNvSpPr/>
            <p:nvPr/>
          </p:nvSpPr>
          <p:spPr>
            <a:xfrm>
              <a:off x="1543050" y="1729402"/>
              <a:ext cx="1397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82" y="16800"/>
                    <a:pt x="1964" y="12000"/>
                    <a:pt x="5564" y="8400"/>
                  </a:cubicBezTo>
                  <a:cubicBezTo>
                    <a:pt x="9164" y="4800"/>
                    <a:pt x="15382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" name="Line"/>
            <p:cNvSpPr/>
            <p:nvPr/>
          </p:nvSpPr>
          <p:spPr>
            <a:xfrm>
              <a:off x="1555749" y="1837352"/>
              <a:ext cx="1143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" name="Line"/>
            <p:cNvSpPr/>
            <p:nvPr/>
          </p:nvSpPr>
          <p:spPr>
            <a:xfrm>
              <a:off x="1878529" y="1710765"/>
              <a:ext cx="229672" cy="460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344" fill="norm" stroke="1" extrusionOk="0">
                  <a:moveTo>
                    <a:pt x="8347" y="7050"/>
                  </a:moveTo>
                  <a:cubicBezTo>
                    <a:pt x="7169" y="7050"/>
                    <a:pt x="5991" y="7050"/>
                    <a:pt x="4518" y="7787"/>
                  </a:cubicBezTo>
                  <a:cubicBezTo>
                    <a:pt x="3045" y="8523"/>
                    <a:pt x="1278" y="9996"/>
                    <a:pt x="492" y="10978"/>
                  </a:cubicBezTo>
                  <a:cubicBezTo>
                    <a:pt x="-293" y="11959"/>
                    <a:pt x="-97" y="12450"/>
                    <a:pt x="787" y="12647"/>
                  </a:cubicBezTo>
                  <a:cubicBezTo>
                    <a:pt x="1671" y="12843"/>
                    <a:pt x="3242" y="12745"/>
                    <a:pt x="4420" y="12205"/>
                  </a:cubicBezTo>
                  <a:cubicBezTo>
                    <a:pt x="5598" y="11665"/>
                    <a:pt x="6383" y="10683"/>
                    <a:pt x="6482" y="9358"/>
                  </a:cubicBezTo>
                  <a:cubicBezTo>
                    <a:pt x="6580" y="8032"/>
                    <a:pt x="5991" y="6363"/>
                    <a:pt x="5598" y="5283"/>
                  </a:cubicBezTo>
                  <a:cubicBezTo>
                    <a:pt x="5205" y="4203"/>
                    <a:pt x="5009" y="3712"/>
                    <a:pt x="5696" y="3172"/>
                  </a:cubicBezTo>
                  <a:cubicBezTo>
                    <a:pt x="6383" y="2632"/>
                    <a:pt x="7954" y="2043"/>
                    <a:pt x="9722" y="1552"/>
                  </a:cubicBezTo>
                  <a:cubicBezTo>
                    <a:pt x="11489" y="1061"/>
                    <a:pt x="13452" y="668"/>
                    <a:pt x="15023" y="374"/>
                  </a:cubicBezTo>
                  <a:cubicBezTo>
                    <a:pt x="16594" y="79"/>
                    <a:pt x="17772" y="-117"/>
                    <a:pt x="18263" y="79"/>
                  </a:cubicBezTo>
                  <a:cubicBezTo>
                    <a:pt x="18754" y="276"/>
                    <a:pt x="18558" y="865"/>
                    <a:pt x="17183" y="2534"/>
                  </a:cubicBezTo>
                  <a:cubicBezTo>
                    <a:pt x="15809" y="4203"/>
                    <a:pt x="13256" y="6952"/>
                    <a:pt x="11391" y="9996"/>
                  </a:cubicBezTo>
                  <a:cubicBezTo>
                    <a:pt x="9525" y="13039"/>
                    <a:pt x="8347" y="16378"/>
                    <a:pt x="7758" y="18390"/>
                  </a:cubicBezTo>
                  <a:cubicBezTo>
                    <a:pt x="7169" y="20403"/>
                    <a:pt x="7169" y="21090"/>
                    <a:pt x="7562" y="21287"/>
                  </a:cubicBezTo>
                  <a:cubicBezTo>
                    <a:pt x="7954" y="21483"/>
                    <a:pt x="8740" y="21188"/>
                    <a:pt x="9918" y="20256"/>
                  </a:cubicBezTo>
                  <a:cubicBezTo>
                    <a:pt x="11096" y="19323"/>
                    <a:pt x="12667" y="17752"/>
                    <a:pt x="13551" y="16721"/>
                  </a:cubicBezTo>
                  <a:cubicBezTo>
                    <a:pt x="14434" y="15690"/>
                    <a:pt x="14631" y="15199"/>
                    <a:pt x="15809" y="14708"/>
                  </a:cubicBezTo>
                  <a:cubicBezTo>
                    <a:pt x="16987" y="14218"/>
                    <a:pt x="19147" y="13727"/>
                    <a:pt x="21307" y="1323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" name="Line"/>
            <p:cNvSpPr/>
            <p:nvPr/>
          </p:nvSpPr>
          <p:spPr>
            <a:xfrm>
              <a:off x="2496343" y="1763269"/>
              <a:ext cx="158502" cy="305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474" fill="norm" stroke="1" extrusionOk="0">
                  <a:moveTo>
                    <a:pt x="6714" y="4320"/>
                  </a:moveTo>
                  <a:cubicBezTo>
                    <a:pt x="5577" y="8044"/>
                    <a:pt x="4440" y="11768"/>
                    <a:pt x="3730" y="14450"/>
                  </a:cubicBezTo>
                  <a:cubicBezTo>
                    <a:pt x="3019" y="17131"/>
                    <a:pt x="2735" y="18770"/>
                    <a:pt x="2167" y="19887"/>
                  </a:cubicBezTo>
                  <a:cubicBezTo>
                    <a:pt x="1598" y="21004"/>
                    <a:pt x="746" y="21600"/>
                    <a:pt x="319" y="21451"/>
                  </a:cubicBezTo>
                  <a:cubicBezTo>
                    <a:pt x="-107" y="21302"/>
                    <a:pt x="-107" y="20408"/>
                    <a:pt x="319" y="18025"/>
                  </a:cubicBezTo>
                  <a:cubicBezTo>
                    <a:pt x="746" y="15641"/>
                    <a:pt x="1598" y="11768"/>
                    <a:pt x="3588" y="8566"/>
                  </a:cubicBezTo>
                  <a:cubicBezTo>
                    <a:pt x="5577" y="5363"/>
                    <a:pt x="8704" y="2830"/>
                    <a:pt x="10977" y="1490"/>
                  </a:cubicBezTo>
                  <a:cubicBezTo>
                    <a:pt x="13251" y="149"/>
                    <a:pt x="14672" y="0"/>
                    <a:pt x="16093" y="0"/>
                  </a:cubicBezTo>
                  <a:cubicBezTo>
                    <a:pt x="17514" y="0"/>
                    <a:pt x="18935" y="149"/>
                    <a:pt x="19930" y="596"/>
                  </a:cubicBezTo>
                  <a:cubicBezTo>
                    <a:pt x="20925" y="1043"/>
                    <a:pt x="21493" y="1788"/>
                    <a:pt x="21209" y="2905"/>
                  </a:cubicBezTo>
                  <a:cubicBezTo>
                    <a:pt x="20925" y="4022"/>
                    <a:pt x="19788" y="5512"/>
                    <a:pt x="17940" y="6778"/>
                  </a:cubicBezTo>
                  <a:cubicBezTo>
                    <a:pt x="16093" y="8044"/>
                    <a:pt x="13535" y="9087"/>
                    <a:pt x="11261" y="9757"/>
                  </a:cubicBezTo>
                  <a:cubicBezTo>
                    <a:pt x="8988" y="10428"/>
                    <a:pt x="6998" y="10726"/>
                    <a:pt x="6288" y="11247"/>
                  </a:cubicBezTo>
                  <a:cubicBezTo>
                    <a:pt x="5577" y="11768"/>
                    <a:pt x="6146" y="12513"/>
                    <a:pt x="7993" y="13928"/>
                  </a:cubicBezTo>
                  <a:cubicBezTo>
                    <a:pt x="9840" y="15343"/>
                    <a:pt x="12967" y="17429"/>
                    <a:pt x="15240" y="18770"/>
                  </a:cubicBezTo>
                  <a:cubicBezTo>
                    <a:pt x="17514" y="20110"/>
                    <a:pt x="18935" y="20706"/>
                    <a:pt x="20356" y="2130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" name="Line"/>
            <p:cNvSpPr/>
            <p:nvPr/>
          </p:nvSpPr>
          <p:spPr>
            <a:xfrm>
              <a:off x="2711450" y="1805602"/>
              <a:ext cx="152400" cy="239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5" fill="norm" stroke="1" extrusionOk="0">
                  <a:moveTo>
                    <a:pt x="0" y="0"/>
                  </a:moveTo>
                  <a:cubicBezTo>
                    <a:pt x="1800" y="5305"/>
                    <a:pt x="3600" y="10611"/>
                    <a:pt x="4650" y="13832"/>
                  </a:cubicBezTo>
                  <a:cubicBezTo>
                    <a:pt x="5700" y="17053"/>
                    <a:pt x="6000" y="18189"/>
                    <a:pt x="6450" y="19232"/>
                  </a:cubicBezTo>
                  <a:cubicBezTo>
                    <a:pt x="6900" y="20274"/>
                    <a:pt x="7500" y="21221"/>
                    <a:pt x="8550" y="21411"/>
                  </a:cubicBezTo>
                  <a:cubicBezTo>
                    <a:pt x="9600" y="21600"/>
                    <a:pt x="11100" y="21032"/>
                    <a:pt x="12600" y="19232"/>
                  </a:cubicBezTo>
                  <a:cubicBezTo>
                    <a:pt x="14100" y="17432"/>
                    <a:pt x="15600" y="14400"/>
                    <a:pt x="16800" y="11274"/>
                  </a:cubicBezTo>
                  <a:cubicBezTo>
                    <a:pt x="18000" y="8147"/>
                    <a:pt x="18900" y="4926"/>
                    <a:pt x="19650" y="3032"/>
                  </a:cubicBezTo>
                  <a:cubicBezTo>
                    <a:pt x="20400" y="1137"/>
                    <a:pt x="21000" y="56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" name="Line"/>
            <p:cNvSpPr/>
            <p:nvPr/>
          </p:nvSpPr>
          <p:spPr>
            <a:xfrm>
              <a:off x="3187699" y="1843702"/>
              <a:ext cx="1524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4800"/>
                    <a:pt x="10800" y="9600"/>
                    <a:pt x="14400" y="13200"/>
                  </a:cubicBezTo>
                  <a:cubicBezTo>
                    <a:pt x="18000" y="16800"/>
                    <a:pt x="1980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" name="Line"/>
            <p:cNvSpPr/>
            <p:nvPr/>
          </p:nvSpPr>
          <p:spPr>
            <a:xfrm>
              <a:off x="3168650" y="1792902"/>
              <a:ext cx="18415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69" y="2749"/>
                    <a:pt x="16138" y="5498"/>
                    <a:pt x="13531" y="8509"/>
                  </a:cubicBezTo>
                  <a:cubicBezTo>
                    <a:pt x="10924" y="11520"/>
                    <a:pt x="8441" y="14793"/>
                    <a:pt x="6207" y="17018"/>
                  </a:cubicBezTo>
                  <a:cubicBezTo>
                    <a:pt x="3972" y="19244"/>
                    <a:pt x="1986" y="2042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" name="Line"/>
            <p:cNvSpPr/>
            <p:nvPr/>
          </p:nvSpPr>
          <p:spPr>
            <a:xfrm>
              <a:off x="3694502" y="1805329"/>
              <a:ext cx="293299" cy="339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371" fill="norm" stroke="1" extrusionOk="0">
                  <a:moveTo>
                    <a:pt x="9345" y="16017"/>
                  </a:moveTo>
                  <a:cubicBezTo>
                    <a:pt x="8882" y="15484"/>
                    <a:pt x="8419" y="14951"/>
                    <a:pt x="7956" y="14417"/>
                  </a:cubicBezTo>
                  <a:cubicBezTo>
                    <a:pt x="7493" y="13884"/>
                    <a:pt x="7030" y="13351"/>
                    <a:pt x="6105" y="13484"/>
                  </a:cubicBezTo>
                  <a:cubicBezTo>
                    <a:pt x="5179" y="13617"/>
                    <a:pt x="3790" y="14417"/>
                    <a:pt x="2710" y="15351"/>
                  </a:cubicBezTo>
                  <a:cubicBezTo>
                    <a:pt x="1630" y="16284"/>
                    <a:pt x="859" y="17351"/>
                    <a:pt x="396" y="18351"/>
                  </a:cubicBezTo>
                  <a:cubicBezTo>
                    <a:pt x="-67" y="19351"/>
                    <a:pt x="-221" y="20284"/>
                    <a:pt x="473" y="20751"/>
                  </a:cubicBezTo>
                  <a:cubicBezTo>
                    <a:pt x="1168" y="21217"/>
                    <a:pt x="2710" y="21217"/>
                    <a:pt x="3790" y="20951"/>
                  </a:cubicBezTo>
                  <a:cubicBezTo>
                    <a:pt x="4870" y="20684"/>
                    <a:pt x="5488" y="20151"/>
                    <a:pt x="6028" y="19484"/>
                  </a:cubicBezTo>
                  <a:cubicBezTo>
                    <a:pt x="6568" y="18817"/>
                    <a:pt x="7030" y="18017"/>
                    <a:pt x="7262" y="17951"/>
                  </a:cubicBezTo>
                  <a:cubicBezTo>
                    <a:pt x="7493" y="17884"/>
                    <a:pt x="7493" y="18551"/>
                    <a:pt x="7725" y="19151"/>
                  </a:cubicBezTo>
                  <a:cubicBezTo>
                    <a:pt x="7956" y="19751"/>
                    <a:pt x="8419" y="20284"/>
                    <a:pt x="9036" y="20484"/>
                  </a:cubicBezTo>
                  <a:cubicBezTo>
                    <a:pt x="9653" y="20684"/>
                    <a:pt x="10425" y="20551"/>
                    <a:pt x="11350" y="19884"/>
                  </a:cubicBezTo>
                  <a:cubicBezTo>
                    <a:pt x="12276" y="19217"/>
                    <a:pt x="13356" y="18017"/>
                    <a:pt x="14745" y="15151"/>
                  </a:cubicBezTo>
                  <a:cubicBezTo>
                    <a:pt x="16133" y="12284"/>
                    <a:pt x="17830" y="7751"/>
                    <a:pt x="18756" y="5151"/>
                  </a:cubicBezTo>
                  <a:cubicBezTo>
                    <a:pt x="19682" y="2551"/>
                    <a:pt x="19836" y="1884"/>
                    <a:pt x="19990" y="1217"/>
                  </a:cubicBezTo>
                  <a:cubicBezTo>
                    <a:pt x="20145" y="551"/>
                    <a:pt x="20299" y="-116"/>
                    <a:pt x="20145" y="17"/>
                  </a:cubicBezTo>
                  <a:cubicBezTo>
                    <a:pt x="19990" y="151"/>
                    <a:pt x="19528" y="1084"/>
                    <a:pt x="18910" y="3417"/>
                  </a:cubicBezTo>
                  <a:cubicBezTo>
                    <a:pt x="18293" y="5751"/>
                    <a:pt x="17522" y="9484"/>
                    <a:pt x="17213" y="12417"/>
                  </a:cubicBezTo>
                  <a:cubicBezTo>
                    <a:pt x="16905" y="15351"/>
                    <a:pt x="17059" y="17484"/>
                    <a:pt x="17445" y="18884"/>
                  </a:cubicBezTo>
                  <a:cubicBezTo>
                    <a:pt x="17830" y="20284"/>
                    <a:pt x="18448" y="20951"/>
                    <a:pt x="19142" y="21217"/>
                  </a:cubicBezTo>
                  <a:cubicBezTo>
                    <a:pt x="19836" y="21484"/>
                    <a:pt x="20608" y="21351"/>
                    <a:pt x="21379" y="2121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" name="Line"/>
            <p:cNvSpPr/>
            <p:nvPr/>
          </p:nvSpPr>
          <p:spPr>
            <a:xfrm>
              <a:off x="3897159" y="1996102"/>
              <a:ext cx="96992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9" h="21600" fill="norm" stroke="1" extrusionOk="0">
                  <a:moveTo>
                    <a:pt x="3136" y="21600"/>
                  </a:moveTo>
                  <a:cubicBezTo>
                    <a:pt x="1297" y="17486"/>
                    <a:pt x="-541" y="13371"/>
                    <a:pt x="148" y="9771"/>
                  </a:cubicBezTo>
                  <a:cubicBezTo>
                    <a:pt x="838" y="6171"/>
                    <a:pt x="4055" y="3086"/>
                    <a:pt x="7961" y="1543"/>
                  </a:cubicBezTo>
                  <a:cubicBezTo>
                    <a:pt x="11868" y="0"/>
                    <a:pt x="16463" y="0"/>
                    <a:pt x="21059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" name="Line"/>
            <p:cNvSpPr/>
            <p:nvPr/>
          </p:nvSpPr>
          <p:spPr>
            <a:xfrm>
              <a:off x="4269698" y="1970702"/>
              <a:ext cx="200702" cy="184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1344" fill="norm" stroke="1" extrusionOk="0">
                  <a:moveTo>
                    <a:pt x="1759" y="1473"/>
                  </a:moveTo>
                  <a:cubicBezTo>
                    <a:pt x="2659" y="736"/>
                    <a:pt x="3559" y="0"/>
                    <a:pt x="4459" y="0"/>
                  </a:cubicBezTo>
                  <a:cubicBezTo>
                    <a:pt x="5359" y="0"/>
                    <a:pt x="6259" y="736"/>
                    <a:pt x="6934" y="2455"/>
                  </a:cubicBezTo>
                  <a:cubicBezTo>
                    <a:pt x="7609" y="4173"/>
                    <a:pt x="8059" y="6873"/>
                    <a:pt x="7496" y="10064"/>
                  </a:cubicBezTo>
                  <a:cubicBezTo>
                    <a:pt x="6934" y="13255"/>
                    <a:pt x="5359" y="16936"/>
                    <a:pt x="3897" y="19023"/>
                  </a:cubicBezTo>
                  <a:cubicBezTo>
                    <a:pt x="2434" y="21109"/>
                    <a:pt x="1084" y="21600"/>
                    <a:pt x="409" y="21232"/>
                  </a:cubicBezTo>
                  <a:cubicBezTo>
                    <a:pt x="-266" y="20864"/>
                    <a:pt x="-266" y="19636"/>
                    <a:pt x="1647" y="16936"/>
                  </a:cubicBezTo>
                  <a:cubicBezTo>
                    <a:pt x="3559" y="14236"/>
                    <a:pt x="7384" y="10064"/>
                    <a:pt x="9859" y="7609"/>
                  </a:cubicBezTo>
                  <a:cubicBezTo>
                    <a:pt x="12334" y="5155"/>
                    <a:pt x="13459" y="4418"/>
                    <a:pt x="14584" y="3682"/>
                  </a:cubicBezTo>
                  <a:cubicBezTo>
                    <a:pt x="15709" y="2945"/>
                    <a:pt x="16834" y="2209"/>
                    <a:pt x="17059" y="2332"/>
                  </a:cubicBezTo>
                  <a:cubicBezTo>
                    <a:pt x="17284" y="2455"/>
                    <a:pt x="16609" y="3436"/>
                    <a:pt x="15147" y="5523"/>
                  </a:cubicBezTo>
                  <a:cubicBezTo>
                    <a:pt x="13684" y="7609"/>
                    <a:pt x="11434" y="10800"/>
                    <a:pt x="10309" y="13009"/>
                  </a:cubicBezTo>
                  <a:cubicBezTo>
                    <a:pt x="9184" y="15218"/>
                    <a:pt x="9184" y="16445"/>
                    <a:pt x="9747" y="17305"/>
                  </a:cubicBezTo>
                  <a:cubicBezTo>
                    <a:pt x="10309" y="18164"/>
                    <a:pt x="11434" y="18655"/>
                    <a:pt x="13459" y="18655"/>
                  </a:cubicBezTo>
                  <a:cubicBezTo>
                    <a:pt x="15484" y="18655"/>
                    <a:pt x="18409" y="18164"/>
                    <a:pt x="21334" y="1767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" name="Line"/>
            <p:cNvSpPr/>
            <p:nvPr/>
          </p:nvSpPr>
          <p:spPr>
            <a:xfrm>
              <a:off x="4597399" y="2034202"/>
              <a:ext cx="571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" name="Line"/>
            <p:cNvSpPr/>
            <p:nvPr/>
          </p:nvSpPr>
          <p:spPr>
            <a:xfrm>
              <a:off x="4552950" y="2135802"/>
              <a:ext cx="1333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" name="Line"/>
            <p:cNvSpPr/>
            <p:nvPr/>
          </p:nvSpPr>
          <p:spPr>
            <a:xfrm>
              <a:off x="4738044" y="1970702"/>
              <a:ext cx="214956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600" fill="norm" stroke="1" extrusionOk="0">
                  <a:moveTo>
                    <a:pt x="21505" y="0"/>
                  </a:moveTo>
                  <a:cubicBezTo>
                    <a:pt x="18329" y="3692"/>
                    <a:pt x="15152" y="7385"/>
                    <a:pt x="11870" y="9969"/>
                  </a:cubicBezTo>
                  <a:cubicBezTo>
                    <a:pt x="8587" y="12554"/>
                    <a:pt x="5199" y="14031"/>
                    <a:pt x="3081" y="14492"/>
                  </a:cubicBezTo>
                  <a:cubicBezTo>
                    <a:pt x="964" y="14954"/>
                    <a:pt x="117" y="14400"/>
                    <a:pt x="11" y="13662"/>
                  </a:cubicBezTo>
                  <a:cubicBezTo>
                    <a:pt x="-95" y="12923"/>
                    <a:pt x="540" y="12000"/>
                    <a:pt x="1917" y="11446"/>
                  </a:cubicBezTo>
                  <a:cubicBezTo>
                    <a:pt x="3293" y="10892"/>
                    <a:pt x="5411" y="10708"/>
                    <a:pt x="7423" y="10985"/>
                  </a:cubicBezTo>
                  <a:cubicBezTo>
                    <a:pt x="9434" y="11262"/>
                    <a:pt x="11340" y="12000"/>
                    <a:pt x="13246" y="13846"/>
                  </a:cubicBezTo>
                  <a:cubicBezTo>
                    <a:pt x="15152" y="15692"/>
                    <a:pt x="17058" y="18646"/>
                    <a:pt x="18964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" name="Line"/>
            <p:cNvSpPr/>
            <p:nvPr/>
          </p:nvSpPr>
          <p:spPr>
            <a:xfrm>
              <a:off x="1429955" y="-1"/>
              <a:ext cx="687080" cy="635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473" fill="norm" stroke="1" extrusionOk="0">
                  <a:moveTo>
                    <a:pt x="14690" y="2220"/>
                  </a:moveTo>
                  <a:cubicBezTo>
                    <a:pt x="14690" y="1862"/>
                    <a:pt x="14690" y="1505"/>
                    <a:pt x="14657" y="1147"/>
                  </a:cubicBezTo>
                  <a:cubicBezTo>
                    <a:pt x="14625" y="789"/>
                    <a:pt x="14559" y="432"/>
                    <a:pt x="14330" y="217"/>
                  </a:cubicBezTo>
                  <a:cubicBezTo>
                    <a:pt x="14101" y="3"/>
                    <a:pt x="13708" y="-69"/>
                    <a:pt x="12857" y="74"/>
                  </a:cubicBezTo>
                  <a:cubicBezTo>
                    <a:pt x="12007" y="217"/>
                    <a:pt x="10697" y="575"/>
                    <a:pt x="9290" y="1397"/>
                  </a:cubicBezTo>
                  <a:cubicBezTo>
                    <a:pt x="7883" y="2220"/>
                    <a:pt x="6377" y="3507"/>
                    <a:pt x="5134" y="4723"/>
                  </a:cubicBezTo>
                  <a:cubicBezTo>
                    <a:pt x="3890" y="5939"/>
                    <a:pt x="2908" y="7083"/>
                    <a:pt x="2156" y="8371"/>
                  </a:cubicBezTo>
                  <a:cubicBezTo>
                    <a:pt x="1403" y="9658"/>
                    <a:pt x="879" y="11089"/>
                    <a:pt x="487" y="12412"/>
                  </a:cubicBezTo>
                  <a:cubicBezTo>
                    <a:pt x="94" y="13735"/>
                    <a:pt x="-168" y="14951"/>
                    <a:pt x="127" y="16095"/>
                  </a:cubicBezTo>
                  <a:cubicBezTo>
                    <a:pt x="421" y="17240"/>
                    <a:pt x="1272" y="18312"/>
                    <a:pt x="2156" y="19135"/>
                  </a:cubicBezTo>
                  <a:cubicBezTo>
                    <a:pt x="3039" y="19957"/>
                    <a:pt x="3956" y="20530"/>
                    <a:pt x="5461" y="20923"/>
                  </a:cubicBezTo>
                  <a:cubicBezTo>
                    <a:pt x="6967" y="21316"/>
                    <a:pt x="9061" y="21531"/>
                    <a:pt x="10665" y="21459"/>
                  </a:cubicBezTo>
                  <a:cubicBezTo>
                    <a:pt x="12268" y="21388"/>
                    <a:pt x="13381" y="21030"/>
                    <a:pt x="14625" y="20208"/>
                  </a:cubicBezTo>
                  <a:cubicBezTo>
                    <a:pt x="15868" y="19385"/>
                    <a:pt x="17243" y="18098"/>
                    <a:pt x="18421" y="16274"/>
                  </a:cubicBezTo>
                  <a:cubicBezTo>
                    <a:pt x="19599" y="14450"/>
                    <a:pt x="20581" y="12090"/>
                    <a:pt x="21007" y="10195"/>
                  </a:cubicBezTo>
                  <a:cubicBezTo>
                    <a:pt x="21432" y="8299"/>
                    <a:pt x="21301" y="6869"/>
                    <a:pt x="20548" y="5510"/>
                  </a:cubicBezTo>
                  <a:cubicBezTo>
                    <a:pt x="19796" y="4151"/>
                    <a:pt x="18421" y="2863"/>
                    <a:pt x="17210" y="2148"/>
                  </a:cubicBezTo>
                  <a:cubicBezTo>
                    <a:pt x="15999" y="1433"/>
                    <a:pt x="14952" y="1290"/>
                    <a:pt x="14265" y="1326"/>
                  </a:cubicBezTo>
                  <a:cubicBezTo>
                    <a:pt x="13577" y="1361"/>
                    <a:pt x="13250" y="1576"/>
                    <a:pt x="12923" y="179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" name="Line"/>
            <p:cNvSpPr/>
            <p:nvPr/>
          </p:nvSpPr>
          <p:spPr>
            <a:xfrm>
              <a:off x="755649" y="392486"/>
              <a:ext cx="430088" cy="225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522" fill="norm" stroke="1" extrusionOk="0">
                  <a:moveTo>
                    <a:pt x="0" y="21522"/>
                  </a:moveTo>
                  <a:cubicBezTo>
                    <a:pt x="3176" y="18696"/>
                    <a:pt x="6353" y="15870"/>
                    <a:pt x="9424" y="13649"/>
                  </a:cubicBezTo>
                  <a:cubicBezTo>
                    <a:pt x="12494" y="11429"/>
                    <a:pt x="15459" y="9814"/>
                    <a:pt x="17365" y="8602"/>
                  </a:cubicBezTo>
                  <a:cubicBezTo>
                    <a:pt x="19271" y="7391"/>
                    <a:pt x="20118" y="6584"/>
                    <a:pt x="20700" y="5675"/>
                  </a:cubicBezTo>
                  <a:cubicBezTo>
                    <a:pt x="21282" y="4767"/>
                    <a:pt x="21600" y="3758"/>
                    <a:pt x="21494" y="3051"/>
                  </a:cubicBezTo>
                  <a:cubicBezTo>
                    <a:pt x="21388" y="2344"/>
                    <a:pt x="20859" y="1941"/>
                    <a:pt x="20276" y="1739"/>
                  </a:cubicBezTo>
                  <a:cubicBezTo>
                    <a:pt x="19694" y="1537"/>
                    <a:pt x="19059" y="1537"/>
                    <a:pt x="18476" y="1436"/>
                  </a:cubicBezTo>
                  <a:cubicBezTo>
                    <a:pt x="17894" y="1335"/>
                    <a:pt x="17365" y="1133"/>
                    <a:pt x="17418" y="830"/>
                  </a:cubicBezTo>
                  <a:cubicBezTo>
                    <a:pt x="17471" y="528"/>
                    <a:pt x="18106" y="124"/>
                    <a:pt x="18688" y="23"/>
                  </a:cubicBezTo>
                  <a:cubicBezTo>
                    <a:pt x="19271" y="-78"/>
                    <a:pt x="19800" y="124"/>
                    <a:pt x="20329" y="1234"/>
                  </a:cubicBezTo>
                  <a:cubicBezTo>
                    <a:pt x="20859" y="2344"/>
                    <a:pt x="21388" y="4363"/>
                    <a:pt x="21335" y="6685"/>
                  </a:cubicBezTo>
                  <a:cubicBezTo>
                    <a:pt x="21282" y="9006"/>
                    <a:pt x="20647" y="11630"/>
                    <a:pt x="20012" y="1425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" name="Line"/>
            <p:cNvSpPr/>
            <p:nvPr/>
          </p:nvSpPr>
          <p:spPr>
            <a:xfrm>
              <a:off x="0" y="923037"/>
              <a:ext cx="184150" cy="189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40" fill="norm" stroke="1" extrusionOk="0">
                  <a:moveTo>
                    <a:pt x="0" y="10442"/>
                  </a:moveTo>
                  <a:cubicBezTo>
                    <a:pt x="1241" y="10674"/>
                    <a:pt x="2483" y="10906"/>
                    <a:pt x="4593" y="9629"/>
                  </a:cubicBezTo>
                  <a:cubicBezTo>
                    <a:pt x="6703" y="8352"/>
                    <a:pt x="9683" y="5564"/>
                    <a:pt x="11297" y="3590"/>
                  </a:cubicBezTo>
                  <a:cubicBezTo>
                    <a:pt x="12910" y="1616"/>
                    <a:pt x="13159" y="455"/>
                    <a:pt x="12662" y="106"/>
                  </a:cubicBezTo>
                  <a:cubicBezTo>
                    <a:pt x="12166" y="-242"/>
                    <a:pt x="10924" y="223"/>
                    <a:pt x="8938" y="2081"/>
                  </a:cubicBezTo>
                  <a:cubicBezTo>
                    <a:pt x="6952" y="3939"/>
                    <a:pt x="4221" y="7190"/>
                    <a:pt x="2607" y="10326"/>
                  </a:cubicBezTo>
                  <a:cubicBezTo>
                    <a:pt x="993" y="13461"/>
                    <a:pt x="497" y="16481"/>
                    <a:pt x="745" y="18455"/>
                  </a:cubicBezTo>
                  <a:cubicBezTo>
                    <a:pt x="993" y="20429"/>
                    <a:pt x="1986" y="21358"/>
                    <a:pt x="5586" y="20545"/>
                  </a:cubicBezTo>
                  <a:cubicBezTo>
                    <a:pt x="9186" y="19732"/>
                    <a:pt x="15393" y="17177"/>
                    <a:pt x="21600" y="1462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" name="Line"/>
            <p:cNvSpPr/>
            <p:nvPr/>
          </p:nvSpPr>
          <p:spPr>
            <a:xfrm>
              <a:off x="195387" y="911195"/>
              <a:ext cx="73831" cy="177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3" h="21060" fill="norm" stroke="1" extrusionOk="0">
                  <a:moveTo>
                    <a:pt x="12663" y="2148"/>
                  </a:moveTo>
                  <a:cubicBezTo>
                    <a:pt x="10912" y="1144"/>
                    <a:pt x="9160" y="139"/>
                    <a:pt x="7117" y="14"/>
                  </a:cubicBezTo>
                  <a:cubicBezTo>
                    <a:pt x="5074" y="-112"/>
                    <a:pt x="2739" y="641"/>
                    <a:pt x="1279" y="1646"/>
                  </a:cubicBezTo>
                  <a:cubicBezTo>
                    <a:pt x="-180" y="2651"/>
                    <a:pt x="-764" y="3907"/>
                    <a:pt x="1571" y="5414"/>
                  </a:cubicBezTo>
                  <a:cubicBezTo>
                    <a:pt x="3906" y="6921"/>
                    <a:pt x="9160" y="8679"/>
                    <a:pt x="12955" y="9935"/>
                  </a:cubicBezTo>
                  <a:cubicBezTo>
                    <a:pt x="16750" y="11190"/>
                    <a:pt x="19085" y="11944"/>
                    <a:pt x="19960" y="13702"/>
                  </a:cubicBezTo>
                  <a:cubicBezTo>
                    <a:pt x="20836" y="15460"/>
                    <a:pt x="20252" y="18223"/>
                    <a:pt x="18501" y="19730"/>
                  </a:cubicBezTo>
                  <a:cubicBezTo>
                    <a:pt x="16750" y="21237"/>
                    <a:pt x="13831" y="21488"/>
                    <a:pt x="12079" y="20358"/>
                  </a:cubicBezTo>
                  <a:cubicBezTo>
                    <a:pt x="10328" y="19228"/>
                    <a:pt x="9744" y="16716"/>
                    <a:pt x="9160" y="1420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" name="Line"/>
            <p:cNvSpPr/>
            <p:nvPr/>
          </p:nvSpPr>
          <p:spPr>
            <a:xfrm>
              <a:off x="289983" y="770552"/>
              <a:ext cx="160442" cy="284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471" fill="norm" stroke="1" extrusionOk="0">
                  <a:moveTo>
                    <a:pt x="7105" y="0"/>
                  </a:moveTo>
                  <a:cubicBezTo>
                    <a:pt x="5968" y="3360"/>
                    <a:pt x="4832" y="6720"/>
                    <a:pt x="4689" y="9760"/>
                  </a:cubicBezTo>
                  <a:cubicBezTo>
                    <a:pt x="4547" y="12800"/>
                    <a:pt x="5400" y="15520"/>
                    <a:pt x="6111" y="17280"/>
                  </a:cubicBezTo>
                  <a:cubicBezTo>
                    <a:pt x="6821" y="19040"/>
                    <a:pt x="7389" y="19840"/>
                    <a:pt x="8242" y="20480"/>
                  </a:cubicBezTo>
                  <a:cubicBezTo>
                    <a:pt x="9095" y="21120"/>
                    <a:pt x="10232" y="21600"/>
                    <a:pt x="10942" y="21440"/>
                  </a:cubicBezTo>
                  <a:cubicBezTo>
                    <a:pt x="11653" y="21280"/>
                    <a:pt x="11937" y="20480"/>
                    <a:pt x="11226" y="19280"/>
                  </a:cubicBezTo>
                  <a:cubicBezTo>
                    <a:pt x="10516" y="18080"/>
                    <a:pt x="8811" y="16480"/>
                    <a:pt x="7247" y="15520"/>
                  </a:cubicBezTo>
                  <a:cubicBezTo>
                    <a:pt x="5684" y="14560"/>
                    <a:pt x="4263" y="14240"/>
                    <a:pt x="2842" y="14000"/>
                  </a:cubicBezTo>
                  <a:cubicBezTo>
                    <a:pt x="1421" y="13760"/>
                    <a:pt x="0" y="13600"/>
                    <a:pt x="0" y="13440"/>
                  </a:cubicBezTo>
                  <a:cubicBezTo>
                    <a:pt x="0" y="13280"/>
                    <a:pt x="1421" y="13120"/>
                    <a:pt x="4405" y="12800"/>
                  </a:cubicBezTo>
                  <a:cubicBezTo>
                    <a:pt x="7389" y="12480"/>
                    <a:pt x="11937" y="12000"/>
                    <a:pt x="14921" y="11760"/>
                  </a:cubicBezTo>
                  <a:cubicBezTo>
                    <a:pt x="17905" y="11520"/>
                    <a:pt x="19326" y="11520"/>
                    <a:pt x="20179" y="11920"/>
                  </a:cubicBezTo>
                  <a:cubicBezTo>
                    <a:pt x="21032" y="12320"/>
                    <a:pt x="21316" y="13120"/>
                    <a:pt x="21458" y="13920"/>
                  </a:cubicBezTo>
                  <a:cubicBezTo>
                    <a:pt x="21600" y="14720"/>
                    <a:pt x="21600" y="15520"/>
                    <a:pt x="21174" y="15120"/>
                  </a:cubicBezTo>
                  <a:cubicBezTo>
                    <a:pt x="20747" y="14720"/>
                    <a:pt x="19895" y="13120"/>
                    <a:pt x="19468" y="11600"/>
                  </a:cubicBezTo>
                  <a:cubicBezTo>
                    <a:pt x="19042" y="10080"/>
                    <a:pt x="19042" y="8640"/>
                    <a:pt x="19042" y="72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" name="Line"/>
            <p:cNvSpPr/>
            <p:nvPr/>
          </p:nvSpPr>
          <p:spPr>
            <a:xfrm>
              <a:off x="501650" y="872152"/>
              <a:ext cx="171450" cy="153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2" fill="norm" stroke="1" extrusionOk="0">
                  <a:moveTo>
                    <a:pt x="0" y="0"/>
                  </a:moveTo>
                  <a:cubicBezTo>
                    <a:pt x="533" y="5918"/>
                    <a:pt x="1067" y="11836"/>
                    <a:pt x="1467" y="15682"/>
                  </a:cubicBezTo>
                  <a:cubicBezTo>
                    <a:pt x="1867" y="19529"/>
                    <a:pt x="2133" y="21304"/>
                    <a:pt x="2267" y="21452"/>
                  </a:cubicBezTo>
                  <a:cubicBezTo>
                    <a:pt x="2400" y="21600"/>
                    <a:pt x="2400" y="20121"/>
                    <a:pt x="2400" y="17753"/>
                  </a:cubicBezTo>
                  <a:cubicBezTo>
                    <a:pt x="2400" y="15386"/>
                    <a:pt x="2400" y="12132"/>
                    <a:pt x="2533" y="9764"/>
                  </a:cubicBezTo>
                  <a:cubicBezTo>
                    <a:pt x="2667" y="7397"/>
                    <a:pt x="2933" y="5918"/>
                    <a:pt x="3733" y="5030"/>
                  </a:cubicBezTo>
                  <a:cubicBezTo>
                    <a:pt x="4533" y="4142"/>
                    <a:pt x="5867" y="3847"/>
                    <a:pt x="7067" y="4882"/>
                  </a:cubicBezTo>
                  <a:cubicBezTo>
                    <a:pt x="8267" y="5918"/>
                    <a:pt x="9333" y="8285"/>
                    <a:pt x="10000" y="10356"/>
                  </a:cubicBezTo>
                  <a:cubicBezTo>
                    <a:pt x="10667" y="12427"/>
                    <a:pt x="10933" y="14203"/>
                    <a:pt x="11067" y="14351"/>
                  </a:cubicBezTo>
                  <a:cubicBezTo>
                    <a:pt x="11200" y="14499"/>
                    <a:pt x="11200" y="13019"/>
                    <a:pt x="11200" y="11392"/>
                  </a:cubicBezTo>
                  <a:cubicBezTo>
                    <a:pt x="11200" y="9764"/>
                    <a:pt x="11200" y="7989"/>
                    <a:pt x="12000" y="6066"/>
                  </a:cubicBezTo>
                  <a:cubicBezTo>
                    <a:pt x="12800" y="4142"/>
                    <a:pt x="14400" y="2071"/>
                    <a:pt x="15600" y="1775"/>
                  </a:cubicBezTo>
                  <a:cubicBezTo>
                    <a:pt x="16800" y="1479"/>
                    <a:pt x="17600" y="2959"/>
                    <a:pt x="18533" y="6214"/>
                  </a:cubicBezTo>
                  <a:cubicBezTo>
                    <a:pt x="19467" y="9468"/>
                    <a:pt x="20533" y="14499"/>
                    <a:pt x="21600" y="1952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" name="Line"/>
            <p:cNvSpPr/>
            <p:nvPr/>
          </p:nvSpPr>
          <p:spPr>
            <a:xfrm>
              <a:off x="689599" y="812885"/>
              <a:ext cx="154952" cy="173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600" fill="norm" stroke="1" extrusionOk="0">
                  <a:moveTo>
                    <a:pt x="5606" y="15278"/>
                  </a:moveTo>
                  <a:cubicBezTo>
                    <a:pt x="5606" y="13961"/>
                    <a:pt x="5606" y="12644"/>
                    <a:pt x="5314" y="11327"/>
                  </a:cubicBezTo>
                  <a:cubicBezTo>
                    <a:pt x="5022" y="10010"/>
                    <a:pt x="4438" y="8693"/>
                    <a:pt x="3563" y="8429"/>
                  </a:cubicBezTo>
                  <a:cubicBezTo>
                    <a:pt x="2687" y="8166"/>
                    <a:pt x="1519" y="8956"/>
                    <a:pt x="790" y="10010"/>
                  </a:cubicBezTo>
                  <a:cubicBezTo>
                    <a:pt x="60" y="11063"/>
                    <a:pt x="-232" y="12380"/>
                    <a:pt x="206" y="14224"/>
                  </a:cubicBezTo>
                  <a:cubicBezTo>
                    <a:pt x="644" y="16068"/>
                    <a:pt x="1811" y="18439"/>
                    <a:pt x="3563" y="19756"/>
                  </a:cubicBezTo>
                  <a:cubicBezTo>
                    <a:pt x="5314" y="21073"/>
                    <a:pt x="7649" y="21337"/>
                    <a:pt x="9400" y="20151"/>
                  </a:cubicBezTo>
                  <a:cubicBezTo>
                    <a:pt x="11152" y="18966"/>
                    <a:pt x="12319" y="16332"/>
                    <a:pt x="13341" y="11590"/>
                  </a:cubicBezTo>
                  <a:cubicBezTo>
                    <a:pt x="14363" y="6849"/>
                    <a:pt x="15238" y="0"/>
                    <a:pt x="15676" y="0"/>
                  </a:cubicBezTo>
                  <a:cubicBezTo>
                    <a:pt x="16114" y="0"/>
                    <a:pt x="16114" y="6849"/>
                    <a:pt x="16990" y="11590"/>
                  </a:cubicBezTo>
                  <a:cubicBezTo>
                    <a:pt x="17865" y="16332"/>
                    <a:pt x="19617" y="18966"/>
                    <a:pt x="21368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" name="Line"/>
            <p:cNvSpPr/>
            <p:nvPr/>
          </p:nvSpPr>
          <p:spPr>
            <a:xfrm>
              <a:off x="793749" y="864579"/>
              <a:ext cx="141818" cy="97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5" fill="norm" stroke="1" extrusionOk="0">
                  <a:moveTo>
                    <a:pt x="0" y="4402"/>
                  </a:moveTo>
                  <a:cubicBezTo>
                    <a:pt x="4836" y="3483"/>
                    <a:pt x="9672" y="2563"/>
                    <a:pt x="12896" y="1644"/>
                  </a:cubicBezTo>
                  <a:cubicBezTo>
                    <a:pt x="16119" y="725"/>
                    <a:pt x="17731" y="-194"/>
                    <a:pt x="17893" y="36"/>
                  </a:cubicBezTo>
                  <a:cubicBezTo>
                    <a:pt x="18054" y="266"/>
                    <a:pt x="16764" y="1644"/>
                    <a:pt x="15636" y="3483"/>
                  </a:cubicBezTo>
                  <a:cubicBezTo>
                    <a:pt x="14507" y="5321"/>
                    <a:pt x="13540" y="7619"/>
                    <a:pt x="13057" y="9917"/>
                  </a:cubicBezTo>
                  <a:cubicBezTo>
                    <a:pt x="12573" y="12215"/>
                    <a:pt x="12573" y="14512"/>
                    <a:pt x="13057" y="16580"/>
                  </a:cubicBezTo>
                  <a:cubicBezTo>
                    <a:pt x="13540" y="18649"/>
                    <a:pt x="14507" y="20487"/>
                    <a:pt x="15797" y="20946"/>
                  </a:cubicBezTo>
                  <a:cubicBezTo>
                    <a:pt x="17087" y="21406"/>
                    <a:pt x="18699" y="20487"/>
                    <a:pt x="19827" y="18878"/>
                  </a:cubicBezTo>
                  <a:cubicBezTo>
                    <a:pt x="20955" y="17270"/>
                    <a:pt x="21600" y="14972"/>
                    <a:pt x="21600" y="12215"/>
                  </a:cubicBezTo>
                  <a:cubicBezTo>
                    <a:pt x="21600" y="9457"/>
                    <a:pt x="20955" y="6240"/>
                    <a:pt x="19988" y="5321"/>
                  </a:cubicBezTo>
                  <a:cubicBezTo>
                    <a:pt x="19021" y="4402"/>
                    <a:pt x="17731" y="5780"/>
                    <a:pt x="16442" y="715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" name="Line"/>
            <p:cNvSpPr/>
            <p:nvPr/>
          </p:nvSpPr>
          <p:spPr>
            <a:xfrm>
              <a:off x="946150" y="846752"/>
              <a:ext cx="95250" cy="133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2" fill="norm" stroke="1" extrusionOk="0">
                  <a:moveTo>
                    <a:pt x="0" y="2025"/>
                  </a:moveTo>
                  <a:cubicBezTo>
                    <a:pt x="2400" y="1350"/>
                    <a:pt x="4800" y="675"/>
                    <a:pt x="6960" y="1181"/>
                  </a:cubicBezTo>
                  <a:cubicBezTo>
                    <a:pt x="9120" y="1687"/>
                    <a:pt x="11040" y="3375"/>
                    <a:pt x="13200" y="5737"/>
                  </a:cubicBezTo>
                  <a:cubicBezTo>
                    <a:pt x="15360" y="8100"/>
                    <a:pt x="17760" y="11137"/>
                    <a:pt x="18960" y="13669"/>
                  </a:cubicBezTo>
                  <a:cubicBezTo>
                    <a:pt x="20160" y="16200"/>
                    <a:pt x="20160" y="18225"/>
                    <a:pt x="18960" y="19575"/>
                  </a:cubicBezTo>
                  <a:cubicBezTo>
                    <a:pt x="17760" y="20925"/>
                    <a:pt x="15360" y="21600"/>
                    <a:pt x="13920" y="21094"/>
                  </a:cubicBezTo>
                  <a:cubicBezTo>
                    <a:pt x="12480" y="20588"/>
                    <a:pt x="12000" y="18900"/>
                    <a:pt x="13440" y="15187"/>
                  </a:cubicBezTo>
                  <a:cubicBezTo>
                    <a:pt x="14880" y="11475"/>
                    <a:pt x="18240" y="573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" name="Line"/>
            <p:cNvSpPr/>
            <p:nvPr/>
          </p:nvSpPr>
          <p:spPr>
            <a:xfrm>
              <a:off x="806450" y="675302"/>
              <a:ext cx="4234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3877"/>
                    <a:pt x="21600" y="7754"/>
                    <a:pt x="21600" y="11354"/>
                  </a:cubicBezTo>
                  <a:cubicBezTo>
                    <a:pt x="21600" y="14954"/>
                    <a:pt x="10800" y="182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" name="Line"/>
            <p:cNvSpPr/>
            <p:nvPr/>
          </p:nvSpPr>
          <p:spPr>
            <a:xfrm>
              <a:off x="694795" y="2462078"/>
              <a:ext cx="206905" cy="188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0869" fill="norm" stroke="1" extrusionOk="0">
                  <a:moveTo>
                    <a:pt x="6927" y="6070"/>
                  </a:moveTo>
                  <a:cubicBezTo>
                    <a:pt x="6927" y="7244"/>
                    <a:pt x="6927" y="8418"/>
                    <a:pt x="7582" y="9005"/>
                  </a:cubicBezTo>
                  <a:cubicBezTo>
                    <a:pt x="8236" y="9592"/>
                    <a:pt x="9545" y="9592"/>
                    <a:pt x="10636" y="9122"/>
                  </a:cubicBezTo>
                  <a:cubicBezTo>
                    <a:pt x="11727" y="8653"/>
                    <a:pt x="12600" y="7714"/>
                    <a:pt x="13145" y="6657"/>
                  </a:cubicBezTo>
                  <a:cubicBezTo>
                    <a:pt x="13691" y="5601"/>
                    <a:pt x="13909" y="4427"/>
                    <a:pt x="14018" y="3253"/>
                  </a:cubicBezTo>
                  <a:cubicBezTo>
                    <a:pt x="14127" y="2079"/>
                    <a:pt x="14127" y="905"/>
                    <a:pt x="12818" y="318"/>
                  </a:cubicBezTo>
                  <a:cubicBezTo>
                    <a:pt x="11509" y="-269"/>
                    <a:pt x="8891" y="-269"/>
                    <a:pt x="6491" y="2314"/>
                  </a:cubicBezTo>
                  <a:cubicBezTo>
                    <a:pt x="4091" y="4896"/>
                    <a:pt x="1909" y="10061"/>
                    <a:pt x="818" y="13348"/>
                  </a:cubicBezTo>
                  <a:cubicBezTo>
                    <a:pt x="-273" y="16635"/>
                    <a:pt x="-273" y="18044"/>
                    <a:pt x="818" y="19218"/>
                  </a:cubicBezTo>
                  <a:cubicBezTo>
                    <a:pt x="1909" y="20392"/>
                    <a:pt x="4091" y="21331"/>
                    <a:pt x="7691" y="20627"/>
                  </a:cubicBezTo>
                  <a:cubicBezTo>
                    <a:pt x="11291" y="19922"/>
                    <a:pt x="16309" y="17574"/>
                    <a:pt x="21327" y="1522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" name="Line"/>
            <p:cNvSpPr/>
            <p:nvPr/>
          </p:nvSpPr>
          <p:spPr>
            <a:xfrm>
              <a:off x="996950" y="2307252"/>
              <a:ext cx="96964" cy="357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3" h="21435" fill="norm" stroke="1" extrusionOk="0">
                  <a:moveTo>
                    <a:pt x="4136" y="9148"/>
                  </a:moveTo>
                  <a:cubicBezTo>
                    <a:pt x="3677" y="11944"/>
                    <a:pt x="3217" y="14739"/>
                    <a:pt x="3217" y="16518"/>
                  </a:cubicBezTo>
                  <a:cubicBezTo>
                    <a:pt x="3217" y="18296"/>
                    <a:pt x="3677" y="19059"/>
                    <a:pt x="3906" y="19885"/>
                  </a:cubicBezTo>
                  <a:cubicBezTo>
                    <a:pt x="4136" y="20711"/>
                    <a:pt x="4136" y="21600"/>
                    <a:pt x="3906" y="21409"/>
                  </a:cubicBezTo>
                  <a:cubicBezTo>
                    <a:pt x="3677" y="21219"/>
                    <a:pt x="3217" y="19948"/>
                    <a:pt x="2528" y="17026"/>
                  </a:cubicBezTo>
                  <a:cubicBezTo>
                    <a:pt x="1838" y="14104"/>
                    <a:pt x="919" y="9529"/>
                    <a:pt x="689" y="6544"/>
                  </a:cubicBezTo>
                  <a:cubicBezTo>
                    <a:pt x="460" y="3558"/>
                    <a:pt x="919" y="2160"/>
                    <a:pt x="2298" y="1271"/>
                  </a:cubicBezTo>
                  <a:cubicBezTo>
                    <a:pt x="3677" y="381"/>
                    <a:pt x="5974" y="0"/>
                    <a:pt x="8043" y="0"/>
                  </a:cubicBezTo>
                  <a:cubicBezTo>
                    <a:pt x="10111" y="0"/>
                    <a:pt x="11949" y="381"/>
                    <a:pt x="14477" y="1588"/>
                  </a:cubicBezTo>
                  <a:cubicBezTo>
                    <a:pt x="17004" y="2795"/>
                    <a:pt x="20221" y="4828"/>
                    <a:pt x="20911" y="6416"/>
                  </a:cubicBezTo>
                  <a:cubicBezTo>
                    <a:pt x="21600" y="8005"/>
                    <a:pt x="19762" y="9148"/>
                    <a:pt x="15855" y="10101"/>
                  </a:cubicBezTo>
                  <a:cubicBezTo>
                    <a:pt x="11949" y="11054"/>
                    <a:pt x="5974" y="11816"/>
                    <a:pt x="0" y="125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" name="Line"/>
            <p:cNvSpPr/>
            <p:nvPr/>
          </p:nvSpPr>
          <p:spPr>
            <a:xfrm>
              <a:off x="1175113" y="2347070"/>
              <a:ext cx="221888" cy="304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5" h="21410" fill="norm" stroke="1" extrusionOk="0">
                  <a:moveTo>
                    <a:pt x="2434" y="4348"/>
                  </a:moveTo>
                  <a:cubicBezTo>
                    <a:pt x="1816" y="8668"/>
                    <a:pt x="1199" y="12988"/>
                    <a:pt x="891" y="15520"/>
                  </a:cubicBezTo>
                  <a:cubicBezTo>
                    <a:pt x="582" y="18053"/>
                    <a:pt x="582" y="18798"/>
                    <a:pt x="479" y="19617"/>
                  </a:cubicBezTo>
                  <a:cubicBezTo>
                    <a:pt x="376" y="20436"/>
                    <a:pt x="171" y="21330"/>
                    <a:pt x="68" y="21405"/>
                  </a:cubicBezTo>
                  <a:cubicBezTo>
                    <a:pt x="-35" y="21479"/>
                    <a:pt x="-35" y="20734"/>
                    <a:pt x="171" y="17755"/>
                  </a:cubicBezTo>
                  <a:cubicBezTo>
                    <a:pt x="376" y="14776"/>
                    <a:pt x="788" y="9562"/>
                    <a:pt x="1199" y="6508"/>
                  </a:cubicBezTo>
                  <a:cubicBezTo>
                    <a:pt x="1611" y="3454"/>
                    <a:pt x="2022" y="2560"/>
                    <a:pt x="2434" y="1741"/>
                  </a:cubicBezTo>
                  <a:cubicBezTo>
                    <a:pt x="2845" y="922"/>
                    <a:pt x="3256" y="177"/>
                    <a:pt x="3874" y="28"/>
                  </a:cubicBezTo>
                  <a:cubicBezTo>
                    <a:pt x="4491" y="-121"/>
                    <a:pt x="5314" y="326"/>
                    <a:pt x="5828" y="1294"/>
                  </a:cubicBezTo>
                  <a:cubicBezTo>
                    <a:pt x="6342" y="2262"/>
                    <a:pt x="6548" y="3752"/>
                    <a:pt x="6856" y="4869"/>
                  </a:cubicBezTo>
                  <a:cubicBezTo>
                    <a:pt x="7165" y="5987"/>
                    <a:pt x="7576" y="6731"/>
                    <a:pt x="8296" y="7178"/>
                  </a:cubicBezTo>
                  <a:cubicBezTo>
                    <a:pt x="9016" y="7625"/>
                    <a:pt x="10045" y="7774"/>
                    <a:pt x="10868" y="7551"/>
                  </a:cubicBezTo>
                  <a:cubicBezTo>
                    <a:pt x="11691" y="7327"/>
                    <a:pt x="12308" y="6731"/>
                    <a:pt x="13336" y="5689"/>
                  </a:cubicBezTo>
                  <a:cubicBezTo>
                    <a:pt x="14365" y="4646"/>
                    <a:pt x="15805" y="3156"/>
                    <a:pt x="17039" y="1965"/>
                  </a:cubicBezTo>
                  <a:cubicBezTo>
                    <a:pt x="18274" y="773"/>
                    <a:pt x="19302" y="-121"/>
                    <a:pt x="19816" y="177"/>
                  </a:cubicBezTo>
                  <a:cubicBezTo>
                    <a:pt x="20331" y="475"/>
                    <a:pt x="20331" y="1965"/>
                    <a:pt x="20125" y="4646"/>
                  </a:cubicBezTo>
                  <a:cubicBezTo>
                    <a:pt x="19919" y="7327"/>
                    <a:pt x="19508" y="11200"/>
                    <a:pt x="19302" y="13658"/>
                  </a:cubicBezTo>
                  <a:cubicBezTo>
                    <a:pt x="19096" y="16116"/>
                    <a:pt x="19096" y="17159"/>
                    <a:pt x="18994" y="18053"/>
                  </a:cubicBezTo>
                  <a:cubicBezTo>
                    <a:pt x="18891" y="18947"/>
                    <a:pt x="18685" y="19691"/>
                    <a:pt x="19096" y="19468"/>
                  </a:cubicBezTo>
                  <a:cubicBezTo>
                    <a:pt x="19508" y="19245"/>
                    <a:pt x="20536" y="18053"/>
                    <a:pt x="21565" y="1686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" name="Line"/>
            <p:cNvSpPr/>
            <p:nvPr/>
          </p:nvSpPr>
          <p:spPr>
            <a:xfrm>
              <a:off x="1477287" y="2358052"/>
              <a:ext cx="34014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20417" y="0"/>
                  </a:moveTo>
                  <a:cubicBezTo>
                    <a:pt x="12793" y="2757"/>
                    <a:pt x="5170" y="5515"/>
                    <a:pt x="1993" y="9115"/>
                  </a:cubicBezTo>
                  <a:cubicBezTo>
                    <a:pt x="-1183" y="12715"/>
                    <a:pt x="88" y="17157"/>
                    <a:pt x="135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" name="Line"/>
            <p:cNvSpPr/>
            <p:nvPr/>
          </p:nvSpPr>
          <p:spPr>
            <a:xfrm>
              <a:off x="1479550" y="2370752"/>
              <a:ext cx="1460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" name="Line"/>
            <p:cNvSpPr/>
            <p:nvPr/>
          </p:nvSpPr>
          <p:spPr>
            <a:xfrm>
              <a:off x="1473200" y="2523152"/>
              <a:ext cx="139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66" name="Drawing"/>
          <p:cNvGrpSpPr/>
          <p:nvPr/>
        </p:nvGrpSpPr>
        <p:grpSpPr>
          <a:xfrm>
            <a:off x="402311" y="3181350"/>
            <a:ext cx="12570739" cy="6553200"/>
            <a:chOff x="0" y="0"/>
            <a:chExt cx="12570738" cy="6553200"/>
          </a:xfrm>
        </p:grpSpPr>
        <p:sp>
          <p:nvSpPr>
            <p:cNvPr id="250" name="Line"/>
            <p:cNvSpPr/>
            <p:nvPr/>
          </p:nvSpPr>
          <p:spPr>
            <a:xfrm>
              <a:off x="595550" y="1565489"/>
              <a:ext cx="191314" cy="741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366" fill="norm" stroke="1" extrusionOk="0">
                  <a:moveTo>
                    <a:pt x="2716" y="7956"/>
                  </a:moveTo>
                  <a:cubicBezTo>
                    <a:pt x="1777" y="8139"/>
                    <a:pt x="838" y="8322"/>
                    <a:pt x="369" y="8810"/>
                  </a:cubicBezTo>
                  <a:cubicBezTo>
                    <a:pt x="-101" y="9299"/>
                    <a:pt x="-101" y="10092"/>
                    <a:pt x="251" y="11526"/>
                  </a:cubicBezTo>
                  <a:cubicBezTo>
                    <a:pt x="603" y="12960"/>
                    <a:pt x="1308" y="15034"/>
                    <a:pt x="1777" y="16682"/>
                  </a:cubicBezTo>
                  <a:cubicBezTo>
                    <a:pt x="2247" y="18329"/>
                    <a:pt x="2482" y="19549"/>
                    <a:pt x="2599" y="20343"/>
                  </a:cubicBezTo>
                  <a:cubicBezTo>
                    <a:pt x="2716" y="21136"/>
                    <a:pt x="2716" y="21502"/>
                    <a:pt x="2599" y="21319"/>
                  </a:cubicBezTo>
                  <a:cubicBezTo>
                    <a:pt x="2482" y="21136"/>
                    <a:pt x="2247" y="20404"/>
                    <a:pt x="1895" y="18939"/>
                  </a:cubicBezTo>
                  <a:cubicBezTo>
                    <a:pt x="1542" y="17475"/>
                    <a:pt x="1073" y="15278"/>
                    <a:pt x="721" y="12990"/>
                  </a:cubicBezTo>
                  <a:cubicBezTo>
                    <a:pt x="369" y="10702"/>
                    <a:pt x="134" y="8322"/>
                    <a:pt x="369" y="6431"/>
                  </a:cubicBezTo>
                  <a:cubicBezTo>
                    <a:pt x="603" y="4539"/>
                    <a:pt x="1308" y="3136"/>
                    <a:pt x="2599" y="2129"/>
                  </a:cubicBezTo>
                  <a:cubicBezTo>
                    <a:pt x="3890" y="1122"/>
                    <a:pt x="5769" y="512"/>
                    <a:pt x="7647" y="207"/>
                  </a:cubicBezTo>
                  <a:cubicBezTo>
                    <a:pt x="9525" y="-98"/>
                    <a:pt x="11403" y="-98"/>
                    <a:pt x="13399" y="421"/>
                  </a:cubicBezTo>
                  <a:cubicBezTo>
                    <a:pt x="15395" y="939"/>
                    <a:pt x="17508" y="1977"/>
                    <a:pt x="19034" y="3288"/>
                  </a:cubicBezTo>
                  <a:cubicBezTo>
                    <a:pt x="20560" y="4600"/>
                    <a:pt x="21499" y="6187"/>
                    <a:pt x="21147" y="7377"/>
                  </a:cubicBezTo>
                  <a:cubicBezTo>
                    <a:pt x="20795" y="8566"/>
                    <a:pt x="19151" y="9360"/>
                    <a:pt x="16334" y="9848"/>
                  </a:cubicBezTo>
                  <a:cubicBezTo>
                    <a:pt x="13516" y="10336"/>
                    <a:pt x="9525" y="10519"/>
                    <a:pt x="6708" y="10549"/>
                  </a:cubicBezTo>
                  <a:cubicBezTo>
                    <a:pt x="3890" y="10580"/>
                    <a:pt x="2247" y="10458"/>
                    <a:pt x="1777" y="10366"/>
                  </a:cubicBezTo>
                  <a:cubicBezTo>
                    <a:pt x="1308" y="10275"/>
                    <a:pt x="2012" y="10214"/>
                    <a:pt x="2716" y="10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" name="Line"/>
            <p:cNvSpPr/>
            <p:nvPr/>
          </p:nvSpPr>
          <p:spPr>
            <a:xfrm>
              <a:off x="772438" y="1943100"/>
              <a:ext cx="12065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" name="Line"/>
            <p:cNvSpPr/>
            <p:nvPr/>
          </p:nvSpPr>
          <p:spPr>
            <a:xfrm>
              <a:off x="816888" y="1943099"/>
              <a:ext cx="825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31" y="313"/>
                    <a:pt x="16062" y="626"/>
                    <a:pt x="12462" y="4226"/>
                  </a:cubicBezTo>
                  <a:cubicBezTo>
                    <a:pt x="8862" y="7826"/>
                    <a:pt x="4431" y="1471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" name="Line"/>
            <p:cNvSpPr/>
            <p:nvPr/>
          </p:nvSpPr>
          <p:spPr>
            <a:xfrm>
              <a:off x="963881" y="1626610"/>
              <a:ext cx="113358" cy="309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191" fill="norm" stroke="1" extrusionOk="0">
                  <a:moveTo>
                    <a:pt x="21422" y="801"/>
                  </a:moveTo>
                  <a:cubicBezTo>
                    <a:pt x="19422" y="511"/>
                    <a:pt x="17422" y="221"/>
                    <a:pt x="15222" y="76"/>
                  </a:cubicBezTo>
                  <a:cubicBezTo>
                    <a:pt x="13022" y="-69"/>
                    <a:pt x="10622" y="-69"/>
                    <a:pt x="8422" y="656"/>
                  </a:cubicBezTo>
                  <a:cubicBezTo>
                    <a:pt x="6222" y="1381"/>
                    <a:pt x="4222" y="2830"/>
                    <a:pt x="2622" y="5657"/>
                  </a:cubicBezTo>
                  <a:cubicBezTo>
                    <a:pt x="1022" y="8484"/>
                    <a:pt x="-178" y="12688"/>
                    <a:pt x="22" y="15660"/>
                  </a:cubicBezTo>
                  <a:cubicBezTo>
                    <a:pt x="222" y="18632"/>
                    <a:pt x="1822" y="20371"/>
                    <a:pt x="4822" y="20951"/>
                  </a:cubicBezTo>
                  <a:cubicBezTo>
                    <a:pt x="7822" y="21531"/>
                    <a:pt x="12222" y="20951"/>
                    <a:pt x="16622" y="20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" name="Line"/>
            <p:cNvSpPr/>
            <p:nvPr/>
          </p:nvSpPr>
          <p:spPr>
            <a:xfrm>
              <a:off x="1078417" y="1638300"/>
              <a:ext cx="208372" cy="207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399" fill="norm" stroke="1" extrusionOk="0">
                  <a:moveTo>
                    <a:pt x="21478" y="0"/>
                  </a:moveTo>
                  <a:cubicBezTo>
                    <a:pt x="19078" y="4582"/>
                    <a:pt x="16678" y="9164"/>
                    <a:pt x="14060" y="12764"/>
                  </a:cubicBezTo>
                  <a:cubicBezTo>
                    <a:pt x="11442" y="16364"/>
                    <a:pt x="8605" y="18982"/>
                    <a:pt x="6642" y="20291"/>
                  </a:cubicBezTo>
                  <a:cubicBezTo>
                    <a:pt x="4678" y="21600"/>
                    <a:pt x="3587" y="21600"/>
                    <a:pt x="2605" y="21055"/>
                  </a:cubicBezTo>
                  <a:cubicBezTo>
                    <a:pt x="1623" y="20509"/>
                    <a:pt x="751" y="19418"/>
                    <a:pt x="314" y="18327"/>
                  </a:cubicBezTo>
                  <a:cubicBezTo>
                    <a:pt x="-122" y="17236"/>
                    <a:pt x="-122" y="16145"/>
                    <a:pt x="423" y="15491"/>
                  </a:cubicBezTo>
                  <a:cubicBezTo>
                    <a:pt x="969" y="14836"/>
                    <a:pt x="2060" y="14618"/>
                    <a:pt x="4460" y="14836"/>
                  </a:cubicBezTo>
                  <a:cubicBezTo>
                    <a:pt x="6860" y="15055"/>
                    <a:pt x="10569" y="15709"/>
                    <a:pt x="13514" y="16582"/>
                  </a:cubicBezTo>
                  <a:cubicBezTo>
                    <a:pt x="16460" y="17455"/>
                    <a:pt x="18642" y="18545"/>
                    <a:pt x="20823" y="19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" name="Line"/>
            <p:cNvSpPr/>
            <p:nvPr/>
          </p:nvSpPr>
          <p:spPr>
            <a:xfrm>
              <a:off x="1362988" y="1555750"/>
              <a:ext cx="75231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9" h="21600" fill="norm" stroke="1" extrusionOk="0">
                  <a:moveTo>
                    <a:pt x="1751" y="0"/>
                  </a:moveTo>
                  <a:cubicBezTo>
                    <a:pt x="4670" y="153"/>
                    <a:pt x="7589" y="306"/>
                    <a:pt x="11092" y="1685"/>
                  </a:cubicBezTo>
                  <a:cubicBezTo>
                    <a:pt x="14595" y="3064"/>
                    <a:pt x="18681" y="5668"/>
                    <a:pt x="20141" y="8502"/>
                  </a:cubicBezTo>
                  <a:cubicBezTo>
                    <a:pt x="21600" y="11336"/>
                    <a:pt x="20432" y="14400"/>
                    <a:pt x="16638" y="16621"/>
                  </a:cubicBezTo>
                  <a:cubicBezTo>
                    <a:pt x="12843" y="18843"/>
                    <a:pt x="6422" y="202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" name="Line"/>
            <p:cNvSpPr/>
            <p:nvPr/>
          </p:nvSpPr>
          <p:spPr>
            <a:xfrm>
              <a:off x="747038" y="1192027"/>
              <a:ext cx="241301" cy="268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4" fill="norm" stroke="1" extrusionOk="0">
                  <a:moveTo>
                    <a:pt x="0" y="21404"/>
                  </a:moveTo>
                  <a:cubicBezTo>
                    <a:pt x="1326" y="17692"/>
                    <a:pt x="2653" y="13979"/>
                    <a:pt x="4642" y="10435"/>
                  </a:cubicBezTo>
                  <a:cubicBezTo>
                    <a:pt x="6632" y="6891"/>
                    <a:pt x="9284" y="3516"/>
                    <a:pt x="11084" y="1745"/>
                  </a:cubicBezTo>
                  <a:cubicBezTo>
                    <a:pt x="12884" y="-27"/>
                    <a:pt x="13832" y="-196"/>
                    <a:pt x="14495" y="141"/>
                  </a:cubicBezTo>
                  <a:cubicBezTo>
                    <a:pt x="15158" y="479"/>
                    <a:pt x="15537" y="1323"/>
                    <a:pt x="16295" y="3685"/>
                  </a:cubicBezTo>
                  <a:cubicBezTo>
                    <a:pt x="17053" y="6048"/>
                    <a:pt x="18189" y="9929"/>
                    <a:pt x="19137" y="12882"/>
                  </a:cubicBezTo>
                  <a:cubicBezTo>
                    <a:pt x="20084" y="15835"/>
                    <a:pt x="20842" y="17860"/>
                    <a:pt x="21600" y="19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" name="Line"/>
            <p:cNvSpPr/>
            <p:nvPr/>
          </p:nvSpPr>
          <p:spPr>
            <a:xfrm>
              <a:off x="1775738" y="1670050"/>
              <a:ext cx="1714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33" y="14400"/>
                    <a:pt x="10667" y="7200"/>
                    <a:pt x="14267" y="3600"/>
                  </a:cubicBezTo>
                  <a:cubicBezTo>
                    <a:pt x="17867" y="0"/>
                    <a:pt x="1973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" name="Line"/>
            <p:cNvSpPr/>
            <p:nvPr/>
          </p:nvSpPr>
          <p:spPr>
            <a:xfrm>
              <a:off x="1756688" y="1828799"/>
              <a:ext cx="1778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" name="Line"/>
            <p:cNvSpPr/>
            <p:nvPr/>
          </p:nvSpPr>
          <p:spPr>
            <a:xfrm>
              <a:off x="2652038" y="1454150"/>
              <a:ext cx="9807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4015"/>
                    <a:pt x="17280" y="8031"/>
                    <a:pt x="19440" y="11631"/>
                  </a:cubicBezTo>
                  <a:cubicBezTo>
                    <a:pt x="21600" y="15231"/>
                    <a:pt x="17280" y="18415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" name="Line"/>
            <p:cNvSpPr/>
            <p:nvPr/>
          </p:nvSpPr>
          <p:spPr>
            <a:xfrm>
              <a:off x="2474238" y="1854199"/>
              <a:ext cx="3746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71" y="14400"/>
                    <a:pt x="8542" y="7200"/>
                    <a:pt x="12142" y="3600"/>
                  </a:cubicBezTo>
                  <a:cubicBezTo>
                    <a:pt x="15742" y="0"/>
                    <a:pt x="1867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" name="Line"/>
            <p:cNvSpPr/>
            <p:nvPr/>
          </p:nvSpPr>
          <p:spPr>
            <a:xfrm>
              <a:off x="2576479" y="1970515"/>
              <a:ext cx="208910" cy="34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360" fill="norm" stroke="1" extrusionOk="0">
                  <a:moveTo>
                    <a:pt x="1898" y="5697"/>
                  </a:moveTo>
                  <a:cubicBezTo>
                    <a:pt x="1679" y="7896"/>
                    <a:pt x="1461" y="10095"/>
                    <a:pt x="1352" y="12294"/>
                  </a:cubicBezTo>
                  <a:cubicBezTo>
                    <a:pt x="1243" y="14493"/>
                    <a:pt x="1243" y="16691"/>
                    <a:pt x="1025" y="18373"/>
                  </a:cubicBezTo>
                  <a:cubicBezTo>
                    <a:pt x="807" y="20054"/>
                    <a:pt x="370" y="21218"/>
                    <a:pt x="152" y="21348"/>
                  </a:cubicBezTo>
                  <a:cubicBezTo>
                    <a:pt x="-66" y="21477"/>
                    <a:pt x="-66" y="20572"/>
                    <a:pt x="261" y="18373"/>
                  </a:cubicBezTo>
                  <a:cubicBezTo>
                    <a:pt x="589" y="16174"/>
                    <a:pt x="1243" y="12682"/>
                    <a:pt x="2225" y="9707"/>
                  </a:cubicBezTo>
                  <a:cubicBezTo>
                    <a:pt x="3207" y="6732"/>
                    <a:pt x="4516" y="4275"/>
                    <a:pt x="5607" y="2723"/>
                  </a:cubicBezTo>
                  <a:cubicBezTo>
                    <a:pt x="6698" y="1170"/>
                    <a:pt x="7570" y="524"/>
                    <a:pt x="8552" y="200"/>
                  </a:cubicBezTo>
                  <a:cubicBezTo>
                    <a:pt x="9534" y="-123"/>
                    <a:pt x="10625" y="-123"/>
                    <a:pt x="12152" y="718"/>
                  </a:cubicBezTo>
                  <a:cubicBezTo>
                    <a:pt x="13679" y="1558"/>
                    <a:pt x="15643" y="3240"/>
                    <a:pt x="17279" y="6085"/>
                  </a:cubicBezTo>
                  <a:cubicBezTo>
                    <a:pt x="18916" y="8931"/>
                    <a:pt x="20225" y="12940"/>
                    <a:pt x="21534" y="169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" name="Line"/>
            <p:cNvSpPr/>
            <p:nvPr/>
          </p:nvSpPr>
          <p:spPr>
            <a:xfrm>
              <a:off x="3216059" y="1479550"/>
              <a:ext cx="420230" cy="448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600" fill="norm" stroke="1" extrusionOk="0">
                  <a:moveTo>
                    <a:pt x="17967" y="0"/>
                  </a:moveTo>
                  <a:cubicBezTo>
                    <a:pt x="15905" y="1630"/>
                    <a:pt x="13842" y="3260"/>
                    <a:pt x="11509" y="4789"/>
                  </a:cubicBezTo>
                  <a:cubicBezTo>
                    <a:pt x="9175" y="6317"/>
                    <a:pt x="6570" y="7743"/>
                    <a:pt x="5051" y="8609"/>
                  </a:cubicBezTo>
                  <a:cubicBezTo>
                    <a:pt x="3531" y="9475"/>
                    <a:pt x="3097" y="9781"/>
                    <a:pt x="2717" y="10138"/>
                  </a:cubicBezTo>
                  <a:cubicBezTo>
                    <a:pt x="2337" y="10494"/>
                    <a:pt x="2011" y="10902"/>
                    <a:pt x="2174" y="11157"/>
                  </a:cubicBezTo>
                  <a:cubicBezTo>
                    <a:pt x="2337" y="11411"/>
                    <a:pt x="2988" y="11513"/>
                    <a:pt x="4508" y="11513"/>
                  </a:cubicBezTo>
                  <a:cubicBezTo>
                    <a:pt x="6027" y="11513"/>
                    <a:pt x="8415" y="11411"/>
                    <a:pt x="9881" y="11360"/>
                  </a:cubicBezTo>
                  <a:cubicBezTo>
                    <a:pt x="11346" y="11309"/>
                    <a:pt x="11889" y="11309"/>
                    <a:pt x="12106" y="11564"/>
                  </a:cubicBezTo>
                  <a:cubicBezTo>
                    <a:pt x="12323" y="11819"/>
                    <a:pt x="12214" y="12328"/>
                    <a:pt x="11129" y="13194"/>
                  </a:cubicBezTo>
                  <a:cubicBezTo>
                    <a:pt x="10043" y="14060"/>
                    <a:pt x="7981" y="15283"/>
                    <a:pt x="6190" y="16353"/>
                  </a:cubicBezTo>
                  <a:cubicBezTo>
                    <a:pt x="4399" y="17423"/>
                    <a:pt x="2880" y="18340"/>
                    <a:pt x="1794" y="19155"/>
                  </a:cubicBezTo>
                  <a:cubicBezTo>
                    <a:pt x="709" y="19970"/>
                    <a:pt x="58" y="20683"/>
                    <a:pt x="3" y="21091"/>
                  </a:cubicBezTo>
                  <a:cubicBezTo>
                    <a:pt x="-51" y="21498"/>
                    <a:pt x="492" y="21600"/>
                    <a:pt x="2445" y="21600"/>
                  </a:cubicBezTo>
                  <a:cubicBezTo>
                    <a:pt x="4399" y="21600"/>
                    <a:pt x="7764" y="21498"/>
                    <a:pt x="11183" y="21243"/>
                  </a:cubicBezTo>
                  <a:cubicBezTo>
                    <a:pt x="14602" y="20989"/>
                    <a:pt x="18076" y="20581"/>
                    <a:pt x="21549" y="201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" name="Line"/>
            <p:cNvSpPr/>
            <p:nvPr/>
          </p:nvSpPr>
          <p:spPr>
            <a:xfrm>
              <a:off x="4068088" y="1504950"/>
              <a:ext cx="6351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3295"/>
                    <a:pt x="21600" y="6590"/>
                    <a:pt x="18000" y="10190"/>
                  </a:cubicBezTo>
                  <a:cubicBezTo>
                    <a:pt x="14400" y="13790"/>
                    <a:pt x="7200" y="1769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" name="Line"/>
            <p:cNvSpPr/>
            <p:nvPr/>
          </p:nvSpPr>
          <p:spPr>
            <a:xfrm>
              <a:off x="3928388" y="1513416"/>
              <a:ext cx="279401" cy="48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4" y="16904"/>
                    <a:pt x="327" y="12209"/>
                    <a:pt x="2864" y="7983"/>
                  </a:cubicBezTo>
                  <a:cubicBezTo>
                    <a:pt x="5400" y="3757"/>
                    <a:pt x="10309" y="0"/>
                    <a:pt x="13827" y="0"/>
                  </a:cubicBezTo>
                  <a:cubicBezTo>
                    <a:pt x="17345" y="0"/>
                    <a:pt x="19473" y="3757"/>
                    <a:pt x="21600" y="7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" name="Line"/>
            <p:cNvSpPr/>
            <p:nvPr/>
          </p:nvSpPr>
          <p:spPr>
            <a:xfrm>
              <a:off x="3934738" y="1873250"/>
              <a:ext cx="2159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53" y="18000"/>
                    <a:pt x="5506" y="14400"/>
                    <a:pt x="9106" y="10800"/>
                  </a:cubicBezTo>
                  <a:cubicBezTo>
                    <a:pt x="12706" y="7200"/>
                    <a:pt x="17153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" name="Line"/>
            <p:cNvSpPr/>
            <p:nvPr/>
          </p:nvSpPr>
          <p:spPr>
            <a:xfrm>
              <a:off x="4347038" y="1433118"/>
              <a:ext cx="165551" cy="440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7" h="21490" fill="norm" stroke="1" extrusionOk="0">
                  <a:moveTo>
                    <a:pt x="20057" y="1337"/>
                  </a:moveTo>
                  <a:cubicBezTo>
                    <a:pt x="19790" y="820"/>
                    <a:pt x="19524" y="303"/>
                    <a:pt x="18724" y="97"/>
                  </a:cubicBezTo>
                  <a:cubicBezTo>
                    <a:pt x="17924" y="-110"/>
                    <a:pt x="16590" y="-7"/>
                    <a:pt x="14857" y="613"/>
                  </a:cubicBezTo>
                  <a:cubicBezTo>
                    <a:pt x="13124" y="1234"/>
                    <a:pt x="10990" y="2370"/>
                    <a:pt x="8057" y="4696"/>
                  </a:cubicBezTo>
                  <a:cubicBezTo>
                    <a:pt x="5124" y="7021"/>
                    <a:pt x="1390" y="10535"/>
                    <a:pt x="324" y="13325"/>
                  </a:cubicBezTo>
                  <a:cubicBezTo>
                    <a:pt x="-743" y="16116"/>
                    <a:pt x="857" y="18183"/>
                    <a:pt x="4724" y="19423"/>
                  </a:cubicBezTo>
                  <a:cubicBezTo>
                    <a:pt x="8590" y="20663"/>
                    <a:pt x="14724" y="21077"/>
                    <a:pt x="20857" y="21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" name="Line"/>
            <p:cNvSpPr/>
            <p:nvPr/>
          </p:nvSpPr>
          <p:spPr>
            <a:xfrm>
              <a:off x="4658638" y="1517650"/>
              <a:ext cx="203201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725" y="4320"/>
                    <a:pt x="9450" y="8640"/>
                    <a:pt x="13050" y="12240"/>
                  </a:cubicBezTo>
                  <a:cubicBezTo>
                    <a:pt x="16650" y="15840"/>
                    <a:pt x="19125" y="187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" name="Line"/>
            <p:cNvSpPr/>
            <p:nvPr/>
          </p:nvSpPr>
          <p:spPr>
            <a:xfrm>
              <a:off x="4656557" y="1473200"/>
              <a:ext cx="173532" cy="409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549" fill="norm" stroke="1" extrusionOk="0">
                  <a:moveTo>
                    <a:pt x="21335" y="0"/>
                  </a:moveTo>
                  <a:cubicBezTo>
                    <a:pt x="20034" y="111"/>
                    <a:pt x="18733" y="223"/>
                    <a:pt x="17041" y="1614"/>
                  </a:cubicBezTo>
                  <a:cubicBezTo>
                    <a:pt x="15349" y="3006"/>
                    <a:pt x="13268" y="5678"/>
                    <a:pt x="10795" y="8740"/>
                  </a:cubicBezTo>
                  <a:cubicBezTo>
                    <a:pt x="8323" y="11802"/>
                    <a:pt x="5460" y="15254"/>
                    <a:pt x="3639" y="17258"/>
                  </a:cubicBezTo>
                  <a:cubicBezTo>
                    <a:pt x="1817" y="19262"/>
                    <a:pt x="1036" y="19819"/>
                    <a:pt x="516" y="20375"/>
                  </a:cubicBezTo>
                  <a:cubicBezTo>
                    <a:pt x="-5" y="20932"/>
                    <a:pt x="-265" y="21489"/>
                    <a:pt x="386" y="21544"/>
                  </a:cubicBezTo>
                  <a:cubicBezTo>
                    <a:pt x="1036" y="21600"/>
                    <a:pt x="2598" y="21155"/>
                    <a:pt x="4159" y="20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" name="Line"/>
            <p:cNvSpPr/>
            <p:nvPr/>
          </p:nvSpPr>
          <p:spPr>
            <a:xfrm>
              <a:off x="4963438" y="1778000"/>
              <a:ext cx="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" name="Line"/>
            <p:cNvSpPr/>
            <p:nvPr/>
          </p:nvSpPr>
          <p:spPr>
            <a:xfrm>
              <a:off x="4939739" y="1657350"/>
              <a:ext cx="46015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5" h="21600" fill="norm" stroke="1" extrusionOk="0">
                  <a:moveTo>
                    <a:pt x="2062" y="5400"/>
                  </a:moveTo>
                  <a:cubicBezTo>
                    <a:pt x="5819" y="10800"/>
                    <a:pt x="9575" y="16200"/>
                    <a:pt x="13332" y="15300"/>
                  </a:cubicBezTo>
                  <a:cubicBezTo>
                    <a:pt x="17088" y="14400"/>
                    <a:pt x="20845" y="7200"/>
                    <a:pt x="20375" y="3600"/>
                  </a:cubicBezTo>
                  <a:cubicBezTo>
                    <a:pt x="19906" y="0"/>
                    <a:pt x="15210" y="0"/>
                    <a:pt x="10515" y="0"/>
                  </a:cubicBezTo>
                  <a:cubicBezTo>
                    <a:pt x="5819" y="0"/>
                    <a:pt x="1123" y="0"/>
                    <a:pt x="184" y="3600"/>
                  </a:cubicBezTo>
                  <a:cubicBezTo>
                    <a:pt x="-755" y="7200"/>
                    <a:pt x="2062" y="14400"/>
                    <a:pt x="48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" name="Line"/>
            <p:cNvSpPr/>
            <p:nvPr/>
          </p:nvSpPr>
          <p:spPr>
            <a:xfrm>
              <a:off x="5192038" y="1638300"/>
              <a:ext cx="1460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" name="Line"/>
            <p:cNvSpPr/>
            <p:nvPr/>
          </p:nvSpPr>
          <p:spPr>
            <a:xfrm>
              <a:off x="5223788" y="1746250"/>
              <a:ext cx="1524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" name="Line"/>
            <p:cNvSpPr/>
            <p:nvPr/>
          </p:nvSpPr>
          <p:spPr>
            <a:xfrm>
              <a:off x="5498426" y="1574800"/>
              <a:ext cx="195263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346" fill="norm" stroke="1" extrusionOk="0">
                  <a:moveTo>
                    <a:pt x="17942" y="0"/>
                  </a:moveTo>
                  <a:cubicBezTo>
                    <a:pt x="16549" y="4320"/>
                    <a:pt x="15155" y="8640"/>
                    <a:pt x="13181" y="12071"/>
                  </a:cubicBezTo>
                  <a:cubicBezTo>
                    <a:pt x="11207" y="15501"/>
                    <a:pt x="8652" y="18042"/>
                    <a:pt x="6794" y="19567"/>
                  </a:cubicBezTo>
                  <a:cubicBezTo>
                    <a:pt x="4936" y="21092"/>
                    <a:pt x="3774" y="21600"/>
                    <a:pt x="2729" y="20584"/>
                  </a:cubicBezTo>
                  <a:cubicBezTo>
                    <a:pt x="1684" y="19567"/>
                    <a:pt x="755" y="17026"/>
                    <a:pt x="291" y="14993"/>
                  </a:cubicBezTo>
                  <a:cubicBezTo>
                    <a:pt x="-174" y="12960"/>
                    <a:pt x="-174" y="11435"/>
                    <a:pt x="987" y="10419"/>
                  </a:cubicBezTo>
                  <a:cubicBezTo>
                    <a:pt x="2149" y="9402"/>
                    <a:pt x="4471" y="8894"/>
                    <a:pt x="8071" y="10800"/>
                  </a:cubicBezTo>
                  <a:cubicBezTo>
                    <a:pt x="11671" y="12706"/>
                    <a:pt x="16549" y="17026"/>
                    <a:pt x="21426" y="213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" name="Line"/>
            <p:cNvSpPr/>
            <p:nvPr/>
          </p:nvSpPr>
          <p:spPr>
            <a:xfrm>
              <a:off x="5719088" y="1422400"/>
              <a:ext cx="154991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1" h="21600" fill="norm" stroke="1" extrusionOk="0">
                  <a:moveTo>
                    <a:pt x="9379" y="0"/>
                  </a:moveTo>
                  <a:cubicBezTo>
                    <a:pt x="13074" y="2191"/>
                    <a:pt x="16768" y="4383"/>
                    <a:pt x="18900" y="6939"/>
                  </a:cubicBezTo>
                  <a:cubicBezTo>
                    <a:pt x="21032" y="9496"/>
                    <a:pt x="21600" y="12417"/>
                    <a:pt x="19468" y="14870"/>
                  </a:cubicBezTo>
                  <a:cubicBezTo>
                    <a:pt x="17337" y="17322"/>
                    <a:pt x="12505" y="19304"/>
                    <a:pt x="8811" y="20348"/>
                  </a:cubicBezTo>
                  <a:cubicBezTo>
                    <a:pt x="5116" y="21391"/>
                    <a:pt x="2558" y="2149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" name="Line"/>
            <p:cNvSpPr/>
            <p:nvPr/>
          </p:nvSpPr>
          <p:spPr>
            <a:xfrm>
              <a:off x="3306088" y="2082800"/>
              <a:ext cx="1270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" name="Line"/>
            <p:cNvSpPr/>
            <p:nvPr/>
          </p:nvSpPr>
          <p:spPr>
            <a:xfrm>
              <a:off x="3306088" y="1955800"/>
              <a:ext cx="127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" name="Line"/>
            <p:cNvSpPr/>
            <p:nvPr/>
          </p:nvSpPr>
          <p:spPr>
            <a:xfrm>
              <a:off x="3388638" y="2063750"/>
              <a:ext cx="952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" name="Line"/>
            <p:cNvSpPr/>
            <p:nvPr/>
          </p:nvSpPr>
          <p:spPr>
            <a:xfrm>
              <a:off x="3414038" y="2152649"/>
              <a:ext cx="889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" name="Line"/>
            <p:cNvSpPr/>
            <p:nvPr/>
          </p:nvSpPr>
          <p:spPr>
            <a:xfrm>
              <a:off x="3591838" y="2051049"/>
              <a:ext cx="190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" name="Line"/>
            <p:cNvSpPr/>
            <p:nvPr/>
          </p:nvSpPr>
          <p:spPr>
            <a:xfrm>
              <a:off x="3331488" y="1286153"/>
              <a:ext cx="101601" cy="170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0" fill="norm" stroke="1" extrusionOk="0">
                  <a:moveTo>
                    <a:pt x="1350" y="9843"/>
                  </a:moveTo>
                  <a:cubicBezTo>
                    <a:pt x="900" y="12741"/>
                    <a:pt x="450" y="15638"/>
                    <a:pt x="225" y="17746"/>
                  </a:cubicBezTo>
                  <a:cubicBezTo>
                    <a:pt x="0" y="19853"/>
                    <a:pt x="0" y="21170"/>
                    <a:pt x="0" y="21170"/>
                  </a:cubicBezTo>
                  <a:cubicBezTo>
                    <a:pt x="0" y="21170"/>
                    <a:pt x="0" y="19853"/>
                    <a:pt x="225" y="17087"/>
                  </a:cubicBezTo>
                  <a:cubicBezTo>
                    <a:pt x="450" y="14321"/>
                    <a:pt x="900" y="10107"/>
                    <a:pt x="2250" y="6946"/>
                  </a:cubicBezTo>
                  <a:cubicBezTo>
                    <a:pt x="3600" y="3785"/>
                    <a:pt x="5850" y="1677"/>
                    <a:pt x="8100" y="624"/>
                  </a:cubicBezTo>
                  <a:cubicBezTo>
                    <a:pt x="10350" y="-430"/>
                    <a:pt x="12600" y="-430"/>
                    <a:pt x="14850" y="2863"/>
                  </a:cubicBezTo>
                  <a:cubicBezTo>
                    <a:pt x="17100" y="6155"/>
                    <a:pt x="19350" y="12741"/>
                    <a:pt x="21600" y="193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" name="Line"/>
            <p:cNvSpPr/>
            <p:nvPr/>
          </p:nvSpPr>
          <p:spPr>
            <a:xfrm>
              <a:off x="325821" y="3867635"/>
              <a:ext cx="294218" cy="580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452" fill="norm" stroke="1" extrusionOk="0">
                  <a:moveTo>
                    <a:pt x="20983" y="687"/>
                  </a:moveTo>
                  <a:cubicBezTo>
                    <a:pt x="18823" y="295"/>
                    <a:pt x="16663" y="-96"/>
                    <a:pt x="13732" y="21"/>
                  </a:cubicBezTo>
                  <a:cubicBezTo>
                    <a:pt x="10800" y="139"/>
                    <a:pt x="7097" y="765"/>
                    <a:pt x="4629" y="1430"/>
                  </a:cubicBezTo>
                  <a:cubicBezTo>
                    <a:pt x="2160" y="2095"/>
                    <a:pt x="926" y="2800"/>
                    <a:pt x="386" y="4052"/>
                  </a:cubicBezTo>
                  <a:cubicBezTo>
                    <a:pt x="-154" y="5304"/>
                    <a:pt x="0" y="7104"/>
                    <a:pt x="155" y="9256"/>
                  </a:cubicBezTo>
                  <a:cubicBezTo>
                    <a:pt x="309" y="11408"/>
                    <a:pt x="463" y="13913"/>
                    <a:pt x="463" y="15556"/>
                  </a:cubicBezTo>
                  <a:cubicBezTo>
                    <a:pt x="463" y="17200"/>
                    <a:pt x="309" y="17982"/>
                    <a:pt x="155" y="18804"/>
                  </a:cubicBezTo>
                  <a:cubicBezTo>
                    <a:pt x="0" y="19626"/>
                    <a:pt x="-154" y="20487"/>
                    <a:pt x="309" y="20956"/>
                  </a:cubicBezTo>
                  <a:cubicBezTo>
                    <a:pt x="772" y="21426"/>
                    <a:pt x="1852" y="21504"/>
                    <a:pt x="5477" y="21426"/>
                  </a:cubicBezTo>
                  <a:cubicBezTo>
                    <a:pt x="9103" y="21347"/>
                    <a:pt x="15275" y="21113"/>
                    <a:pt x="21446" y="208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" name="Line"/>
            <p:cNvSpPr/>
            <p:nvPr/>
          </p:nvSpPr>
          <p:spPr>
            <a:xfrm>
              <a:off x="315238" y="4159250"/>
              <a:ext cx="2095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" name="Line"/>
            <p:cNvSpPr/>
            <p:nvPr/>
          </p:nvSpPr>
          <p:spPr>
            <a:xfrm>
              <a:off x="763780" y="3801709"/>
              <a:ext cx="300759" cy="681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528" fill="norm" stroke="1" extrusionOk="0">
                  <a:moveTo>
                    <a:pt x="21463" y="1065"/>
                  </a:moveTo>
                  <a:cubicBezTo>
                    <a:pt x="21312" y="730"/>
                    <a:pt x="21161" y="396"/>
                    <a:pt x="20708" y="195"/>
                  </a:cubicBezTo>
                  <a:cubicBezTo>
                    <a:pt x="20255" y="-5"/>
                    <a:pt x="19499" y="-72"/>
                    <a:pt x="17309" y="95"/>
                  </a:cubicBezTo>
                  <a:cubicBezTo>
                    <a:pt x="15119" y="262"/>
                    <a:pt x="11494" y="664"/>
                    <a:pt x="8926" y="1031"/>
                  </a:cubicBezTo>
                  <a:cubicBezTo>
                    <a:pt x="6358" y="1399"/>
                    <a:pt x="4848" y="1734"/>
                    <a:pt x="3941" y="2302"/>
                  </a:cubicBezTo>
                  <a:cubicBezTo>
                    <a:pt x="3035" y="2870"/>
                    <a:pt x="2733" y="3673"/>
                    <a:pt x="2733" y="5144"/>
                  </a:cubicBezTo>
                  <a:cubicBezTo>
                    <a:pt x="2733" y="6615"/>
                    <a:pt x="3035" y="8755"/>
                    <a:pt x="2884" y="10929"/>
                  </a:cubicBezTo>
                  <a:cubicBezTo>
                    <a:pt x="2733" y="13102"/>
                    <a:pt x="2129" y="15309"/>
                    <a:pt x="1600" y="16914"/>
                  </a:cubicBezTo>
                  <a:cubicBezTo>
                    <a:pt x="1071" y="18519"/>
                    <a:pt x="618" y="19522"/>
                    <a:pt x="316" y="20191"/>
                  </a:cubicBezTo>
                  <a:cubicBezTo>
                    <a:pt x="14" y="20859"/>
                    <a:pt x="-137" y="21194"/>
                    <a:pt x="165" y="21361"/>
                  </a:cubicBezTo>
                  <a:cubicBezTo>
                    <a:pt x="467" y="21528"/>
                    <a:pt x="1222" y="21528"/>
                    <a:pt x="3790" y="21528"/>
                  </a:cubicBezTo>
                  <a:cubicBezTo>
                    <a:pt x="6358" y="21528"/>
                    <a:pt x="10739" y="21528"/>
                    <a:pt x="15119" y="21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" name="Line"/>
            <p:cNvSpPr/>
            <p:nvPr/>
          </p:nvSpPr>
          <p:spPr>
            <a:xfrm>
              <a:off x="1195210" y="3947310"/>
              <a:ext cx="201645" cy="776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521" fill="norm" stroke="1" extrusionOk="0">
                  <a:moveTo>
                    <a:pt x="2985" y="8519"/>
                  </a:moveTo>
                  <a:cubicBezTo>
                    <a:pt x="2535" y="10103"/>
                    <a:pt x="2085" y="11688"/>
                    <a:pt x="1860" y="13537"/>
                  </a:cubicBezTo>
                  <a:cubicBezTo>
                    <a:pt x="1635" y="15386"/>
                    <a:pt x="1635" y="17499"/>
                    <a:pt x="1635" y="18761"/>
                  </a:cubicBezTo>
                  <a:cubicBezTo>
                    <a:pt x="1635" y="20023"/>
                    <a:pt x="1635" y="20434"/>
                    <a:pt x="1522" y="20815"/>
                  </a:cubicBezTo>
                  <a:cubicBezTo>
                    <a:pt x="1410" y="21197"/>
                    <a:pt x="1185" y="21549"/>
                    <a:pt x="960" y="21520"/>
                  </a:cubicBezTo>
                  <a:cubicBezTo>
                    <a:pt x="735" y="21490"/>
                    <a:pt x="510" y="21079"/>
                    <a:pt x="285" y="19729"/>
                  </a:cubicBezTo>
                  <a:cubicBezTo>
                    <a:pt x="60" y="18379"/>
                    <a:pt x="-165" y="16090"/>
                    <a:pt x="172" y="13919"/>
                  </a:cubicBezTo>
                  <a:cubicBezTo>
                    <a:pt x="510" y="11747"/>
                    <a:pt x="1410" y="9692"/>
                    <a:pt x="2760" y="7697"/>
                  </a:cubicBezTo>
                  <a:cubicBezTo>
                    <a:pt x="4110" y="5701"/>
                    <a:pt x="5910" y="3764"/>
                    <a:pt x="7485" y="2502"/>
                  </a:cubicBezTo>
                  <a:cubicBezTo>
                    <a:pt x="9060" y="1240"/>
                    <a:pt x="10410" y="653"/>
                    <a:pt x="11648" y="331"/>
                  </a:cubicBezTo>
                  <a:cubicBezTo>
                    <a:pt x="12885" y="8"/>
                    <a:pt x="14010" y="-51"/>
                    <a:pt x="15023" y="37"/>
                  </a:cubicBezTo>
                  <a:cubicBezTo>
                    <a:pt x="16035" y="125"/>
                    <a:pt x="16935" y="360"/>
                    <a:pt x="18285" y="1387"/>
                  </a:cubicBezTo>
                  <a:cubicBezTo>
                    <a:pt x="19635" y="2414"/>
                    <a:pt x="21435" y="4234"/>
                    <a:pt x="21435" y="5701"/>
                  </a:cubicBezTo>
                  <a:cubicBezTo>
                    <a:pt x="21435" y="7169"/>
                    <a:pt x="19635" y="8284"/>
                    <a:pt x="17160" y="8959"/>
                  </a:cubicBezTo>
                  <a:cubicBezTo>
                    <a:pt x="14685" y="9634"/>
                    <a:pt x="11535" y="9869"/>
                    <a:pt x="9397" y="10045"/>
                  </a:cubicBezTo>
                  <a:cubicBezTo>
                    <a:pt x="7260" y="10221"/>
                    <a:pt x="6135" y="10338"/>
                    <a:pt x="6135" y="10456"/>
                  </a:cubicBezTo>
                  <a:cubicBezTo>
                    <a:pt x="6135" y="10573"/>
                    <a:pt x="7260" y="10690"/>
                    <a:pt x="8385" y="108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" name="Line"/>
            <p:cNvSpPr/>
            <p:nvPr/>
          </p:nvSpPr>
          <p:spPr>
            <a:xfrm>
              <a:off x="1439188" y="4222750"/>
              <a:ext cx="146051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30" y="4086"/>
                    <a:pt x="6261" y="8173"/>
                    <a:pt x="9861" y="11773"/>
                  </a:cubicBezTo>
                  <a:cubicBezTo>
                    <a:pt x="13461" y="15373"/>
                    <a:pt x="17530" y="184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" name="Line"/>
            <p:cNvSpPr/>
            <p:nvPr/>
          </p:nvSpPr>
          <p:spPr>
            <a:xfrm>
              <a:off x="1489988" y="4260850"/>
              <a:ext cx="95251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1920"/>
                    <a:pt x="15840" y="3840"/>
                    <a:pt x="12480" y="6600"/>
                  </a:cubicBezTo>
                  <a:cubicBezTo>
                    <a:pt x="9120" y="9360"/>
                    <a:pt x="5280" y="12960"/>
                    <a:pt x="3120" y="15600"/>
                  </a:cubicBezTo>
                  <a:cubicBezTo>
                    <a:pt x="960" y="18240"/>
                    <a:pt x="480" y="199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" name="Line"/>
            <p:cNvSpPr/>
            <p:nvPr/>
          </p:nvSpPr>
          <p:spPr>
            <a:xfrm>
              <a:off x="1725438" y="3956050"/>
              <a:ext cx="170951" cy="392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405" fill="norm" stroke="1" extrusionOk="0">
                  <a:moveTo>
                    <a:pt x="21274" y="693"/>
                  </a:moveTo>
                  <a:cubicBezTo>
                    <a:pt x="19957" y="347"/>
                    <a:pt x="18640" y="0"/>
                    <a:pt x="17191" y="0"/>
                  </a:cubicBezTo>
                  <a:cubicBezTo>
                    <a:pt x="15742" y="0"/>
                    <a:pt x="14162" y="347"/>
                    <a:pt x="11659" y="1906"/>
                  </a:cubicBezTo>
                  <a:cubicBezTo>
                    <a:pt x="9157" y="3465"/>
                    <a:pt x="5733" y="6237"/>
                    <a:pt x="3362" y="9183"/>
                  </a:cubicBezTo>
                  <a:cubicBezTo>
                    <a:pt x="991" y="12128"/>
                    <a:pt x="-326" y="15247"/>
                    <a:pt x="69" y="17384"/>
                  </a:cubicBezTo>
                  <a:cubicBezTo>
                    <a:pt x="464" y="19521"/>
                    <a:pt x="2572" y="20676"/>
                    <a:pt x="5206" y="21138"/>
                  </a:cubicBezTo>
                  <a:cubicBezTo>
                    <a:pt x="7840" y="21600"/>
                    <a:pt x="11001" y="21369"/>
                    <a:pt x="14162" y="211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" name="Line"/>
            <p:cNvSpPr/>
            <p:nvPr/>
          </p:nvSpPr>
          <p:spPr>
            <a:xfrm>
              <a:off x="1880741" y="4000500"/>
              <a:ext cx="275998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600" fill="norm" stroke="1" extrusionOk="0">
                  <a:moveTo>
                    <a:pt x="21500" y="0"/>
                  </a:moveTo>
                  <a:cubicBezTo>
                    <a:pt x="20676" y="369"/>
                    <a:pt x="19851" y="738"/>
                    <a:pt x="18697" y="2585"/>
                  </a:cubicBezTo>
                  <a:cubicBezTo>
                    <a:pt x="17543" y="4431"/>
                    <a:pt x="16059" y="7754"/>
                    <a:pt x="14163" y="10800"/>
                  </a:cubicBezTo>
                  <a:cubicBezTo>
                    <a:pt x="12266" y="13846"/>
                    <a:pt x="9958" y="16615"/>
                    <a:pt x="8309" y="18369"/>
                  </a:cubicBezTo>
                  <a:cubicBezTo>
                    <a:pt x="6660" y="20123"/>
                    <a:pt x="5671" y="20862"/>
                    <a:pt x="4682" y="21138"/>
                  </a:cubicBezTo>
                  <a:cubicBezTo>
                    <a:pt x="3692" y="21415"/>
                    <a:pt x="2703" y="21231"/>
                    <a:pt x="1961" y="20677"/>
                  </a:cubicBezTo>
                  <a:cubicBezTo>
                    <a:pt x="1219" y="20123"/>
                    <a:pt x="724" y="19200"/>
                    <a:pt x="395" y="18185"/>
                  </a:cubicBezTo>
                  <a:cubicBezTo>
                    <a:pt x="65" y="17169"/>
                    <a:pt x="-100" y="16062"/>
                    <a:pt x="65" y="15138"/>
                  </a:cubicBezTo>
                  <a:cubicBezTo>
                    <a:pt x="230" y="14215"/>
                    <a:pt x="724" y="13477"/>
                    <a:pt x="1384" y="12923"/>
                  </a:cubicBezTo>
                  <a:cubicBezTo>
                    <a:pt x="2044" y="12369"/>
                    <a:pt x="2868" y="12000"/>
                    <a:pt x="5011" y="12738"/>
                  </a:cubicBezTo>
                  <a:cubicBezTo>
                    <a:pt x="7155" y="13477"/>
                    <a:pt x="10618" y="15323"/>
                    <a:pt x="13008" y="16985"/>
                  </a:cubicBezTo>
                  <a:cubicBezTo>
                    <a:pt x="15399" y="18646"/>
                    <a:pt x="16718" y="20123"/>
                    <a:pt x="1803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" name="Line"/>
            <p:cNvSpPr/>
            <p:nvPr/>
          </p:nvSpPr>
          <p:spPr>
            <a:xfrm>
              <a:off x="2175788" y="3902805"/>
              <a:ext cx="140779" cy="408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506" fill="norm" stroke="1" extrusionOk="0">
                  <a:moveTo>
                    <a:pt x="13341" y="129"/>
                  </a:moveTo>
                  <a:cubicBezTo>
                    <a:pt x="14929" y="17"/>
                    <a:pt x="16518" y="-94"/>
                    <a:pt x="17788" y="129"/>
                  </a:cubicBezTo>
                  <a:cubicBezTo>
                    <a:pt x="19059" y="351"/>
                    <a:pt x="20012" y="908"/>
                    <a:pt x="20647" y="2745"/>
                  </a:cubicBezTo>
                  <a:cubicBezTo>
                    <a:pt x="21282" y="4582"/>
                    <a:pt x="21600" y="7700"/>
                    <a:pt x="19535" y="10817"/>
                  </a:cubicBezTo>
                  <a:cubicBezTo>
                    <a:pt x="17471" y="13935"/>
                    <a:pt x="13024" y="17052"/>
                    <a:pt x="9371" y="18834"/>
                  </a:cubicBezTo>
                  <a:cubicBezTo>
                    <a:pt x="5718" y="20615"/>
                    <a:pt x="2859" y="21061"/>
                    <a:pt x="0" y="21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" name="Line"/>
            <p:cNvSpPr/>
            <p:nvPr/>
          </p:nvSpPr>
          <p:spPr>
            <a:xfrm>
              <a:off x="1394738" y="3581133"/>
              <a:ext cx="279401" cy="247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0" y="21440"/>
                  </a:moveTo>
                  <a:cubicBezTo>
                    <a:pt x="2291" y="17413"/>
                    <a:pt x="4582" y="13386"/>
                    <a:pt x="6709" y="10091"/>
                  </a:cubicBezTo>
                  <a:cubicBezTo>
                    <a:pt x="8836" y="6796"/>
                    <a:pt x="10800" y="4233"/>
                    <a:pt x="12436" y="2494"/>
                  </a:cubicBezTo>
                  <a:cubicBezTo>
                    <a:pt x="14073" y="755"/>
                    <a:pt x="15382" y="-160"/>
                    <a:pt x="16200" y="23"/>
                  </a:cubicBezTo>
                  <a:cubicBezTo>
                    <a:pt x="17018" y="206"/>
                    <a:pt x="17345" y="1487"/>
                    <a:pt x="17755" y="4233"/>
                  </a:cubicBezTo>
                  <a:cubicBezTo>
                    <a:pt x="18164" y="6979"/>
                    <a:pt x="18655" y="11189"/>
                    <a:pt x="19309" y="13935"/>
                  </a:cubicBezTo>
                  <a:cubicBezTo>
                    <a:pt x="19964" y="16681"/>
                    <a:pt x="20782" y="17962"/>
                    <a:pt x="21600" y="192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" name="Line"/>
            <p:cNvSpPr/>
            <p:nvPr/>
          </p:nvSpPr>
          <p:spPr>
            <a:xfrm>
              <a:off x="2302788" y="3721488"/>
              <a:ext cx="332208" cy="698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523" fill="norm" stroke="1" extrusionOk="0">
                  <a:moveTo>
                    <a:pt x="0" y="1946"/>
                  </a:moveTo>
                  <a:cubicBezTo>
                    <a:pt x="3281" y="1554"/>
                    <a:pt x="6562" y="1163"/>
                    <a:pt x="9091" y="869"/>
                  </a:cubicBezTo>
                  <a:cubicBezTo>
                    <a:pt x="11620" y="576"/>
                    <a:pt x="13397" y="380"/>
                    <a:pt x="14833" y="217"/>
                  </a:cubicBezTo>
                  <a:cubicBezTo>
                    <a:pt x="16268" y="54"/>
                    <a:pt x="17362" y="-77"/>
                    <a:pt x="18046" y="54"/>
                  </a:cubicBezTo>
                  <a:cubicBezTo>
                    <a:pt x="18729" y="184"/>
                    <a:pt x="19003" y="576"/>
                    <a:pt x="19208" y="1979"/>
                  </a:cubicBezTo>
                  <a:cubicBezTo>
                    <a:pt x="19413" y="3382"/>
                    <a:pt x="19549" y="5796"/>
                    <a:pt x="19618" y="8374"/>
                  </a:cubicBezTo>
                  <a:cubicBezTo>
                    <a:pt x="19686" y="10951"/>
                    <a:pt x="19686" y="13692"/>
                    <a:pt x="19959" y="15748"/>
                  </a:cubicBezTo>
                  <a:cubicBezTo>
                    <a:pt x="20233" y="17803"/>
                    <a:pt x="20780" y="19174"/>
                    <a:pt x="21122" y="20022"/>
                  </a:cubicBezTo>
                  <a:cubicBezTo>
                    <a:pt x="21463" y="20870"/>
                    <a:pt x="21600" y="21197"/>
                    <a:pt x="21258" y="21360"/>
                  </a:cubicBezTo>
                  <a:cubicBezTo>
                    <a:pt x="20916" y="21523"/>
                    <a:pt x="20096" y="21523"/>
                    <a:pt x="18182" y="21523"/>
                  </a:cubicBezTo>
                  <a:cubicBezTo>
                    <a:pt x="16268" y="21523"/>
                    <a:pt x="13261" y="21523"/>
                    <a:pt x="10253" y="21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" name="Line"/>
            <p:cNvSpPr/>
            <p:nvPr/>
          </p:nvSpPr>
          <p:spPr>
            <a:xfrm>
              <a:off x="2975888" y="4102100"/>
              <a:ext cx="2286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00" y="0"/>
                    <a:pt x="11200" y="0"/>
                    <a:pt x="14800" y="3600"/>
                  </a:cubicBezTo>
                  <a:cubicBezTo>
                    <a:pt x="18400" y="7200"/>
                    <a:pt x="200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" name="Line"/>
            <p:cNvSpPr/>
            <p:nvPr/>
          </p:nvSpPr>
          <p:spPr>
            <a:xfrm>
              <a:off x="2994938" y="4254500"/>
              <a:ext cx="2603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" name="Line"/>
            <p:cNvSpPr/>
            <p:nvPr/>
          </p:nvSpPr>
          <p:spPr>
            <a:xfrm>
              <a:off x="3712851" y="3861743"/>
              <a:ext cx="229733" cy="747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479" fill="norm" stroke="1" extrusionOk="0">
                  <a:moveTo>
                    <a:pt x="555" y="7639"/>
                  </a:moveTo>
                  <a:cubicBezTo>
                    <a:pt x="948" y="9708"/>
                    <a:pt x="1341" y="11777"/>
                    <a:pt x="1341" y="13846"/>
                  </a:cubicBezTo>
                  <a:cubicBezTo>
                    <a:pt x="1341" y="15914"/>
                    <a:pt x="948" y="17983"/>
                    <a:pt x="653" y="19170"/>
                  </a:cubicBezTo>
                  <a:cubicBezTo>
                    <a:pt x="359" y="20356"/>
                    <a:pt x="162" y="20660"/>
                    <a:pt x="64" y="20965"/>
                  </a:cubicBezTo>
                  <a:cubicBezTo>
                    <a:pt x="-34" y="21269"/>
                    <a:pt x="-34" y="21573"/>
                    <a:pt x="162" y="21451"/>
                  </a:cubicBezTo>
                  <a:cubicBezTo>
                    <a:pt x="359" y="21330"/>
                    <a:pt x="751" y="20782"/>
                    <a:pt x="1635" y="19291"/>
                  </a:cubicBezTo>
                  <a:cubicBezTo>
                    <a:pt x="2519" y="17801"/>
                    <a:pt x="3893" y="15367"/>
                    <a:pt x="5268" y="12963"/>
                  </a:cubicBezTo>
                  <a:cubicBezTo>
                    <a:pt x="6642" y="10560"/>
                    <a:pt x="8017" y="8187"/>
                    <a:pt x="9293" y="6270"/>
                  </a:cubicBezTo>
                  <a:cubicBezTo>
                    <a:pt x="10570" y="4354"/>
                    <a:pt x="11748" y="2894"/>
                    <a:pt x="12631" y="1981"/>
                  </a:cubicBezTo>
                  <a:cubicBezTo>
                    <a:pt x="13515" y="1068"/>
                    <a:pt x="14104" y="703"/>
                    <a:pt x="14791" y="429"/>
                  </a:cubicBezTo>
                  <a:cubicBezTo>
                    <a:pt x="15479" y="156"/>
                    <a:pt x="16264" y="-27"/>
                    <a:pt x="16951" y="3"/>
                  </a:cubicBezTo>
                  <a:cubicBezTo>
                    <a:pt x="17639" y="34"/>
                    <a:pt x="18228" y="277"/>
                    <a:pt x="19210" y="1372"/>
                  </a:cubicBezTo>
                  <a:cubicBezTo>
                    <a:pt x="20191" y="2468"/>
                    <a:pt x="21566" y="4415"/>
                    <a:pt x="21271" y="5966"/>
                  </a:cubicBezTo>
                  <a:cubicBezTo>
                    <a:pt x="20977" y="7518"/>
                    <a:pt x="19013" y="8674"/>
                    <a:pt x="16362" y="9495"/>
                  </a:cubicBezTo>
                  <a:cubicBezTo>
                    <a:pt x="13711" y="10317"/>
                    <a:pt x="10373" y="10803"/>
                    <a:pt x="8017" y="11047"/>
                  </a:cubicBezTo>
                  <a:cubicBezTo>
                    <a:pt x="5661" y="11290"/>
                    <a:pt x="4286" y="11290"/>
                    <a:pt x="4090" y="11199"/>
                  </a:cubicBezTo>
                  <a:cubicBezTo>
                    <a:pt x="3893" y="11108"/>
                    <a:pt x="4875" y="10925"/>
                    <a:pt x="5857" y="107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" name="Line"/>
            <p:cNvSpPr/>
            <p:nvPr/>
          </p:nvSpPr>
          <p:spPr>
            <a:xfrm>
              <a:off x="3985538" y="4197350"/>
              <a:ext cx="15240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00" y="5891"/>
                    <a:pt x="12000" y="11782"/>
                    <a:pt x="15600" y="15382"/>
                  </a:cubicBezTo>
                  <a:cubicBezTo>
                    <a:pt x="19200" y="18982"/>
                    <a:pt x="20400" y="202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" name="Line"/>
            <p:cNvSpPr/>
            <p:nvPr/>
          </p:nvSpPr>
          <p:spPr>
            <a:xfrm>
              <a:off x="3979188" y="4222750"/>
              <a:ext cx="16510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46" y="2555"/>
                    <a:pt x="13292" y="5110"/>
                    <a:pt x="9692" y="8361"/>
                  </a:cubicBezTo>
                  <a:cubicBezTo>
                    <a:pt x="6092" y="11613"/>
                    <a:pt x="3046" y="15561"/>
                    <a:pt x="1523" y="17884"/>
                  </a:cubicBezTo>
                  <a:cubicBezTo>
                    <a:pt x="0" y="20206"/>
                    <a:pt x="0" y="2090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" name="Line"/>
            <p:cNvSpPr/>
            <p:nvPr/>
          </p:nvSpPr>
          <p:spPr>
            <a:xfrm>
              <a:off x="4265431" y="3907265"/>
              <a:ext cx="164608" cy="330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076" fill="norm" stroke="1" extrusionOk="0">
                  <a:moveTo>
                    <a:pt x="21263" y="1896"/>
                  </a:moveTo>
                  <a:cubicBezTo>
                    <a:pt x="18802" y="1221"/>
                    <a:pt x="16341" y="546"/>
                    <a:pt x="14428" y="209"/>
                  </a:cubicBezTo>
                  <a:cubicBezTo>
                    <a:pt x="12514" y="-129"/>
                    <a:pt x="11147" y="-129"/>
                    <a:pt x="9233" y="749"/>
                  </a:cubicBezTo>
                  <a:cubicBezTo>
                    <a:pt x="7319" y="1626"/>
                    <a:pt x="4858" y="3381"/>
                    <a:pt x="2944" y="6081"/>
                  </a:cubicBezTo>
                  <a:cubicBezTo>
                    <a:pt x="1030" y="8781"/>
                    <a:pt x="-337" y="12426"/>
                    <a:pt x="73" y="15261"/>
                  </a:cubicBezTo>
                  <a:cubicBezTo>
                    <a:pt x="483" y="18096"/>
                    <a:pt x="2671" y="20121"/>
                    <a:pt x="6225" y="20796"/>
                  </a:cubicBezTo>
                  <a:cubicBezTo>
                    <a:pt x="9779" y="21471"/>
                    <a:pt x="14701" y="20796"/>
                    <a:pt x="19622" y="201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" name="Line"/>
            <p:cNvSpPr/>
            <p:nvPr/>
          </p:nvSpPr>
          <p:spPr>
            <a:xfrm>
              <a:off x="4380327" y="3981450"/>
              <a:ext cx="259262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600" fill="norm" stroke="1" extrusionOk="0">
                  <a:moveTo>
                    <a:pt x="21510" y="0"/>
                  </a:moveTo>
                  <a:cubicBezTo>
                    <a:pt x="18876" y="4358"/>
                    <a:pt x="16242" y="8716"/>
                    <a:pt x="13432" y="12126"/>
                  </a:cubicBezTo>
                  <a:cubicBezTo>
                    <a:pt x="10622" y="15537"/>
                    <a:pt x="7637" y="18000"/>
                    <a:pt x="5617" y="19232"/>
                  </a:cubicBezTo>
                  <a:cubicBezTo>
                    <a:pt x="3598" y="20463"/>
                    <a:pt x="2544" y="20463"/>
                    <a:pt x="1754" y="20084"/>
                  </a:cubicBezTo>
                  <a:cubicBezTo>
                    <a:pt x="964" y="19705"/>
                    <a:pt x="437" y="18947"/>
                    <a:pt x="173" y="18000"/>
                  </a:cubicBezTo>
                  <a:cubicBezTo>
                    <a:pt x="-90" y="17053"/>
                    <a:pt x="-90" y="15916"/>
                    <a:pt x="437" y="14874"/>
                  </a:cubicBezTo>
                  <a:cubicBezTo>
                    <a:pt x="964" y="13832"/>
                    <a:pt x="2017" y="12884"/>
                    <a:pt x="3686" y="12411"/>
                  </a:cubicBezTo>
                  <a:cubicBezTo>
                    <a:pt x="5354" y="11937"/>
                    <a:pt x="7637" y="11937"/>
                    <a:pt x="10447" y="13547"/>
                  </a:cubicBezTo>
                  <a:cubicBezTo>
                    <a:pt x="13256" y="15158"/>
                    <a:pt x="16593" y="18379"/>
                    <a:pt x="1993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" name="Line"/>
            <p:cNvSpPr/>
            <p:nvPr/>
          </p:nvSpPr>
          <p:spPr>
            <a:xfrm>
              <a:off x="4645938" y="3949136"/>
              <a:ext cx="122542" cy="394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515" fill="norm" stroke="1" extrusionOk="0">
                  <a:moveTo>
                    <a:pt x="12081" y="377"/>
                  </a:moveTo>
                  <a:cubicBezTo>
                    <a:pt x="13912" y="146"/>
                    <a:pt x="15742" y="-85"/>
                    <a:pt x="17207" y="31"/>
                  </a:cubicBezTo>
                  <a:cubicBezTo>
                    <a:pt x="18671" y="146"/>
                    <a:pt x="19769" y="608"/>
                    <a:pt x="20502" y="2110"/>
                  </a:cubicBezTo>
                  <a:cubicBezTo>
                    <a:pt x="21234" y="3611"/>
                    <a:pt x="21600" y="6152"/>
                    <a:pt x="20502" y="8694"/>
                  </a:cubicBezTo>
                  <a:cubicBezTo>
                    <a:pt x="19403" y="11235"/>
                    <a:pt x="16841" y="13776"/>
                    <a:pt x="13180" y="15913"/>
                  </a:cubicBezTo>
                  <a:cubicBezTo>
                    <a:pt x="9519" y="18050"/>
                    <a:pt x="4759" y="19782"/>
                    <a:pt x="0" y="21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" name="Line"/>
            <p:cNvSpPr/>
            <p:nvPr/>
          </p:nvSpPr>
          <p:spPr>
            <a:xfrm>
              <a:off x="3642537" y="4730750"/>
              <a:ext cx="958952" cy="121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009" fill="norm" stroke="1" extrusionOk="0">
                  <a:moveTo>
                    <a:pt x="287" y="0"/>
                  </a:moveTo>
                  <a:cubicBezTo>
                    <a:pt x="97" y="4393"/>
                    <a:pt x="-93" y="8786"/>
                    <a:pt x="49" y="12264"/>
                  </a:cubicBezTo>
                  <a:cubicBezTo>
                    <a:pt x="192" y="15742"/>
                    <a:pt x="667" y="18305"/>
                    <a:pt x="1569" y="19769"/>
                  </a:cubicBezTo>
                  <a:cubicBezTo>
                    <a:pt x="2471" y="21234"/>
                    <a:pt x="3800" y="21600"/>
                    <a:pt x="5271" y="19769"/>
                  </a:cubicBezTo>
                  <a:cubicBezTo>
                    <a:pt x="6743" y="17939"/>
                    <a:pt x="8357" y="13912"/>
                    <a:pt x="9568" y="11166"/>
                  </a:cubicBezTo>
                  <a:cubicBezTo>
                    <a:pt x="10778" y="8420"/>
                    <a:pt x="11585" y="6956"/>
                    <a:pt x="12250" y="6590"/>
                  </a:cubicBezTo>
                  <a:cubicBezTo>
                    <a:pt x="12914" y="6224"/>
                    <a:pt x="13437" y="6956"/>
                    <a:pt x="14362" y="9153"/>
                  </a:cubicBezTo>
                  <a:cubicBezTo>
                    <a:pt x="15288" y="11349"/>
                    <a:pt x="16617" y="15010"/>
                    <a:pt x="17780" y="15742"/>
                  </a:cubicBezTo>
                  <a:cubicBezTo>
                    <a:pt x="18943" y="16475"/>
                    <a:pt x="19940" y="14278"/>
                    <a:pt x="20534" y="12447"/>
                  </a:cubicBezTo>
                  <a:cubicBezTo>
                    <a:pt x="21127" y="10617"/>
                    <a:pt x="21317" y="9153"/>
                    <a:pt x="21507" y="76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" name="Line"/>
            <p:cNvSpPr/>
            <p:nvPr/>
          </p:nvSpPr>
          <p:spPr>
            <a:xfrm>
              <a:off x="3792835" y="4972050"/>
              <a:ext cx="65704" cy="380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2" h="21476" fill="norm" stroke="1" extrusionOk="0">
                  <a:moveTo>
                    <a:pt x="20952" y="0"/>
                  </a:moveTo>
                  <a:cubicBezTo>
                    <a:pt x="16902" y="2864"/>
                    <a:pt x="12852" y="5728"/>
                    <a:pt x="9139" y="9070"/>
                  </a:cubicBezTo>
                  <a:cubicBezTo>
                    <a:pt x="5427" y="12411"/>
                    <a:pt x="2052" y="16230"/>
                    <a:pt x="702" y="18438"/>
                  </a:cubicBezTo>
                  <a:cubicBezTo>
                    <a:pt x="-648" y="20645"/>
                    <a:pt x="27" y="21242"/>
                    <a:pt x="2052" y="21421"/>
                  </a:cubicBezTo>
                  <a:cubicBezTo>
                    <a:pt x="4077" y="21600"/>
                    <a:pt x="7452" y="21361"/>
                    <a:pt x="10152" y="20407"/>
                  </a:cubicBezTo>
                  <a:cubicBezTo>
                    <a:pt x="12852" y="19452"/>
                    <a:pt x="14877" y="17781"/>
                    <a:pt x="16902" y="16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" name="Line"/>
            <p:cNvSpPr/>
            <p:nvPr/>
          </p:nvSpPr>
          <p:spPr>
            <a:xfrm>
              <a:off x="3737888" y="5148448"/>
              <a:ext cx="533401" cy="151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40" fill="norm" stroke="1" extrusionOk="0">
                  <a:moveTo>
                    <a:pt x="0" y="5447"/>
                  </a:moveTo>
                  <a:cubicBezTo>
                    <a:pt x="257" y="4279"/>
                    <a:pt x="514" y="3112"/>
                    <a:pt x="1286" y="2382"/>
                  </a:cubicBezTo>
                  <a:cubicBezTo>
                    <a:pt x="2057" y="1652"/>
                    <a:pt x="3343" y="1360"/>
                    <a:pt x="4500" y="1652"/>
                  </a:cubicBezTo>
                  <a:cubicBezTo>
                    <a:pt x="5657" y="1944"/>
                    <a:pt x="6686" y="2820"/>
                    <a:pt x="7414" y="4717"/>
                  </a:cubicBezTo>
                  <a:cubicBezTo>
                    <a:pt x="8143" y="6614"/>
                    <a:pt x="8571" y="9533"/>
                    <a:pt x="8786" y="11868"/>
                  </a:cubicBezTo>
                  <a:cubicBezTo>
                    <a:pt x="9000" y="14204"/>
                    <a:pt x="9000" y="15955"/>
                    <a:pt x="8700" y="17706"/>
                  </a:cubicBezTo>
                  <a:cubicBezTo>
                    <a:pt x="8400" y="19458"/>
                    <a:pt x="7800" y="21209"/>
                    <a:pt x="7500" y="20771"/>
                  </a:cubicBezTo>
                  <a:cubicBezTo>
                    <a:pt x="7200" y="20333"/>
                    <a:pt x="7200" y="17706"/>
                    <a:pt x="7586" y="14495"/>
                  </a:cubicBezTo>
                  <a:cubicBezTo>
                    <a:pt x="7971" y="11285"/>
                    <a:pt x="8743" y="7490"/>
                    <a:pt x="9343" y="5447"/>
                  </a:cubicBezTo>
                  <a:cubicBezTo>
                    <a:pt x="9943" y="3404"/>
                    <a:pt x="10371" y="3112"/>
                    <a:pt x="10671" y="3695"/>
                  </a:cubicBezTo>
                  <a:cubicBezTo>
                    <a:pt x="10971" y="4279"/>
                    <a:pt x="11143" y="5739"/>
                    <a:pt x="11229" y="7198"/>
                  </a:cubicBezTo>
                  <a:cubicBezTo>
                    <a:pt x="11314" y="8658"/>
                    <a:pt x="11314" y="10117"/>
                    <a:pt x="11357" y="11577"/>
                  </a:cubicBezTo>
                  <a:cubicBezTo>
                    <a:pt x="11400" y="13036"/>
                    <a:pt x="11486" y="14495"/>
                    <a:pt x="11700" y="14787"/>
                  </a:cubicBezTo>
                  <a:cubicBezTo>
                    <a:pt x="11914" y="15079"/>
                    <a:pt x="12257" y="14204"/>
                    <a:pt x="12557" y="12598"/>
                  </a:cubicBezTo>
                  <a:cubicBezTo>
                    <a:pt x="12857" y="10993"/>
                    <a:pt x="13114" y="8658"/>
                    <a:pt x="13371" y="8220"/>
                  </a:cubicBezTo>
                  <a:cubicBezTo>
                    <a:pt x="13629" y="7782"/>
                    <a:pt x="13886" y="9241"/>
                    <a:pt x="14143" y="10555"/>
                  </a:cubicBezTo>
                  <a:cubicBezTo>
                    <a:pt x="14400" y="11868"/>
                    <a:pt x="14657" y="13036"/>
                    <a:pt x="15000" y="13620"/>
                  </a:cubicBezTo>
                  <a:cubicBezTo>
                    <a:pt x="15343" y="14204"/>
                    <a:pt x="15771" y="14204"/>
                    <a:pt x="16329" y="13328"/>
                  </a:cubicBezTo>
                  <a:cubicBezTo>
                    <a:pt x="16886" y="12452"/>
                    <a:pt x="17571" y="10701"/>
                    <a:pt x="18043" y="9241"/>
                  </a:cubicBezTo>
                  <a:cubicBezTo>
                    <a:pt x="18514" y="7782"/>
                    <a:pt x="18771" y="6614"/>
                    <a:pt x="18986" y="5009"/>
                  </a:cubicBezTo>
                  <a:cubicBezTo>
                    <a:pt x="19200" y="3404"/>
                    <a:pt x="19371" y="1360"/>
                    <a:pt x="19243" y="485"/>
                  </a:cubicBezTo>
                  <a:cubicBezTo>
                    <a:pt x="19114" y="-391"/>
                    <a:pt x="18686" y="-99"/>
                    <a:pt x="18214" y="1506"/>
                  </a:cubicBezTo>
                  <a:cubicBezTo>
                    <a:pt x="17743" y="3112"/>
                    <a:pt x="17229" y="6031"/>
                    <a:pt x="17014" y="8658"/>
                  </a:cubicBezTo>
                  <a:cubicBezTo>
                    <a:pt x="16800" y="11285"/>
                    <a:pt x="16886" y="13620"/>
                    <a:pt x="17700" y="15079"/>
                  </a:cubicBezTo>
                  <a:cubicBezTo>
                    <a:pt x="18514" y="16539"/>
                    <a:pt x="20057" y="17123"/>
                    <a:pt x="21600" y="177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" name="Line"/>
            <p:cNvSpPr/>
            <p:nvPr/>
          </p:nvSpPr>
          <p:spPr>
            <a:xfrm>
              <a:off x="4628171" y="5029200"/>
              <a:ext cx="108784" cy="322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539" fill="norm" stroke="1" extrusionOk="0">
                  <a:moveTo>
                    <a:pt x="8471" y="0"/>
                  </a:moveTo>
                  <a:cubicBezTo>
                    <a:pt x="7640" y="4094"/>
                    <a:pt x="6810" y="8188"/>
                    <a:pt x="6394" y="11082"/>
                  </a:cubicBezTo>
                  <a:cubicBezTo>
                    <a:pt x="5979" y="13976"/>
                    <a:pt x="5979" y="15671"/>
                    <a:pt x="5979" y="16941"/>
                  </a:cubicBezTo>
                  <a:cubicBezTo>
                    <a:pt x="5979" y="18212"/>
                    <a:pt x="5979" y="19059"/>
                    <a:pt x="5771" y="19129"/>
                  </a:cubicBezTo>
                  <a:cubicBezTo>
                    <a:pt x="5563" y="19200"/>
                    <a:pt x="5148" y="18494"/>
                    <a:pt x="5563" y="17153"/>
                  </a:cubicBezTo>
                  <a:cubicBezTo>
                    <a:pt x="5979" y="15812"/>
                    <a:pt x="7225" y="13835"/>
                    <a:pt x="8886" y="12494"/>
                  </a:cubicBezTo>
                  <a:cubicBezTo>
                    <a:pt x="10548" y="11153"/>
                    <a:pt x="12625" y="10447"/>
                    <a:pt x="14494" y="10306"/>
                  </a:cubicBezTo>
                  <a:cubicBezTo>
                    <a:pt x="16363" y="10165"/>
                    <a:pt x="18025" y="10588"/>
                    <a:pt x="19271" y="11506"/>
                  </a:cubicBezTo>
                  <a:cubicBezTo>
                    <a:pt x="20517" y="12424"/>
                    <a:pt x="21348" y="13835"/>
                    <a:pt x="21348" y="15388"/>
                  </a:cubicBezTo>
                  <a:cubicBezTo>
                    <a:pt x="21348" y="16941"/>
                    <a:pt x="20517" y="18635"/>
                    <a:pt x="18856" y="19694"/>
                  </a:cubicBezTo>
                  <a:cubicBezTo>
                    <a:pt x="17194" y="20753"/>
                    <a:pt x="14702" y="21176"/>
                    <a:pt x="12210" y="21388"/>
                  </a:cubicBezTo>
                  <a:cubicBezTo>
                    <a:pt x="9717" y="21600"/>
                    <a:pt x="7225" y="21600"/>
                    <a:pt x="5148" y="21318"/>
                  </a:cubicBezTo>
                  <a:cubicBezTo>
                    <a:pt x="3071" y="21035"/>
                    <a:pt x="1410" y="20471"/>
                    <a:pt x="579" y="19835"/>
                  </a:cubicBezTo>
                  <a:cubicBezTo>
                    <a:pt x="-252" y="19200"/>
                    <a:pt x="-252" y="18494"/>
                    <a:pt x="994" y="17929"/>
                  </a:cubicBezTo>
                  <a:cubicBezTo>
                    <a:pt x="2240" y="17365"/>
                    <a:pt x="4733" y="16941"/>
                    <a:pt x="7225" y="16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" name="Line"/>
            <p:cNvSpPr/>
            <p:nvPr/>
          </p:nvSpPr>
          <p:spPr>
            <a:xfrm>
              <a:off x="4805193" y="5031066"/>
              <a:ext cx="247146" cy="297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252" fill="norm" stroke="1" extrusionOk="0">
                  <a:moveTo>
                    <a:pt x="3279" y="11196"/>
                  </a:moveTo>
                  <a:cubicBezTo>
                    <a:pt x="2356" y="11498"/>
                    <a:pt x="1433" y="11800"/>
                    <a:pt x="879" y="12706"/>
                  </a:cubicBezTo>
                  <a:cubicBezTo>
                    <a:pt x="325" y="13613"/>
                    <a:pt x="141" y="15123"/>
                    <a:pt x="48" y="16256"/>
                  </a:cubicBezTo>
                  <a:cubicBezTo>
                    <a:pt x="-44" y="17389"/>
                    <a:pt x="-44" y="18144"/>
                    <a:pt x="418" y="18748"/>
                  </a:cubicBezTo>
                  <a:cubicBezTo>
                    <a:pt x="879" y="19352"/>
                    <a:pt x="1802" y="19806"/>
                    <a:pt x="2541" y="19730"/>
                  </a:cubicBezTo>
                  <a:cubicBezTo>
                    <a:pt x="3279" y="19654"/>
                    <a:pt x="3833" y="19050"/>
                    <a:pt x="4571" y="18899"/>
                  </a:cubicBezTo>
                  <a:cubicBezTo>
                    <a:pt x="5310" y="18748"/>
                    <a:pt x="6233" y="19050"/>
                    <a:pt x="7156" y="19277"/>
                  </a:cubicBezTo>
                  <a:cubicBezTo>
                    <a:pt x="8079" y="19503"/>
                    <a:pt x="9002" y="19654"/>
                    <a:pt x="10479" y="18371"/>
                  </a:cubicBezTo>
                  <a:cubicBezTo>
                    <a:pt x="11956" y="17087"/>
                    <a:pt x="13987" y="14368"/>
                    <a:pt x="15648" y="11271"/>
                  </a:cubicBezTo>
                  <a:cubicBezTo>
                    <a:pt x="17310" y="8175"/>
                    <a:pt x="18602" y="4701"/>
                    <a:pt x="19248" y="2586"/>
                  </a:cubicBezTo>
                  <a:cubicBezTo>
                    <a:pt x="19894" y="471"/>
                    <a:pt x="19894" y="-284"/>
                    <a:pt x="19525" y="94"/>
                  </a:cubicBezTo>
                  <a:cubicBezTo>
                    <a:pt x="19156" y="471"/>
                    <a:pt x="18418" y="1982"/>
                    <a:pt x="17587" y="4550"/>
                  </a:cubicBezTo>
                  <a:cubicBezTo>
                    <a:pt x="16756" y="7117"/>
                    <a:pt x="15833" y="10743"/>
                    <a:pt x="15371" y="13537"/>
                  </a:cubicBezTo>
                  <a:cubicBezTo>
                    <a:pt x="14910" y="16331"/>
                    <a:pt x="14910" y="18295"/>
                    <a:pt x="15279" y="19503"/>
                  </a:cubicBezTo>
                  <a:cubicBezTo>
                    <a:pt x="15648" y="20712"/>
                    <a:pt x="16387" y="21165"/>
                    <a:pt x="17494" y="21240"/>
                  </a:cubicBezTo>
                  <a:cubicBezTo>
                    <a:pt x="18602" y="21316"/>
                    <a:pt x="20079" y="21014"/>
                    <a:pt x="21556" y="207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" name="Line"/>
            <p:cNvSpPr/>
            <p:nvPr/>
          </p:nvSpPr>
          <p:spPr>
            <a:xfrm>
              <a:off x="4950738" y="5181600"/>
              <a:ext cx="1206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" name="Line"/>
            <p:cNvSpPr/>
            <p:nvPr/>
          </p:nvSpPr>
          <p:spPr>
            <a:xfrm>
              <a:off x="3702693" y="5695950"/>
              <a:ext cx="143146" cy="202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499" fill="norm" stroke="1" extrusionOk="0">
                  <a:moveTo>
                    <a:pt x="1470" y="0"/>
                  </a:moveTo>
                  <a:cubicBezTo>
                    <a:pt x="835" y="4725"/>
                    <a:pt x="200" y="9450"/>
                    <a:pt x="41" y="12713"/>
                  </a:cubicBezTo>
                  <a:cubicBezTo>
                    <a:pt x="-118" y="15975"/>
                    <a:pt x="200" y="17775"/>
                    <a:pt x="835" y="19125"/>
                  </a:cubicBezTo>
                  <a:cubicBezTo>
                    <a:pt x="1470" y="20475"/>
                    <a:pt x="2423" y="21375"/>
                    <a:pt x="3535" y="21488"/>
                  </a:cubicBezTo>
                  <a:cubicBezTo>
                    <a:pt x="4647" y="21600"/>
                    <a:pt x="5917" y="20925"/>
                    <a:pt x="7823" y="18788"/>
                  </a:cubicBezTo>
                  <a:cubicBezTo>
                    <a:pt x="9729" y="16650"/>
                    <a:pt x="12270" y="13050"/>
                    <a:pt x="13858" y="10238"/>
                  </a:cubicBezTo>
                  <a:cubicBezTo>
                    <a:pt x="15447" y="7425"/>
                    <a:pt x="16082" y="5400"/>
                    <a:pt x="16082" y="5175"/>
                  </a:cubicBezTo>
                  <a:cubicBezTo>
                    <a:pt x="16082" y="4950"/>
                    <a:pt x="15447" y="6525"/>
                    <a:pt x="15129" y="7987"/>
                  </a:cubicBezTo>
                  <a:cubicBezTo>
                    <a:pt x="14811" y="9450"/>
                    <a:pt x="14811" y="10800"/>
                    <a:pt x="14970" y="12150"/>
                  </a:cubicBezTo>
                  <a:cubicBezTo>
                    <a:pt x="15129" y="13500"/>
                    <a:pt x="15447" y="14850"/>
                    <a:pt x="16558" y="15525"/>
                  </a:cubicBezTo>
                  <a:cubicBezTo>
                    <a:pt x="17670" y="16200"/>
                    <a:pt x="19576" y="16200"/>
                    <a:pt x="21482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" name="Line"/>
            <p:cNvSpPr/>
            <p:nvPr/>
          </p:nvSpPr>
          <p:spPr>
            <a:xfrm>
              <a:off x="3867815" y="5708143"/>
              <a:ext cx="118947" cy="179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289" fill="norm" stroke="1" extrusionOk="0">
                  <a:moveTo>
                    <a:pt x="7434" y="3828"/>
                  </a:moveTo>
                  <a:cubicBezTo>
                    <a:pt x="5539" y="8097"/>
                    <a:pt x="3644" y="12367"/>
                    <a:pt x="2318" y="15632"/>
                  </a:cubicBezTo>
                  <a:cubicBezTo>
                    <a:pt x="992" y="18897"/>
                    <a:pt x="234" y="21158"/>
                    <a:pt x="44" y="21283"/>
                  </a:cubicBezTo>
                  <a:cubicBezTo>
                    <a:pt x="-145" y="21409"/>
                    <a:pt x="234" y="19400"/>
                    <a:pt x="1939" y="15883"/>
                  </a:cubicBezTo>
                  <a:cubicBezTo>
                    <a:pt x="3644" y="12367"/>
                    <a:pt x="6676" y="7344"/>
                    <a:pt x="8760" y="4330"/>
                  </a:cubicBezTo>
                  <a:cubicBezTo>
                    <a:pt x="10844" y="1316"/>
                    <a:pt x="11981" y="311"/>
                    <a:pt x="13497" y="60"/>
                  </a:cubicBezTo>
                  <a:cubicBezTo>
                    <a:pt x="15013" y="-191"/>
                    <a:pt x="16908" y="311"/>
                    <a:pt x="18423" y="2195"/>
                  </a:cubicBezTo>
                  <a:cubicBezTo>
                    <a:pt x="19939" y="4079"/>
                    <a:pt x="21076" y="7344"/>
                    <a:pt x="21266" y="10232"/>
                  </a:cubicBezTo>
                  <a:cubicBezTo>
                    <a:pt x="21455" y="13121"/>
                    <a:pt x="20697" y="15632"/>
                    <a:pt x="19939" y="18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" name="Line"/>
            <p:cNvSpPr/>
            <p:nvPr/>
          </p:nvSpPr>
          <p:spPr>
            <a:xfrm>
              <a:off x="4088079" y="5543550"/>
              <a:ext cx="113360" cy="335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535" fill="norm" stroke="1" extrusionOk="0">
                  <a:moveTo>
                    <a:pt x="11822" y="0"/>
                  </a:moveTo>
                  <a:cubicBezTo>
                    <a:pt x="9022" y="4075"/>
                    <a:pt x="6222" y="8151"/>
                    <a:pt x="4622" y="11343"/>
                  </a:cubicBezTo>
                  <a:cubicBezTo>
                    <a:pt x="3022" y="14536"/>
                    <a:pt x="2622" y="16845"/>
                    <a:pt x="2022" y="18611"/>
                  </a:cubicBezTo>
                  <a:cubicBezTo>
                    <a:pt x="1422" y="20377"/>
                    <a:pt x="622" y="21600"/>
                    <a:pt x="222" y="21532"/>
                  </a:cubicBezTo>
                  <a:cubicBezTo>
                    <a:pt x="-178" y="21464"/>
                    <a:pt x="-178" y="20106"/>
                    <a:pt x="1422" y="18000"/>
                  </a:cubicBezTo>
                  <a:cubicBezTo>
                    <a:pt x="3022" y="15894"/>
                    <a:pt x="6222" y="13042"/>
                    <a:pt x="8622" y="11275"/>
                  </a:cubicBezTo>
                  <a:cubicBezTo>
                    <a:pt x="11022" y="9509"/>
                    <a:pt x="12622" y="8830"/>
                    <a:pt x="14222" y="8694"/>
                  </a:cubicBezTo>
                  <a:cubicBezTo>
                    <a:pt x="15822" y="8558"/>
                    <a:pt x="17422" y="8966"/>
                    <a:pt x="18222" y="9509"/>
                  </a:cubicBezTo>
                  <a:cubicBezTo>
                    <a:pt x="19022" y="10053"/>
                    <a:pt x="19022" y="10732"/>
                    <a:pt x="17622" y="11615"/>
                  </a:cubicBezTo>
                  <a:cubicBezTo>
                    <a:pt x="16222" y="12498"/>
                    <a:pt x="13422" y="13585"/>
                    <a:pt x="11022" y="14332"/>
                  </a:cubicBezTo>
                  <a:cubicBezTo>
                    <a:pt x="8622" y="15079"/>
                    <a:pt x="6622" y="15487"/>
                    <a:pt x="6622" y="15962"/>
                  </a:cubicBezTo>
                  <a:cubicBezTo>
                    <a:pt x="6622" y="16438"/>
                    <a:pt x="8622" y="16981"/>
                    <a:pt x="11422" y="17457"/>
                  </a:cubicBezTo>
                  <a:cubicBezTo>
                    <a:pt x="14222" y="17932"/>
                    <a:pt x="17822" y="18340"/>
                    <a:pt x="21422" y="187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" name="Line"/>
            <p:cNvSpPr/>
            <p:nvPr/>
          </p:nvSpPr>
          <p:spPr>
            <a:xfrm>
              <a:off x="4227463" y="5689600"/>
              <a:ext cx="103886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600" fill="norm" stroke="1" extrusionOk="0">
                  <a:moveTo>
                    <a:pt x="7648" y="0"/>
                  </a:moveTo>
                  <a:cubicBezTo>
                    <a:pt x="5488" y="6092"/>
                    <a:pt x="3328" y="12185"/>
                    <a:pt x="2032" y="16062"/>
                  </a:cubicBezTo>
                  <a:cubicBezTo>
                    <a:pt x="736" y="19938"/>
                    <a:pt x="304" y="21600"/>
                    <a:pt x="88" y="21600"/>
                  </a:cubicBezTo>
                  <a:cubicBezTo>
                    <a:pt x="-128" y="21600"/>
                    <a:pt x="-128" y="19938"/>
                    <a:pt x="2248" y="16338"/>
                  </a:cubicBezTo>
                  <a:cubicBezTo>
                    <a:pt x="4624" y="12738"/>
                    <a:pt x="9376" y="7200"/>
                    <a:pt x="12832" y="4154"/>
                  </a:cubicBezTo>
                  <a:cubicBezTo>
                    <a:pt x="16288" y="1108"/>
                    <a:pt x="18448" y="554"/>
                    <a:pt x="19744" y="969"/>
                  </a:cubicBezTo>
                  <a:cubicBezTo>
                    <a:pt x="21040" y="1385"/>
                    <a:pt x="21472" y="2769"/>
                    <a:pt x="21040" y="6369"/>
                  </a:cubicBezTo>
                  <a:cubicBezTo>
                    <a:pt x="20608" y="9969"/>
                    <a:pt x="19312" y="15785"/>
                    <a:pt x="1801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" name="Line"/>
            <p:cNvSpPr/>
            <p:nvPr/>
          </p:nvSpPr>
          <p:spPr>
            <a:xfrm>
              <a:off x="4375822" y="5706756"/>
              <a:ext cx="79617" cy="155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0933" fill="norm" stroke="1" extrusionOk="0">
                  <a:moveTo>
                    <a:pt x="21380" y="254"/>
                  </a:moveTo>
                  <a:cubicBezTo>
                    <a:pt x="18538" y="-30"/>
                    <a:pt x="15696" y="-314"/>
                    <a:pt x="12569" y="823"/>
                  </a:cubicBezTo>
                  <a:cubicBezTo>
                    <a:pt x="9443" y="1960"/>
                    <a:pt x="6033" y="4518"/>
                    <a:pt x="3759" y="7360"/>
                  </a:cubicBezTo>
                  <a:cubicBezTo>
                    <a:pt x="1485" y="10202"/>
                    <a:pt x="348" y="13328"/>
                    <a:pt x="64" y="15744"/>
                  </a:cubicBezTo>
                  <a:cubicBezTo>
                    <a:pt x="-220" y="18160"/>
                    <a:pt x="348" y="19865"/>
                    <a:pt x="3475" y="20575"/>
                  </a:cubicBezTo>
                  <a:cubicBezTo>
                    <a:pt x="6601" y="21286"/>
                    <a:pt x="12285" y="21002"/>
                    <a:pt x="15412" y="19154"/>
                  </a:cubicBezTo>
                  <a:cubicBezTo>
                    <a:pt x="18538" y="17307"/>
                    <a:pt x="19106" y="13897"/>
                    <a:pt x="18822" y="10628"/>
                  </a:cubicBezTo>
                  <a:cubicBezTo>
                    <a:pt x="18538" y="7360"/>
                    <a:pt x="17401" y="4233"/>
                    <a:pt x="16264" y="11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" name="Line"/>
            <p:cNvSpPr/>
            <p:nvPr/>
          </p:nvSpPr>
          <p:spPr>
            <a:xfrm>
              <a:off x="4507032" y="5695950"/>
              <a:ext cx="141023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3" h="21600" fill="norm" stroke="1" extrusionOk="0">
                  <a:moveTo>
                    <a:pt x="2740" y="5400"/>
                  </a:moveTo>
                  <a:cubicBezTo>
                    <a:pt x="1787" y="6840"/>
                    <a:pt x="834" y="8280"/>
                    <a:pt x="357" y="9900"/>
                  </a:cubicBezTo>
                  <a:cubicBezTo>
                    <a:pt x="-119" y="11520"/>
                    <a:pt x="-119" y="13320"/>
                    <a:pt x="357" y="15120"/>
                  </a:cubicBezTo>
                  <a:cubicBezTo>
                    <a:pt x="834" y="16920"/>
                    <a:pt x="1787" y="18720"/>
                    <a:pt x="3057" y="18540"/>
                  </a:cubicBezTo>
                  <a:cubicBezTo>
                    <a:pt x="4328" y="18360"/>
                    <a:pt x="5916" y="16200"/>
                    <a:pt x="6710" y="16020"/>
                  </a:cubicBezTo>
                  <a:cubicBezTo>
                    <a:pt x="7505" y="15840"/>
                    <a:pt x="7505" y="17640"/>
                    <a:pt x="8140" y="19080"/>
                  </a:cubicBezTo>
                  <a:cubicBezTo>
                    <a:pt x="8775" y="20520"/>
                    <a:pt x="10046" y="21600"/>
                    <a:pt x="11316" y="21600"/>
                  </a:cubicBezTo>
                  <a:cubicBezTo>
                    <a:pt x="12587" y="21600"/>
                    <a:pt x="13857" y="20520"/>
                    <a:pt x="15605" y="18540"/>
                  </a:cubicBezTo>
                  <a:cubicBezTo>
                    <a:pt x="17352" y="16560"/>
                    <a:pt x="19575" y="13680"/>
                    <a:pt x="20528" y="10440"/>
                  </a:cubicBezTo>
                  <a:cubicBezTo>
                    <a:pt x="21481" y="7200"/>
                    <a:pt x="21163" y="3600"/>
                    <a:pt x="2084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" name="Line"/>
            <p:cNvSpPr/>
            <p:nvPr/>
          </p:nvSpPr>
          <p:spPr>
            <a:xfrm>
              <a:off x="4703987" y="5679295"/>
              <a:ext cx="119752" cy="137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230" fill="norm" stroke="1" extrusionOk="0">
                  <a:moveTo>
                    <a:pt x="5523" y="11412"/>
                  </a:moveTo>
                  <a:cubicBezTo>
                    <a:pt x="4386" y="12721"/>
                    <a:pt x="3250" y="14030"/>
                    <a:pt x="2302" y="15830"/>
                  </a:cubicBezTo>
                  <a:cubicBezTo>
                    <a:pt x="1355" y="17630"/>
                    <a:pt x="597" y="19921"/>
                    <a:pt x="218" y="20085"/>
                  </a:cubicBezTo>
                  <a:cubicBezTo>
                    <a:pt x="-161" y="20248"/>
                    <a:pt x="-161" y="18285"/>
                    <a:pt x="1165" y="14848"/>
                  </a:cubicBezTo>
                  <a:cubicBezTo>
                    <a:pt x="2492" y="11412"/>
                    <a:pt x="5144" y="6503"/>
                    <a:pt x="7228" y="3557"/>
                  </a:cubicBezTo>
                  <a:cubicBezTo>
                    <a:pt x="9313" y="612"/>
                    <a:pt x="10828" y="-370"/>
                    <a:pt x="13102" y="121"/>
                  </a:cubicBezTo>
                  <a:cubicBezTo>
                    <a:pt x="15376" y="612"/>
                    <a:pt x="18407" y="2575"/>
                    <a:pt x="19923" y="6339"/>
                  </a:cubicBezTo>
                  <a:cubicBezTo>
                    <a:pt x="21439" y="10103"/>
                    <a:pt x="21439" y="15666"/>
                    <a:pt x="21439" y="212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" name="Line"/>
            <p:cNvSpPr/>
            <p:nvPr/>
          </p:nvSpPr>
          <p:spPr>
            <a:xfrm>
              <a:off x="5090438" y="5659551"/>
              <a:ext cx="146051" cy="186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6" fill="norm" stroke="1" extrusionOk="0">
                  <a:moveTo>
                    <a:pt x="0" y="1247"/>
                  </a:moveTo>
                  <a:cubicBezTo>
                    <a:pt x="1878" y="4127"/>
                    <a:pt x="3757" y="7007"/>
                    <a:pt x="5322" y="10127"/>
                  </a:cubicBezTo>
                  <a:cubicBezTo>
                    <a:pt x="6887" y="13247"/>
                    <a:pt x="8139" y="16607"/>
                    <a:pt x="9391" y="18647"/>
                  </a:cubicBezTo>
                  <a:cubicBezTo>
                    <a:pt x="10643" y="20687"/>
                    <a:pt x="11896" y="21407"/>
                    <a:pt x="12678" y="21047"/>
                  </a:cubicBezTo>
                  <a:cubicBezTo>
                    <a:pt x="13461" y="20687"/>
                    <a:pt x="13774" y="19247"/>
                    <a:pt x="14557" y="16007"/>
                  </a:cubicBezTo>
                  <a:cubicBezTo>
                    <a:pt x="15339" y="12767"/>
                    <a:pt x="16591" y="7727"/>
                    <a:pt x="17217" y="4607"/>
                  </a:cubicBezTo>
                  <a:cubicBezTo>
                    <a:pt x="17843" y="1487"/>
                    <a:pt x="17843" y="287"/>
                    <a:pt x="18470" y="47"/>
                  </a:cubicBezTo>
                  <a:cubicBezTo>
                    <a:pt x="19096" y="-193"/>
                    <a:pt x="20348" y="527"/>
                    <a:pt x="21600" y="12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" name="Line"/>
            <p:cNvSpPr/>
            <p:nvPr/>
          </p:nvSpPr>
          <p:spPr>
            <a:xfrm>
              <a:off x="5265327" y="5489873"/>
              <a:ext cx="210750" cy="347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0888" fill="norm" stroke="1" extrusionOk="0">
                  <a:moveTo>
                    <a:pt x="6710" y="16182"/>
                  </a:moveTo>
                  <a:cubicBezTo>
                    <a:pt x="6923" y="15546"/>
                    <a:pt x="7137" y="14911"/>
                    <a:pt x="7244" y="14276"/>
                  </a:cubicBezTo>
                  <a:cubicBezTo>
                    <a:pt x="7351" y="13641"/>
                    <a:pt x="7351" y="13005"/>
                    <a:pt x="6816" y="12624"/>
                  </a:cubicBezTo>
                  <a:cubicBezTo>
                    <a:pt x="6282" y="12243"/>
                    <a:pt x="5213" y="12116"/>
                    <a:pt x="4250" y="12370"/>
                  </a:cubicBezTo>
                  <a:cubicBezTo>
                    <a:pt x="3288" y="12624"/>
                    <a:pt x="2432" y="13259"/>
                    <a:pt x="1684" y="14403"/>
                  </a:cubicBezTo>
                  <a:cubicBezTo>
                    <a:pt x="935" y="15546"/>
                    <a:pt x="294" y="17198"/>
                    <a:pt x="80" y="18342"/>
                  </a:cubicBezTo>
                  <a:cubicBezTo>
                    <a:pt x="-134" y="19485"/>
                    <a:pt x="80" y="20121"/>
                    <a:pt x="721" y="20502"/>
                  </a:cubicBezTo>
                  <a:cubicBezTo>
                    <a:pt x="1363" y="20883"/>
                    <a:pt x="2432" y="21010"/>
                    <a:pt x="3288" y="20756"/>
                  </a:cubicBezTo>
                  <a:cubicBezTo>
                    <a:pt x="4143" y="20502"/>
                    <a:pt x="4785" y="19866"/>
                    <a:pt x="5426" y="19295"/>
                  </a:cubicBezTo>
                  <a:cubicBezTo>
                    <a:pt x="6068" y="18723"/>
                    <a:pt x="6710" y="18215"/>
                    <a:pt x="7458" y="18532"/>
                  </a:cubicBezTo>
                  <a:cubicBezTo>
                    <a:pt x="8207" y="18850"/>
                    <a:pt x="9062" y="19994"/>
                    <a:pt x="9917" y="20311"/>
                  </a:cubicBezTo>
                  <a:cubicBezTo>
                    <a:pt x="10773" y="20629"/>
                    <a:pt x="11628" y="20121"/>
                    <a:pt x="12912" y="18405"/>
                  </a:cubicBezTo>
                  <a:cubicBezTo>
                    <a:pt x="14195" y="16690"/>
                    <a:pt x="15906" y="13768"/>
                    <a:pt x="17403" y="10655"/>
                  </a:cubicBezTo>
                  <a:cubicBezTo>
                    <a:pt x="18900" y="7542"/>
                    <a:pt x="20183" y="4238"/>
                    <a:pt x="20824" y="2205"/>
                  </a:cubicBezTo>
                  <a:cubicBezTo>
                    <a:pt x="21466" y="172"/>
                    <a:pt x="21466" y="-590"/>
                    <a:pt x="20717" y="490"/>
                  </a:cubicBezTo>
                  <a:cubicBezTo>
                    <a:pt x="19969" y="1570"/>
                    <a:pt x="18472" y="4492"/>
                    <a:pt x="17189" y="7542"/>
                  </a:cubicBezTo>
                  <a:cubicBezTo>
                    <a:pt x="15906" y="10591"/>
                    <a:pt x="14836" y="13768"/>
                    <a:pt x="14302" y="15737"/>
                  </a:cubicBezTo>
                  <a:cubicBezTo>
                    <a:pt x="13767" y="17706"/>
                    <a:pt x="13767" y="18469"/>
                    <a:pt x="14409" y="18914"/>
                  </a:cubicBezTo>
                  <a:cubicBezTo>
                    <a:pt x="15050" y="19358"/>
                    <a:pt x="16333" y="19485"/>
                    <a:pt x="17616" y="196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" name="Line"/>
            <p:cNvSpPr/>
            <p:nvPr/>
          </p:nvSpPr>
          <p:spPr>
            <a:xfrm>
              <a:off x="5497846" y="5683250"/>
              <a:ext cx="284743" cy="135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242" fill="norm" stroke="1" extrusionOk="0">
                  <a:moveTo>
                    <a:pt x="1364" y="0"/>
                  </a:moveTo>
                  <a:cubicBezTo>
                    <a:pt x="884" y="5649"/>
                    <a:pt x="404" y="11298"/>
                    <a:pt x="164" y="14954"/>
                  </a:cubicBezTo>
                  <a:cubicBezTo>
                    <a:pt x="-76" y="18609"/>
                    <a:pt x="-76" y="20271"/>
                    <a:pt x="324" y="20935"/>
                  </a:cubicBezTo>
                  <a:cubicBezTo>
                    <a:pt x="724" y="21600"/>
                    <a:pt x="1524" y="21268"/>
                    <a:pt x="2484" y="19108"/>
                  </a:cubicBezTo>
                  <a:cubicBezTo>
                    <a:pt x="3444" y="16948"/>
                    <a:pt x="4564" y="12960"/>
                    <a:pt x="5364" y="10302"/>
                  </a:cubicBezTo>
                  <a:cubicBezTo>
                    <a:pt x="6164" y="7643"/>
                    <a:pt x="6644" y="6314"/>
                    <a:pt x="6724" y="6480"/>
                  </a:cubicBezTo>
                  <a:cubicBezTo>
                    <a:pt x="6804" y="6646"/>
                    <a:pt x="6484" y="8308"/>
                    <a:pt x="6324" y="10966"/>
                  </a:cubicBezTo>
                  <a:cubicBezTo>
                    <a:pt x="6164" y="13625"/>
                    <a:pt x="6164" y="17280"/>
                    <a:pt x="6564" y="19274"/>
                  </a:cubicBezTo>
                  <a:cubicBezTo>
                    <a:pt x="6964" y="21268"/>
                    <a:pt x="7764" y="21600"/>
                    <a:pt x="9044" y="20603"/>
                  </a:cubicBezTo>
                  <a:cubicBezTo>
                    <a:pt x="10324" y="19606"/>
                    <a:pt x="12084" y="17280"/>
                    <a:pt x="13524" y="14622"/>
                  </a:cubicBezTo>
                  <a:cubicBezTo>
                    <a:pt x="14964" y="11963"/>
                    <a:pt x="16084" y="8972"/>
                    <a:pt x="16724" y="6480"/>
                  </a:cubicBezTo>
                  <a:cubicBezTo>
                    <a:pt x="17364" y="3988"/>
                    <a:pt x="17524" y="1994"/>
                    <a:pt x="17204" y="1329"/>
                  </a:cubicBezTo>
                  <a:cubicBezTo>
                    <a:pt x="16884" y="665"/>
                    <a:pt x="16084" y="1329"/>
                    <a:pt x="15284" y="3323"/>
                  </a:cubicBezTo>
                  <a:cubicBezTo>
                    <a:pt x="14484" y="5317"/>
                    <a:pt x="13684" y="8640"/>
                    <a:pt x="13284" y="11132"/>
                  </a:cubicBezTo>
                  <a:cubicBezTo>
                    <a:pt x="12884" y="13625"/>
                    <a:pt x="12884" y="15286"/>
                    <a:pt x="14324" y="16782"/>
                  </a:cubicBezTo>
                  <a:cubicBezTo>
                    <a:pt x="15764" y="18277"/>
                    <a:pt x="18644" y="19606"/>
                    <a:pt x="21524" y="209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" name="Line"/>
            <p:cNvSpPr/>
            <p:nvPr/>
          </p:nvSpPr>
          <p:spPr>
            <a:xfrm>
              <a:off x="12091" y="3066999"/>
              <a:ext cx="6392203" cy="3240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574" fill="norm" stroke="1" extrusionOk="0">
                  <a:moveTo>
                    <a:pt x="6834" y="42"/>
                  </a:moveTo>
                  <a:cubicBezTo>
                    <a:pt x="6599" y="14"/>
                    <a:pt x="6363" y="-14"/>
                    <a:pt x="6109" y="7"/>
                  </a:cubicBezTo>
                  <a:cubicBezTo>
                    <a:pt x="5855" y="28"/>
                    <a:pt x="5584" y="99"/>
                    <a:pt x="5316" y="183"/>
                  </a:cubicBezTo>
                  <a:cubicBezTo>
                    <a:pt x="5047" y="268"/>
                    <a:pt x="4783" y="366"/>
                    <a:pt x="4511" y="472"/>
                  </a:cubicBezTo>
                  <a:cubicBezTo>
                    <a:pt x="4240" y="578"/>
                    <a:pt x="3961" y="691"/>
                    <a:pt x="3686" y="803"/>
                  </a:cubicBezTo>
                  <a:cubicBezTo>
                    <a:pt x="3411" y="916"/>
                    <a:pt x="3139" y="1029"/>
                    <a:pt x="2871" y="1141"/>
                  </a:cubicBezTo>
                  <a:cubicBezTo>
                    <a:pt x="2603" y="1254"/>
                    <a:pt x="2339" y="1367"/>
                    <a:pt x="2081" y="1508"/>
                  </a:cubicBezTo>
                  <a:cubicBezTo>
                    <a:pt x="1824" y="1649"/>
                    <a:pt x="1574" y="1818"/>
                    <a:pt x="1352" y="2015"/>
                  </a:cubicBezTo>
                  <a:cubicBezTo>
                    <a:pt x="1131" y="2212"/>
                    <a:pt x="938" y="2438"/>
                    <a:pt x="752" y="2698"/>
                  </a:cubicBezTo>
                  <a:cubicBezTo>
                    <a:pt x="566" y="2959"/>
                    <a:pt x="387" y="3255"/>
                    <a:pt x="259" y="3642"/>
                  </a:cubicBezTo>
                  <a:cubicBezTo>
                    <a:pt x="130" y="4030"/>
                    <a:pt x="51" y="4509"/>
                    <a:pt x="19" y="5023"/>
                  </a:cubicBezTo>
                  <a:cubicBezTo>
                    <a:pt x="-13" y="5537"/>
                    <a:pt x="1" y="6087"/>
                    <a:pt x="16" y="6608"/>
                  </a:cubicBezTo>
                  <a:cubicBezTo>
                    <a:pt x="30" y="7130"/>
                    <a:pt x="44" y="7623"/>
                    <a:pt x="66" y="8151"/>
                  </a:cubicBezTo>
                  <a:cubicBezTo>
                    <a:pt x="87" y="8680"/>
                    <a:pt x="116" y="9243"/>
                    <a:pt x="155" y="9743"/>
                  </a:cubicBezTo>
                  <a:cubicBezTo>
                    <a:pt x="194" y="10244"/>
                    <a:pt x="244" y="10680"/>
                    <a:pt x="273" y="11166"/>
                  </a:cubicBezTo>
                  <a:cubicBezTo>
                    <a:pt x="301" y="11653"/>
                    <a:pt x="309" y="12188"/>
                    <a:pt x="312" y="12491"/>
                  </a:cubicBezTo>
                  <a:cubicBezTo>
                    <a:pt x="316" y="12794"/>
                    <a:pt x="316" y="12864"/>
                    <a:pt x="334" y="12907"/>
                  </a:cubicBezTo>
                  <a:cubicBezTo>
                    <a:pt x="352" y="12949"/>
                    <a:pt x="387" y="12963"/>
                    <a:pt x="530" y="12949"/>
                  </a:cubicBezTo>
                  <a:cubicBezTo>
                    <a:pt x="673" y="12935"/>
                    <a:pt x="923" y="12892"/>
                    <a:pt x="1184" y="12864"/>
                  </a:cubicBezTo>
                  <a:cubicBezTo>
                    <a:pt x="1445" y="12836"/>
                    <a:pt x="1717" y="12822"/>
                    <a:pt x="1988" y="12808"/>
                  </a:cubicBezTo>
                  <a:cubicBezTo>
                    <a:pt x="2260" y="12794"/>
                    <a:pt x="2532" y="12780"/>
                    <a:pt x="2789" y="12766"/>
                  </a:cubicBezTo>
                  <a:cubicBezTo>
                    <a:pt x="3046" y="12752"/>
                    <a:pt x="3289" y="12737"/>
                    <a:pt x="3561" y="12730"/>
                  </a:cubicBezTo>
                  <a:cubicBezTo>
                    <a:pt x="3832" y="12723"/>
                    <a:pt x="4133" y="12723"/>
                    <a:pt x="4415" y="12752"/>
                  </a:cubicBezTo>
                  <a:cubicBezTo>
                    <a:pt x="4697" y="12780"/>
                    <a:pt x="4962" y="12836"/>
                    <a:pt x="5226" y="12892"/>
                  </a:cubicBezTo>
                  <a:cubicBezTo>
                    <a:pt x="5491" y="12949"/>
                    <a:pt x="5755" y="13005"/>
                    <a:pt x="6020" y="13076"/>
                  </a:cubicBezTo>
                  <a:cubicBezTo>
                    <a:pt x="6284" y="13146"/>
                    <a:pt x="6548" y="13231"/>
                    <a:pt x="6820" y="13343"/>
                  </a:cubicBezTo>
                  <a:cubicBezTo>
                    <a:pt x="7092" y="13456"/>
                    <a:pt x="7370" y="13597"/>
                    <a:pt x="7606" y="13759"/>
                  </a:cubicBezTo>
                  <a:cubicBezTo>
                    <a:pt x="7842" y="13921"/>
                    <a:pt x="8035" y="14104"/>
                    <a:pt x="8200" y="14301"/>
                  </a:cubicBezTo>
                  <a:cubicBezTo>
                    <a:pt x="8364" y="14499"/>
                    <a:pt x="8500" y="14710"/>
                    <a:pt x="8618" y="15020"/>
                  </a:cubicBezTo>
                  <a:cubicBezTo>
                    <a:pt x="8736" y="15330"/>
                    <a:pt x="8836" y="15739"/>
                    <a:pt x="8900" y="16140"/>
                  </a:cubicBezTo>
                  <a:cubicBezTo>
                    <a:pt x="8964" y="16542"/>
                    <a:pt x="8993" y="16936"/>
                    <a:pt x="9014" y="17373"/>
                  </a:cubicBezTo>
                  <a:cubicBezTo>
                    <a:pt x="9036" y="17810"/>
                    <a:pt x="9050" y="18289"/>
                    <a:pt x="9107" y="18691"/>
                  </a:cubicBezTo>
                  <a:cubicBezTo>
                    <a:pt x="9164" y="19092"/>
                    <a:pt x="9265" y="19416"/>
                    <a:pt x="9447" y="19649"/>
                  </a:cubicBezTo>
                  <a:cubicBezTo>
                    <a:pt x="9629" y="19881"/>
                    <a:pt x="9894" y="20022"/>
                    <a:pt x="10162" y="20128"/>
                  </a:cubicBezTo>
                  <a:cubicBezTo>
                    <a:pt x="10430" y="20233"/>
                    <a:pt x="10701" y="20304"/>
                    <a:pt x="10955" y="20360"/>
                  </a:cubicBezTo>
                  <a:cubicBezTo>
                    <a:pt x="11209" y="20417"/>
                    <a:pt x="11445" y="20459"/>
                    <a:pt x="11695" y="20501"/>
                  </a:cubicBezTo>
                  <a:cubicBezTo>
                    <a:pt x="11945" y="20543"/>
                    <a:pt x="12209" y="20586"/>
                    <a:pt x="12481" y="20642"/>
                  </a:cubicBezTo>
                  <a:cubicBezTo>
                    <a:pt x="12753" y="20698"/>
                    <a:pt x="13031" y="20769"/>
                    <a:pt x="13307" y="20846"/>
                  </a:cubicBezTo>
                  <a:cubicBezTo>
                    <a:pt x="13582" y="20924"/>
                    <a:pt x="13853" y="21008"/>
                    <a:pt x="14128" y="21086"/>
                  </a:cubicBezTo>
                  <a:cubicBezTo>
                    <a:pt x="14404" y="21163"/>
                    <a:pt x="14682" y="21234"/>
                    <a:pt x="14958" y="21290"/>
                  </a:cubicBezTo>
                  <a:cubicBezTo>
                    <a:pt x="15233" y="21346"/>
                    <a:pt x="15504" y="21389"/>
                    <a:pt x="15776" y="21424"/>
                  </a:cubicBezTo>
                  <a:cubicBezTo>
                    <a:pt x="16048" y="21459"/>
                    <a:pt x="16319" y="21487"/>
                    <a:pt x="16584" y="21509"/>
                  </a:cubicBezTo>
                  <a:cubicBezTo>
                    <a:pt x="16848" y="21530"/>
                    <a:pt x="17105" y="21544"/>
                    <a:pt x="17381" y="21558"/>
                  </a:cubicBezTo>
                  <a:cubicBezTo>
                    <a:pt x="17656" y="21572"/>
                    <a:pt x="17949" y="21586"/>
                    <a:pt x="18235" y="21558"/>
                  </a:cubicBezTo>
                  <a:cubicBezTo>
                    <a:pt x="18521" y="21530"/>
                    <a:pt x="18799" y="21459"/>
                    <a:pt x="19067" y="21297"/>
                  </a:cubicBezTo>
                  <a:cubicBezTo>
                    <a:pt x="19336" y="21135"/>
                    <a:pt x="19593" y="20881"/>
                    <a:pt x="19814" y="20593"/>
                  </a:cubicBezTo>
                  <a:cubicBezTo>
                    <a:pt x="20036" y="20304"/>
                    <a:pt x="20222" y="19980"/>
                    <a:pt x="20375" y="19627"/>
                  </a:cubicBezTo>
                  <a:cubicBezTo>
                    <a:pt x="20529" y="19275"/>
                    <a:pt x="20651" y="18895"/>
                    <a:pt x="20754" y="18437"/>
                  </a:cubicBezTo>
                  <a:cubicBezTo>
                    <a:pt x="20858" y="17979"/>
                    <a:pt x="20944" y="17444"/>
                    <a:pt x="21015" y="16950"/>
                  </a:cubicBezTo>
                  <a:cubicBezTo>
                    <a:pt x="21087" y="16457"/>
                    <a:pt x="21144" y="16006"/>
                    <a:pt x="21197" y="15499"/>
                  </a:cubicBezTo>
                  <a:cubicBezTo>
                    <a:pt x="21251" y="14992"/>
                    <a:pt x="21301" y="14428"/>
                    <a:pt x="21348" y="13879"/>
                  </a:cubicBezTo>
                  <a:cubicBezTo>
                    <a:pt x="21394" y="13329"/>
                    <a:pt x="21437" y="12794"/>
                    <a:pt x="21473" y="12230"/>
                  </a:cubicBezTo>
                  <a:cubicBezTo>
                    <a:pt x="21508" y="11667"/>
                    <a:pt x="21537" y="11075"/>
                    <a:pt x="21555" y="10483"/>
                  </a:cubicBezTo>
                  <a:cubicBezTo>
                    <a:pt x="21573" y="9891"/>
                    <a:pt x="21580" y="9300"/>
                    <a:pt x="21583" y="8743"/>
                  </a:cubicBezTo>
                  <a:cubicBezTo>
                    <a:pt x="21587" y="8186"/>
                    <a:pt x="21587" y="7665"/>
                    <a:pt x="21555" y="7207"/>
                  </a:cubicBezTo>
                  <a:cubicBezTo>
                    <a:pt x="21523" y="6749"/>
                    <a:pt x="21458" y="6355"/>
                    <a:pt x="21340" y="6024"/>
                  </a:cubicBezTo>
                  <a:cubicBezTo>
                    <a:pt x="21222" y="5692"/>
                    <a:pt x="21051" y="5425"/>
                    <a:pt x="20826" y="5220"/>
                  </a:cubicBezTo>
                  <a:cubicBezTo>
                    <a:pt x="20601" y="5016"/>
                    <a:pt x="20322" y="4875"/>
                    <a:pt x="20057" y="4741"/>
                  </a:cubicBezTo>
                  <a:cubicBezTo>
                    <a:pt x="19793" y="4608"/>
                    <a:pt x="19543" y="4481"/>
                    <a:pt x="19289" y="4354"/>
                  </a:cubicBezTo>
                  <a:cubicBezTo>
                    <a:pt x="19035" y="4227"/>
                    <a:pt x="18778" y="4100"/>
                    <a:pt x="18531" y="3973"/>
                  </a:cubicBezTo>
                  <a:cubicBezTo>
                    <a:pt x="18285" y="3847"/>
                    <a:pt x="18049" y="3720"/>
                    <a:pt x="17799" y="3593"/>
                  </a:cubicBezTo>
                  <a:cubicBezTo>
                    <a:pt x="17549" y="3466"/>
                    <a:pt x="17284" y="3339"/>
                    <a:pt x="17002" y="3199"/>
                  </a:cubicBezTo>
                  <a:cubicBezTo>
                    <a:pt x="16719" y="3058"/>
                    <a:pt x="16419" y="2903"/>
                    <a:pt x="16151" y="2769"/>
                  </a:cubicBezTo>
                  <a:cubicBezTo>
                    <a:pt x="15883" y="2635"/>
                    <a:pt x="15647" y="2522"/>
                    <a:pt x="15408" y="2417"/>
                  </a:cubicBezTo>
                  <a:cubicBezTo>
                    <a:pt x="15168" y="2311"/>
                    <a:pt x="14925" y="2212"/>
                    <a:pt x="14668" y="2121"/>
                  </a:cubicBezTo>
                  <a:cubicBezTo>
                    <a:pt x="14411" y="2029"/>
                    <a:pt x="14139" y="1945"/>
                    <a:pt x="13864" y="1853"/>
                  </a:cubicBezTo>
                  <a:cubicBezTo>
                    <a:pt x="13589" y="1761"/>
                    <a:pt x="13310" y="1663"/>
                    <a:pt x="13028" y="1564"/>
                  </a:cubicBezTo>
                  <a:cubicBezTo>
                    <a:pt x="12745" y="1465"/>
                    <a:pt x="12460" y="1367"/>
                    <a:pt x="12177" y="1275"/>
                  </a:cubicBezTo>
                  <a:cubicBezTo>
                    <a:pt x="11895" y="1184"/>
                    <a:pt x="11616" y="1099"/>
                    <a:pt x="11337" y="1008"/>
                  </a:cubicBezTo>
                  <a:cubicBezTo>
                    <a:pt x="11059" y="916"/>
                    <a:pt x="10780" y="817"/>
                    <a:pt x="10505" y="733"/>
                  </a:cubicBezTo>
                  <a:cubicBezTo>
                    <a:pt x="10229" y="648"/>
                    <a:pt x="9958" y="578"/>
                    <a:pt x="9683" y="514"/>
                  </a:cubicBezTo>
                  <a:cubicBezTo>
                    <a:pt x="9408" y="451"/>
                    <a:pt x="9129" y="395"/>
                    <a:pt x="8854" y="352"/>
                  </a:cubicBezTo>
                  <a:cubicBezTo>
                    <a:pt x="8578" y="310"/>
                    <a:pt x="8307" y="282"/>
                    <a:pt x="8032" y="268"/>
                  </a:cubicBezTo>
                  <a:cubicBezTo>
                    <a:pt x="7756" y="254"/>
                    <a:pt x="7478" y="254"/>
                    <a:pt x="7202" y="268"/>
                  </a:cubicBezTo>
                  <a:cubicBezTo>
                    <a:pt x="6927" y="282"/>
                    <a:pt x="6656" y="310"/>
                    <a:pt x="6363" y="373"/>
                  </a:cubicBezTo>
                  <a:cubicBezTo>
                    <a:pt x="6070" y="437"/>
                    <a:pt x="5755" y="536"/>
                    <a:pt x="5487" y="655"/>
                  </a:cubicBezTo>
                  <a:cubicBezTo>
                    <a:pt x="5219" y="775"/>
                    <a:pt x="4997" y="916"/>
                    <a:pt x="4776" y="10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" name="Line"/>
            <p:cNvSpPr/>
            <p:nvPr/>
          </p:nvSpPr>
          <p:spPr>
            <a:xfrm>
              <a:off x="6925588" y="1504950"/>
              <a:ext cx="251107" cy="5048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600" fill="norm" stroke="1" extrusionOk="0">
                  <a:moveTo>
                    <a:pt x="20692" y="0"/>
                  </a:moveTo>
                  <a:cubicBezTo>
                    <a:pt x="20329" y="145"/>
                    <a:pt x="19966" y="290"/>
                    <a:pt x="19785" y="552"/>
                  </a:cubicBezTo>
                  <a:cubicBezTo>
                    <a:pt x="19603" y="815"/>
                    <a:pt x="19603" y="1195"/>
                    <a:pt x="19513" y="1571"/>
                  </a:cubicBezTo>
                  <a:cubicBezTo>
                    <a:pt x="19422" y="1947"/>
                    <a:pt x="19240" y="2318"/>
                    <a:pt x="19150" y="2676"/>
                  </a:cubicBezTo>
                  <a:cubicBezTo>
                    <a:pt x="19059" y="3034"/>
                    <a:pt x="19059" y="3378"/>
                    <a:pt x="19331" y="3700"/>
                  </a:cubicBezTo>
                  <a:cubicBezTo>
                    <a:pt x="19603" y="4021"/>
                    <a:pt x="20148" y="4320"/>
                    <a:pt x="20511" y="4646"/>
                  </a:cubicBezTo>
                  <a:cubicBezTo>
                    <a:pt x="20874" y="4972"/>
                    <a:pt x="21055" y="5325"/>
                    <a:pt x="21237" y="5697"/>
                  </a:cubicBezTo>
                  <a:cubicBezTo>
                    <a:pt x="21418" y="6068"/>
                    <a:pt x="21600" y="6457"/>
                    <a:pt x="21509" y="6824"/>
                  </a:cubicBezTo>
                  <a:cubicBezTo>
                    <a:pt x="21418" y="7191"/>
                    <a:pt x="21055" y="7535"/>
                    <a:pt x="20783" y="7879"/>
                  </a:cubicBezTo>
                  <a:cubicBezTo>
                    <a:pt x="20511" y="8223"/>
                    <a:pt x="20329" y="8568"/>
                    <a:pt x="20148" y="8907"/>
                  </a:cubicBezTo>
                  <a:cubicBezTo>
                    <a:pt x="19966" y="9247"/>
                    <a:pt x="19785" y="9582"/>
                    <a:pt x="19513" y="9922"/>
                  </a:cubicBezTo>
                  <a:cubicBezTo>
                    <a:pt x="19240" y="10261"/>
                    <a:pt x="18877" y="10605"/>
                    <a:pt x="18514" y="10940"/>
                  </a:cubicBezTo>
                  <a:cubicBezTo>
                    <a:pt x="18151" y="11275"/>
                    <a:pt x="17788" y="11602"/>
                    <a:pt x="17425" y="11923"/>
                  </a:cubicBezTo>
                  <a:cubicBezTo>
                    <a:pt x="17062" y="12245"/>
                    <a:pt x="16699" y="12562"/>
                    <a:pt x="16336" y="12892"/>
                  </a:cubicBezTo>
                  <a:cubicBezTo>
                    <a:pt x="15973" y="13223"/>
                    <a:pt x="15610" y="13567"/>
                    <a:pt x="15156" y="13911"/>
                  </a:cubicBezTo>
                  <a:cubicBezTo>
                    <a:pt x="14703" y="14255"/>
                    <a:pt x="14158" y="14599"/>
                    <a:pt x="13613" y="14934"/>
                  </a:cubicBezTo>
                  <a:cubicBezTo>
                    <a:pt x="13069" y="15269"/>
                    <a:pt x="12524" y="15595"/>
                    <a:pt x="11980" y="15931"/>
                  </a:cubicBezTo>
                  <a:cubicBezTo>
                    <a:pt x="11435" y="16266"/>
                    <a:pt x="10891" y="16610"/>
                    <a:pt x="10346" y="16968"/>
                  </a:cubicBezTo>
                  <a:cubicBezTo>
                    <a:pt x="9802" y="17325"/>
                    <a:pt x="9257" y="17697"/>
                    <a:pt x="8713" y="18045"/>
                  </a:cubicBezTo>
                  <a:cubicBezTo>
                    <a:pt x="8168" y="18394"/>
                    <a:pt x="7624" y="18720"/>
                    <a:pt x="6897" y="19069"/>
                  </a:cubicBezTo>
                  <a:cubicBezTo>
                    <a:pt x="6171" y="19417"/>
                    <a:pt x="5264" y="19789"/>
                    <a:pt x="4447" y="20088"/>
                  </a:cubicBezTo>
                  <a:cubicBezTo>
                    <a:pt x="3630" y="20386"/>
                    <a:pt x="2904" y="20613"/>
                    <a:pt x="2178" y="20853"/>
                  </a:cubicBezTo>
                  <a:cubicBezTo>
                    <a:pt x="1452" y="21093"/>
                    <a:pt x="726" y="213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" name="Line"/>
            <p:cNvSpPr/>
            <p:nvPr/>
          </p:nvSpPr>
          <p:spPr>
            <a:xfrm>
              <a:off x="7109738" y="1428750"/>
              <a:ext cx="5461001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cubicBezTo>
                    <a:pt x="92" y="9225"/>
                    <a:pt x="184" y="7650"/>
                    <a:pt x="368" y="6750"/>
                  </a:cubicBezTo>
                  <a:cubicBezTo>
                    <a:pt x="553" y="5850"/>
                    <a:pt x="829" y="5625"/>
                    <a:pt x="1134" y="5288"/>
                  </a:cubicBezTo>
                  <a:cubicBezTo>
                    <a:pt x="1440" y="4950"/>
                    <a:pt x="1775" y="4500"/>
                    <a:pt x="2127" y="3938"/>
                  </a:cubicBezTo>
                  <a:cubicBezTo>
                    <a:pt x="2478" y="3375"/>
                    <a:pt x="2847" y="2700"/>
                    <a:pt x="3198" y="2250"/>
                  </a:cubicBezTo>
                  <a:cubicBezTo>
                    <a:pt x="3550" y="1800"/>
                    <a:pt x="3885" y="1575"/>
                    <a:pt x="4182" y="1350"/>
                  </a:cubicBezTo>
                  <a:cubicBezTo>
                    <a:pt x="4479" y="1125"/>
                    <a:pt x="4739" y="900"/>
                    <a:pt x="4990" y="787"/>
                  </a:cubicBezTo>
                  <a:cubicBezTo>
                    <a:pt x="5241" y="675"/>
                    <a:pt x="5484" y="675"/>
                    <a:pt x="5747" y="562"/>
                  </a:cubicBezTo>
                  <a:cubicBezTo>
                    <a:pt x="6011" y="450"/>
                    <a:pt x="6296" y="225"/>
                    <a:pt x="6585" y="113"/>
                  </a:cubicBezTo>
                  <a:cubicBezTo>
                    <a:pt x="6873" y="0"/>
                    <a:pt x="7167" y="0"/>
                    <a:pt x="7543" y="0"/>
                  </a:cubicBezTo>
                  <a:cubicBezTo>
                    <a:pt x="7920" y="0"/>
                    <a:pt x="8380" y="0"/>
                    <a:pt x="8753" y="113"/>
                  </a:cubicBezTo>
                  <a:cubicBezTo>
                    <a:pt x="9126" y="225"/>
                    <a:pt x="9410" y="450"/>
                    <a:pt x="9774" y="675"/>
                  </a:cubicBezTo>
                  <a:cubicBezTo>
                    <a:pt x="10139" y="900"/>
                    <a:pt x="10582" y="1125"/>
                    <a:pt x="10967" y="1350"/>
                  </a:cubicBezTo>
                  <a:cubicBezTo>
                    <a:pt x="11353" y="1575"/>
                    <a:pt x="11679" y="1800"/>
                    <a:pt x="11993" y="2025"/>
                  </a:cubicBezTo>
                  <a:cubicBezTo>
                    <a:pt x="12307" y="2250"/>
                    <a:pt x="12608" y="2475"/>
                    <a:pt x="12914" y="2700"/>
                  </a:cubicBezTo>
                  <a:cubicBezTo>
                    <a:pt x="13220" y="2925"/>
                    <a:pt x="13529" y="3150"/>
                    <a:pt x="13839" y="3487"/>
                  </a:cubicBezTo>
                  <a:cubicBezTo>
                    <a:pt x="14149" y="3825"/>
                    <a:pt x="14459" y="4275"/>
                    <a:pt x="14781" y="4725"/>
                  </a:cubicBezTo>
                  <a:cubicBezTo>
                    <a:pt x="15103" y="5175"/>
                    <a:pt x="15438" y="5625"/>
                    <a:pt x="15769" y="6075"/>
                  </a:cubicBezTo>
                  <a:cubicBezTo>
                    <a:pt x="16100" y="6525"/>
                    <a:pt x="16426" y="6975"/>
                    <a:pt x="16757" y="7538"/>
                  </a:cubicBezTo>
                  <a:cubicBezTo>
                    <a:pt x="17087" y="8100"/>
                    <a:pt x="17422" y="8775"/>
                    <a:pt x="17740" y="9450"/>
                  </a:cubicBezTo>
                  <a:cubicBezTo>
                    <a:pt x="18059" y="10125"/>
                    <a:pt x="18360" y="10800"/>
                    <a:pt x="18724" y="11700"/>
                  </a:cubicBezTo>
                  <a:cubicBezTo>
                    <a:pt x="19088" y="12600"/>
                    <a:pt x="19515" y="13725"/>
                    <a:pt x="19909" y="14850"/>
                  </a:cubicBezTo>
                  <a:cubicBezTo>
                    <a:pt x="20302" y="15975"/>
                    <a:pt x="20662" y="17100"/>
                    <a:pt x="20939" y="18225"/>
                  </a:cubicBezTo>
                  <a:cubicBezTo>
                    <a:pt x="21215" y="19350"/>
                    <a:pt x="21407" y="2047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" name="Line"/>
            <p:cNvSpPr/>
            <p:nvPr/>
          </p:nvSpPr>
          <p:spPr>
            <a:xfrm>
              <a:off x="8252738" y="2607909"/>
              <a:ext cx="80434" cy="2033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6" fill="norm" stroke="1" extrusionOk="0">
                  <a:moveTo>
                    <a:pt x="0" y="358"/>
                  </a:moveTo>
                  <a:cubicBezTo>
                    <a:pt x="568" y="245"/>
                    <a:pt x="1137" y="133"/>
                    <a:pt x="3126" y="66"/>
                  </a:cubicBezTo>
                  <a:cubicBezTo>
                    <a:pt x="5116" y="-2"/>
                    <a:pt x="8526" y="-24"/>
                    <a:pt x="10800" y="32"/>
                  </a:cubicBezTo>
                  <a:cubicBezTo>
                    <a:pt x="13074" y="88"/>
                    <a:pt x="14211" y="223"/>
                    <a:pt x="13642" y="582"/>
                  </a:cubicBezTo>
                  <a:cubicBezTo>
                    <a:pt x="13074" y="941"/>
                    <a:pt x="10800" y="1525"/>
                    <a:pt x="9379" y="2210"/>
                  </a:cubicBezTo>
                  <a:cubicBezTo>
                    <a:pt x="7958" y="2895"/>
                    <a:pt x="7389" y="3681"/>
                    <a:pt x="7105" y="4568"/>
                  </a:cubicBezTo>
                  <a:cubicBezTo>
                    <a:pt x="6821" y="5455"/>
                    <a:pt x="6821" y="6443"/>
                    <a:pt x="7958" y="7397"/>
                  </a:cubicBezTo>
                  <a:cubicBezTo>
                    <a:pt x="9095" y="8351"/>
                    <a:pt x="11368" y="9272"/>
                    <a:pt x="13642" y="10125"/>
                  </a:cubicBezTo>
                  <a:cubicBezTo>
                    <a:pt x="15916" y="10978"/>
                    <a:pt x="18189" y="11764"/>
                    <a:pt x="19611" y="12572"/>
                  </a:cubicBezTo>
                  <a:cubicBezTo>
                    <a:pt x="21032" y="13381"/>
                    <a:pt x="21600" y="14211"/>
                    <a:pt x="21600" y="15042"/>
                  </a:cubicBezTo>
                  <a:cubicBezTo>
                    <a:pt x="21600" y="15873"/>
                    <a:pt x="21032" y="16704"/>
                    <a:pt x="19042" y="17490"/>
                  </a:cubicBezTo>
                  <a:cubicBezTo>
                    <a:pt x="17053" y="18275"/>
                    <a:pt x="13642" y="19016"/>
                    <a:pt x="11084" y="19623"/>
                  </a:cubicBezTo>
                  <a:cubicBezTo>
                    <a:pt x="8526" y="20229"/>
                    <a:pt x="6821" y="20700"/>
                    <a:pt x="5968" y="20992"/>
                  </a:cubicBezTo>
                  <a:cubicBezTo>
                    <a:pt x="5116" y="21284"/>
                    <a:pt x="5116" y="21396"/>
                    <a:pt x="6537" y="21464"/>
                  </a:cubicBezTo>
                  <a:cubicBezTo>
                    <a:pt x="7958" y="21531"/>
                    <a:pt x="10800" y="21554"/>
                    <a:pt x="13642" y="215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" name="Line"/>
            <p:cNvSpPr/>
            <p:nvPr/>
          </p:nvSpPr>
          <p:spPr>
            <a:xfrm>
              <a:off x="8005003" y="4488227"/>
              <a:ext cx="2990936" cy="185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0" h="21496" fill="norm" stroke="1" extrusionOk="0">
                  <a:moveTo>
                    <a:pt x="321" y="878"/>
                  </a:moveTo>
                  <a:cubicBezTo>
                    <a:pt x="245" y="387"/>
                    <a:pt x="168" y="-104"/>
                    <a:pt x="100" y="19"/>
                  </a:cubicBezTo>
                  <a:cubicBezTo>
                    <a:pt x="31" y="141"/>
                    <a:pt x="-30" y="878"/>
                    <a:pt x="16" y="1246"/>
                  </a:cubicBezTo>
                  <a:cubicBezTo>
                    <a:pt x="62" y="1614"/>
                    <a:pt x="214" y="1614"/>
                    <a:pt x="581" y="1614"/>
                  </a:cubicBezTo>
                  <a:cubicBezTo>
                    <a:pt x="947" y="1614"/>
                    <a:pt x="1527" y="1614"/>
                    <a:pt x="2145" y="1614"/>
                  </a:cubicBezTo>
                  <a:cubicBezTo>
                    <a:pt x="2763" y="1614"/>
                    <a:pt x="3420" y="1614"/>
                    <a:pt x="4046" y="1737"/>
                  </a:cubicBezTo>
                  <a:cubicBezTo>
                    <a:pt x="4672" y="1860"/>
                    <a:pt x="5267" y="2105"/>
                    <a:pt x="5794" y="2228"/>
                  </a:cubicBezTo>
                  <a:cubicBezTo>
                    <a:pt x="6320" y="2351"/>
                    <a:pt x="6778" y="2351"/>
                    <a:pt x="7267" y="2473"/>
                  </a:cubicBezTo>
                  <a:cubicBezTo>
                    <a:pt x="7755" y="2596"/>
                    <a:pt x="8274" y="2841"/>
                    <a:pt x="8801" y="2964"/>
                  </a:cubicBezTo>
                  <a:cubicBezTo>
                    <a:pt x="9327" y="3087"/>
                    <a:pt x="9862" y="3087"/>
                    <a:pt x="10434" y="3210"/>
                  </a:cubicBezTo>
                  <a:cubicBezTo>
                    <a:pt x="11007" y="3332"/>
                    <a:pt x="11617" y="3578"/>
                    <a:pt x="12190" y="3946"/>
                  </a:cubicBezTo>
                  <a:cubicBezTo>
                    <a:pt x="12762" y="4314"/>
                    <a:pt x="13296" y="4805"/>
                    <a:pt x="13823" y="5296"/>
                  </a:cubicBezTo>
                  <a:cubicBezTo>
                    <a:pt x="14350" y="5787"/>
                    <a:pt x="14869" y="6278"/>
                    <a:pt x="15365" y="6891"/>
                  </a:cubicBezTo>
                  <a:cubicBezTo>
                    <a:pt x="15861" y="7505"/>
                    <a:pt x="16334" y="8241"/>
                    <a:pt x="16861" y="8978"/>
                  </a:cubicBezTo>
                  <a:cubicBezTo>
                    <a:pt x="17387" y="9714"/>
                    <a:pt x="17967" y="10451"/>
                    <a:pt x="18555" y="11432"/>
                  </a:cubicBezTo>
                  <a:cubicBezTo>
                    <a:pt x="19143" y="12414"/>
                    <a:pt x="19738" y="13641"/>
                    <a:pt x="20242" y="15360"/>
                  </a:cubicBezTo>
                  <a:cubicBezTo>
                    <a:pt x="20746" y="17078"/>
                    <a:pt x="21158" y="19287"/>
                    <a:pt x="21570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" name="Line"/>
            <p:cNvSpPr/>
            <p:nvPr/>
          </p:nvSpPr>
          <p:spPr>
            <a:xfrm>
              <a:off x="7333311" y="3737920"/>
              <a:ext cx="481455" cy="197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258" fill="norm" stroke="1" extrusionOk="0">
                  <a:moveTo>
                    <a:pt x="7864" y="8425"/>
                  </a:moveTo>
                  <a:cubicBezTo>
                    <a:pt x="10034" y="10471"/>
                    <a:pt x="12203" y="12518"/>
                    <a:pt x="14231" y="14223"/>
                  </a:cubicBezTo>
                  <a:cubicBezTo>
                    <a:pt x="16259" y="15928"/>
                    <a:pt x="18145" y="17292"/>
                    <a:pt x="19466" y="18429"/>
                  </a:cubicBezTo>
                  <a:cubicBezTo>
                    <a:pt x="20786" y="19566"/>
                    <a:pt x="21541" y="20476"/>
                    <a:pt x="21447" y="20930"/>
                  </a:cubicBezTo>
                  <a:cubicBezTo>
                    <a:pt x="21352" y="21385"/>
                    <a:pt x="20409" y="21385"/>
                    <a:pt x="18381" y="20817"/>
                  </a:cubicBezTo>
                  <a:cubicBezTo>
                    <a:pt x="16353" y="20248"/>
                    <a:pt x="13241" y="19111"/>
                    <a:pt x="10222" y="17406"/>
                  </a:cubicBezTo>
                  <a:cubicBezTo>
                    <a:pt x="7204" y="15701"/>
                    <a:pt x="4280" y="13427"/>
                    <a:pt x="2582" y="11722"/>
                  </a:cubicBezTo>
                  <a:cubicBezTo>
                    <a:pt x="884" y="10017"/>
                    <a:pt x="413" y="8880"/>
                    <a:pt x="177" y="7402"/>
                  </a:cubicBezTo>
                  <a:cubicBezTo>
                    <a:pt x="-59" y="5924"/>
                    <a:pt x="-59" y="4105"/>
                    <a:pt x="177" y="2741"/>
                  </a:cubicBezTo>
                  <a:cubicBezTo>
                    <a:pt x="413" y="1377"/>
                    <a:pt x="884" y="467"/>
                    <a:pt x="1875" y="126"/>
                  </a:cubicBezTo>
                  <a:cubicBezTo>
                    <a:pt x="2865" y="-215"/>
                    <a:pt x="4374" y="12"/>
                    <a:pt x="5506" y="2400"/>
                  </a:cubicBezTo>
                  <a:cubicBezTo>
                    <a:pt x="6638" y="4787"/>
                    <a:pt x="7393" y="9334"/>
                    <a:pt x="8147" y="138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" name="Line"/>
            <p:cNvSpPr/>
            <p:nvPr/>
          </p:nvSpPr>
          <p:spPr>
            <a:xfrm>
              <a:off x="7598688" y="3702050"/>
              <a:ext cx="13970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36" y="15709"/>
                    <a:pt x="10473" y="9818"/>
                    <a:pt x="14073" y="6218"/>
                  </a:cubicBezTo>
                  <a:cubicBezTo>
                    <a:pt x="17673" y="2618"/>
                    <a:pt x="19636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" name="Line"/>
            <p:cNvSpPr/>
            <p:nvPr/>
          </p:nvSpPr>
          <p:spPr>
            <a:xfrm>
              <a:off x="7619562" y="3657600"/>
              <a:ext cx="144227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5" h="21600" fill="norm" stroke="1" extrusionOk="0">
                  <a:moveTo>
                    <a:pt x="659" y="0"/>
                  </a:moveTo>
                  <a:cubicBezTo>
                    <a:pt x="42" y="2653"/>
                    <a:pt x="-575" y="5305"/>
                    <a:pt x="968" y="8147"/>
                  </a:cubicBezTo>
                  <a:cubicBezTo>
                    <a:pt x="2511" y="10989"/>
                    <a:pt x="6214" y="14021"/>
                    <a:pt x="9916" y="16295"/>
                  </a:cubicBezTo>
                  <a:cubicBezTo>
                    <a:pt x="13619" y="18568"/>
                    <a:pt x="17322" y="20084"/>
                    <a:pt x="210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" name="Line"/>
            <p:cNvSpPr/>
            <p:nvPr/>
          </p:nvSpPr>
          <p:spPr>
            <a:xfrm>
              <a:off x="7395632" y="3473450"/>
              <a:ext cx="266557" cy="138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064" fill="norm" stroke="1" extrusionOk="0">
                  <a:moveTo>
                    <a:pt x="2029" y="0"/>
                  </a:moveTo>
                  <a:cubicBezTo>
                    <a:pt x="1179" y="967"/>
                    <a:pt x="328" y="1934"/>
                    <a:pt x="73" y="3224"/>
                  </a:cubicBezTo>
                  <a:cubicBezTo>
                    <a:pt x="-182" y="4513"/>
                    <a:pt x="158" y="6125"/>
                    <a:pt x="2199" y="9027"/>
                  </a:cubicBezTo>
                  <a:cubicBezTo>
                    <a:pt x="4240" y="11928"/>
                    <a:pt x="7982" y="16119"/>
                    <a:pt x="10873" y="18537"/>
                  </a:cubicBezTo>
                  <a:cubicBezTo>
                    <a:pt x="13764" y="20955"/>
                    <a:pt x="15805" y="21600"/>
                    <a:pt x="17421" y="20633"/>
                  </a:cubicBezTo>
                  <a:cubicBezTo>
                    <a:pt x="19037" y="19666"/>
                    <a:pt x="20227" y="17087"/>
                    <a:pt x="21418" y="14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" name="Line"/>
            <p:cNvSpPr/>
            <p:nvPr/>
          </p:nvSpPr>
          <p:spPr>
            <a:xfrm>
              <a:off x="7478038" y="3346449"/>
              <a:ext cx="150001" cy="1704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0" h="21469" fill="norm" stroke="1" extrusionOk="0">
                  <a:moveTo>
                    <a:pt x="0" y="0"/>
                  </a:moveTo>
                  <a:cubicBezTo>
                    <a:pt x="1800" y="2400"/>
                    <a:pt x="3600" y="4800"/>
                    <a:pt x="6900" y="7600"/>
                  </a:cubicBezTo>
                  <a:cubicBezTo>
                    <a:pt x="10200" y="10400"/>
                    <a:pt x="15000" y="13600"/>
                    <a:pt x="17850" y="15733"/>
                  </a:cubicBezTo>
                  <a:cubicBezTo>
                    <a:pt x="20700" y="17867"/>
                    <a:pt x="21600" y="18933"/>
                    <a:pt x="21150" y="19733"/>
                  </a:cubicBezTo>
                  <a:cubicBezTo>
                    <a:pt x="20700" y="20533"/>
                    <a:pt x="18900" y="21067"/>
                    <a:pt x="17100" y="21333"/>
                  </a:cubicBezTo>
                  <a:cubicBezTo>
                    <a:pt x="15300" y="21600"/>
                    <a:pt x="13500" y="21600"/>
                    <a:pt x="11700" y="20133"/>
                  </a:cubicBezTo>
                  <a:cubicBezTo>
                    <a:pt x="9900" y="18667"/>
                    <a:pt x="8100" y="15733"/>
                    <a:pt x="9450" y="12667"/>
                  </a:cubicBezTo>
                  <a:cubicBezTo>
                    <a:pt x="10800" y="9600"/>
                    <a:pt x="15300" y="6400"/>
                    <a:pt x="19800" y="3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" name="Line"/>
            <p:cNvSpPr/>
            <p:nvPr/>
          </p:nvSpPr>
          <p:spPr>
            <a:xfrm>
              <a:off x="7427238" y="3213099"/>
              <a:ext cx="2159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94" y="3812"/>
                    <a:pt x="10588" y="7624"/>
                    <a:pt x="14188" y="11224"/>
                  </a:cubicBezTo>
                  <a:cubicBezTo>
                    <a:pt x="17788" y="14824"/>
                    <a:pt x="19694" y="1821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" name="Line"/>
            <p:cNvSpPr/>
            <p:nvPr/>
          </p:nvSpPr>
          <p:spPr>
            <a:xfrm>
              <a:off x="7154153" y="3495939"/>
              <a:ext cx="171486" cy="180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443" fill="norm" stroke="1" extrusionOk="0">
                  <a:moveTo>
                    <a:pt x="19761" y="21443"/>
                  </a:moveTo>
                  <a:cubicBezTo>
                    <a:pt x="14229" y="16922"/>
                    <a:pt x="8697" y="12401"/>
                    <a:pt x="5536" y="9513"/>
                  </a:cubicBezTo>
                  <a:cubicBezTo>
                    <a:pt x="2375" y="6624"/>
                    <a:pt x="1585" y="5369"/>
                    <a:pt x="926" y="4113"/>
                  </a:cubicBezTo>
                  <a:cubicBezTo>
                    <a:pt x="268" y="2857"/>
                    <a:pt x="-259" y="1601"/>
                    <a:pt x="136" y="848"/>
                  </a:cubicBezTo>
                  <a:cubicBezTo>
                    <a:pt x="531" y="94"/>
                    <a:pt x="1848" y="-157"/>
                    <a:pt x="4878" y="94"/>
                  </a:cubicBezTo>
                  <a:cubicBezTo>
                    <a:pt x="7907" y="345"/>
                    <a:pt x="12648" y="1099"/>
                    <a:pt x="15678" y="1224"/>
                  </a:cubicBezTo>
                  <a:cubicBezTo>
                    <a:pt x="18707" y="1350"/>
                    <a:pt x="20024" y="848"/>
                    <a:pt x="21341" y="3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" name="Line"/>
            <p:cNvSpPr/>
            <p:nvPr/>
          </p:nvSpPr>
          <p:spPr>
            <a:xfrm>
              <a:off x="7510796" y="2698749"/>
              <a:ext cx="30743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4" h="21600" fill="norm" stroke="1" extrusionOk="0">
                  <a:moveTo>
                    <a:pt x="20914" y="21600"/>
                  </a:moveTo>
                  <a:cubicBezTo>
                    <a:pt x="13714" y="21600"/>
                    <a:pt x="6514" y="21600"/>
                    <a:pt x="2914" y="21102"/>
                  </a:cubicBezTo>
                  <a:cubicBezTo>
                    <a:pt x="-686" y="20603"/>
                    <a:pt x="-686" y="19606"/>
                    <a:pt x="1474" y="17446"/>
                  </a:cubicBezTo>
                  <a:cubicBezTo>
                    <a:pt x="3634" y="15286"/>
                    <a:pt x="7954" y="11963"/>
                    <a:pt x="11554" y="8862"/>
                  </a:cubicBezTo>
                  <a:cubicBezTo>
                    <a:pt x="15154" y="5760"/>
                    <a:pt x="18034" y="2880"/>
                    <a:pt x="2091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" name="Line"/>
            <p:cNvSpPr/>
            <p:nvPr/>
          </p:nvSpPr>
          <p:spPr>
            <a:xfrm>
              <a:off x="7441892" y="2668482"/>
              <a:ext cx="220297" cy="139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0114" fill="norm" stroke="1" extrusionOk="0">
                  <a:moveTo>
                    <a:pt x="4747" y="10739"/>
                  </a:moveTo>
                  <a:cubicBezTo>
                    <a:pt x="4130" y="13173"/>
                    <a:pt x="3513" y="15606"/>
                    <a:pt x="2690" y="17432"/>
                  </a:cubicBezTo>
                  <a:cubicBezTo>
                    <a:pt x="1867" y="19257"/>
                    <a:pt x="839" y="20474"/>
                    <a:pt x="324" y="20018"/>
                  </a:cubicBezTo>
                  <a:cubicBezTo>
                    <a:pt x="-190" y="19561"/>
                    <a:pt x="-190" y="17432"/>
                    <a:pt x="1044" y="13933"/>
                  </a:cubicBezTo>
                  <a:cubicBezTo>
                    <a:pt x="2279" y="10435"/>
                    <a:pt x="4747" y="5567"/>
                    <a:pt x="7319" y="2677"/>
                  </a:cubicBezTo>
                  <a:cubicBezTo>
                    <a:pt x="9890" y="-213"/>
                    <a:pt x="12564" y="-1126"/>
                    <a:pt x="14930" y="1764"/>
                  </a:cubicBezTo>
                  <a:cubicBezTo>
                    <a:pt x="17296" y="4654"/>
                    <a:pt x="19353" y="11347"/>
                    <a:pt x="21410" y="18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" name="Line"/>
            <p:cNvSpPr/>
            <p:nvPr/>
          </p:nvSpPr>
          <p:spPr>
            <a:xfrm>
              <a:off x="8159340" y="4756293"/>
              <a:ext cx="164987" cy="218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0825" fill="norm" stroke="1" extrusionOk="0">
                  <a:moveTo>
                    <a:pt x="10833" y="8464"/>
                  </a:moveTo>
                  <a:cubicBezTo>
                    <a:pt x="11096" y="6446"/>
                    <a:pt x="11360" y="4427"/>
                    <a:pt x="11360" y="2913"/>
                  </a:cubicBezTo>
                  <a:cubicBezTo>
                    <a:pt x="11360" y="1399"/>
                    <a:pt x="11096" y="390"/>
                    <a:pt x="10174" y="87"/>
                  </a:cubicBezTo>
                  <a:cubicBezTo>
                    <a:pt x="9252" y="-216"/>
                    <a:pt x="7672" y="188"/>
                    <a:pt x="5696" y="2610"/>
                  </a:cubicBezTo>
                  <a:cubicBezTo>
                    <a:pt x="3721" y="5033"/>
                    <a:pt x="1350" y="9474"/>
                    <a:pt x="428" y="12805"/>
                  </a:cubicBezTo>
                  <a:cubicBezTo>
                    <a:pt x="-494" y="16135"/>
                    <a:pt x="33" y="18356"/>
                    <a:pt x="2404" y="19668"/>
                  </a:cubicBezTo>
                  <a:cubicBezTo>
                    <a:pt x="4774" y="20980"/>
                    <a:pt x="8989" y="21384"/>
                    <a:pt x="12545" y="19769"/>
                  </a:cubicBezTo>
                  <a:cubicBezTo>
                    <a:pt x="16101" y="18154"/>
                    <a:pt x="18999" y="14520"/>
                    <a:pt x="20052" y="11593"/>
                  </a:cubicBezTo>
                  <a:cubicBezTo>
                    <a:pt x="21106" y="8666"/>
                    <a:pt x="20316" y="6446"/>
                    <a:pt x="18735" y="4831"/>
                  </a:cubicBezTo>
                  <a:cubicBezTo>
                    <a:pt x="17155" y="3216"/>
                    <a:pt x="14784" y="2206"/>
                    <a:pt x="12413" y="11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" name="Line"/>
            <p:cNvSpPr/>
            <p:nvPr/>
          </p:nvSpPr>
          <p:spPr>
            <a:xfrm>
              <a:off x="8989338" y="4546599"/>
              <a:ext cx="1" cy="133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" name="Line"/>
            <p:cNvSpPr/>
            <p:nvPr/>
          </p:nvSpPr>
          <p:spPr>
            <a:xfrm>
              <a:off x="9018094" y="4832350"/>
              <a:ext cx="15695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5635"/>
                    <a:pt x="-1582" y="11270"/>
                    <a:pt x="1118" y="14870"/>
                  </a:cubicBezTo>
                  <a:cubicBezTo>
                    <a:pt x="3818" y="18470"/>
                    <a:pt x="11918" y="20035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" name="Line"/>
            <p:cNvSpPr/>
            <p:nvPr/>
          </p:nvSpPr>
          <p:spPr>
            <a:xfrm>
              <a:off x="10837188" y="4629150"/>
              <a:ext cx="25401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400"/>
                    <a:pt x="14400" y="10800"/>
                    <a:pt x="10800" y="14400"/>
                  </a:cubicBezTo>
                  <a:cubicBezTo>
                    <a:pt x="7200" y="18000"/>
                    <a:pt x="360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" name="Line"/>
            <p:cNvSpPr/>
            <p:nvPr/>
          </p:nvSpPr>
          <p:spPr>
            <a:xfrm>
              <a:off x="10822481" y="4946650"/>
              <a:ext cx="148058" cy="131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365" fill="norm" stroke="1" extrusionOk="0">
                  <a:moveTo>
                    <a:pt x="8503" y="0"/>
                  </a:moveTo>
                  <a:cubicBezTo>
                    <a:pt x="6981" y="686"/>
                    <a:pt x="5460" y="1371"/>
                    <a:pt x="4091" y="3600"/>
                  </a:cubicBezTo>
                  <a:cubicBezTo>
                    <a:pt x="2722" y="5829"/>
                    <a:pt x="1505" y="9600"/>
                    <a:pt x="745" y="12857"/>
                  </a:cubicBezTo>
                  <a:cubicBezTo>
                    <a:pt x="-16" y="16114"/>
                    <a:pt x="-320" y="18857"/>
                    <a:pt x="441" y="20229"/>
                  </a:cubicBezTo>
                  <a:cubicBezTo>
                    <a:pt x="1201" y="21600"/>
                    <a:pt x="3026" y="21600"/>
                    <a:pt x="6677" y="20914"/>
                  </a:cubicBezTo>
                  <a:cubicBezTo>
                    <a:pt x="10328" y="20229"/>
                    <a:pt x="15804" y="18857"/>
                    <a:pt x="21280" y="17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" name="Line"/>
            <p:cNvSpPr/>
            <p:nvPr/>
          </p:nvSpPr>
          <p:spPr>
            <a:xfrm>
              <a:off x="10917742" y="5029200"/>
              <a:ext cx="46447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7" h="21600" fill="norm" stroke="1" extrusionOk="0">
                  <a:moveTo>
                    <a:pt x="20607" y="0"/>
                  </a:moveTo>
                  <a:cubicBezTo>
                    <a:pt x="13094" y="5806"/>
                    <a:pt x="5581" y="11613"/>
                    <a:pt x="2294" y="15213"/>
                  </a:cubicBezTo>
                  <a:cubicBezTo>
                    <a:pt x="-993" y="18813"/>
                    <a:pt x="-54" y="20206"/>
                    <a:pt x="8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" name="Line"/>
            <p:cNvSpPr/>
            <p:nvPr/>
          </p:nvSpPr>
          <p:spPr>
            <a:xfrm>
              <a:off x="8246388" y="4477175"/>
              <a:ext cx="660401" cy="31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1" fill="norm" stroke="1" extrusionOk="0">
                  <a:moveTo>
                    <a:pt x="0" y="21311"/>
                  </a:moveTo>
                  <a:cubicBezTo>
                    <a:pt x="2008" y="18431"/>
                    <a:pt x="4015" y="15551"/>
                    <a:pt x="6092" y="14111"/>
                  </a:cubicBezTo>
                  <a:cubicBezTo>
                    <a:pt x="8169" y="12671"/>
                    <a:pt x="10315" y="12671"/>
                    <a:pt x="11977" y="10511"/>
                  </a:cubicBezTo>
                  <a:cubicBezTo>
                    <a:pt x="13638" y="8351"/>
                    <a:pt x="14815" y="4031"/>
                    <a:pt x="16165" y="1871"/>
                  </a:cubicBezTo>
                  <a:cubicBezTo>
                    <a:pt x="17515" y="-289"/>
                    <a:pt x="19038" y="-289"/>
                    <a:pt x="19973" y="431"/>
                  </a:cubicBezTo>
                  <a:cubicBezTo>
                    <a:pt x="20908" y="1151"/>
                    <a:pt x="21254" y="2591"/>
                    <a:pt x="21600" y="403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" name="Line"/>
            <p:cNvSpPr/>
            <p:nvPr/>
          </p:nvSpPr>
          <p:spPr>
            <a:xfrm>
              <a:off x="8922844" y="3721100"/>
              <a:ext cx="15695" cy="774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549" fill="norm" stroke="1" extrusionOk="0">
                  <a:moveTo>
                    <a:pt x="11918" y="0"/>
                  </a:moveTo>
                  <a:cubicBezTo>
                    <a:pt x="11918" y="1530"/>
                    <a:pt x="11918" y="3060"/>
                    <a:pt x="13268" y="4620"/>
                  </a:cubicBezTo>
                  <a:cubicBezTo>
                    <a:pt x="14618" y="6180"/>
                    <a:pt x="17318" y="7769"/>
                    <a:pt x="17318" y="9240"/>
                  </a:cubicBezTo>
                  <a:cubicBezTo>
                    <a:pt x="17318" y="10712"/>
                    <a:pt x="14618" y="12065"/>
                    <a:pt x="13268" y="13213"/>
                  </a:cubicBezTo>
                  <a:cubicBezTo>
                    <a:pt x="11918" y="14361"/>
                    <a:pt x="11918" y="15302"/>
                    <a:pt x="10568" y="16509"/>
                  </a:cubicBezTo>
                  <a:cubicBezTo>
                    <a:pt x="9218" y="17716"/>
                    <a:pt x="6518" y="19187"/>
                    <a:pt x="3818" y="20129"/>
                  </a:cubicBezTo>
                  <a:cubicBezTo>
                    <a:pt x="1118" y="21070"/>
                    <a:pt x="-1582" y="21482"/>
                    <a:pt x="1118" y="21541"/>
                  </a:cubicBezTo>
                  <a:cubicBezTo>
                    <a:pt x="3818" y="21600"/>
                    <a:pt x="11918" y="21306"/>
                    <a:pt x="20018" y="2101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" name="Line"/>
            <p:cNvSpPr/>
            <p:nvPr/>
          </p:nvSpPr>
          <p:spPr>
            <a:xfrm>
              <a:off x="8938538" y="3717669"/>
              <a:ext cx="136807" cy="784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578" fill="norm" stroke="1" extrusionOk="0">
                  <a:moveTo>
                    <a:pt x="0" y="269"/>
                  </a:moveTo>
                  <a:cubicBezTo>
                    <a:pt x="4985" y="153"/>
                    <a:pt x="9969" y="36"/>
                    <a:pt x="13292" y="7"/>
                  </a:cubicBezTo>
                  <a:cubicBezTo>
                    <a:pt x="16615" y="-22"/>
                    <a:pt x="18277" y="36"/>
                    <a:pt x="19108" y="240"/>
                  </a:cubicBezTo>
                  <a:cubicBezTo>
                    <a:pt x="19938" y="444"/>
                    <a:pt x="19938" y="793"/>
                    <a:pt x="20105" y="1783"/>
                  </a:cubicBezTo>
                  <a:cubicBezTo>
                    <a:pt x="20271" y="2773"/>
                    <a:pt x="20603" y="4403"/>
                    <a:pt x="20935" y="5829"/>
                  </a:cubicBezTo>
                  <a:cubicBezTo>
                    <a:pt x="21268" y="7256"/>
                    <a:pt x="21600" y="8478"/>
                    <a:pt x="21434" y="9992"/>
                  </a:cubicBezTo>
                  <a:cubicBezTo>
                    <a:pt x="21268" y="11506"/>
                    <a:pt x="20603" y="13311"/>
                    <a:pt x="19938" y="14824"/>
                  </a:cubicBezTo>
                  <a:cubicBezTo>
                    <a:pt x="19274" y="16338"/>
                    <a:pt x="18609" y="17561"/>
                    <a:pt x="18775" y="18638"/>
                  </a:cubicBezTo>
                  <a:cubicBezTo>
                    <a:pt x="18942" y="19715"/>
                    <a:pt x="19938" y="20646"/>
                    <a:pt x="20935" y="215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" name="Line"/>
            <p:cNvSpPr/>
            <p:nvPr/>
          </p:nvSpPr>
          <p:spPr>
            <a:xfrm>
              <a:off x="8894088" y="3163746"/>
              <a:ext cx="100441" cy="201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387" fill="norm" stroke="1" extrusionOk="0">
                  <a:moveTo>
                    <a:pt x="0" y="3221"/>
                  </a:moveTo>
                  <a:cubicBezTo>
                    <a:pt x="1800" y="2096"/>
                    <a:pt x="3600" y="971"/>
                    <a:pt x="5625" y="409"/>
                  </a:cubicBezTo>
                  <a:cubicBezTo>
                    <a:pt x="7650" y="-154"/>
                    <a:pt x="9900" y="-154"/>
                    <a:pt x="12600" y="521"/>
                  </a:cubicBezTo>
                  <a:cubicBezTo>
                    <a:pt x="15300" y="1196"/>
                    <a:pt x="18450" y="2546"/>
                    <a:pt x="20025" y="3784"/>
                  </a:cubicBezTo>
                  <a:cubicBezTo>
                    <a:pt x="21600" y="5021"/>
                    <a:pt x="21600" y="6146"/>
                    <a:pt x="20925" y="7159"/>
                  </a:cubicBezTo>
                  <a:cubicBezTo>
                    <a:pt x="20250" y="8171"/>
                    <a:pt x="18900" y="9071"/>
                    <a:pt x="17100" y="9746"/>
                  </a:cubicBezTo>
                  <a:cubicBezTo>
                    <a:pt x="15300" y="10421"/>
                    <a:pt x="13050" y="10871"/>
                    <a:pt x="13050" y="11209"/>
                  </a:cubicBezTo>
                  <a:cubicBezTo>
                    <a:pt x="13050" y="11546"/>
                    <a:pt x="15300" y="11771"/>
                    <a:pt x="17100" y="12333"/>
                  </a:cubicBezTo>
                  <a:cubicBezTo>
                    <a:pt x="18900" y="12896"/>
                    <a:pt x="20250" y="13796"/>
                    <a:pt x="20025" y="15259"/>
                  </a:cubicBezTo>
                  <a:cubicBezTo>
                    <a:pt x="19800" y="16721"/>
                    <a:pt x="18000" y="18746"/>
                    <a:pt x="15975" y="19871"/>
                  </a:cubicBezTo>
                  <a:cubicBezTo>
                    <a:pt x="13950" y="20996"/>
                    <a:pt x="11700" y="21221"/>
                    <a:pt x="9450" y="21334"/>
                  </a:cubicBezTo>
                  <a:cubicBezTo>
                    <a:pt x="7200" y="21446"/>
                    <a:pt x="4950" y="21446"/>
                    <a:pt x="4050" y="20659"/>
                  </a:cubicBezTo>
                  <a:cubicBezTo>
                    <a:pt x="3150" y="19871"/>
                    <a:pt x="3600" y="18296"/>
                    <a:pt x="4050" y="1672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" name="Line"/>
            <p:cNvSpPr/>
            <p:nvPr/>
          </p:nvSpPr>
          <p:spPr>
            <a:xfrm>
              <a:off x="9014738" y="3174999"/>
              <a:ext cx="101601" cy="199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3" fill="norm" stroke="1" extrusionOk="0">
                  <a:moveTo>
                    <a:pt x="21600" y="0"/>
                  </a:moveTo>
                  <a:cubicBezTo>
                    <a:pt x="18900" y="3638"/>
                    <a:pt x="16200" y="7276"/>
                    <a:pt x="13275" y="10459"/>
                  </a:cubicBezTo>
                  <a:cubicBezTo>
                    <a:pt x="10350" y="13642"/>
                    <a:pt x="7200" y="16371"/>
                    <a:pt x="4950" y="18189"/>
                  </a:cubicBezTo>
                  <a:cubicBezTo>
                    <a:pt x="2700" y="20008"/>
                    <a:pt x="1350" y="20918"/>
                    <a:pt x="675" y="21259"/>
                  </a:cubicBezTo>
                  <a:cubicBezTo>
                    <a:pt x="0" y="21600"/>
                    <a:pt x="0" y="21373"/>
                    <a:pt x="0" y="2114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" name="Line"/>
            <p:cNvSpPr/>
            <p:nvPr/>
          </p:nvSpPr>
          <p:spPr>
            <a:xfrm>
              <a:off x="9105430" y="3263900"/>
              <a:ext cx="80759" cy="145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3" h="21139" fill="norm" stroke="1" extrusionOk="0">
                  <a:moveTo>
                    <a:pt x="12503" y="0"/>
                  </a:moveTo>
                  <a:cubicBezTo>
                    <a:pt x="8723" y="4937"/>
                    <a:pt x="4943" y="9874"/>
                    <a:pt x="2513" y="13577"/>
                  </a:cubicBezTo>
                  <a:cubicBezTo>
                    <a:pt x="83" y="17280"/>
                    <a:pt x="-997" y="19749"/>
                    <a:pt x="1163" y="20674"/>
                  </a:cubicBezTo>
                  <a:cubicBezTo>
                    <a:pt x="3323" y="21600"/>
                    <a:pt x="8723" y="20983"/>
                    <a:pt x="12503" y="20211"/>
                  </a:cubicBezTo>
                  <a:cubicBezTo>
                    <a:pt x="16283" y="19440"/>
                    <a:pt x="18443" y="18514"/>
                    <a:pt x="20603" y="1758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" name="Line"/>
            <p:cNvSpPr/>
            <p:nvPr/>
          </p:nvSpPr>
          <p:spPr>
            <a:xfrm>
              <a:off x="9179838" y="3346450"/>
              <a:ext cx="31751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4800"/>
                    <a:pt x="10080" y="9600"/>
                    <a:pt x="6480" y="13200"/>
                  </a:cubicBezTo>
                  <a:cubicBezTo>
                    <a:pt x="2880" y="16800"/>
                    <a:pt x="1440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" name="Line"/>
            <p:cNvSpPr/>
            <p:nvPr/>
          </p:nvSpPr>
          <p:spPr>
            <a:xfrm>
              <a:off x="9027438" y="4497916"/>
              <a:ext cx="1739901" cy="78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168"/>
                  </a:moveTo>
                  <a:cubicBezTo>
                    <a:pt x="893" y="584"/>
                    <a:pt x="1787" y="0"/>
                    <a:pt x="2628" y="0"/>
                  </a:cubicBezTo>
                  <a:cubicBezTo>
                    <a:pt x="3469" y="0"/>
                    <a:pt x="4257" y="584"/>
                    <a:pt x="4993" y="1459"/>
                  </a:cubicBezTo>
                  <a:cubicBezTo>
                    <a:pt x="5728" y="2335"/>
                    <a:pt x="6412" y="3503"/>
                    <a:pt x="7055" y="4378"/>
                  </a:cubicBezTo>
                  <a:cubicBezTo>
                    <a:pt x="7699" y="5254"/>
                    <a:pt x="8304" y="5838"/>
                    <a:pt x="8947" y="6422"/>
                  </a:cubicBezTo>
                  <a:cubicBezTo>
                    <a:pt x="9591" y="7005"/>
                    <a:pt x="10274" y="7589"/>
                    <a:pt x="10945" y="8757"/>
                  </a:cubicBezTo>
                  <a:cubicBezTo>
                    <a:pt x="11615" y="9924"/>
                    <a:pt x="12272" y="11676"/>
                    <a:pt x="13007" y="12843"/>
                  </a:cubicBezTo>
                  <a:cubicBezTo>
                    <a:pt x="13743" y="14011"/>
                    <a:pt x="14558" y="14595"/>
                    <a:pt x="15241" y="15762"/>
                  </a:cubicBezTo>
                  <a:cubicBezTo>
                    <a:pt x="15924" y="16930"/>
                    <a:pt x="16476" y="18681"/>
                    <a:pt x="17133" y="19849"/>
                  </a:cubicBezTo>
                  <a:cubicBezTo>
                    <a:pt x="17790" y="21016"/>
                    <a:pt x="18552" y="21600"/>
                    <a:pt x="19209" y="21600"/>
                  </a:cubicBezTo>
                  <a:cubicBezTo>
                    <a:pt x="19866" y="21600"/>
                    <a:pt x="20418" y="21016"/>
                    <a:pt x="20799" y="19849"/>
                  </a:cubicBezTo>
                  <a:cubicBezTo>
                    <a:pt x="21180" y="18681"/>
                    <a:pt x="21390" y="16930"/>
                    <a:pt x="21600" y="151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" name="Line"/>
            <p:cNvSpPr/>
            <p:nvPr/>
          </p:nvSpPr>
          <p:spPr>
            <a:xfrm>
              <a:off x="10805438" y="4152900"/>
              <a:ext cx="12701" cy="445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2" fill="norm" stroke="1" extrusionOk="0">
                  <a:moveTo>
                    <a:pt x="0" y="0"/>
                  </a:moveTo>
                  <a:cubicBezTo>
                    <a:pt x="7200" y="2559"/>
                    <a:pt x="14400" y="5118"/>
                    <a:pt x="14400" y="8036"/>
                  </a:cubicBezTo>
                  <a:cubicBezTo>
                    <a:pt x="14400" y="10954"/>
                    <a:pt x="7200" y="14229"/>
                    <a:pt x="3600" y="16379"/>
                  </a:cubicBezTo>
                  <a:cubicBezTo>
                    <a:pt x="0" y="18529"/>
                    <a:pt x="0" y="19553"/>
                    <a:pt x="0" y="20320"/>
                  </a:cubicBezTo>
                  <a:cubicBezTo>
                    <a:pt x="0" y="21088"/>
                    <a:pt x="0" y="21600"/>
                    <a:pt x="3600" y="21549"/>
                  </a:cubicBezTo>
                  <a:cubicBezTo>
                    <a:pt x="7200" y="21498"/>
                    <a:pt x="14400" y="20883"/>
                    <a:pt x="21600" y="202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" name="Line"/>
            <p:cNvSpPr/>
            <p:nvPr/>
          </p:nvSpPr>
          <p:spPr>
            <a:xfrm>
              <a:off x="10792738" y="4173039"/>
              <a:ext cx="166688" cy="525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555" fill="norm" stroke="1" extrusionOk="0">
                  <a:moveTo>
                    <a:pt x="0" y="1516"/>
                  </a:moveTo>
                  <a:cubicBezTo>
                    <a:pt x="2160" y="996"/>
                    <a:pt x="4320" y="475"/>
                    <a:pt x="6750" y="215"/>
                  </a:cubicBezTo>
                  <a:cubicBezTo>
                    <a:pt x="9180" y="-45"/>
                    <a:pt x="11880" y="-45"/>
                    <a:pt x="14445" y="85"/>
                  </a:cubicBezTo>
                  <a:cubicBezTo>
                    <a:pt x="17010" y="215"/>
                    <a:pt x="19440" y="475"/>
                    <a:pt x="20520" y="822"/>
                  </a:cubicBezTo>
                  <a:cubicBezTo>
                    <a:pt x="21600" y="1169"/>
                    <a:pt x="21330" y="1603"/>
                    <a:pt x="20790" y="2861"/>
                  </a:cubicBezTo>
                  <a:cubicBezTo>
                    <a:pt x="20250" y="4119"/>
                    <a:pt x="19440" y="6201"/>
                    <a:pt x="18765" y="8716"/>
                  </a:cubicBezTo>
                  <a:cubicBezTo>
                    <a:pt x="18090" y="11232"/>
                    <a:pt x="17550" y="14182"/>
                    <a:pt x="17685" y="16394"/>
                  </a:cubicBezTo>
                  <a:cubicBezTo>
                    <a:pt x="17820" y="18606"/>
                    <a:pt x="18630" y="20080"/>
                    <a:pt x="19440" y="215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" name="Line"/>
            <p:cNvSpPr/>
            <p:nvPr/>
          </p:nvSpPr>
          <p:spPr>
            <a:xfrm>
              <a:off x="10926088" y="4679950"/>
              <a:ext cx="1587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" name="Line"/>
            <p:cNvSpPr/>
            <p:nvPr/>
          </p:nvSpPr>
          <p:spPr>
            <a:xfrm>
              <a:off x="10957838" y="3829050"/>
              <a:ext cx="19051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" name="Line"/>
            <p:cNvSpPr/>
            <p:nvPr/>
          </p:nvSpPr>
          <p:spPr>
            <a:xfrm>
              <a:off x="10970538" y="3810000"/>
              <a:ext cx="133351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57" y="1326"/>
                    <a:pt x="16114" y="2653"/>
                    <a:pt x="13029" y="5400"/>
                  </a:cubicBezTo>
                  <a:cubicBezTo>
                    <a:pt x="9943" y="8147"/>
                    <a:pt x="6514" y="12316"/>
                    <a:pt x="4286" y="15253"/>
                  </a:cubicBezTo>
                  <a:cubicBezTo>
                    <a:pt x="2057" y="18189"/>
                    <a:pt x="1029" y="1989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" name="Line"/>
            <p:cNvSpPr/>
            <p:nvPr/>
          </p:nvSpPr>
          <p:spPr>
            <a:xfrm>
              <a:off x="11053958" y="3924300"/>
              <a:ext cx="88031" cy="141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1" h="21304" fill="norm" stroke="1" extrusionOk="0">
                  <a:moveTo>
                    <a:pt x="11849" y="0"/>
                  </a:moveTo>
                  <a:cubicBezTo>
                    <a:pt x="8333" y="5082"/>
                    <a:pt x="4817" y="10165"/>
                    <a:pt x="2556" y="13818"/>
                  </a:cubicBezTo>
                  <a:cubicBezTo>
                    <a:pt x="296" y="17471"/>
                    <a:pt x="-709" y="19694"/>
                    <a:pt x="547" y="20647"/>
                  </a:cubicBezTo>
                  <a:cubicBezTo>
                    <a:pt x="1803" y="21600"/>
                    <a:pt x="5319" y="21282"/>
                    <a:pt x="8333" y="21124"/>
                  </a:cubicBezTo>
                  <a:cubicBezTo>
                    <a:pt x="11347" y="20965"/>
                    <a:pt x="13858" y="20965"/>
                    <a:pt x="15868" y="20488"/>
                  </a:cubicBezTo>
                  <a:cubicBezTo>
                    <a:pt x="17877" y="20012"/>
                    <a:pt x="19384" y="19059"/>
                    <a:pt x="20891" y="1810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" name="Line"/>
            <p:cNvSpPr/>
            <p:nvPr/>
          </p:nvSpPr>
          <p:spPr>
            <a:xfrm>
              <a:off x="11095094" y="4025900"/>
              <a:ext cx="27845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20296" y="0"/>
                  </a:moveTo>
                  <a:cubicBezTo>
                    <a:pt x="12582" y="3600"/>
                    <a:pt x="4867" y="7200"/>
                    <a:pt x="1782" y="10800"/>
                  </a:cubicBezTo>
                  <a:cubicBezTo>
                    <a:pt x="-1304" y="14400"/>
                    <a:pt x="239" y="18000"/>
                    <a:pt x="178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1" name="Line"/>
            <p:cNvSpPr/>
            <p:nvPr/>
          </p:nvSpPr>
          <p:spPr>
            <a:xfrm>
              <a:off x="264971" y="517269"/>
              <a:ext cx="6089603" cy="2310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2" h="21592" fill="norm" stroke="1" extrusionOk="0">
                  <a:moveTo>
                    <a:pt x="6415" y="447"/>
                  </a:moveTo>
                  <a:cubicBezTo>
                    <a:pt x="6415" y="328"/>
                    <a:pt x="6415" y="210"/>
                    <a:pt x="6392" y="130"/>
                  </a:cubicBezTo>
                  <a:cubicBezTo>
                    <a:pt x="6370" y="51"/>
                    <a:pt x="6325" y="12"/>
                    <a:pt x="6171" y="2"/>
                  </a:cubicBezTo>
                  <a:cubicBezTo>
                    <a:pt x="6017" y="-8"/>
                    <a:pt x="5754" y="12"/>
                    <a:pt x="5481" y="81"/>
                  </a:cubicBezTo>
                  <a:cubicBezTo>
                    <a:pt x="5207" y="150"/>
                    <a:pt x="4921" y="269"/>
                    <a:pt x="4636" y="368"/>
                  </a:cubicBezTo>
                  <a:cubicBezTo>
                    <a:pt x="4351" y="467"/>
                    <a:pt x="4066" y="546"/>
                    <a:pt x="3781" y="635"/>
                  </a:cubicBezTo>
                  <a:cubicBezTo>
                    <a:pt x="3495" y="724"/>
                    <a:pt x="3210" y="823"/>
                    <a:pt x="2944" y="951"/>
                  </a:cubicBezTo>
                  <a:cubicBezTo>
                    <a:pt x="2677" y="1080"/>
                    <a:pt x="2430" y="1238"/>
                    <a:pt x="2152" y="1436"/>
                  </a:cubicBezTo>
                  <a:cubicBezTo>
                    <a:pt x="1874" y="1634"/>
                    <a:pt x="1567" y="1871"/>
                    <a:pt x="1285" y="2108"/>
                  </a:cubicBezTo>
                  <a:cubicBezTo>
                    <a:pt x="1004" y="2346"/>
                    <a:pt x="749" y="2583"/>
                    <a:pt x="583" y="2801"/>
                  </a:cubicBezTo>
                  <a:cubicBezTo>
                    <a:pt x="418" y="3018"/>
                    <a:pt x="343" y="3216"/>
                    <a:pt x="291" y="3552"/>
                  </a:cubicBezTo>
                  <a:cubicBezTo>
                    <a:pt x="238" y="3889"/>
                    <a:pt x="208" y="4363"/>
                    <a:pt x="193" y="4947"/>
                  </a:cubicBezTo>
                  <a:cubicBezTo>
                    <a:pt x="178" y="5530"/>
                    <a:pt x="178" y="6223"/>
                    <a:pt x="189" y="6876"/>
                  </a:cubicBezTo>
                  <a:cubicBezTo>
                    <a:pt x="201" y="7528"/>
                    <a:pt x="223" y="8141"/>
                    <a:pt x="223" y="8824"/>
                  </a:cubicBezTo>
                  <a:cubicBezTo>
                    <a:pt x="223" y="9506"/>
                    <a:pt x="201" y="10258"/>
                    <a:pt x="171" y="11000"/>
                  </a:cubicBezTo>
                  <a:cubicBezTo>
                    <a:pt x="141" y="11741"/>
                    <a:pt x="103" y="12473"/>
                    <a:pt x="77" y="13205"/>
                  </a:cubicBezTo>
                  <a:cubicBezTo>
                    <a:pt x="51" y="13937"/>
                    <a:pt x="36" y="14669"/>
                    <a:pt x="28" y="15430"/>
                  </a:cubicBezTo>
                  <a:cubicBezTo>
                    <a:pt x="21" y="16192"/>
                    <a:pt x="21" y="16983"/>
                    <a:pt x="17" y="17745"/>
                  </a:cubicBezTo>
                  <a:cubicBezTo>
                    <a:pt x="13" y="18506"/>
                    <a:pt x="6" y="19238"/>
                    <a:pt x="2" y="19772"/>
                  </a:cubicBezTo>
                  <a:cubicBezTo>
                    <a:pt x="-2" y="20306"/>
                    <a:pt x="-2" y="20643"/>
                    <a:pt x="21" y="20900"/>
                  </a:cubicBezTo>
                  <a:cubicBezTo>
                    <a:pt x="43" y="21157"/>
                    <a:pt x="88" y="21335"/>
                    <a:pt x="201" y="21444"/>
                  </a:cubicBezTo>
                  <a:cubicBezTo>
                    <a:pt x="313" y="21552"/>
                    <a:pt x="493" y="21592"/>
                    <a:pt x="719" y="21592"/>
                  </a:cubicBezTo>
                  <a:cubicBezTo>
                    <a:pt x="944" y="21592"/>
                    <a:pt x="1214" y="21552"/>
                    <a:pt x="1488" y="21523"/>
                  </a:cubicBezTo>
                  <a:cubicBezTo>
                    <a:pt x="1762" y="21493"/>
                    <a:pt x="2039" y="21473"/>
                    <a:pt x="2332" y="21463"/>
                  </a:cubicBezTo>
                  <a:cubicBezTo>
                    <a:pt x="2625" y="21454"/>
                    <a:pt x="2933" y="21454"/>
                    <a:pt x="3255" y="21454"/>
                  </a:cubicBezTo>
                  <a:cubicBezTo>
                    <a:pt x="3578" y="21454"/>
                    <a:pt x="3916" y="21454"/>
                    <a:pt x="4235" y="21444"/>
                  </a:cubicBezTo>
                  <a:cubicBezTo>
                    <a:pt x="4554" y="21434"/>
                    <a:pt x="4854" y="21414"/>
                    <a:pt x="5124" y="21394"/>
                  </a:cubicBezTo>
                  <a:cubicBezTo>
                    <a:pt x="5394" y="21374"/>
                    <a:pt x="5634" y="21355"/>
                    <a:pt x="5890" y="21325"/>
                  </a:cubicBezTo>
                  <a:cubicBezTo>
                    <a:pt x="6145" y="21295"/>
                    <a:pt x="6415" y="21256"/>
                    <a:pt x="6681" y="21226"/>
                  </a:cubicBezTo>
                  <a:cubicBezTo>
                    <a:pt x="6948" y="21196"/>
                    <a:pt x="7211" y="21177"/>
                    <a:pt x="7481" y="21147"/>
                  </a:cubicBezTo>
                  <a:cubicBezTo>
                    <a:pt x="7751" y="21117"/>
                    <a:pt x="8029" y="21078"/>
                    <a:pt x="8303" y="21038"/>
                  </a:cubicBezTo>
                  <a:cubicBezTo>
                    <a:pt x="8576" y="20999"/>
                    <a:pt x="8847" y="20959"/>
                    <a:pt x="9121" y="20919"/>
                  </a:cubicBezTo>
                  <a:cubicBezTo>
                    <a:pt x="9395" y="20880"/>
                    <a:pt x="9672" y="20840"/>
                    <a:pt x="9942" y="20801"/>
                  </a:cubicBezTo>
                  <a:cubicBezTo>
                    <a:pt x="10213" y="20761"/>
                    <a:pt x="10475" y="20722"/>
                    <a:pt x="10742" y="20672"/>
                  </a:cubicBezTo>
                  <a:cubicBezTo>
                    <a:pt x="11008" y="20623"/>
                    <a:pt x="11278" y="20563"/>
                    <a:pt x="11541" y="20514"/>
                  </a:cubicBezTo>
                  <a:cubicBezTo>
                    <a:pt x="11804" y="20465"/>
                    <a:pt x="12059" y="20425"/>
                    <a:pt x="12318" y="20376"/>
                  </a:cubicBezTo>
                  <a:cubicBezTo>
                    <a:pt x="12577" y="20326"/>
                    <a:pt x="12839" y="20267"/>
                    <a:pt x="13098" y="20207"/>
                  </a:cubicBezTo>
                  <a:cubicBezTo>
                    <a:pt x="13357" y="20148"/>
                    <a:pt x="13612" y="20089"/>
                    <a:pt x="13864" y="20029"/>
                  </a:cubicBezTo>
                  <a:cubicBezTo>
                    <a:pt x="14115" y="19970"/>
                    <a:pt x="14363" y="19911"/>
                    <a:pt x="14611" y="19851"/>
                  </a:cubicBezTo>
                  <a:cubicBezTo>
                    <a:pt x="14858" y="19792"/>
                    <a:pt x="15106" y="19733"/>
                    <a:pt x="15387" y="19654"/>
                  </a:cubicBezTo>
                  <a:cubicBezTo>
                    <a:pt x="15669" y="19574"/>
                    <a:pt x="15984" y="19476"/>
                    <a:pt x="16292" y="19367"/>
                  </a:cubicBezTo>
                  <a:cubicBezTo>
                    <a:pt x="16600" y="19258"/>
                    <a:pt x="16900" y="19139"/>
                    <a:pt x="17185" y="19030"/>
                  </a:cubicBezTo>
                  <a:cubicBezTo>
                    <a:pt x="17470" y="18922"/>
                    <a:pt x="17740" y="18823"/>
                    <a:pt x="18037" y="18704"/>
                  </a:cubicBezTo>
                  <a:cubicBezTo>
                    <a:pt x="18333" y="18585"/>
                    <a:pt x="18656" y="18447"/>
                    <a:pt x="18956" y="18328"/>
                  </a:cubicBezTo>
                  <a:cubicBezTo>
                    <a:pt x="19256" y="18210"/>
                    <a:pt x="19534" y="18111"/>
                    <a:pt x="19793" y="18022"/>
                  </a:cubicBezTo>
                  <a:cubicBezTo>
                    <a:pt x="20052" y="17933"/>
                    <a:pt x="20292" y="17854"/>
                    <a:pt x="20450" y="17804"/>
                  </a:cubicBezTo>
                  <a:cubicBezTo>
                    <a:pt x="20607" y="17755"/>
                    <a:pt x="20682" y="17735"/>
                    <a:pt x="20742" y="17705"/>
                  </a:cubicBezTo>
                  <a:cubicBezTo>
                    <a:pt x="20802" y="17676"/>
                    <a:pt x="20847" y="17636"/>
                    <a:pt x="20862" y="17567"/>
                  </a:cubicBezTo>
                  <a:cubicBezTo>
                    <a:pt x="20877" y="17497"/>
                    <a:pt x="20862" y="17399"/>
                    <a:pt x="20840" y="17082"/>
                  </a:cubicBezTo>
                  <a:cubicBezTo>
                    <a:pt x="20817" y="16766"/>
                    <a:pt x="20787" y="16232"/>
                    <a:pt x="20814" y="15599"/>
                  </a:cubicBezTo>
                  <a:cubicBezTo>
                    <a:pt x="20840" y="14966"/>
                    <a:pt x="20923" y="14234"/>
                    <a:pt x="21005" y="13541"/>
                  </a:cubicBezTo>
                  <a:cubicBezTo>
                    <a:pt x="21088" y="12849"/>
                    <a:pt x="21170" y="12196"/>
                    <a:pt x="21242" y="11524"/>
                  </a:cubicBezTo>
                  <a:cubicBezTo>
                    <a:pt x="21313" y="10851"/>
                    <a:pt x="21373" y="10159"/>
                    <a:pt x="21418" y="9457"/>
                  </a:cubicBezTo>
                  <a:cubicBezTo>
                    <a:pt x="21463" y="8755"/>
                    <a:pt x="21493" y="8043"/>
                    <a:pt x="21523" y="7311"/>
                  </a:cubicBezTo>
                  <a:cubicBezTo>
                    <a:pt x="21553" y="6579"/>
                    <a:pt x="21583" y="5827"/>
                    <a:pt x="21590" y="5214"/>
                  </a:cubicBezTo>
                  <a:cubicBezTo>
                    <a:pt x="21598" y="4601"/>
                    <a:pt x="21583" y="4126"/>
                    <a:pt x="21504" y="3790"/>
                  </a:cubicBezTo>
                  <a:cubicBezTo>
                    <a:pt x="21425" y="3454"/>
                    <a:pt x="21283" y="3256"/>
                    <a:pt x="21095" y="3137"/>
                  </a:cubicBezTo>
                  <a:cubicBezTo>
                    <a:pt x="20908" y="3018"/>
                    <a:pt x="20675" y="2979"/>
                    <a:pt x="20427" y="2949"/>
                  </a:cubicBezTo>
                  <a:cubicBezTo>
                    <a:pt x="20180" y="2919"/>
                    <a:pt x="19917" y="2900"/>
                    <a:pt x="19632" y="2870"/>
                  </a:cubicBezTo>
                  <a:cubicBezTo>
                    <a:pt x="19346" y="2840"/>
                    <a:pt x="19039" y="2801"/>
                    <a:pt x="18739" y="2771"/>
                  </a:cubicBezTo>
                  <a:cubicBezTo>
                    <a:pt x="18438" y="2741"/>
                    <a:pt x="18146" y="2722"/>
                    <a:pt x="17872" y="2712"/>
                  </a:cubicBezTo>
                  <a:cubicBezTo>
                    <a:pt x="17598" y="2702"/>
                    <a:pt x="17343" y="2702"/>
                    <a:pt x="17080" y="2692"/>
                  </a:cubicBezTo>
                  <a:cubicBezTo>
                    <a:pt x="16817" y="2682"/>
                    <a:pt x="16547" y="2662"/>
                    <a:pt x="16258" y="2652"/>
                  </a:cubicBezTo>
                  <a:cubicBezTo>
                    <a:pt x="15969" y="2643"/>
                    <a:pt x="15661" y="2643"/>
                    <a:pt x="15342" y="2643"/>
                  </a:cubicBezTo>
                  <a:cubicBezTo>
                    <a:pt x="15023" y="2643"/>
                    <a:pt x="14693" y="2643"/>
                    <a:pt x="14367" y="2643"/>
                  </a:cubicBezTo>
                  <a:cubicBezTo>
                    <a:pt x="14040" y="2643"/>
                    <a:pt x="13718" y="2643"/>
                    <a:pt x="13447" y="2643"/>
                  </a:cubicBezTo>
                  <a:cubicBezTo>
                    <a:pt x="13177" y="2643"/>
                    <a:pt x="12960" y="2643"/>
                    <a:pt x="12686" y="2633"/>
                  </a:cubicBezTo>
                  <a:cubicBezTo>
                    <a:pt x="12412" y="2623"/>
                    <a:pt x="12081" y="2603"/>
                    <a:pt x="11807" y="2573"/>
                  </a:cubicBezTo>
                  <a:cubicBezTo>
                    <a:pt x="11534" y="2544"/>
                    <a:pt x="11316" y="2504"/>
                    <a:pt x="11042" y="2455"/>
                  </a:cubicBezTo>
                  <a:cubicBezTo>
                    <a:pt x="10768" y="2405"/>
                    <a:pt x="10438" y="2346"/>
                    <a:pt x="10115" y="2287"/>
                  </a:cubicBezTo>
                  <a:cubicBezTo>
                    <a:pt x="9792" y="2227"/>
                    <a:pt x="9477" y="2168"/>
                    <a:pt x="9162" y="2099"/>
                  </a:cubicBezTo>
                  <a:cubicBezTo>
                    <a:pt x="8847" y="2029"/>
                    <a:pt x="8531" y="1950"/>
                    <a:pt x="8224" y="1881"/>
                  </a:cubicBezTo>
                  <a:cubicBezTo>
                    <a:pt x="7916" y="1812"/>
                    <a:pt x="7616" y="1752"/>
                    <a:pt x="7304" y="1723"/>
                  </a:cubicBezTo>
                  <a:cubicBezTo>
                    <a:pt x="6993" y="1693"/>
                    <a:pt x="6670" y="1693"/>
                    <a:pt x="6370" y="1713"/>
                  </a:cubicBezTo>
                  <a:cubicBezTo>
                    <a:pt x="6070" y="1733"/>
                    <a:pt x="5792" y="1772"/>
                    <a:pt x="5481" y="1861"/>
                  </a:cubicBezTo>
                  <a:cubicBezTo>
                    <a:pt x="5169" y="1950"/>
                    <a:pt x="4824" y="2089"/>
                    <a:pt x="4535" y="2257"/>
                  </a:cubicBezTo>
                  <a:cubicBezTo>
                    <a:pt x="4246" y="2425"/>
                    <a:pt x="4013" y="2623"/>
                    <a:pt x="3781" y="28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" name="Line"/>
            <p:cNvSpPr/>
            <p:nvPr/>
          </p:nvSpPr>
          <p:spPr>
            <a:xfrm>
              <a:off x="-1" y="3131872"/>
              <a:ext cx="6721214" cy="2947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5" h="21590" fill="norm" stroke="1" extrusionOk="0">
                  <a:moveTo>
                    <a:pt x="10918" y="223"/>
                  </a:moveTo>
                  <a:cubicBezTo>
                    <a:pt x="10959" y="145"/>
                    <a:pt x="11000" y="68"/>
                    <a:pt x="11000" y="29"/>
                  </a:cubicBezTo>
                  <a:cubicBezTo>
                    <a:pt x="11000" y="-10"/>
                    <a:pt x="10959" y="-10"/>
                    <a:pt x="10813" y="29"/>
                  </a:cubicBezTo>
                  <a:cubicBezTo>
                    <a:pt x="10667" y="68"/>
                    <a:pt x="10416" y="145"/>
                    <a:pt x="10181" y="207"/>
                  </a:cubicBezTo>
                  <a:cubicBezTo>
                    <a:pt x="9947" y="269"/>
                    <a:pt x="9729" y="316"/>
                    <a:pt x="9495" y="347"/>
                  </a:cubicBezTo>
                  <a:cubicBezTo>
                    <a:pt x="9261" y="378"/>
                    <a:pt x="9009" y="393"/>
                    <a:pt x="8751" y="401"/>
                  </a:cubicBezTo>
                  <a:cubicBezTo>
                    <a:pt x="8493" y="409"/>
                    <a:pt x="8228" y="409"/>
                    <a:pt x="7953" y="409"/>
                  </a:cubicBezTo>
                  <a:cubicBezTo>
                    <a:pt x="7677" y="409"/>
                    <a:pt x="7392" y="409"/>
                    <a:pt x="7107" y="424"/>
                  </a:cubicBezTo>
                  <a:cubicBezTo>
                    <a:pt x="6821" y="440"/>
                    <a:pt x="6536" y="471"/>
                    <a:pt x="6274" y="517"/>
                  </a:cubicBezTo>
                  <a:cubicBezTo>
                    <a:pt x="6013" y="564"/>
                    <a:pt x="5775" y="626"/>
                    <a:pt x="5537" y="680"/>
                  </a:cubicBezTo>
                  <a:cubicBezTo>
                    <a:pt x="5299" y="734"/>
                    <a:pt x="5062" y="781"/>
                    <a:pt x="4827" y="812"/>
                  </a:cubicBezTo>
                  <a:cubicBezTo>
                    <a:pt x="4593" y="843"/>
                    <a:pt x="4362" y="858"/>
                    <a:pt x="4093" y="882"/>
                  </a:cubicBezTo>
                  <a:cubicBezTo>
                    <a:pt x="3825" y="905"/>
                    <a:pt x="3519" y="936"/>
                    <a:pt x="3224" y="975"/>
                  </a:cubicBezTo>
                  <a:cubicBezTo>
                    <a:pt x="2928" y="1013"/>
                    <a:pt x="2643" y="1060"/>
                    <a:pt x="2361" y="1106"/>
                  </a:cubicBezTo>
                  <a:cubicBezTo>
                    <a:pt x="2079" y="1153"/>
                    <a:pt x="1800" y="1199"/>
                    <a:pt x="1539" y="1262"/>
                  </a:cubicBezTo>
                  <a:cubicBezTo>
                    <a:pt x="1277" y="1324"/>
                    <a:pt x="1032" y="1401"/>
                    <a:pt x="822" y="1525"/>
                  </a:cubicBezTo>
                  <a:cubicBezTo>
                    <a:pt x="611" y="1649"/>
                    <a:pt x="434" y="1820"/>
                    <a:pt x="295" y="2091"/>
                  </a:cubicBezTo>
                  <a:cubicBezTo>
                    <a:pt x="156" y="2362"/>
                    <a:pt x="54" y="2735"/>
                    <a:pt x="27" y="3192"/>
                  </a:cubicBezTo>
                  <a:cubicBezTo>
                    <a:pt x="0" y="3649"/>
                    <a:pt x="47" y="4192"/>
                    <a:pt x="98" y="4727"/>
                  </a:cubicBezTo>
                  <a:cubicBezTo>
                    <a:pt x="149" y="5262"/>
                    <a:pt x="203" y="5789"/>
                    <a:pt x="248" y="6309"/>
                  </a:cubicBezTo>
                  <a:cubicBezTo>
                    <a:pt x="292" y="6828"/>
                    <a:pt x="326" y="7340"/>
                    <a:pt x="370" y="7883"/>
                  </a:cubicBezTo>
                  <a:cubicBezTo>
                    <a:pt x="414" y="8425"/>
                    <a:pt x="468" y="8999"/>
                    <a:pt x="530" y="9573"/>
                  </a:cubicBezTo>
                  <a:cubicBezTo>
                    <a:pt x="591" y="10146"/>
                    <a:pt x="659" y="10720"/>
                    <a:pt x="710" y="11294"/>
                  </a:cubicBezTo>
                  <a:cubicBezTo>
                    <a:pt x="761" y="11868"/>
                    <a:pt x="795" y="12441"/>
                    <a:pt x="818" y="12984"/>
                  </a:cubicBezTo>
                  <a:cubicBezTo>
                    <a:pt x="842" y="13527"/>
                    <a:pt x="856" y="14039"/>
                    <a:pt x="863" y="14573"/>
                  </a:cubicBezTo>
                  <a:cubicBezTo>
                    <a:pt x="869" y="15108"/>
                    <a:pt x="869" y="15667"/>
                    <a:pt x="873" y="15985"/>
                  </a:cubicBezTo>
                  <a:cubicBezTo>
                    <a:pt x="876" y="16302"/>
                    <a:pt x="883" y="16380"/>
                    <a:pt x="930" y="16450"/>
                  </a:cubicBezTo>
                  <a:cubicBezTo>
                    <a:pt x="978" y="16520"/>
                    <a:pt x="1066" y="16582"/>
                    <a:pt x="1240" y="16597"/>
                  </a:cubicBezTo>
                  <a:cubicBezTo>
                    <a:pt x="1413" y="16613"/>
                    <a:pt x="1671" y="16582"/>
                    <a:pt x="1905" y="16551"/>
                  </a:cubicBezTo>
                  <a:cubicBezTo>
                    <a:pt x="2140" y="16520"/>
                    <a:pt x="2351" y="16488"/>
                    <a:pt x="2568" y="16450"/>
                  </a:cubicBezTo>
                  <a:cubicBezTo>
                    <a:pt x="2785" y="16411"/>
                    <a:pt x="3010" y="16364"/>
                    <a:pt x="3247" y="16310"/>
                  </a:cubicBezTo>
                  <a:cubicBezTo>
                    <a:pt x="3485" y="16256"/>
                    <a:pt x="3737" y="16194"/>
                    <a:pt x="4002" y="16140"/>
                  </a:cubicBezTo>
                  <a:cubicBezTo>
                    <a:pt x="4267" y="16085"/>
                    <a:pt x="4545" y="16039"/>
                    <a:pt x="4820" y="16000"/>
                  </a:cubicBezTo>
                  <a:cubicBezTo>
                    <a:pt x="5096" y="15961"/>
                    <a:pt x="5367" y="15930"/>
                    <a:pt x="5649" y="15915"/>
                  </a:cubicBezTo>
                  <a:cubicBezTo>
                    <a:pt x="5931" y="15899"/>
                    <a:pt x="6223" y="15899"/>
                    <a:pt x="6485" y="15907"/>
                  </a:cubicBezTo>
                  <a:cubicBezTo>
                    <a:pt x="6747" y="15915"/>
                    <a:pt x="6978" y="15930"/>
                    <a:pt x="7239" y="15977"/>
                  </a:cubicBezTo>
                  <a:cubicBezTo>
                    <a:pt x="7501" y="16023"/>
                    <a:pt x="7793" y="16101"/>
                    <a:pt x="8082" y="16194"/>
                  </a:cubicBezTo>
                  <a:cubicBezTo>
                    <a:pt x="8371" y="16287"/>
                    <a:pt x="8656" y="16395"/>
                    <a:pt x="8917" y="16504"/>
                  </a:cubicBezTo>
                  <a:cubicBezTo>
                    <a:pt x="9179" y="16613"/>
                    <a:pt x="9417" y="16721"/>
                    <a:pt x="9658" y="16837"/>
                  </a:cubicBezTo>
                  <a:cubicBezTo>
                    <a:pt x="9899" y="16954"/>
                    <a:pt x="10144" y="17078"/>
                    <a:pt x="10385" y="17202"/>
                  </a:cubicBezTo>
                  <a:cubicBezTo>
                    <a:pt x="10626" y="17326"/>
                    <a:pt x="10864" y="17450"/>
                    <a:pt x="11112" y="17574"/>
                  </a:cubicBezTo>
                  <a:cubicBezTo>
                    <a:pt x="11360" y="17698"/>
                    <a:pt x="11618" y="17822"/>
                    <a:pt x="11883" y="17946"/>
                  </a:cubicBezTo>
                  <a:cubicBezTo>
                    <a:pt x="12148" y="18070"/>
                    <a:pt x="12420" y="18194"/>
                    <a:pt x="12692" y="18326"/>
                  </a:cubicBezTo>
                  <a:cubicBezTo>
                    <a:pt x="12964" y="18458"/>
                    <a:pt x="13235" y="18597"/>
                    <a:pt x="13511" y="18729"/>
                  </a:cubicBezTo>
                  <a:cubicBezTo>
                    <a:pt x="13786" y="18861"/>
                    <a:pt x="14064" y="18985"/>
                    <a:pt x="14336" y="19094"/>
                  </a:cubicBezTo>
                  <a:cubicBezTo>
                    <a:pt x="14608" y="19202"/>
                    <a:pt x="14873" y="19295"/>
                    <a:pt x="15135" y="19380"/>
                  </a:cubicBezTo>
                  <a:cubicBezTo>
                    <a:pt x="15396" y="19466"/>
                    <a:pt x="15654" y="19543"/>
                    <a:pt x="15913" y="19597"/>
                  </a:cubicBezTo>
                  <a:cubicBezTo>
                    <a:pt x="16171" y="19652"/>
                    <a:pt x="16429" y="19683"/>
                    <a:pt x="16701" y="19706"/>
                  </a:cubicBezTo>
                  <a:cubicBezTo>
                    <a:pt x="16972" y="19729"/>
                    <a:pt x="17258" y="19745"/>
                    <a:pt x="17526" y="19722"/>
                  </a:cubicBezTo>
                  <a:cubicBezTo>
                    <a:pt x="17795" y="19698"/>
                    <a:pt x="18046" y="19636"/>
                    <a:pt x="18284" y="19528"/>
                  </a:cubicBezTo>
                  <a:cubicBezTo>
                    <a:pt x="18522" y="19419"/>
                    <a:pt x="18746" y="19264"/>
                    <a:pt x="18950" y="19070"/>
                  </a:cubicBezTo>
                  <a:cubicBezTo>
                    <a:pt x="19154" y="18876"/>
                    <a:pt x="19337" y="18644"/>
                    <a:pt x="19514" y="18334"/>
                  </a:cubicBezTo>
                  <a:cubicBezTo>
                    <a:pt x="19690" y="18024"/>
                    <a:pt x="19860" y="17636"/>
                    <a:pt x="20023" y="17171"/>
                  </a:cubicBezTo>
                  <a:cubicBezTo>
                    <a:pt x="20186" y="16706"/>
                    <a:pt x="20343" y="16163"/>
                    <a:pt x="20482" y="15643"/>
                  </a:cubicBezTo>
                  <a:cubicBezTo>
                    <a:pt x="20621" y="15124"/>
                    <a:pt x="20743" y="14628"/>
                    <a:pt x="20859" y="14132"/>
                  </a:cubicBezTo>
                  <a:cubicBezTo>
                    <a:pt x="20974" y="13635"/>
                    <a:pt x="21083" y="13139"/>
                    <a:pt x="21178" y="12620"/>
                  </a:cubicBezTo>
                  <a:cubicBezTo>
                    <a:pt x="21273" y="12100"/>
                    <a:pt x="21355" y="11558"/>
                    <a:pt x="21416" y="11023"/>
                  </a:cubicBezTo>
                  <a:cubicBezTo>
                    <a:pt x="21477" y="10488"/>
                    <a:pt x="21518" y="9960"/>
                    <a:pt x="21545" y="9363"/>
                  </a:cubicBezTo>
                  <a:cubicBezTo>
                    <a:pt x="21572" y="8766"/>
                    <a:pt x="21586" y="8100"/>
                    <a:pt x="21566" y="7518"/>
                  </a:cubicBezTo>
                  <a:cubicBezTo>
                    <a:pt x="21545" y="6937"/>
                    <a:pt x="21491" y="6441"/>
                    <a:pt x="21386" y="6037"/>
                  </a:cubicBezTo>
                  <a:cubicBezTo>
                    <a:pt x="21280" y="5634"/>
                    <a:pt x="21124" y="5324"/>
                    <a:pt x="20920" y="5107"/>
                  </a:cubicBezTo>
                  <a:cubicBezTo>
                    <a:pt x="20716" y="4890"/>
                    <a:pt x="20465" y="4766"/>
                    <a:pt x="20220" y="4650"/>
                  </a:cubicBezTo>
                  <a:cubicBezTo>
                    <a:pt x="19976" y="4533"/>
                    <a:pt x="19738" y="4425"/>
                    <a:pt x="19483" y="4316"/>
                  </a:cubicBezTo>
                  <a:cubicBezTo>
                    <a:pt x="19228" y="4208"/>
                    <a:pt x="18956" y="4099"/>
                    <a:pt x="18685" y="3983"/>
                  </a:cubicBezTo>
                  <a:cubicBezTo>
                    <a:pt x="18413" y="3867"/>
                    <a:pt x="18141" y="3742"/>
                    <a:pt x="17869" y="3618"/>
                  </a:cubicBezTo>
                  <a:cubicBezTo>
                    <a:pt x="17598" y="3494"/>
                    <a:pt x="17326" y="3370"/>
                    <a:pt x="17061" y="3254"/>
                  </a:cubicBezTo>
                  <a:cubicBezTo>
                    <a:pt x="16796" y="3138"/>
                    <a:pt x="16538" y="3029"/>
                    <a:pt x="16269" y="2928"/>
                  </a:cubicBezTo>
                  <a:cubicBezTo>
                    <a:pt x="16001" y="2828"/>
                    <a:pt x="15722" y="2735"/>
                    <a:pt x="15437" y="2642"/>
                  </a:cubicBezTo>
                  <a:cubicBezTo>
                    <a:pt x="15152" y="2549"/>
                    <a:pt x="14859" y="2455"/>
                    <a:pt x="14608" y="2378"/>
                  </a:cubicBezTo>
                  <a:cubicBezTo>
                    <a:pt x="14357" y="2300"/>
                    <a:pt x="14146" y="2238"/>
                    <a:pt x="13935" y="2184"/>
                  </a:cubicBezTo>
                  <a:cubicBezTo>
                    <a:pt x="13725" y="2130"/>
                    <a:pt x="13514" y="2083"/>
                    <a:pt x="13300" y="2045"/>
                  </a:cubicBezTo>
                  <a:cubicBezTo>
                    <a:pt x="13086" y="2006"/>
                    <a:pt x="12869" y="1975"/>
                    <a:pt x="12648" y="1944"/>
                  </a:cubicBezTo>
                  <a:cubicBezTo>
                    <a:pt x="12427" y="1913"/>
                    <a:pt x="12203" y="1882"/>
                    <a:pt x="11975" y="1851"/>
                  </a:cubicBezTo>
                  <a:cubicBezTo>
                    <a:pt x="11747" y="1820"/>
                    <a:pt x="11516" y="1789"/>
                    <a:pt x="11285" y="1765"/>
                  </a:cubicBezTo>
                  <a:cubicBezTo>
                    <a:pt x="11054" y="1742"/>
                    <a:pt x="10823" y="1727"/>
                    <a:pt x="10592" y="1719"/>
                  </a:cubicBezTo>
                  <a:cubicBezTo>
                    <a:pt x="10361" y="1711"/>
                    <a:pt x="10130" y="1711"/>
                    <a:pt x="9831" y="1711"/>
                  </a:cubicBezTo>
                  <a:cubicBezTo>
                    <a:pt x="9532" y="1711"/>
                    <a:pt x="9165" y="1711"/>
                    <a:pt x="8863" y="1711"/>
                  </a:cubicBezTo>
                  <a:cubicBezTo>
                    <a:pt x="8561" y="1711"/>
                    <a:pt x="8323" y="1711"/>
                    <a:pt x="8095" y="1711"/>
                  </a:cubicBezTo>
                  <a:cubicBezTo>
                    <a:pt x="7868" y="1711"/>
                    <a:pt x="7650" y="1711"/>
                    <a:pt x="7423" y="1719"/>
                  </a:cubicBezTo>
                  <a:cubicBezTo>
                    <a:pt x="7195" y="1727"/>
                    <a:pt x="6957" y="1742"/>
                    <a:pt x="6733" y="1758"/>
                  </a:cubicBezTo>
                  <a:cubicBezTo>
                    <a:pt x="6509" y="1773"/>
                    <a:pt x="6298" y="1789"/>
                    <a:pt x="6091" y="1804"/>
                  </a:cubicBezTo>
                  <a:cubicBezTo>
                    <a:pt x="5884" y="1820"/>
                    <a:pt x="5680" y="1835"/>
                    <a:pt x="5469" y="1858"/>
                  </a:cubicBezTo>
                  <a:cubicBezTo>
                    <a:pt x="5259" y="1882"/>
                    <a:pt x="5041" y="1913"/>
                    <a:pt x="4790" y="1944"/>
                  </a:cubicBezTo>
                  <a:cubicBezTo>
                    <a:pt x="4538" y="1975"/>
                    <a:pt x="4253" y="2006"/>
                    <a:pt x="3968" y="2045"/>
                  </a:cubicBezTo>
                  <a:cubicBezTo>
                    <a:pt x="3682" y="2083"/>
                    <a:pt x="3397" y="2130"/>
                    <a:pt x="3135" y="2176"/>
                  </a:cubicBezTo>
                  <a:cubicBezTo>
                    <a:pt x="2874" y="2223"/>
                    <a:pt x="2636" y="2269"/>
                    <a:pt x="2378" y="2331"/>
                  </a:cubicBezTo>
                  <a:cubicBezTo>
                    <a:pt x="2120" y="2393"/>
                    <a:pt x="1841" y="2471"/>
                    <a:pt x="1573" y="2549"/>
                  </a:cubicBezTo>
                  <a:cubicBezTo>
                    <a:pt x="1304" y="2626"/>
                    <a:pt x="1046" y="2704"/>
                    <a:pt x="815" y="2773"/>
                  </a:cubicBezTo>
                  <a:cubicBezTo>
                    <a:pt x="584" y="2843"/>
                    <a:pt x="380" y="2905"/>
                    <a:pt x="244" y="2975"/>
                  </a:cubicBezTo>
                  <a:cubicBezTo>
                    <a:pt x="108" y="3045"/>
                    <a:pt x="40" y="3122"/>
                    <a:pt x="13" y="3254"/>
                  </a:cubicBezTo>
                  <a:cubicBezTo>
                    <a:pt x="-14" y="3386"/>
                    <a:pt x="0" y="3572"/>
                    <a:pt x="68" y="3913"/>
                  </a:cubicBezTo>
                  <a:cubicBezTo>
                    <a:pt x="135" y="4254"/>
                    <a:pt x="258" y="4750"/>
                    <a:pt x="366" y="5285"/>
                  </a:cubicBezTo>
                  <a:cubicBezTo>
                    <a:pt x="475" y="5820"/>
                    <a:pt x="570" y="6394"/>
                    <a:pt x="655" y="6929"/>
                  </a:cubicBezTo>
                  <a:cubicBezTo>
                    <a:pt x="740" y="7464"/>
                    <a:pt x="815" y="7960"/>
                    <a:pt x="883" y="8503"/>
                  </a:cubicBezTo>
                  <a:cubicBezTo>
                    <a:pt x="951" y="9046"/>
                    <a:pt x="1012" y="9635"/>
                    <a:pt x="1063" y="10255"/>
                  </a:cubicBezTo>
                  <a:cubicBezTo>
                    <a:pt x="1114" y="10875"/>
                    <a:pt x="1155" y="11527"/>
                    <a:pt x="1178" y="12178"/>
                  </a:cubicBezTo>
                  <a:cubicBezTo>
                    <a:pt x="1202" y="12829"/>
                    <a:pt x="1209" y="13480"/>
                    <a:pt x="1202" y="14108"/>
                  </a:cubicBezTo>
                  <a:cubicBezTo>
                    <a:pt x="1195" y="14736"/>
                    <a:pt x="1175" y="15341"/>
                    <a:pt x="1158" y="15915"/>
                  </a:cubicBezTo>
                  <a:cubicBezTo>
                    <a:pt x="1141" y="16488"/>
                    <a:pt x="1127" y="17031"/>
                    <a:pt x="1127" y="17589"/>
                  </a:cubicBezTo>
                  <a:cubicBezTo>
                    <a:pt x="1127" y="18148"/>
                    <a:pt x="1141" y="18721"/>
                    <a:pt x="1199" y="19117"/>
                  </a:cubicBezTo>
                  <a:cubicBezTo>
                    <a:pt x="1257" y="19512"/>
                    <a:pt x="1359" y="19729"/>
                    <a:pt x="1535" y="19869"/>
                  </a:cubicBezTo>
                  <a:cubicBezTo>
                    <a:pt x="1712" y="20008"/>
                    <a:pt x="1963" y="20070"/>
                    <a:pt x="2211" y="20109"/>
                  </a:cubicBezTo>
                  <a:cubicBezTo>
                    <a:pt x="2459" y="20148"/>
                    <a:pt x="2704" y="20163"/>
                    <a:pt x="2969" y="20179"/>
                  </a:cubicBezTo>
                  <a:cubicBezTo>
                    <a:pt x="3234" y="20194"/>
                    <a:pt x="3519" y="20210"/>
                    <a:pt x="3784" y="20218"/>
                  </a:cubicBezTo>
                  <a:cubicBezTo>
                    <a:pt x="4049" y="20225"/>
                    <a:pt x="4294" y="20225"/>
                    <a:pt x="4562" y="20233"/>
                  </a:cubicBezTo>
                  <a:cubicBezTo>
                    <a:pt x="4831" y="20241"/>
                    <a:pt x="5123" y="20256"/>
                    <a:pt x="5418" y="20264"/>
                  </a:cubicBezTo>
                  <a:cubicBezTo>
                    <a:pt x="5714" y="20272"/>
                    <a:pt x="6013" y="20272"/>
                    <a:pt x="6271" y="20272"/>
                  </a:cubicBezTo>
                  <a:cubicBezTo>
                    <a:pt x="6529" y="20272"/>
                    <a:pt x="6747" y="20272"/>
                    <a:pt x="6961" y="20272"/>
                  </a:cubicBezTo>
                  <a:cubicBezTo>
                    <a:pt x="7175" y="20272"/>
                    <a:pt x="7385" y="20272"/>
                    <a:pt x="7599" y="20272"/>
                  </a:cubicBezTo>
                  <a:cubicBezTo>
                    <a:pt x="7813" y="20272"/>
                    <a:pt x="8031" y="20272"/>
                    <a:pt x="8255" y="20272"/>
                  </a:cubicBezTo>
                  <a:cubicBezTo>
                    <a:pt x="8479" y="20272"/>
                    <a:pt x="8710" y="20272"/>
                    <a:pt x="9006" y="20272"/>
                  </a:cubicBezTo>
                  <a:cubicBezTo>
                    <a:pt x="9301" y="20272"/>
                    <a:pt x="9661" y="20272"/>
                    <a:pt x="9954" y="20272"/>
                  </a:cubicBezTo>
                  <a:cubicBezTo>
                    <a:pt x="10246" y="20272"/>
                    <a:pt x="10470" y="20272"/>
                    <a:pt x="10698" y="20280"/>
                  </a:cubicBezTo>
                  <a:cubicBezTo>
                    <a:pt x="10925" y="20287"/>
                    <a:pt x="11156" y="20303"/>
                    <a:pt x="11442" y="20334"/>
                  </a:cubicBezTo>
                  <a:cubicBezTo>
                    <a:pt x="11727" y="20365"/>
                    <a:pt x="12067" y="20412"/>
                    <a:pt x="12349" y="20443"/>
                  </a:cubicBezTo>
                  <a:cubicBezTo>
                    <a:pt x="12631" y="20474"/>
                    <a:pt x="12855" y="20489"/>
                    <a:pt x="13072" y="20505"/>
                  </a:cubicBezTo>
                  <a:cubicBezTo>
                    <a:pt x="13290" y="20520"/>
                    <a:pt x="13500" y="20536"/>
                    <a:pt x="13759" y="20551"/>
                  </a:cubicBezTo>
                  <a:cubicBezTo>
                    <a:pt x="14017" y="20567"/>
                    <a:pt x="14323" y="20582"/>
                    <a:pt x="14608" y="20590"/>
                  </a:cubicBezTo>
                  <a:cubicBezTo>
                    <a:pt x="14893" y="20598"/>
                    <a:pt x="15158" y="20598"/>
                    <a:pt x="15444" y="20598"/>
                  </a:cubicBezTo>
                  <a:cubicBezTo>
                    <a:pt x="15729" y="20598"/>
                    <a:pt x="16035" y="20598"/>
                    <a:pt x="16330" y="20582"/>
                  </a:cubicBezTo>
                  <a:cubicBezTo>
                    <a:pt x="16626" y="20567"/>
                    <a:pt x="16911" y="20536"/>
                    <a:pt x="17187" y="20458"/>
                  </a:cubicBezTo>
                  <a:cubicBezTo>
                    <a:pt x="17462" y="20381"/>
                    <a:pt x="17727" y="20256"/>
                    <a:pt x="17985" y="20109"/>
                  </a:cubicBezTo>
                  <a:cubicBezTo>
                    <a:pt x="18243" y="19962"/>
                    <a:pt x="18494" y="19791"/>
                    <a:pt x="18742" y="19559"/>
                  </a:cubicBezTo>
                  <a:cubicBezTo>
                    <a:pt x="18990" y="19326"/>
                    <a:pt x="19235" y="19031"/>
                    <a:pt x="19442" y="18675"/>
                  </a:cubicBezTo>
                  <a:cubicBezTo>
                    <a:pt x="19650" y="18318"/>
                    <a:pt x="19819" y="17900"/>
                    <a:pt x="19959" y="17442"/>
                  </a:cubicBezTo>
                  <a:cubicBezTo>
                    <a:pt x="20098" y="16985"/>
                    <a:pt x="20207" y="16488"/>
                    <a:pt x="20312" y="15930"/>
                  </a:cubicBezTo>
                  <a:cubicBezTo>
                    <a:pt x="20417" y="15372"/>
                    <a:pt x="20519" y="14752"/>
                    <a:pt x="20608" y="14147"/>
                  </a:cubicBezTo>
                  <a:cubicBezTo>
                    <a:pt x="20696" y="13542"/>
                    <a:pt x="20771" y="12953"/>
                    <a:pt x="20832" y="12364"/>
                  </a:cubicBezTo>
                  <a:cubicBezTo>
                    <a:pt x="20893" y="11775"/>
                    <a:pt x="20941" y="11185"/>
                    <a:pt x="20985" y="10627"/>
                  </a:cubicBezTo>
                  <a:cubicBezTo>
                    <a:pt x="21029" y="10069"/>
                    <a:pt x="21070" y="9542"/>
                    <a:pt x="21110" y="8976"/>
                  </a:cubicBezTo>
                  <a:cubicBezTo>
                    <a:pt x="21151" y="8410"/>
                    <a:pt x="21192" y="7805"/>
                    <a:pt x="21209" y="7200"/>
                  </a:cubicBezTo>
                  <a:cubicBezTo>
                    <a:pt x="21226" y="6596"/>
                    <a:pt x="21219" y="5991"/>
                    <a:pt x="21158" y="5502"/>
                  </a:cubicBezTo>
                  <a:cubicBezTo>
                    <a:pt x="21097" y="5014"/>
                    <a:pt x="20981" y="4642"/>
                    <a:pt x="20808" y="4432"/>
                  </a:cubicBezTo>
                  <a:cubicBezTo>
                    <a:pt x="20635" y="4223"/>
                    <a:pt x="20404" y="4177"/>
                    <a:pt x="20173" y="4130"/>
                  </a:cubicBezTo>
                  <a:cubicBezTo>
                    <a:pt x="19942" y="4084"/>
                    <a:pt x="19711" y="4037"/>
                    <a:pt x="19473" y="3975"/>
                  </a:cubicBezTo>
                  <a:cubicBezTo>
                    <a:pt x="19235" y="3913"/>
                    <a:pt x="18990" y="3836"/>
                    <a:pt x="18759" y="3758"/>
                  </a:cubicBezTo>
                  <a:cubicBezTo>
                    <a:pt x="18528" y="3680"/>
                    <a:pt x="18311" y="3603"/>
                    <a:pt x="18077" y="3525"/>
                  </a:cubicBezTo>
                  <a:cubicBezTo>
                    <a:pt x="17842" y="3448"/>
                    <a:pt x="17591" y="3370"/>
                    <a:pt x="17363" y="3308"/>
                  </a:cubicBezTo>
                  <a:cubicBezTo>
                    <a:pt x="17136" y="3246"/>
                    <a:pt x="16932" y="3200"/>
                    <a:pt x="16728" y="3145"/>
                  </a:cubicBezTo>
                  <a:cubicBezTo>
                    <a:pt x="16524" y="3091"/>
                    <a:pt x="16320" y="3029"/>
                    <a:pt x="16103" y="2975"/>
                  </a:cubicBezTo>
                  <a:cubicBezTo>
                    <a:pt x="15885" y="2921"/>
                    <a:pt x="15654" y="2874"/>
                    <a:pt x="15423" y="2828"/>
                  </a:cubicBezTo>
                  <a:cubicBezTo>
                    <a:pt x="15192" y="2781"/>
                    <a:pt x="14961" y="2735"/>
                    <a:pt x="14717" y="2688"/>
                  </a:cubicBezTo>
                  <a:cubicBezTo>
                    <a:pt x="14472" y="2642"/>
                    <a:pt x="14214" y="2595"/>
                    <a:pt x="13962" y="2549"/>
                  </a:cubicBezTo>
                  <a:cubicBezTo>
                    <a:pt x="13711" y="2502"/>
                    <a:pt x="13466" y="2455"/>
                    <a:pt x="13212" y="2417"/>
                  </a:cubicBezTo>
                  <a:cubicBezTo>
                    <a:pt x="12957" y="2378"/>
                    <a:pt x="12692" y="2347"/>
                    <a:pt x="12434" y="2308"/>
                  </a:cubicBezTo>
                  <a:cubicBezTo>
                    <a:pt x="12175" y="2269"/>
                    <a:pt x="11924" y="2223"/>
                    <a:pt x="11663" y="2184"/>
                  </a:cubicBezTo>
                  <a:cubicBezTo>
                    <a:pt x="11401" y="2145"/>
                    <a:pt x="11129" y="2114"/>
                    <a:pt x="10864" y="2076"/>
                  </a:cubicBezTo>
                  <a:cubicBezTo>
                    <a:pt x="10599" y="2037"/>
                    <a:pt x="10341" y="1990"/>
                    <a:pt x="10076" y="1952"/>
                  </a:cubicBezTo>
                  <a:cubicBezTo>
                    <a:pt x="9811" y="1913"/>
                    <a:pt x="9539" y="1882"/>
                    <a:pt x="9281" y="1851"/>
                  </a:cubicBezTo>
                  <a:cubicBezTo>
                    <a:pt x="9023" y="1820"/>
                    <a:pt x="8778" y="1789"/>
                    <a:pt x="8530" y="1758"/>
                  </a:cubicBezTo>
                  <a:cubicBezTo>
                    <a:pt x="8282" y="1727"/>
                    <a:pt x="8031" y="1696"/>
                    <a:pt x="7739" y="1672"/>
                  </a:cubicBezTo>
                  <a:cubicBezTo>
                    <a:pt x="7446" y="1649"/>
                    <a:pt x="7114" y="1634"/>
                    <a:pt x="6842" y="1618"/>
                  </a:cubicBezTo>
                  <a:cubicBezTo>
                    <a:pt x="6570" y="1603"/>
                    <a:pt x="6359" y="1587"/>
                    <a:pt x="6115" y="1579"/>
                  </a:cubicBezTo>
                  <a:cubicBezTo>
                    <a:pt x="5870" y="1572"/>
                    <a:pt x="5592" y="1572"/>
                    <a:pt x="5323" y="1564"/>
                  </a:cubicBezTo>
                  <a:cubicBezTo>
                    <a:pt x="5055" y="1556"/>
                    <a:pt x="4797" y="1541"/>
                    <a:pt x="4515" y="1533"/>
                  </a:cubicBezTo>
                  <a:cubicBezTo>
                    <a:pt x="4233" y="1525"/>
                    <a:pt x="3927" y="1525"/>
                    <a:pt x="3635" y="1533"/>
                  </a:cubicBezTo>
                  <a:cubicBezTo>
                    <a:pt x="3343" y="1541"/>
                    <a:pt x="3064" y="1556"/>
                    <a:pt x="2782" y="1587"/>
                  </a:cubicBezTo>
                  <a:cubicBezTo>
                    <a:pt x="2500" y="1618"/>
                    <a:pt x="2215" y="1665"/>
                    <a:pt x="1960" y="1734"/>
                  </a:cubicBezTo>
                  <a:cubicBezTo>
                    <a:pt x="1705" y="1804"/>
                    <a:pt x="1481" y="1897"/>
                    <a:pt x="1287" y="2060"/>
                  </a:cubicBezTo>
                  <a:cubicBezTo>
                    <a:pt x="1094" y="2223"/>
                    <a:pt x="930" y="2455"/>
                    <a:pt x="852" y="2773"/>
                  </a:cubicBezTo>
                  <a:cubicBezTo>
                    <a:pt x="774" y="3091"/>
                    <a:pt x="781" y="3494"/>
                    <a:pt x="818" y="3952"/>
                  </a:cubicBezTo>
                  <a:cubicBezTo>
                    <a:pt x="856" y="4409"/>
                    <a:pt x="924" y="4921"/>
                    <a:pt x="981" y="5425"/>
                  </a:cubicBezTo>
                  <a:cubicBezTo>
                    <a:pt x="1039" y="5929"/>
                    <a:pt x="1087" y="6425"/>
                    <a:pt x="1134" y="6983"/>
                  </a:cubicBezTo>
                  <a:cubicBezTo>
                    <a:pt x="1182" y="7541"/>
                    <a:pt x="1229" y="8162"/>
                    <a:pt x="1263" y="8774"/>
                  </a:cubicBezTo>
                  <a:cubicBezTo>
                    <a:pt x="1297" y="9387"/>
                    <a:pt x="1318" y="9991"/>
                    <a:pt x="1328" y="10604"/>
                  </a:cubicBezTo>
                  <a:cubicBezTo>
                    <a:pt x="1338" y="11216"/>
                    <a:pt x="1338" y="11837"/>
                    <a:pt x="1325" y="12449"/>
                  </a:cubicBezTo>
                  <a:cubicBezTo>
                    <a:pt x="1311" y="13062"/>
                    <a:pt x="1284" y="13666"/>
                    <a:pt x="1253" y="14240"/>
                  </a:cubicBezTo>
                  <a:cubicBezTo>
                    <a:pt x="1223" y="14814"/>
                    <a:pt x="1189" y="15357"/>
                    <a:pt x="1155" y="15954"/>
                  </a:cubicBezTo>
                  <a:cubicBezTo>
                    <a:pt x="1121" y="16551"/>
                    <a:pt x="1087" y="17202"/>
                    <a:pt x="1060" y="17760"/>
                  </a:cubicBezTo>
                  <a:cubicBezTo>
                    <a:pt x="1032" y="18318"/>
                    <a:pt x="1012" y="18783"/>
                    <a:pt x="1022" y="19287"/>
                  </a:cubicBezTo>
                  <a:cubicBezTo>
                    <a:pt x="1032" y="19791"/>
                    <a:pt x="1073" y="20334"/>
                    <a:pt x="1192" y="20714"/>
                  </a:cubicBezTo>
                  <a:cubicBezTo>
                    <a:pt x="1311" y="21094"/>
                    <a:pt x="1508" y="21311"/>
                    <a:pt x="1749" y="21435"/>
                  </a:cubicBezTo>
                  <a:cubicBezTo>
                    <a:pt x="1990" y="21559"/>
                    <a:pt x="2276" y="21590"/>
                    <a:pt x="2531" y="21590"/>
                  </a:cubicBezTo>
                  <a:cubicBezTo>
                    <a:pt x="2785" y="21590"/>
                    <a:pt x="3010" y="21559"/>
                    <a:pt x="3251" y="21528"/>
                  </a:cubicBezTo>
                  <a:cubicBezTo>
                    <a:pt x="3492" y="21497"/>
                    <a:pt x="3750" y="21466"/>
                    <a:pt x="4032" y="21427"/>
                  </a:cubicBezTo>
                  <a:cubicBezTo>
                    <a:pt x="4314" y="21388"/>
                    <a:pt x="4620" y="21342"/>
                    <a:pt x="4885" y="21303"/>
                  </a:cubicBezTo>
                  <a:cubicBezTo>
                    <a:pt x="5150" y="21264"/>
                    <a:pt x="5374" y="21233"/>
                    <a:pt x="5598" y="21202"/>
                  </a:cubicBezTo>
                  <a:cubicBezTo>
                    <a:pt x="5823" y="21171"/>
                    <a:pt x="6047" y="21140"/>
                    <a:pt x="6278" y="21109"/>
                  </a:cubicBezTo>
                  <a:cubicBezTo>
                    <a:pt x="6509" y="21078"/>
                    <a:pt x="6747" y="21047"/>
                    <a:pt x="7001" y="21024"/>
                  </a:cubicBezTo>
                  <a:cubicBezTo>
                    <a:pt x="7256" y="21001"/>
                    <a:pt x="7528" y="20985"/>
                    <a:pt x="7796" y="20970"/>
                  </a:cubicBezTo>
                  <a:cubicBezTo>
                    <a:pt x="8065" y="20954"/>
                    <a:pt x="8330" y="20939"/>
                    <a:pt x="8598" y="20931"/>
                  </a:cubicBezTo>
                  <a:cubicBezTo>
                    <a:pt x="8867" y="20923"/>
                    <a:pt x="9138" y="20923"/>
                    <a:pt x="9407" y="20923"/>
                  </a:cubicBezTo>
                  <a:cubicBezTo>
                    <a:pt x="9675" y="20923"/>
                    <a:pt x="9940" y="20923"/>
                    <a:pt x="10202" y="20923"/>
                  </a:cubicBezTo>
                  <a:cubicBezTo>
                    <a:pt x="10463" y="20923"/>
                    <a:pt x="10721" y="20923"/>
                    <a:pt x="10986" y="20923"/>
                  </a:cubicBezTo>
                  <a:cubicBezTo>
                    <a:pt x="11251" y="20923"/>
                    <a:pt x="11523" y="20923"/>
                    <a:pt x="11781" y="20931"/>
                  </a:cubicBezTo>
                  <a:cubicBezTo>
                    <a:pt x="12040" y="20939"/>
                    <a:pt x="12284" y="20954"/>
                    <a:pt x="12515" y="20970"/>
                  </a:cubicBezTo>
                  <a:cubicBezTo>
                    <a:pt x="12746" y="20985"/>
                    <a:pt x="12964" y="21001"/>
                    <a:pt x="13181" y="21016"/>
                  </a:cubicBezTo>
                  <a:cubicBezTo>
                    <a:pt x="13399" y="21032"/>
                    <a:pt x="13616" y="21047"/>
                    <a:pt x="13867" y="21063"/>
                  </a:cubicBezTo>
                  <a:cubicBezTo>
                    <a:pt x="14119" y="21078"/>
                    <a:pt x="14404" y="21094"/>
                    <a:pt x="14669" y="21102"/>
                  </a:cubicBezTo>
                  <a:cubicBezTo>
                    <a:pt x="14934" y="21109"/>
                    <a:pt x="15179" y="21109"/>
                    <a:pt x="15447" y="21109"/>
                  </a:cubicBezTo>
                  <a:cubicBezTo>
                    <a:pt x="15715" y="21109"/>
                    <a:pt x="16008" y="21109"/>
                    <a:pt x="16286" y="21078"/>
                  </a:cubicBezTo>
                  <a:cubicBezTo>
                    <a:pt x="16565" y="21047"/>
                    <a:pt x="16830" y="20985"/>
                    <a:pt x="17068" y="20861"/>
                  </a:cubicBezTo>
                  <a:cubicBezTo>
                    <a:pt x="17305" y="20737"/>
                    <a:pt x="17516" y="20551"/>
                    <a:pt x="17699" y="20233"/>
                  </a:cubicBezTo>
                  <a:cubicBezTo>
                    <a:pt x="17883" y="19915"/>
                    <a:pt x="18039" y="19466"/>
                    <a:pt x="18175" y="18993"/>
                  </a:cubicBezTo>
                  <a:cubicBezTo>
                    <a:pt x="18311" y="18520"/>
                    <a:pt x="18427" y="18024"/>
                    <a:pt x="18532" y="17543"/>
                  </a:cubicBezTo>
                  <a:cubicBezTo>
                    <a:pt x="18637" y="17062"/>
                    <a:pt x="18732" y="16597"/>
                    <a:pt x="18834" y="16085"/>
                  </a:cubicBezTo>
                  <a:cubicBezTo>
                    <a:pt x="18936" y="15574"/>
                    <a:pt x="19045" y="15015"/>
                    <a:pt x="19157" y="14465"/>
                  </a:cubicBezTo>
                  <a:cubicBezTo>
                    <a:pt x="19269" y="13914"/>
                    <a:pt x="19385" y="13372"/>
                    <a:pt x="19503" y="12845"/>
                  </a:cubicBezTo>
                  <a:cubicBezTo>
                    <a:pt x="19622" y="12317"/>
                    <a:pt x="19745" y="11806"/>
                    <a:pt x="19867" y="11302"/>
                  </a:cubicBezTo>
                  <a:cubicBezTo>
                    <a:pt x="19989" y="10798"/>
                    <a:pt x="20112" y="10302"/>
                    <a:pt x="20234" y="9829"/>
                  </a:cubicBezTo>
                  <a:cubicBezTo>
                    <a:pt x="20356" y="9356"/>
                    <a:pt x="20478" y="8906"/>
                    <a:pt x="20608" y="8425"/>
                  </a:cubicBezTo>
                  <a:cubicBezTo>
                    <a:pt x="20737" y="7945"/>
                    <a:pt x="20873" y="7433"/>
                    <a:pt x="20985" y="6929"/>
                  </a:cubicBezTo>
                  <a:cubicBezTo>
                    <a:pt x="21097" y="6425"/>
                    <a:pt x="21185" y="5929"/>
                    <a:pt x="21222" y="5440"/>
                  </a:cubicBezTo>
                  <a:cubicBezTo>
                    <a:pt x="21260" y="4952"/>
                    <a:pt x="21246" y="4471"/>
                    <a:pt x="21141" y="4115"/>
                  </a:cubicBezTo>
                  <a:cubicBezTo>
                    <a:pt x="21036" y="3758"/>
                    <a:pt x="20839" y="3525"/>
                    <a:pt x="20608" y="3363"/>
                  </a:cubicBezTo>
                  <a:cubicBezTo>
                    <a:pt x="20377" y="3200"/>
                    <a:pt x="20112" y="3107"/>
                    <a:pt x="19843" y="3029"/>
                  </a:cubicBezTo>
                  <a:cubicBezTo>
                    <a:pt x="19575" y="2952"/>
                    <a:pt x="19303" y="2890"/>
                    <a:pt x="19065" y="2835"/>
                  </a:cubicBezTo>
                  <a:cubicBezTo>
                    <a:pt x="18827" y="2781"/>
                    <a:pt x="18624" y="2735"/>
                    <a:pt x="18406" y="2696"/>
                  </a:cubicBezTo>
                  <a:cubicBezTo>
                    <a:pt x="18189" y="2657"/>
                    <a:pt x="17958" y="2626"/>
                    <a:pt x="17713" y="2587"/>
                  </a:cubicBezTo>
                  <a:cubicBezTo>
                    <a:pt x="17468" y="2549"/>
                    <a:pt x="17210" y="2502"/>
                    <a:pt x="16949" y="2448"/>
                  </a:cubicBezTo>
                  <a:cubicBezTo>
                    <a:pt x="16687" y="2393"/>
                    <a:pt x="16422" y="2331"/>
                    <a:pt x="16150" y="2277"/>
                  </a:cubicBezTo>
                  <a:cubicBezTo>
                    <a:pt x="15879" y="2223"/>
                    <a:pt x="15600" y="2176"/>
                    <a:pt x="15315" y="2130"/>
                  </a:cubicBezTo>
                  <a:cubicBezTo>
                    <a:pt x="15029" y="2083"/>
                    <a:pt x="14737" y="2037"/>
                    <a:pt x="14516" y="2006"/>
                  </a:cubicBezTo>
                  <a:cubicBezTo>
                    <a:pt x="14295" y="1975"/>
                    <a:pt x="14146" y="1959"/>
                    <a:pt x="13990" y="1944"/>
                  </a:cubicBezTo>
                  <a:cubicBezTo>
                    <a:pt x="13833" y="1928"/>
                    <a:pt x="13670" y="1913"/>
                    <a:pt x="13517" y="1889"/>
                  </a:cubicBezTo>
                  <a:cubicBezTo>
                    <a:pt x="13365" y="1866"/>
                    <a:pt x="13222" y="1835"/>
                    <a:pt x="13069" y="1812"/>
                  </a:cubicBezTo>
                  <a:cubicBezTo>
                    <a:pt x="12916" y="1789"/>
                    <a:pt x="12753" y="1773"/>
                    <a:pt x="12593" y="1758"/>
                  </a:cubicBezTo>
                  <a:cubicBezTo>
                    <a:pt x="12434" y="1742"/>
                    <a:pt x="12277" y="1727"/>
                    <a:pt x="12118" y="1711"/>
                  </a:cubicBezTo>
                  <a:cubicBezTo>
                    <a:pt x="11958" y="1696"/>
                    <a:pt x="11795" y="1680"/>
                    <a:pt x="11642" y="1672"/>
                  </a:cubicBezTo>
                  <a:cubicBezTo>
                    <a:pt x="11489" y="1665"/>
                    <a:pt x="11347" y="1665"/>
                    <a:pt x="11183" y="1657"/>
                  </a:cubicBezTo>
                  <a:cubicBezTo>
                    <a:pt x="11020" y="1649"/>
                    <a:pt x="10837" y="1634"/>
                    <a:pt x="10596" y="1626"/>
                  </a:cubicBezTo>
                  <a:cubicBezTo>
                    <a:pt x="10355" y="1618"/>
                    <a:pt x="10056" y="1618"/>
                    <a:pt x="9760" y="1610"/>
                  </a:cubicBezTo>
                  <a:cubicBezTo>
                    <a:pt x="9464" y="1603"/>
                    <a:pt x="9172" y="1587"/>
                    <a:pt x="8890" y="1579"/>
                  </a:cubicBezTo>
                  <a:cubicBezTo>
                    <a:pt x="8608" y="1572"/>
                    <a:pt x="8337" y="1572"/>
                    <a:pt x="8078" y="1572"/>
                  </a:cubicBezTo>
                  <a:cubicBezTo>
                    <a:pt x="7820" y="1572"/>
                    <a:pt x="7576" y="1572"/>
                    <a:pt x="7328" y="1579"/>
                  </a:cubicBezTo>
                  <a:cubicBezTo>
                    <a:pt x="7080" y="1587"/>
                    <a:pt x="6828" y="1603"/>
                    <a:pt x="6590" y="1618"/>
                  </a:cubicBezTo>
                  <a:cubicBezTo>
                    <a:pt x="6353" y="1634"/>
                    <a:pt x="6128" y="1649"/>
                    <a:pt x="5914" y="1665"/>
                  </a:cubicBezTo>
                  <a:cubicBezTo>
                    <a:pt x="5700" y="1680"/>
                    <a:pt x="5496" y="1696"/>
                    <a:pt x="5252" y="1703"/>
                  </a:cubicBezTo>
                  <a:cubicBezTo>
                    <a:pt x="5007" y="1711"/>
                    <a:pt x="4722" y="1711"/>
                    <a:pt x="4450" y="1711"/>
                  </a:cubicBezTo>
                  <a:cubicBezTo>
                    <a:pt x="4178" y="1711"/>
                    <a:pt x="3920" y="1711"/>
                    <a:pt x="3641" y="1727"/>
                  </a:cubicBezTo>
                  <a:cubicBezTo>
                    <a:pt x="3363" y="1742"/>
                    <a:pt x="3064" y="1773"/>
                    <a:pt x="2779" y="1827"/>
                  </a:cubicBezTo>
                  <a:cubicBezTo>
                    <a:pt x="2493" y="1882"/>
                    <a:pt x="2221" y="1959"/>
                    <a:pt x="1984" y="2099"/>
                  </a:cubicBezTo>
                  <a:cubicBezTo>
                    <a:pt x="1746" y="2238"/>
                    <a:pt x="1542" y="2440"/>
                    <a:pt x="1416" y="2711"/>
                  </a:cubicBezTo>
                  <a:cubicBezTo>
                    <a:pt x="1291" y="2983"/>
                    <a:pt x="1243" y="3324"/>
                    <a:pt x="1223" y="3820"/>
                  </a:cubicBezTo>
                  <a:cubicBezTo>
                    <a:pt x="1202" y="4316"/>
                    <a:pt x="1209" y="4967"/>
                    <a:pt x="1223" y="5549"/>
                  </a:cubicBezTo>
                  <a:cubicBezTo>
                    <a:pt x="1236" y="6130"/>
                    <a:pt x="1257" y="6642"/>
                    <a:pt x="1297" y="7200"/>
                  </a:cubicBezTo>
                  <a:cubicBezTo>
                    <a:pt x="1338" y="7759"/>
                    <a:pt x="1399" y="8363"/>
                    <a:pt x="1450" y="8984"/>
                  </a:cubicBezTo>
                  <a:cubicBezTo>
                    <a:pt x="1501" y="9604"/>
                    <a:pt x="1542" y="10240"/>
                    <a:pt x="1562" y="10868"/>
                  </a:cubicBezTo>
                  <a:cubicBezTo>
                    <a:pt x="1583" y="11496"/>
                    <a:pt x="1583" y="12116"/>
                    <a:pt x="1569" y="12783"/>
                  </a:cubicBezTo>
                  <a:cubicBezTo>
                    <a:pt x="1556" y="13449"/>
                    <a:pt x="1528" y="14163"/>
                    <a:pt x="1508" y="14605"/>
                  </a:cubicBezTo>
                  <a:cubicBezTo>
                    <a:pt x="1488" y="15046"/>
                    <a:pt x="1474" y="15217"/>
                    <a:pt x="1460" y="1538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" name="Line"/>
            <p:cNvSpPr/>
            <p:nvPr/>
          </p:nvSpPr>
          <p:spPr>
            <a:xfrm>
              <a:off x="232657" y="4730750"/>
              <a:ext cx="2508282" cy="177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36" fill="norm" stroke="1" extrusionOk="0">
                  <a:moveTo>
                    <a:pt x="1256" y="20057"/>
                  </a:moveTo>
                  <a:cubicBezTo>
                    <a:pt x="1165" y="19286"/>
                    <a:pt x="1074" y="18514"/>
                    <a:pt x="974" y="17871"/>
                  </a:cubicBezTo>
                  <a:cubicBezTo>
                    <a:pt x="874" y="17229"/>
                    <a:pt x="765" y="16714"/>
                    <a:pt x="783" y="16457"/>
                  </a:cubicBezTo>
                  <a:cubicBezTo>
                    <a:pt x="801" y="16200"/>
                    <a:pt x="947" y="16200"/>
                    <a:pt x="1365" y="15686"/>
                  </a:cubicBezTo>
                  <a:cubicBezTo>
                    <a:pt x="1784" y="15171"/>
                    <a:pt x="2475" y="14143"/>
                    <a:pt x="3194" y="13114"/>
                  </a:cubicBezTo>
                  <a:cubicBezTo>
                    <a:pt x="3913" y="12086"/>
                    <a:pt x="4659" y="11057"/>
                    <a:pt x="5378" y="10157"/>
                  </a:cubicBezTo>
                  <a:cubicBezTo>
                    <a:pt x="6096" y="9257"/>
                    <a:pt x="6788" y="8486"/>
                    <a:pt x="7534" y="7843"/>
                  </a:cubicBezTo>
                  <a:cubicBezTo>
                    <a:pt x="8280" y="7200"/>
                    <a:pt x="9081" y="6686"/>
                    <a:pt x="9754" y="6429"/>
                  </a:cubicBezTo>
                  <a:cubicBezTo>
                    <a:pt x="10427" y="6171"/>
                    <a:pt x="10973" y="6171"/>
                    <a:pt x="11528" y="6043"/>
                  </a:cubicBezTo>
                  <a:cubicBezTo>
                    <a:pt x="12083" y="5914"/>
                    <a:pt x="12647" y="5657"/>
                    <a:pt x="13312" y="5529"/>
                  </a:cubicBezTo>
                  <a:cubicBezTo>
                    <a:pt x="13976" y="5400"/>
                    <a:pt x="14740" y="5400"/>
                    <a:pt x="15459" y="5400"/>
                  </a:cubicBezTo>
                  <a:cubicBezTo>
                    <a:pt x="16178" y="5400"/>
                    <a:pt x="16851" y="5400"/>
                    <a:pt x="17488" y="5271"/>
                  </a:cubicBezTo>
                  <a:cubicBezTo>
                    <a:pt x="18125" y="5143"/>
                    <a:pt x="18725" y="4886"/>
                    <a:pt x="19107" y="4757"/>
                  </a:cubicBezTo>
                  <a:cubicBezTo>
                    <a:pt x="19490" y="4629"/>
                    <a:pt x="19653" y="4629"/>
                    <a:pt x="19826" y="4243"/>
                  </a:cubicBezTo>
                  <a:cubicBezTo>
                    <a:pt x="19999" y="3857"/>
                    <a:pt x="20181" y="3086"/>
                    <a:pt x="20227" y="2571"/>
                  </a:cubicBezTo>
                  <a:cubicBezTo>
                    <a:pt x="20272" y="2057"/>
                    <a:pt x="20181" y="1800"/>
                    <a:pt x="19772" y="1414"/>
                  </a:cubicBezTo>
                  <a:cubicBezTo>
                    <a:pt x="19362" y="1029"/>
                    <a:pt x="18634" y="514"/>
                    <a:pt x="17952" y="257"/>
                  </a:cubicBezTo>
                  <a:cubicBezTo>
                    <a:pt x="17269" y="0"/>
                    <a:pt x="16633" y="0"/>
                    <a:pt x="15950" y="0"/>
                  </a:cubicBezTo>
                  <a:cubicBezTo>
                    <a:pt x="15268" y="0"/>
                    <a:pt x="14540" y="0"/>
                    <a:pt x="13794" y="257"/>
                  </a:cubicBezTo>
                  <a:cubicBezTo>
                    <a:pt x="13048" y="514"/>
                    <a:pt x="12283" y="1029"/>
                    <a:pt x="11510" y="1800"/>
                  </a:cubicBezTo>
                  <a:cubicBezTo>
                    <a:pt x="10737" y="2571"/>
                    <a:pt x="9954" y="3600"/>
                    <a:pt x="9172" y="4629"/>
                  </a:cubicBezTo>
                  <a:cubicBezTo>
                    <a:pt x="8389" y="5657"/>
                    <a:pt x="7607" y="6686"/>
                    <a:pt x="6843" y="7714"/>
                  </a:cubicBezTo>
                  <a:cubicBezTo>
                    <a:pt x="6078" y="8743"/>
                    <a:pt x="5332" y="9771"/>
                    <a:pt x="4632" y="10929"/>
                  </a:cubicBezTo>
                  <a:cubicBezTo>
                    <a:pt x="3931" y="12086"/>
                    <a:pt x="3276" y="13371"/>
                    <a:pt x="2630" y="14657"/>
                  </a:cubicBezTo>
                  <a:cubicBezTo>
                    <a:pt x="1984" y="15943"/>
                    <a:pt x="1347" y="17229"/>
                    <a:pt x="947" y="18129"/>
                  </a:cubicBezTo>
                  <a:cubicBezTo>
                    <a:pt x="546" y="19029"/>
                    <a:pt x="383" y="19543"/>
                    <a:pt x="237" y="20057"/>
                  </a:cubicBezTo>
                  <a:cubicBezTo>
                    <a:pt x="91" y="20571"/>
                    <a:pt x="-36" y="21086"/>
                    <a:pt x="9" y="21343"/>
                  </a:cubicBezTo>
                  <a:cubicBezTo>
                    <a:pt x="55" y="21600"/>
                    <a:pt x="273" y="21600"/>
                    <a:pt x="737" y="21343"/>
                  </a:cubicBezTo>
                  <a:cubicBezTo>
                    <a:pt x="1201" y="21086"/>
                    <a:pt x="1911" y="20571"/>
                    <a:pt x="2612" y="19800"/>
                  </a:cubicBezTo>
                  <a:cubicBezTo>
                    <a:pt x="3312" y="19029"/>
                    <a:pt x="4004" y="18000"/>
                    <a:pt x="4632" y="17229"/>
                  </a:cubicBezTo>
                  <a:cubicBezTo>
                    <a:pt x="5259" y="16457"/>
                    <a:pt x="5823" y="15943"/>
                    <a:pt x="6388" y="15429"/>
                  </a:cubicBezTo>
                  <a:cubicBezTo>
                    <a:pt x="6952" y="14914"/>
                    <a:pt x="7516" y="14400"/>
                    <a:pt x="8107" y="13886"/>
                  </a:cubicBezTo>
                  <a:cubicBezTo>
                    <a:pt x="8699" y="13371"/>
                    <a:pt x="9317" y="12857"/>
                    <a:pt x="9936" y="12471"/>
                  </a:cubicBezTo>
                  <a:cubicBezTo>
                    <a:pt x="10555" y="12086"/>
                    <a:pt x="11173" y="11829"/>
                    <a:pt x="11765" y="11700"/>
                  </a:cubicBezTo>
                  <a:cubicBezTo>
                    <a:pt x="12356" y="11571"/>
                    <a:pt x="12920" y="11571"/>
                    <a:pt x="13603" y="11443"/>
                  </a:cubicBezTo>
                  <a:cubicBezTo>
                    <a:pt x="14285" y="11314"/>
                    <a:pt x="15086" y="11057"/>
                    <a:pt x="15823" y="10929"/>
                  </a:cubicBezTo>
                  <a:cubicBezTo>
                    <a:pt x="16560" y="10800"/>
                    <a:pt x="17233" y="10800"/>
                    <a:pt x="17897" y="10671"/>
                  </a:cubicBezTo>
                  <a:cubicBezTo>
                    <a:pt x="18561" y="10543"/>
                    <a:pt x="19217" y="10286"/>
                    <a:pt x="19626" y="10157"/>
                  </a:cubicBezTo>
                  <a:cubicBezTo>
                    <a:pt x="20035" y="10029"/>
                    <a:pt x="20199" y="10029"/>
                    <a:pt x="20345" y="9771"/>
                  </a:cubicBezTo>
                  <a:cubicBezTo>
                    <a:pt x="20490" y="9514"/>
                    <a:pt x="20618" y="9000"/>
                    <a:pt x="20636" y="8486"/>
                  </a:cubicBezTo>
                  <a:cubicBezTo>
                    <a:pt x="20654" y="7971"/>
                    <a:pt x="20563" y="7457"/>
                    <a:pt x="20199" y="6686"/>
                  </a:cubicBezTo>
                  <a:cubicBezTo>
                    <a:pt x="19835" y="5914"/>
                    <a:pt x="19198" y="4886"/>
                    <a:pt x="18543" y="4114"/>
                  </a:cubicBezTo>
                  <a:cubicBezTo>
                    <a:pt x="17888" y="3343"/>
                    <a:pt x="17215" y="2829"/>
                    <a:pt x="16487" y="2443"/>
                  </a:cubicBezTo>
                  <a:cubicBezTo>
                    <a:pt x="15759" y="2057"/>
                    <a:pt x="14977" y="1800"/>
                    <a:pt x="14294" y="1671"/>
                  </a:cubicBezTo>
                  <a:cubicBezTo>
                    <a:pt x="13612" y="1543"/>
                    <a:pt x="13030" y="1543"/>
                    <a:pt x="12429" y="1800"/>
                  </a:cubicBezTo>
                  <a:cubicBezTo>
                    <a:pt x="11829" y="2057"/>
                    <a:pt x="11210" y="2571"/>
                    <a:pt x="10609" y="3086"/>
                  </a:cubicBezTo>
                  <a:cubicBezTo>
                    <a:pt x="10009" y="3600"/>
                    <a:pt x="9427" y="4114"/>
                    <a:pt x="8844" y="4757"/>
                  </a:cubicBezTo>
                  <a:cubicBezTo>
                    <a:pt x="8262" y="5400"/>
                    <a:pt x="7680" y="6171"/>
                    <a:pt x="6979" y="7329"/>
                  </a:cubicBezTo>
                  <a:cubicBezTo>
                    <a:pt x="6278" y="8486"/>
                    <a:pt x="5460" y="10029"/>
                    <a:pt x="4677" y="11571"/>
                  </a:cubicBezTo>
                  <a:cubicBezTo>
                    <a:pt x="3895" y="13114"/>
                    <a:pt x="3148" y="14657"/>
                    <a:pt x="2630" y="15686"/>
                  </a:cubicBezTo>
                  <a:cubicBezTo>
                    <a:pt x="2111" y="16714"/>
                    <a:pt x="1820" y="17229"/>
                    <a:pt x="1602" y="17743"/>
                  </a:cubicBezTo>
                  <a:cubicBezTo>
                    <a:pt x="1383" y="18257"/>
                    <a:pt x="1238" y="18771"/>
                    <a:pt x="1256" y="19286"/>
                  </a:cubicBezTo>
                  <a:cubicBezTo>
                    <a:pt x="1274" y="19800"/>
                    <a:pt x="1456" y="20314"/>
                    <a:pt x="1857" y="20314"/>
                  </a:cubicBezTo>
                  <a:cubicBezTo>
                    <a:pt x="2257" y="20314"/>
                    <a:pt x="2876" y="19800"/>
                    <a:pt x="3512" y="18900"/>
                  </a:cubicBezTo>
                  <a:cubicBezTo>
                    <a:pt x="4149" y="18000"/>
                    <a:pt x="4804" y="16714"/>
                    <a:pt x="5414" y="15557"/>
                  </a:cubicBezTo>
                  <a:cubicBezTo>
                    <a:pt x="6024" y="14400"/>
                    <a:pt x="6588" y="13371"/>
                    <a:pt x="7206" y="12214"/>
                  </a:cubicBezTo>
                  <a:cubicBezTo>
                    <a:pt x="7825" y="11057"/>
                    <a:pt x="8498" y="9771"/>
                    <a:pt x="9190" y="8614"/>
                  </a:cubicBezTo>
                  <a:cubicBezTo>
                    <a:pt x="9881" y="7457"/>
                    <a:pt x="10591" y="6429"/>
                    <a:pt x="11310" y="5657"/>
                  </a:cubicBezTo>
                  <a:cubicBezTo>
                    <a:pt x="12029" y="4886"/>
                    <a:pt x="12757" y="4371"/>
                    <a:pt x="13484" y="3857"/>
                  </a:cubicBezTo>
                  <a:cubicBezTo>
                    <a:pt x="14212" y="3343"/>
                    <a:pt x="14940" y="2829"/>
                    <a:pt x="15623" y="2571"/>
                  </a:cubicBezTo>
                  <a:cubicBezTo>
                    <a:pt x="16305" y="2314"/>
                    <a:pt x="16942" y="2314"/>
                    <a:pt x="17743" y="2314"/>
                  </a:cubicBezTo>
                  <a:cubicBezTo>
                    <a:pt x="18543" y="2314"/>
                    <a:pt x="19508" y="2314"/>
                    <a:pt x="20172" y="3086"/>
                  </a:cubicBezTo>
                  <a:cubicBezTo>
                    <a:pt x="20836" y="3857"/>
                    <a:pt x="21200" y="5400"/>
                    <a:pt x="21564" y="694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" name="Line"/>
            <p:cNvSpPr/>
            <p:nvPr/>
          </p:nvSpPr>
          <p:spPr>
            <a:xfrm>
              <a:off x="3605792" y="4693179"/>
              <a:ext cx="1097297" cy="132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397" fill="norm" stroke="1" extrusionOk="0">
                  <a:moveTo>
                    <a:pt x="1471" y="19457"/>
                  </a:moveTo>
                  <a:cubicBezTo>
                    <a:pt x="2219" y="17057"/>
                    <a:pt x="2966" y="14657"/>
                    <a:pt x="4088" y="12428"/>
                  </a:cubicBezTo>
                  <a:cubicBezTo>
                    <a:pt x="5209" y="10200"/>
                    <a:pt x="6705" y="8143"/>
                    <a:pt x="8304" y="6771"/>
                  </a:cubicBezTo>
                  <a:cubicBezTo>
                    <a:pt x="9903" y="5400"/>
                    <a:pt x="11606" y="4714"/>
                    <a:pt x="13330" y="4371"/>
                  </a:cubicBezTo>
                  <a:cubicBezTo>
                    <a:pt x="15054" y="4028"/>
                    <a:pt x="16799" y="4028"/>
                    <a:pt x="17816" y="4028"/>
                  </a:cubicBezTo>
                  <a:cubicBezTo>
                    <a:pt x="18834" y="4028"/>
                    <a:pt x="19125" y="4028"/>
                    <a:pt x="19416" y="3685"/>
                  </a:cubicBezTo>
                  <a:cubicBezTo>
                    <a:pt x="19706" y="3343"/>
                    <a:pt x="19997" y="2657"/>
                    <a:pt x="19976" y="1971"/>
                  </a:cubicBezTo>
                  <a:cubicBezTo>
                    <a:pt x="19956" y="1285"/>
                    <a:pt x="19623" y="600"/>
                    <a:pt x="18751" y="257"/>
                  </a:cubicBezTo>
                  <a:cubicBezTo>
                    <a:pt x="17879" y="-86"/>
                    <a:pt x="16466" y="-86"/>
                    <a:pt x="14992" y="257"/>
                  </a:cubicBezTo>
                  <a:cubicBezTo>
                    <a:pt x="13517" y="600"/>
                    <a:pt x="11980" y="1285"/>
                    <a:pt x="10443" y="2314"/>
                  </a:cubicBezTo>
                  <a:cubicBezTo>
                    <a:pt x="8906" y="3343"/>
                    <a:pt x="7369" y="4714"/>
                    <a:pt x="5874" y="6600"/>
                  </a:cubicBezTo>
                  <a:cubicBezTo>
                    <a:pt x="4379" y="8485"/>
                    <a:pt x="2925" y="10885"/>
                    <a:pt x="2094" y="12428"/>
                  </a:cubicBezTo>
                  <a:cubicBezTo>
                    <a:pt x="1263" y="13971"/>
                    <a:pt x="1056" y="14657"/>
                    <a:pt x="765" y="15685"/>
                  </a:cubicBezTo>
                  <a:cubicBezTo>
                    <a:pt x="474" y="16714"/>
                    <a:pt x="100" y="18085"/>
                    <a:pt x="17" y="19114"/>
                  </a:cubicBezTo>
                  <a:cubicBezTo>
                    <a:pt x="-66" y="20143"/>
                    <a:pt x="142" y="20828"/>
                    <a:pt x="972" y="21171"/>
                  </a:cubicBezTo>
                  <a:cubicBezTo>
                    <a:pt x="1803" y="21514"/>
                    <a:pt x="3257" y="21514"/>
                    <a:pt x="4815" y="20828"/>
                  </a:cubicBezTo>
                  <a:cubicBezTo>
                    <a:pt x="6372" y="20143"/>
                    <a:pt x="8034" y="18771"/>
                    <a:pt x="9737" y="17914"/>
                  </a:cubicBezTo>
                  <a:cubicBezTo>
                    <a:pt x="11440" y="17057"/>
                    <a:pt x="13185" y="16714"/>
                    <a:pt x="14888" y="16543"/>
                  </a:cubicBezTo>
                  <a:cubicBezTo>
                    <a:pt x="16591" y="16371"/>
                    <a:pt x="18252" y="16371"/>
                    <a:pt x="19353" y="16714"/>
                  </a:cubicBezTo>
                  <a:cubicBezTo>
                    <a:pt x="20454" y="17057"/>
                    <a:pt x="20994" y="17743"/>
                    <a:pt x="21534" y="1842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" name="Line"/>
            <p:cNvSpPr/>
            <p:nvPr/>
          </p:nvSpPr>
          <p:spPr>
            <a:xfrm>
              <a:off x="3455810" y="3630083"/>
              <a:ext cx="250329" cy="1243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583" fill="norm" stroke="1" extrusionOk="0">
                  <a:moveTo>
                    <a:pt x="21467" y="367"/>
                  </a:moveTo>
                  <a:cubicBezTo>
                    <a:pt x="21104" y="184"/>
                    <a:pt x="20741" y="0"/>
                    <a:pt x="20469" y="0"/>
                  </a:cubicBezTo>
                  <a:cubicBezTo>
                    <a:pt x="20196" y="0"/>
                    <a:pt x="20015" y="184"/>
                    <a:pt x="19289" y="882"/>
                  </a:cubicBezTo>
                  <a:cubicBezTo>
                    <a:pt x="18563" y="1580"/>
                    <a:pt x="17292" y="2792"/>
                    <a:pt x="16112" y="4096"/>
                  </a:cubicBezTo>
                  <a:cubicBezTo>
                    <a:pt x="14933" y="5400"/>
                    <a:pt x="13843" y="6796"/>
                    <a:pt x="12845" y="8155"/>
                  </a:cubicBezTo>
                  <a:cubicBezTo>
                    <a:pt x="11847" y="9514"/>
                    <a:pt x="10939" y="10837"/>
                    <a:pt x="9850" y="12196"/>
                  </a:cubicBezTo>
                  <a:cubicBezTo>
                    <a:pt x="8761" y="13555"/>
                    <a:pt x="7491" y="14951"/>
                    <a:pt x="6129" y="16218"/>
                  </a:cubicBezTo>
                  <a:cubicBezTo>
                    <a:pt x="4768" y="17486"/>
                    <a:pt x="3316" y="18624"/>
                    <a:pt x="2227" y="19433"/>
                  </a:cubicBezTo>
                  <a:cubicBezTo>
                    <a:pt x="1138" y="20241"/>
                    <a:pt x="412" y="20718"/>
                    <a:pt x="139" y="21049"/>
                  </a:cubicBezTo>
                  <a:cubicBezTo>
                    <a:pt x="-133" y="21380"/>
                    <a:pt x="49" y="21563"/>
                    <a:pt x="230" y="21582"/>
                  </a:cubicBezTo>
                  <a:cubicBezTo>
                    <a:pt x="412" y="21600"/>
                    <a:pt x="593" y="21453"/>
                    <a:pt x="775" y="2130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" name="Line"/>
            <p:cNvSpPr/>
            <p:nvPr/>
          </p:nvSpPr>
          <p:spPr>
            <a:xfrm>
              <a:off x="3553738" y="3721100"/>
              <a:ext cx="1716941" cy="1181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7" h="21600" fill="norm" stroke="1" extrusionOk="0">
                  <a:moveTo>
                    <a:pt x="0" y="0"/>
                  </a:moveTo>
                  <a:cubicBezTo>
                    <a:pt x="904" y="77"/>
                    <a:pt x="1809" y="155"/>
                    <a:pt x="2767" y="194"/>
                  </a:cubicBezTo>
                  <a:cubicBezTo>
                    <a:pt x="3724" y="232"/>
                    <a:pt x="4735" y="232"/>
                    <a:pt x="5786" y="232"/>
                  </a:cubicBezTo>
                  <a:cubicBezTo>
                    <a:pt x="6836" y="232"/>
                    <a:pt x="7927" y="232"/>
                    <a:pt x="8978" y="290"/>
                  </a:cubicBezTo>
                  <a:cubicBezTo>
                    <a:pt x="10029" y="348"/>
                    <a:pt x="11039" y="465"/>
                    <a:pt x="12010" y="561"/>
                  </a:cubicBezTo>
                  <a:cubicBezTo>
                    <a:pt x="12981" y="658"/>
                    <a:pt x="13912" y="735"/>
                    <a:pt x="14870" y="813"/>
                  </a:cubicBezTo>
                  <a:cubicBezTo>
                    <a:pt x="15828" y="890"/>
                    <a:pt x="16812" y="968"/>
                    <a:pt x="17796" y="1065"/>
                  </a:cubicBezTo>
                  <a:cubicBezTo>
                    <a:pt x="18780" y="1161"/>
                    <a:pt x="19765" y="1277"/>
                    <a:pt x="20336" y="1355"/>
                  </a:cubicBezTo>
                  <a:cubicBezTo>
                    <a:pt x="20908" y="1432"/>
                    <a:pt x="21068" y="1471"/>
                    <a:pt x="21228" y="1490"/>
                  </a:cubicBezTo>
                  <a:cubicBezTo>
                    <a:pt x="21387" y="1510"/>
                    <a:pt x="21547" y="1510"/>
                    <a:pt x="21573" y="1568"/>
                  </a:cubicBezTo>
                  <a:cubicBezTo>
                    <a:pt x="21600" y="1626"/>
                    <a:pt x="21494" y="1742"/>
                    <a:pt x="21321" y="2284"/>
                  </a:cubicBezTo>
                  <a:cubicBezTo>
                    <a:pt x="21148" y="2826"/>
                    <a:pt x="20908" y="3794"/>
                    <a:pt x="20669" y="4974"/>
                  </a:cubicBezTo>
                  <a:cubicBezTo>
                    <a:pt x="20430" y="6155"/>
                    <a:pt x="20190" y="7548"/>
                    <a:pt x="19924" y="8903"/>
                  </a:cubicBezTo>
                  <a:cubicBezTo>
                    <a:pt x="19658" y="10258"/>
                    <a:pt x="19366" y="11574"/>
                    <a:pt x="19033" y="12832"/>
                  </a:cubicBezTo>
                  <a:cubicBezTo>
                    <a:pt x="18700" y="14090"/>
                    <a:pt x="18328" y="15290"/>
                    <a:pt x="17889" y="16490"/>
                  </a:cubicBezTo>
                  <a:cubicBezTo>
                    <a:pt x="17450" y="17690"/>
                    <a:pt x="16945" y="18890"/>
                    <a:pt x="16546" y="19742"/>
                  </a:cubicBezTo>
                  <a:cubicBezTo>
                    <a:pt x="16147" y="20594"/>
                    <a:pt x="15854" y="21097"/>
                    <a:pt x="15562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" name="Line"/>
            <p:cNvSpPr/>
            <p:nvPr/>
          </p:nvSpPr>
          <p:spPr>
            <a:xfrm>
              <a:off x="3456371" y="4692650"/>
              <a:ext cx="1621621" cy="143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5" h="21600" fill="norm" stroke="1" extrusionOk="0">
                  <a:moveTo>
                    <a:pt x="282" y="0"/>
                  </a:moveTo>
                  <a:cubicBezTo>
                    <a:pt x="141" y="0"/>
                    <a:pt x="0" y="0"/>
                    <a:pt x="0" y="0"/>
                  </a:cubicBezTo>
                  <a:cubicBezTo>
                    <a:pt x="0" y="0"/>
                    <a:pt x="141" y="0"/>
                    <a:pt x="732" y="159"/>
                  </a:cubicBezTo>
                  <a:cubicBezTo>
                    <a:pt x="1324" y="318"/>
                    <a:pt x="2366" y="635"/>
                    <a:pt x="3464" y="1271"/>
                  </a:cubicBezTo>
                  <a:cubicBezTo>
                    <a:pt x="4562" y="1906"/>
                    <a:pt x="5717" y="2859"/>
                    <a:pt x="6914" y="3812"/>
                  </a:cubicBezTo>
                  <a:cubicBezTo>
                    <a:pt x="8111" y="4765"/>
                    <a:pt x="9350" y="5718"/>
                    <a:pt x="10434" y="6671"/>
                  </a:cubicBezTo>
                  <a:cubicBezTo>
                    <a:pt x="11518" y="7624"/>
                    <a:pt x="12447" y="8576"/>
                    <a:pt x="13518" y="9688"/>
                  </a:cubicBezTo>
                  <a:cubicBezTo>
                    <a:pt x="14588" y="10800"/>
                    <a:pt x="15799" y="12071"/>
                    <a:pt x="16897" y="13500"/>
                  </a:cubicBezTo>
                  <a:cubicBezTo>
                    <a:pt x="17995" y="14929"/>
                    <a:pt x="18981" y="16518"/>
                    <a:pt x="19671" y="17471"/>
                  </a:cubicBezTo>
                  <a:cubicBezTo>
                    <a:pt x="20361" y="18424"/>
                    <a:pt x="20755" y="18741"/>
                    <a:pt x="21051" y="19218"/>
                  </a:cubicBezTo>
                  <a:cubicBezTo>
                    <a:pt x="21347" y="19694"/>
                    <a:pt x="21544" y="20329"/>
                    <a:pt x="21572" y="20806"/>
                  </a:cubicBezTo>
                  <a:cubicBezTo>
                    <a:pt x="21600" y="21282"/>
                    <a:pt x="21459" y="21600"/>
                    <a:pt x="20868" y="21600"/>
                  </a:cubicBezTo>
                  <a:cubicBezTo>
                    <a:pt x="20276" y="21600"/>
                    <a:pt x="19234" y="21282"/>
                    <a:pt x="18235" y="20806"/>
                  </a:cubicBezTo>
                  <a:cubicBezTo>
                    <a:pt x="17235" y="20329"/>
                    <a:pt x="16277" y="19694"/>
                    <a:pt x="15278" y="18741"/>
                  </a:cubicBezTo>
                  <a:cubicBezTo>
                    <a:pt x="14278" y="17788"/>
                    <a:pt x="13236" y="16518"/>
                    <a:pt x="12138" y="15247"/>
                  </a:cubicBezTo>
                  <a:cubicBezTo>
                    <a:pt x="11039" y="13976"/>
                    <a:pt x="9885" y="12706"/>
                    <a:pt x="8786" y="11435"/>
                  </a:cubicBezTo>
                  <a:cubicBezTo>
                    <a:pt x="7688" y="10165"/>
                    <a:pt x="6646" y="8894"/>
                    <a:pt x="5689" y="7782"/>
                  </a:cubicBezTo>
                  <a:cubicBezTo>
                    <a:pt x="4731" y="6671"/>
                    <a:pt x="3858" y="5718"/>
                    <a:pt x="3323" y="5241"/>
                  </a:cubicBezTo>
                  <a:cubicBezTo>
                    <a:pt x="2788" y="4765"/>
                    <a:pt x="2591" y="4765"/>
                    <a:pt x="2422" y="4606"/>
                  </a:cubicBezTo>
                  <a:cubicBezTo>
                    <a:pt x="2253" y="4447"/>
                    <a:pt x="2112" y="4129"/>
                    <a:pt x="2112" y="3971"/>
                  </a:cubicBezTo>
                  <a:cubicBezTo>
                    <a:pt x="2112" y="3812"/>
                    <a:pt x="2253" y="3812"/>
                    <a:pt x="2816" y="4447"/>
                  </a:cubicBezTo>
                  <a:cubicBezTo>
                    <a:pt x="3379" y="5082"/>
                    <a:pt x="4365" y="6353"/>
                    <a:pt x="5407" y="7306"/>
                  </a:cubicBezTo>
                  <a:cubicBezTo>
                    <a:pt x="6449" y="8259"/>
                    <a:pt x="7547" y="8894"/>
                    <a:pt x="8589" y="9529"/>
                  </a:cubicBezTo>
                  <a:cubicBezTo>
                    <a:pt x="9631" y="10165"/>
                    <a:pt x="10617" y="10800"/>
                    <a:pt x="11589" y="11594"/>
                  </a:cubicBezTo>
                  <a:cubicBezTo>
                    <a:pt x="12560" y="12388"/>
                    <a:pt x="13518" y="13341"/>
                    <a:pt x="14433" y="14294"/>
                  </a:cubicBezTo>
                  <a:cubicBezTo>
                    <a:pt x="15348" y="15247"/>
                    <a:pt x="16221" y="16200"/>
                    <a:pt x="16784" y="16835"/>
                  </a:cubicBezTo>
                  <a:cubicBezTo>
                    <a:pt x="17348" y="17471"/>
                    <a:pt x="17601" y="17788"/>
                    <a:pt x="17629" y="17947"/>
                  </a:cubicBezTo>
                  <a:cubicBezTo>
                    <a:pt x="17657" y="18106"/>
                    <a:pt x="17460" y="18106"/>
                    <a:pt x="16855" y="17471"/>
                  </a:cubicBezTo>
                  <a:cubicBezTo>
                    <a:pt x="16249" y="16835"/>
                    <a:pt x="15235" y="15565"/>
                    <a:pt x="14278" y="14453"/>
                  </a:cubicBezTo>
                  <a:cubicBezTo>
                    <a:pt x="13320" y="13341"/>
                    <a:pt x="12419" y="12388"/>
                    <a:pt x="11377" y="11753"/>
                  </a:cubicBezTo>
                  <a:cubicBezTo>
                    <a:pt x="10335" y="11118"/>
                    <a:pt x="9153" y="10800"/>
                    <a:pt x="7956" y="10482"/>
                  </a:cubicBezTo>
                  <a:cubicBezTo>
                    <a:pt x="6759" y="10165"/>
                    <a:pt x="5548" y="9847"/>
                    <a:pt x="4745" y="9529"/>
                  </a:cubicBezTo>
                  <a:cubicBezTo>
                    <a:pt x="3943" y="9212"/>
                    <a:pt x="3548" y="8894"/>
                    <a:pt x="3858" y="8735"/>
                  </a:cubicBezTo>
                  <a:cubicBezTo>
                    <a:pt x="4168" y="8576"/>
                    <a:pt x="5182" y="8576"/>
                    <a:pt x="6294" y="8735"/>
                  </a:cubicBezTo>
                  <a:cubicBezTo>
                    <a:pt x="7407" y="8894"/>
                    <a:pt x="8617" y="9212"/>
                    <a:pt x="9969" y="10800"/>
                  </a:cubicBezTo>
                  <a:cubicBezTo>
                    <a:pt x="11321" y="12388"/>
                    <a:pt x="12814" y="15247"/>
                    <a:pt x="14306" y="1810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" name="Line"/>
            <p:cNvSpPr/>
            <p:nvPr/>
          </p:nvSpPr>
          <p:spPr>
            <a:xfrm>
              <a:off x="229224" y="546100"/>
              <a:ext cx="6046648" cy="2334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0" h="21578" fill="norm" stroke="1" extrusionOk="0">
                  <a:moveTo>
                    <a:pt x="8651" y="0"/>
                  </a:moveTo>
                  <a:cubicBezTo>
                    <a:pt x="8424" y="0"/>
                    <a:pt x="8197" y="0"/>
                    <a:pt x="7959" y="49"/>
                  </a:cubicBezTo>
                  <a:cubicBezTo>
                    <a:pt x="7721" y="98"/>
                    <a:pt x="7472" y="196"/>
                    <a:pt x="7196" y="284"/>
                  </a:cubicBezTo>
                  <a:cubicBezTo>
                    <a:pt x="6920" y="372"/>
                    <a:pt x="6618" y="450"/>
                    <a:pt x="6311" y="509"/>
                  </a:cubicBezTo>
                  <a:cubicBezTo>
                    <a:pt x="6005" y="567"/>
                    <a:pt x="5696" y="607"/>
                    <a:pt x="5405" y="646"/>
                  </a:cubicBezTo>
                  <a:cubicBezTo>
                    <a:pt x="5114" y="685"/>
                    <a:pt x="4842" y="724"/>
                    <a:pt x="4551" y="763"/>
                  </a:cubicBezTo>
                  <a:cubicBezTo>
                    <a:pt x="4260" y="802"/>
                    <a:pt x="3950" y="841"/>
                    <a:pt x="3655" y="910"/>
                  </a:cubicBezTo>
                  <a:cubicBezTo>
                    <a:pt x="3360" y="978"/>
                    <a:pt x="3081" y="1076"/>
                    <a:pt x="2801" y="1203"/>
                  </a:cubicBezTo>
                  <a:cubicBezTo>
                    <a:pt x="2521" y="1330"/>
                    <a:pt x="2242" y="1487"/>
                    <a:pt x="1992" y="1673"/>
                  </a:cubicBezTo>
                  <a:cubicBezTo>
                    <a:pt x="1743" y="1859"/>
                    <a:pt x="1524" y="2074"/>
                    <a:pt x="1373" y="2328"/>
                  </a:cubicBezTo>
                  <a:cubicBezTo>
                    <a:pt x="1221" y="2583"/>
                    <a:pt x="1138" y="2876"/>
                    <a:pt x="1085" y="3287"/>
                  </a:cubicBezTo>
                  <a:cubicBezTo>
                    <a:pt x="1032" y="3698"/>
                    <a:pt x="1010" y="4226"/>
                    <a:pt x="968" y="4754"/>
                  </a:cubicBezTo>
                  <a:cubicBezTo>
                    <a:pt x="927" y="5283"/>
                    <a:pt x="866" y="5811"/>
                    <a:pt x="802" y="6437"/>
                  </a:cubicBezTo>
                  <a:cubicBezTo>
                    <a:pt x="738" y="7063"/>
                    <a:pt x="670" y="7787"/>
                    <a:pt x="605" y="8442"/>
                  </a:cubicBezTo>
                  <a:cubicBezTo>
                    <a:pt x="541" y="9098"/>
                    <a:pt x="481" y="9685"/>
                    <a:pt x="432" y="10311"/>
                  </a:cubicBezTo>
                  <a:cubicBezTo>
                    <a:pt x="382" y="10937"/>
                    <a:pt x="345" y="11602"/>
                    <a:pt x="311" y="12307"/>
                  </a:cubicBezTo>
                  <a:cubicBezTo>
                    <a:pt x="277" y="13011"/>
                    <a:pt x="246" y="13754"/>
                    <a:pt x="216" y="14459"/>
                  </a:cubicBezTo>
                  <a:cubicBezTo>
                    <a:pt x="186" y="15163"/>
                    <a:pt x="156" y="15828"/>
                    <a:pt x="125" y="16513"/>
                  </a:cubicBezTo>
                  <a:cubicBezTo>
                    <a:pt x="95" y="17198"/>
                    <a:pt x="65" y="17902"/>
                    <a:pt x="42" y="18587"/>
                  </a:cubicBezTo>
                  <a:cubicBezTo>
                    <a:pt x="20" y="19272"/>
                    <a:pt x="5" y="19937"/>
                    <a:pt x="1" y="20367"/>
                  </a:cubicBezTo>
                  <a:cubicBezTo>
                    <a:pt x="-3" y="20798"/>
                    <a:pt x="5" y="20993"/>
                    <a:pt x="8" y="21140"/>
                  </a:cubicBezTo>
                  <a:cubicBezTo>
                    <a:pt x="12" y="21287"/>
                    <a:pt x="12" y="21385"/>
                    <a:pt x="27" y="21463"/>
                  </a:cubicBezTo>
                  <a:cubicBezTo>
                    <a:pt x="42" y="21541"/>
                    <a:pt x="73" y="21600"/>
                    <a:pt x="156" y="21571"/>
                  </a:cubicBezTo>
                  <a:cubicBezTo>
                    <a:pt x="239" y="21541"/>
                    <a:pt x="375" y="21424"/>
                    <a:pt x="537" y="21297"/>
                  </a:cubicBezTo>
                  <a:cubicBezTo>
                    <a:pt x="700" y="21170"/>
                    <a:pt x="889" y="21033"/>
                    <a:pt x="1138" y="20886"/>
                  </a:cubicBezTo>
                  <a:cubicBezTo>
                    <a:pt x="1388" y="20739"/>
                    <a:pt x="1697" y="20583"/>
                    <a:pt x="1992" y="20455"/>
                  </a:cubicBezTo>
                  <a:cubicBezTo>
                    <a:pt x="2287" y="20328"/>
                    <a:pt x="2567" y="20230"/>
                    <a:pt x="2846" y="20142"/>
                  </a:cubicBezTo>
                  <a:cubicBezTo>
                    <a:pt x="3126" y="20054"/>
                    <a:pt x="3406" y="19976"/>
                    <a:pt x="3708" y="19898"/>
                  </a:cubicBezTo>
                  <a:cubicBezTo>
                    <a:pt x="4010" y="19820"/>
                    <a:pt x="4335" y="19741"/>
                    <a:pt x="4626" y="19683"/>
                  </a:cubicBezTo>
                  <a:cubicBezTo>
                    <a:pt x="4917" y="19624"/>
                    <a:pt x="5174" y="19585"/>
                    <a:pt x="5431" y="19546"/>
                  </a:cubicBezTo>
                  <a:cubicBezTo>
                    <a:pt x="5688" y="19507"/>
                    <a:pt x="5945" y="19467"/>
                    <a:pt x="6213" y="19438"/>
                  </a:cubicBezTo>
                  <a:cubicBezTo>
                    <a:pt x="6482" y="19409"/>
                    <a:pt x="6761" y="19389"/>
                    <a:pt x="7037" y="19379"/>
                  </a:cubicBezTo>
                  <a:cubicBezTo>
                    <a:pt x="7313" y="19370"/>
                    <a:pt x="7585" y="19370"/>
                    <a:pt x="7865" y="19360"/>
                  </a:cubicBezTo>
                  <a:cubicBezTo>
                    <a:pt x="8144" y="19350"/>
                    <a:pt x="8431" y="19330"/>
                    <a:pt x="8715" y="19321"/>
                  </a:cubicBezTo>
                  <a:cubicBezTo>
                    <a:pt x="8998" y="19311"/>
                    <a:pt x="9278" y="19311"/>
                    <a:pt x="9558" y="19311"/>
                  </a:cubicBezTo>
                  <a:cubicBezTo>
                    <a:pt x="9837" y="19311"/>
                    <a:pt x="10117" y="19311"/>
                    <a:pt x="10393" y="19311"/>
                  </a:cubicBezTo>
                  <a:cubicBezTo>
                    <a:pt x="10669" y="19311"/>
                    <a:pt x="10941" y="19311"/>
                    <a:pt x="11243" y="19311"/>
                  </a:cubicBezTo>
                  <a:cubicBezTo>
                    <a:pt x="11545" y="19311"/>
                    <a:pt x="11878" y="19311"/>
                    <a:pt x="12210" y="19321"/>
                  </a:cubicBezTo>
                  <a:cubicBezTo>
                    <a:pt x="12543" y="19330"/>
                    <a:pt x="12875" y="19350"/>
                    <a:pt x="13185" y="19360"/>
                  </a:cubicBezTo>
                  <a:cubicBezTo>
                    <a:pt x="13495" y="19370"/>
                    <a:pt x="13782" y="19370"/>
                    <a:pt x="14066" y="19379"/>
                  </a:cubicBezTo>
                  <a:cubicBezTo>
                    <a:pt x="14349" y="19389"/>
                    <a:pt x="14629" y="19409"/>
                    <a:pt x="14897" y="19428"/>
                  </a:cubicBezTo>
                  <a:cubicBezTo>
                    <a:pt x="15165" y="19448"/>
                    <a:pt x="15422" y="19467"/>
                    <a:pt x="15702" y="19487"/>
                  </a:cubicBezTo>
                  <a:cubicBezTo>
                    <a:pt x="15982" y="19507"/>
                    <a:pt x="16284" y="19526"/>
                    <a:pt x="16548" y="19526"/>
                  </a:cubicBezTo>
                  <a:cubicBezTo>
                    <a:pt x="16813" y="19526"/>
                    <a:pt x="17040" y="19507"/>
                    <a:pt x="17229" y="19370"/>
                  </a:cubicBezTo>
                  <a:cubicBezTo>
                    <a:pt x="17418" y="19233"/>
                    <a:pt x="17569" y="18978"/>
                    <a:pt x="17739" y="18616"/>
                  </a:cubicBezTo>
                  <a:cubicBezTo>
                    <a:pt x="17909" y="18254"/>
                    <a:pt x="18098" y="17785"/>
                    <a:pt x="18283" y="17237"/>
                  </a:cubicBezTo>
                  <a:cubicBezTo>
                    <a:pt x="18468" y="16689"/>
                    <a:pt x="18649" y="16063"/>
                    <a:pt x="18812" y="15427"/>
                  </a:cubicBezTo>
                  <a:cubicBezTo>
                    <a:pt x="18974" y="14791"/>
                    <a:pt x="19118" y="14146"/>
                    <a:pt x="19243" y="13529"/>
                  </a:cubicBezTo>
                  <a:cubicBezTo>
                    <a:pt x="19367" y="12913"/>
                    <a:pt x="19473" y="12326"/>
                    <a:pt x="19579" y="11641"/>
                  </a:cubicBezTo>
                  <a:cubicBezTo>
                    <a:pt x="19685" y="10957"/>
                    <a:pt x="19791" y="10174"/>
                    <a:pt x="19912" y="9430"/>
                  </a:cubicBezTo>
                  <a:cubicBezTo>
                    <a:pt x="20033" y="8687"/>
                    <a:pt x="20169" y="7983"/>
                    <a:pt x="20327" y="7317"/>
                  </a:cubicBezTo>
                  <a:cubicBezTo>
                    <a:pt x="20486" y="6652"/>
                    <a:pt x="20667" y="6026"/>
                    <a:pt x="20845" y="5429"/>
                  </a:cubicBezTo>
                  <a:cubicBezTo>
                    <a:pt x="21023" y="4833"/>
                    <a:pt x="21196" y="4265"/>
                    <a:pt x="21321" y="3815"/>
                  </a:cubicBezTo>
                  <a:cubicBezTo>
                    <a:pt x="21446" y="3365"/>
                    <a:pt x="21521" y="3033"/>
                    <a:pt x="21559" y="2788"/>
                  </a:cubicBezTo>
                  <a:cubicBezTo>
                    <a:pt x="21597" y="2543"/>
                    <a:pt x="21597" y="2387"/>
                    <a:pt x="21574" y="2318"/>
                  </a:cubicBezTo>
                  <a:cubicBezTo>
                    <a:pt x="21552" y="2250"/>
                    <a:pt x="21506" y="2270"/>
                    <a:pt x="21378" y="2328"/>
                  </a:cubicBezTo>
                  <a:cubicBezTo>
                    <a:pt x="21249" y="2387"/>
                    <a:pt x="21038" y="2485"/>
                    <a:pt x="20777" y="2534"/>
                  </a:cubicBezTo>
                  <a:cubicBezTo>
                    <a:pt x="20516" y="2583"/>
                    <a:pt x="20206" y="2583"/>
                    <a:pt x="19931" y="2573"/>
                  </a:cubicBezTo>
                  <a:cubicBezTo>
                    <a:pt x="19655" y="2563"/>
                    <a:pt x="19413" y="2543"/>
                    <a:pt x="19145" y="2514"/>
                  </a:cubicBezTo>
                  <a:cubicBezTo>
                    <a:pt x="18876" y="2485"/>
                    <a:pt x="18581" y="2446"/>
                    <a:pt x="18290" y="2426"/>
                  </a:cubicBezTo>
                  <a:cubicBezTo>
                    <a:pt x="18000" y="2407"/>
                    <a:pt x="17712" y="2407"/>
                    <a:pt x="17402" y="2397"/>
                  </a:cubicBezTo>
                  <a:cubicBezTo>
                    <a:pt x="17093" y="2387"/>
                    <a:pt x="16760" y="2367"/>
                    <a:pt x="16465" y="2348"/>
                  </a:cubicBezTo>
                  <a:cubicBezTo>
                    <a:pt x="16171" y="2328"/>
                    <a:pt x="15914" y="2309"/>
                    <a:pt x="15664" y="2299"/>
                  </a:cubicBezTo>
                  <a:cubicBezTo>
                    <a:pt x="15415" y="2289"/>
                    <a:pt x="15173" y="2289"/>
                    <a:pt x="14905" y="2270"/>
                  </a:cubicBezTo>
                  <a:cubicBezTo>
                    <a:pt x="14636" y="2250"/>
                    <a:pt x="14342" y="2211"/>
                    <a:pt x="14051" y="2182"/>
                  </a:cubicBezTo>
                  <a:cubicBezTo>
                    <a:pt x="13760" y="2152"/>
                    <a:pt x="13472" y="2133"/>
                    <a:pt x="13178" y="2113"/>
                  </a:cubicBezTo>
                  <a:cubicBezTo>
                    <a:pt x="12883" y="2093"/>
                    <a:pt x="12581" y="2074"/>
                    <a:pt x="12278" y="2054"/>
                  </a:cubicBezTo>
                  <a:cubicBezTo>
                    <a:pt x="11976" y="2035"/>
                    <a:pt x="11674" y="2015"/>
                    <a:pt x="11364" y="2005"/>
                  </a:cubicBezTo>
                  <a:cubicBezTo>
                    <a:pt x="11054" y="1996"/>
                    <a:pt x="10737" y="1996"/>
                    <a:pt x="10427" y="1996"/>
                  </a:cubicBezTo>
                  <a:cubicBezTo>
                    <a:pt x="10117" y="1996"/>
                    <a:pt x="9814" y="1996"/>
                    <a:pt x="9508" y="1996"/>
                  </a:cubicBezTo>
                  <a:cubicBezTo>
                    <a:pt x="9202" y="1996"/>
                    <a:pt x="8892" y="1996"/>
                    <a:pt x="8594" y="1996"/>
                  </a:cubicBezTo>
                  <a:cubicBezTo>
                    <a:pt x="8295" y="1996"/>
                    <a:pt x="8008" y="1996"/>
                    <a:pt x="7721" y="2005"/>
                  </a:cubicBezTo>
                  <a:cubicBezTo>
                    <a:pt x="7434" y="2015"/>
                    <a:pt x="7147" y="2035"/>
                    <a:pt x="6848" y="2074"/>
                  </a:cubicBezTo>
                  <a:cubicBezTo>
                    <a:pt x="6550" y="2113"/>
                    <a:pt x="6240" y="2172"/>
                    <a:pt x="5896" y="2240"/>
                  </a:cubicBezTo>
                  <a:cubicBezTo>
                    <a:pt x="5552" y="2309"/>
                    <a:pt x="5174" y="2387"/>
                    <a:pt x="4819" y="2485"/>
                  </a:cubicBezTo>
                  <a:cubicBezTo>
                    <a:pt x="4464" y="2583"/>
                    <a:pt x="4131" y="2700"/>
                    <a:pt x="3874" y="2808"/>
                  </a:cubicBezTo>
                  <a:cubicBezTo>
                    <a:pt x="3617" y="2915"/>
                    <a:pt x="3436" y="3013"/>
                    <a:pt x="3254" y="311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" name="Line"/>
            <p:cNvSpPr/>
            <p:nvPr/>
          </p:nvSpPr>
          <p:spPr>
            <a:xfrm>
              <a:off x="426325" y="466948"/>
              <a:ext cx="263564" cy="224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0483" fill="norm" stroke="1" extrusionOk="0">
                  <a:moveTo>
                    <a:pt x="3373" y="10105"/>
                  </a:moveTo>
                  <a:cubicBezTo>
                    <a:pt x="4237" y="10298"/>
                    <a:pt x="5101" y="10491"/>
                    <a:pt x="6051" y="9430"/>
                  </a:cubicBezTo>
                  <a:cubicBezTo>
                    <a:pt x="7002" y="8369"/>
                    <a:pt x="8039" y="6055"/>
                    <a:pt x="8557" y="4416"/>
                  </a:cubicBezTo>
                  <a:cubicBezTo>
                    <a:pt x="9075" y="2776"/>
                    <a:pt x="9075" y="1812"/>
                    <a:pt x="8211" y="944"/>
                  </a:cubicBezTo>
                  <a:cubicBezTo>
                    <a:pt x="7347" y="76"/>
                    <a:pt x="5619" y="-695"/>
                    <a:pt x="3805" y="1041"/>
                  </a:cubicBezTo>
                  <a:cubicBezTo>
                    <a:pt x="1991" y="2776"/>
                    <a:pt x="90" y="7019"/>
                    <a:pt x="3" y="10780"/>
                  </a:cubicBezTo>
                  <a:cubicBezTo>
                    <a:pt x="-83" y="14541"/>
                    <a:pt x="1645" y="17819"/>
                    <a:pt x="4669" y="19362"/>
                  </a:cubicBezTo>
                  <a:cubicBezTo>
                    <a:pt x="7693" y="20905"/>
                    <a:pt x="12013" y="20712"/>
                    <a:pt x="15037" y="19651"/>
                  </a:cubicBezTo>
                  <a:cubicBezTo>
                    <a:pt x="18061" y="18591"/>
                    <a:pt x="19789" y="16662"/>
                    <a:pt x="21517" y="1473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" name="Line"/>
            <p:cNvSpPr/>
            <p:nvPr/>
          </p:nvSpPr>
          <p:spPr>
            <a:xfrm>
              <a:off x="664913" y="143797"/>
              <a:ext cx="107526" cy="443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1" h="21457" fill="norm" stroke="1" extrusionOk="0">
                  <a:moveTo>
                    <a:pt x="21102" y="20685"/>
                  </a:moveTo>
                  <a:cubicBezTo>
                    <a:pt x="19025" y="21095"/>
                    <a:pt x="16948" y="21504"/>
                    <a:pt x="15286" y="21453"/>
                  </a:cubicBezTo>
                  <a:cubicBezTo>
                    <a:pt x="13625" y="21402"/>
                    <a:pt x="12379" y="20890"/>
                    <a:pt x="10094" y="18996"/>
                  </a:cubicBezTo>
                  <a:cubicBezTo>
                    <a:pt x="7809" y="17102"/>
                    <a:pt x="4486" y="13826"/>
                    <a:pt x="2617" y="10909"/>
                  </a:cubicBezTo>
                  <a:cubicBezTo>
                    <a:pt x="748" y="7991"/>
                    <a:pt x="332" y="5432"/>
                    <a:pt x="125" y="3896"/>
                  </a:cubicBezTo>
                  <a:cubicBezTo>
                    <a:pt x="-83" y="2361"/>
                    <a:pt x="-83" y="1849"/>
                    <a:pt x="540" y="1388"/>
                  </a:cubicBezTo>
                  <a:cubicBezTo>
                    <a:pt x="1163" y="928"/>
                    <a:pt x="2409" y="518"/>
                    <a:pt x="4071" y="262"/>
                  </a:cubicBezTo>
                  <a:cubicBezTo>
                    <a:pt x="5732" y="6"/>
                    <a:pt x="7809" y="-96"/>
                    <a:pt x="10509" y="109"/>
                  </a:cubicBezTo>
                  <a:cubicBezTo>
                    <a:pt x="13209" y="313"/>
                    <a:pt x="16532" y="825"/>
                    <a:pt x="18609" y="2207"/>
                  </a:cubicBezTo>
                  <a:cubicBezTo>
                    <a:pt x="20686" y="3589"/>
                    <a:pt x="21517" y="5841"/>
                    <a:pt x="20063" y="7633"/>
                  </a:cubicBezTo>
                  <a:cubicBezTo>
                    <a:pt x="18609" y="9424"/>
                    <a:pt x="14871" y="10755"/>
                    <a:pt x="11963" y="11369"/>
                  </a:cubicBezTo>
                  <a:cubicBezTo>
                    <a:pt x="9055" y="11984"/>
                    <a:pt x="6979" y="11881"/>
                    <a:pt x="4902" y="1177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" name="Line"/>
            <p:cNvSpPr/>
            <p:nvPr/>
          </p:nvSpPr>
          <p:spPr>
            <a:xfrm>
              <a:off x="862132" y="112183"/>
              <a:ext cx="265907" cy="424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425" fill="norm" stroke="1" extrusionOk="0">
                  <a:moveTo>
                    <a:pt x="1479" y="5240"/>
                  </a:moveTo>
                  <a:cubicBezTo>
                    <a:pt x="1479" y="7164"/>
                    <a:pt x="1479" y="9089"/>
                    <a:pt x="1907" y="11388"/>
                  </a:cubicBezTo>
                  <a:cubicBezTo>
                    <a:pt x="2336" y="13687"/>
                    <a:pt x="3193" y="16360"/>
                    <a:pt x="3622" y="18232"/>
                  </a:cubicBezTo>
                  <a:cubicBezTo>
                    <a:pt x="4050" y="20103"/>
                    <a:pt x="4050" y="21172"/>
                    <a:pt x="3793" y="21386"/>
                  </a:cubicBezTo>
                  <a:cubicBezTo>
                    <a:pt x="3536" y="21600"/>
                    <a:pt x="3022" y="20958"/>
                    <a:pt x="2336" y="18659"/>
                  </a:cubicBezTo>
                  <a:cubicBezTo>
                    <a:pt x="1650" y="16360"/>
                    <a:pt x="793" y="12404"/>
                    <a:pt x="365" y="9463"/>
                  </a:cubicBezTo>
                  <a:cubicBezTo>
                    <a:pt x="-64" y="6523"/>
                    <a:pt x="-64" y="4598"/>
                    <a:pt x="107" y="3368"/>
                  </a:cubicBezTo>
                  <a:cubicBezTo>
                    <a:pt x="279" y="2139"/>
                    <a:pt x="622" y="1604"/>
                    <a:pt x="1136" y="1497"/>
                  </a:cubicBezTo>
                  <a:cubicBezTo>
                    <a:pt x="1650" y="1390"/>
                    <a:pt x="2336" y="1711"/>
                    <a:pt x="3193" y="2352"/>
                  </a:cubicBezTo>
                  <a:cubicBezTo>
                    <a:pt x="4050" y="2994"/>
                    <a:pt x="5079" y="3956"/>
                    <a:pt x="5850" y="4705"/>
                  </a:cubicBezTo>
                  <a:cubicBezTo>
                    <a:pt x="6622" y="5453"/>
                    <a:pt x="7136" y="5988"/>
                    <a:pt x="7736" y="6416"/>
                  </a:cubicBezTo>
                  <a:cubicBezTo>
                    <a:pt x="8336" y="6844"/>
                    <a:pt x="9022" y="7164"/>
                    <a:pt x="9622" y="7111"/>
                  </a:cubicBezTo>
                  <a:cubicBezTo>
                    <a:pt x="10222" y="7057"/>
                    <a:pt x="10736" y="6630"/>
                    <a:pt x="11250" y="5560"/>
                  </a:cubicBezTo>
                  <a:cubicBezTo>
                    <a:pt x="11765" y="4491"/>
                    <a:pt x="12279" y="2780"/>
                    <a:pt x="12707" y="1657"/>
                  </a:cubicBezTo>
                  <a:cubicBezTo>
                    <a:pt x="13136" y="535"/>
                    <a:pt x="13479" y="0"/>
                    <a:pt x="13822" y="0"/>
                  </a:cubicBezTo>
                  <a:cubicBezTo>
                    <a:pt x="14165" y="0"/>
                    <a:pt x="14507" y="535"/>
                    <a:pt x="15022" y="2513"/>
                  </a:cubicBezTo>
                  <a:cubicBezTo>
                    <a:pt x="15536" y="4491"/>
                    <a:pt x="16222" y="7913"/>
                    <a:pt x="17336" y="11174"/>
                  </a:cubicBezTo>
                  <a:cubicBezTo>
                    <a:pt x="18450" y="14436"/>
                    <a:pt x="19993" y="17537"/>
                    <a:pt x="21536" y="2063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" name="Line"/>
            <p:cNvSpPr/>
            <p:nvPr/>
          </p:nvSpPr>
          <p:spPr>
            <a:xfrm>
              <a:off x="1208325" y="127000"/>
              <a:ext cx="34014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1358" y="0"/>
                  </a:moveTo>
                  <a:cubicBezTo>
                    <a:pt x="88" y="4485"/>
                    <a:pt x="-1183" y="8970"/>
                    <a:pt x="1993" y="12570"/>
                  </a:cubicBezTo>
                  <a:cubicBezTo>
                    <a:pt x="5170" y="16170"/>
                    <a:pt x="12793" y="18885"/>
                    <a:pt x="20417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" name="Line"/>
            <p:cNvSpPr/>
            <p:nvPr/>
          </p:nvSpPr>
          <p:spPr>
            <a:xfrm>
              <a:off x="1194623" y="0"/>
              <a:ext cx="219166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600" fill="norm" stroke="1" extrusionOk="0">
                  <a:moveTo>
                    <a:pt x="1567" y="21600"/>
                  </a:moveTo>
                  <a:cubicBezTo>
                    <a:pt x="736" y="19938"/>
                    <a:pt x="-95" y="18277"/>
                    <a:pt x="9" y="16338"/>
                  </a:cubicBezTo>
                  <a:cubicBezTo>
                    <a:pt x="113" y="14400"/>
                    <a:pt x="1151" y="12185"/>
                    <a:pt x="4890" y="9415"/>
                  </a:cubicBezTo>
                  <a:cubicBezTo>
                    <a:pt x="8628" y="6646"/>
                    <a:pt x="15067" y="3323"/>
                    <a:pt x="21505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" name="Line"/>
            <p:cNvSpPr/>
            <p:nvPr/>
          </p:nvSpPr>
          <p:spPr>
            <a:xfrm>
              <a:off x="1171061" y="177800"/>
              <a:ext cx="230028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7" h="21600" fill="norm" stroke="1" extrusionOk="0">
                  <a:moveTo>
                    <a:pt x="715" y="21600"/>
                  </a:moveTo>
                  <a:cubicBezTo>
                    <a:pt x="131" y="20492"/>
                    <a:pt x="-453" y="19385"/>
                    <a:pt x="520" y="17446"/>
                  </a:cubicBezTo>
                  <a:cubicBezTo>
                    <a:pt x="1493" y="15508"/>
                    <a:pt x="4023" y="12738"/>
                    <a:pt x="7720" y="9692"/>
                  </a:cubicBezTo>
                  <a:cubicBezTo>
                    <a:pt x="11417" y="6646"/>
                    <a:pt x="16282" y="3323"/>
                    <a:pt x="21147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" name="Line"/>
            <p:cNvSpPr/>
            <p:nvPr/>
          </p:nvSpPr>
          <p:spPr>
            <a:xfrm>
              <a:off x="3674873" y="4679950"/>
              <a:ext cx="1263166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600" fill="norm" stroke="1" extrusionOk="0">
                  <a:moveTo>
                    <a:pt x="317" y="21600"/>
                  </a:moveTo>
                  <a:cubicBezTo>
                    <a:pt x="137" y="20842"/>
                    <a:pt x="-44" y="20084"/>
                    <a:pt x="10" y="20084"/>
                  </a:cubicBezTo>
                  <a:cubicBezTo>
                    <a:pt x="64" y="20084"/>
                    <a:pt x="353" y="20842"/>
                    <a:pt x="1202" y="20842"/>
                  </a:cubicBezTo>
                  <a:cubicBezTo>
                    <a:pt x="2051" y="20842"/>
                    <a:pt x="3460" y="20084"/>
                    <a:pt x="4796" y="19326"/>
                  </a:cubicBezTo>
                  <a:cubicBezTo>
                    <a:pt x="6133" y="18568"/>
                    <a:pt x="7397" y="17811"/>
                    <a:pt x="8679" y="17432"/>
                  </a:cubicBezTo>
                  <a:cubicBezTo>
                    <a:pt x="9961" y="17053"/>
                    <a:pt x="11262" y="17053"/>
                    <a:pt x="12725" y="17053"/>
                  </a:cubicBezTo>
                  <a:cubicBezTo>
                    <a:pt x="14187" y="17053"/>
                    <a:pt x="15813" y="17053"/>
                    <a:pt x="16806" y="17053"/>
                  </a:cubicBezTo>
                  <a:cubicBezTo>
                    <a:pt x="17799" y="17053"/>
                    <a:pt x="18161" y="17053"/>
                    <a:pt x="18504" y="16674"/>
                  </a:cubicBezTo>
                  <a:cubicBezTo>
                    <a:pt x="18847" y="16295"/>
                    <a:pt x="19172" y="15537"/>
                    <a:pt x="19244" y="14968"/>
                  </a:cubicBezTo>
                  <a:cubicBezTo>
                    <a:pt x="19317" y="14400"/>
                    <a:pt x="19136" y="14021"/>
                    <a:pt x="18305" y="13642"/>
                  </a:cubicBezTo>
                  <a:cubicBezTo>
                    <a:pt x="17474" y="13263"/>
                    <a:pt x="15993" y="12884"/>
                    <a:pt x="14639" y="12695"/>
                  </a:cubicBezTo>
                  <a:cubicBezTo>
                    <a:pt x="13284" y="12505"/>
                    <a:pt x="12056" y="12505"/>
                    <a:pt x="10774" y="12695"/>
                  </a:cubicBezTo>
                  <a:cubicBezTo>
                    <a:pt x="9492" y="12884"/>
                    <a:pt x="8155" y="13263"/>
                    <a:pt x="6837" y="13453"/>
                  </a:cubicBezTo>
                  <a:cubicBezTo>
                    <a:pt x="5519" y="13642"/>
                    <a:pt x="4218" y="13642"/>
                    <a:pt x="3405" y="13832"/>
                  </a:cubicBezTo>
                  <a:cubicBezTo>
                    <a:pt x="2593" y="14021"/>
                    <a:pt x="2268" y="14400"/>
                    <a:pt x="2304" y="14968"/>
                  </a:cubicBezTo>
                  <a:cubicBezTo>
                    <a:pt x="2340" y="15537"/>
                    <a:pt x="2737" y="16295"/>
                    <a:pt x="3604" y="16674"/>
                  </a:cubicBezTo>
                  <a:cubicBezTo>
                    <a:pt x="4471" y="17053"/>
                    <a:pt x="5808" y="17053"/>
                    <a:pt x="7198" y="16295"/>
                  </a:cubicBezTo>
                  <a:cubicBezTo>
                    <a:pt x="8589" y="15537"/>
                    <a:pt x="10034" y="14021"/>
                    <a:pt x="11533" y="12316"/>
                  </a:cubicBezTo>
                  <a:cubicBezTo>
                    <a:pt x="13032" y="10611"/>
                    <a:pt x="14585" y="8716"/>
                    <a:pt x="16264" y="6632"/>
                  </a:cubicBezTo>
                  <a:cubicBezTo>
                    <a:pt x="17944" y="4547"/>
                    <a:pt x="19750" y="2274"/>
                    <a:pt x="21556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8" name="Drawing"/>
          <p:cNvGrpSpPr/>
          <p:nvPr/>
        </p:nvGrpSpPr>
        <p:grpSpPr>
          <a:xfrm>
            <a:off x="603250" y="1692862"/>
            <a:ext cx="12382501" cy="7807870"/>
            <a:chOff x="0" y="0"/>
            <a:chExt cx="12382499" cy="7807868"/>
          </a:xfrm>
        </p:grpSpPr>
        <p:sp>
          <p:nvSpPr>
            <p:cNvPr id="368" name="Line"/>
            <p:cNvSpPr/>
            <p:nvPr/>
          </p:nvSpPr>
          <p:spPr>
            <a:xfrm>
              <a:off x="211937" y="925088"/>
              <a:ext cx="175413" cy="319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9" h="21482" fill="norm" stroke="1" extrusionOk="0">
                  <a:moveTo>
                    <a:pt x="21059" y="1587"/>
                  </a:moveTo>
                  <a:cubicBezTo>
                    <a:pt x="18772" y="1019"/>
                    <a:pt x="16485" y="450"/>
                    <a:pt x="14071" y="166"/>
                  </a:cubicBezTo>
                  <a:cubicBezTo>
                    <a:pt x="11657" y="-118"/>
                    <a:pt x="9115" y="-118"/>
                    <a:pt x="6574" y="806"/>
                  </a:cubicBezTo>
                  <a:cubicBezTo>
                    <a:pt x="4033" y="1729"/>
                    <a:pt x="1492" y="3577"/>
                    <a:pt x="475" y="5211"/>
                  </a:cubicBezTo>
                  <a:cubicBezTo>
                    <a:pt x="-541" y="6845"/>
                    <a:pt x="-33" y="8266"/>
                    <a:pt x="3017" y="9687"/>
                  </a:cubicBezTo>
                  <a:cubicBezTo>
                    <a:pt x="6066" y="11108"/>
                    <a:pt x="11657" y="12529"/>
                    <a:pt x="14833" y="13524"/>
                  </a:cubicBezTo>
                  <a:cubicBezTo>
                    <a:pt x="18010" y="14519"/>
                    <a:pt x="18772" y="15087"/>
                    <a:pt x="19280" y="15727"/>
                  </a:cubicBezTo>
                  <a:cubicBezTo>
                    <a:pt x="19788" y="16366"/>
                    <a:pt x="20043" y="17077"/>
                    <a:pt x="19026" y="18000"/>
                  </a:cubicBezTo>
                  <a:cubicBezTo>
                    <a:pt x="18010" y="18924"/>
                    <a:pt x="15723" y="20061"/>
                    <a:pt x="13690" y="20700"/>
                  </a:cubicBezTo>
                  <a:cubicBezTo>
                    <a:pt x="11657" y="21340"/>
                    <a:pt x="9878" y="21482"/>
                    <a:pt x="8353" y="21482"/>
                  </a:cubicBezTo>
                  <a:cubicBezTo>
                    <a:pt x="6828" y="21482"/>
                    <a:pt x="5558" y="21340"/>
                    <a:pt x="5558" y="20985"/>
                  </a:cubicBezTo>
                  <a:cubicBezTo>
                    <a:pt x="5558" y="20629"/>
                    <a:pt x="6828" y="20061"/>
                    <a:pt x="8099" y="19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9" name="Line"/>
            <p:cNvSpPr/>
            <p:nvPr/>
          </p:nvSpPr>
          <p:spPr>
            <a:xfrm>
              <a:off x="457200" y="1234487"/>
              <a:ext cx="1" cy="1270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0" name="Line"/>
            <p:cNvSpPr/>
            <p:nvPr/>
          </p:nvSpPr>
          <p:spPr>
            <a:xfrm>
              <a:off x="685800" y="1107487"/>
              <a:ext cx="4191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73" y="20000"/>
                    <a:pt x="6545" y="18400"/>
                    <a:pt x="10145" y="14800"/>
                  </a:cubicBezTo>
                  <a:cubicBezTo>
                    <a:pt x="13745" y="11200"/>
                    <a:pt x="17673" y="5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" name="Line"/>
            <p:cNvSpPr/>
            <p:nvPr/>
          </p:nvSpPr>
          <p:spPr>
            <a:xfrm>
              <a:off x="1022350" y="1075737"/>
              <a:ext cx="109019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2" h="21600" fill="norm" stroke="1" extrusionOk="0">
                  <a:moveTo>
                    <a:pt x="0" y="0"/>
                  </a:moveTo>
                  <a:cubicBezTo>
                    <a:pt x="5600" y="1286"/>
                    <a:pt x="11200" y="2571"/>
                    <a:pt x="15200" y="4757"/>
                  </a:cubicBezTo>
                  <a:cubicBezTo>
                    <a:pt x="19200" y="6943"/>
                    <a:pt x="21600" y="10029"/>
                    <a:pt x="20200" y="12986"/>
                  </a:cubicBezTo>
                  <a:cubicBezTo>
                    <a:pt x="18800" y="15943"/>
                    <a:pt x="13600" y="18771"/>
                    <a:pt x="84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" name="Line"/>
            <p:cNvSpPr/>
            <p:nvPr/>
          </p:nvSpPr>
          <p:spPr>
            <a:xfrm>
              <a:off x="215900" y="2093914"/>
              <a:ext cx="93642" cy="29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32" h="21328" fill="norm" stroke="1" extrusionOk="0">
                  <a:moveTo>
                    <a:pt x="19302" y="4470"/>
                  </a:moveTo>
                  <a:cubicBezTo>
                    <a:pt x="19761" y="3698"/>
                    <a:pt x="20221" y="2927"/>
                    <a:pt x="20221" y="2155"/>
                  </a:cubicBezTo>
                  <a:cubicBezTo>
                    <a:pt x="20221" y="1384"/>
                    <a:pt x="19761" y="612"/>
                    <a:pt x="17923" y="227"/>
                  </a:cubicBezTo>
                  <a:cubicBezTo>
                    <a:pt x="16085" y="-159"/>
                    <a:pt x="12868" y="-159"/>
                    <a:pt x="8731" y="1075"/>
                  </a:cubicBezTo>
                  <a:cubicBezTo>
                    <a:pt x="4595" y="2310"/>
                    <a:pt x="-460" y="4778"/>
                    <a:pt x="229" y="7401"/>
                  </a:cubicBezTo>
                  <a:cubicBezTo>
                    <a:pt x="919" y="10024"/>
                    <a:pt x="7353" y="12801"/>
                    <a:pt x="11489" y="14421"/>
                  </a:cubicBezTo>
                  <a:cubicBezTo>
                    <a:pt x="15625" y="16041"/>
                    <a:pt x="17463" y="16504"/>
                    <a:pt x="18842" y="17198"/>
                  </a:cubicBezTo>
                  <a:cubicBezTo>
                    <a:pt x="20221" y="17892"/>
                    <a:pt x="21140" y="18818"/>
                    <a:pt x="19302" y="19590"/>
                  </a:cubicBezTo>
                  <a:cubicBezTo>
                    <a:pt x="17463" y="20361"/>
                    <a:pt x="12868" y="20978"/>
                    <a:pt x="9191" y="21210"/>
                  </a:cubicBezTo>
                  <a:cubicBezTo>
                    <a:pt x="5514" y="21441"/>
                    <a:pt x="2757" y="21287"/>
                    <a:pt x="0" y="211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" name="Line"/>
            <p:cNvSpPr/>
            <p:nvPr/>
          </p:nvSpPr>
          <p:spPr>
            <a:xfrm>
              <a:off x="361950" y="2350889"/>
              <a:ext cx="152400" cy="162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6" fill="norm" stroke="1" extrusionOk="0">
                  <a:moveTo>
                    <a:pt x="0" y="3436"/>
                  </a:moveTo>
                  <a:cubicBezTo>
                    <a:pt x="900" y="2342"/>
                    <a:pt x="1800" y="1249"/>
                    <a:pt x="3450" y="565"/>
                  </a:cubicBezTo>
                  <a:cubicBezTo>
                    <a:pt x="5100" y="-119"/>
                    <a:pt x="7500" y="-392"/>
                    <a:pt x="9150" y="975"/>
                  </a:cubicBezTo>
                  <a:cubicBezTo>
                    <a:pt x="10800" y="2342"/>
                    <a:pt x="11700" y="5350"/>
                    <a:pt x="11700" y="7674"/>
                  </a:cubicBezTo>
                  <a:cubicBezTo>
                    <a:pt x="11700" y="9998"/>
                    <a:pt x="10800" y="11638"/>
                    <a:pt x="9300" y="13416"/>
                  </a:cubicBezTo>
                  <a:cubicBezTo>
                    <a:pt x="7800" y="15193"/>
                    <a:pt x="5700" y="17107"/>
                    <a:pt x="5250" y="18611"/>
                  </a:cubicBezTo>
                  <a:cubicBezTo>
                    <a:pt x="4800" y="20114"/>
                    <a:pt x="6000" y="21208"/>
                    <a:pt x="9000" y="20935"/>
                  </a:cubicBezTo>
                  <a:cubicBezTo>
                    <a:pt x="12000" y="20661"/>
                    <a:pt x="16800" y="19021"/>
                    <a:pt x="21600" y="173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" name="Line"/>
            <p:cNvSpPr/>
            <p:nvPr/>
          </p:nvSpPr>
          <p:spPr>
            <a:xfrm>
              <a:off x="692150" y="2313987"/>
              <a:ext cx="2667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29" y="18000"/>
                    <a:pt x="6857" y="14400"/>
                    <a:pt x="10457" y="10800"/>
                  </a:cubicBezTo>
                  <a:cubicBezTo>
                    <a:pt x="14057" y="7200"/>
                    <a:pt x="17829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" name="Line"/>
            <p:cNvSpPr/>
            <p:nvPr/>
          </p:nvSpPr>
          <p:spPr>
            <a:xfrm>
              <a:off x="908049" y="2274081"/>
              <a:ext cx="149575" cy="179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312" fill="norm" stroke="1" extrusionOk="0">
                  <a:moveTo>
                    <a:pt x="0" y="214"/>
                  </a:moveTo>
                  <a:cubicBezTo>
                    <a:pt x="4500" y="-37"/>
                    <a:pt x="9000" y="-288"/>
                    <a:pt x="13050" y="842"/>
                  </a:cubicBezTo>
                  <a:cubicBezTo>
                    <a:pt x="17100" y="1972"/>
                    <a:pt x="20700" y="4484"/>
                    <a:pt x="21150" y="7498"/>
                  </a:cubicBezTo>
                  <a:cubicBezTo>
                    <a:pt x="21600" y="10512"/>
                    <a:pt x="18900" y="14028"/>
                    <a:pt x="16200" y="16414"/>
                  </a:cubicBezTo>
                  <a:cubicBezTo>
                    <a:pt x="13500" y="18800"/>
                    <a:pt x="10800" y="20056"/>
                    <a:pt x="8100" y="213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" name="Line"/>
            <p:cNvSpPr/>
            <p:nvPr/>
          </p:nvSpPr>
          <p:spPr>
            <a:xfrm>
              <a:off x="482600" y="3253787"/>
              <a:ext cx="1" cy="254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" name="Line"/>
            <p:cNvSpPr/>
            <p:nvPr/>
          </p:nvSpPr>
          <p:spPr>
            <a:xfrm>
              <a:off x="577850" y="4003087"/>
              <a:ext cx="254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" name="Line"/>
            <p:cNvSpPr/>
            <p:nvPr/>
          </p:nvSpPr>
          <p:spPr>
            <a:xfrm>
              <a:off x="375691" y="4984366"/>
              <a:ext cx="195809" cy="327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3" h="21145" fill="norm" stroke="1" extrusionOk="0">
                  <a:moveTo>
                    <a:pt x="21033" y="3883"/>
                  </a:moveTo>
                  <a:cubicBezTo>
                    <a:pt x="20124" y="2653"/>
                    <a:pt x="19214" y="1422"/>
                    <a:pt x="16827" y="670"/>
                  </a:cubicBezTo>
                  <a:cubicBezTo>
                    <a:pt x="14439" y="-82"/>
                    <a:pt x="10574" y="-355"/>
                    <a:pt x="7277" y="670"/>
                  </a:cubicBezTo>
                  <a:cubicBezTo>
                    <a:pt x="3980" y="1696"/>
                    <a:pt x="1252" y="4020"/>
                    <a:pt x="342" y="5934"/>
                  </a:cubicBezTo>
                  <a:cubicBezTo>
                    <a:pt x="-567" y="7848"/>
                    <a:pt x="342" y="9351"/>
                    <a:pt x="2957" y="10855"/>
                  </a:cubicBezTo>
                  <a:cubicBezTo>
                    <a:pt x="5572" y="12359"/>
                    <a:pt x="9892" y="13863"/>
                    <a:pt x="12507" y="14888"/>
                  </a:cubicBezTo>
                  <a:cubicBezTo>
                    <a:pt x="15121" y="15913"/>
                    <a:pt x="16031" y="16460"/>
                    <a:pt x="16599" y="17212"/>
                  </a:cubicBezTo>
                  <a:cubicBezTo>
                    <a:pt x="17168" y="17964"/>
                    <a:pt x="17395" y="18921"/>
                    <a:pt x="16713" y="19673"/>
                  </a:cubicBezTo>
                  <a:cubicBezTo>
                    <a:pt x="16031" y="20425"/>
                    <a:pt x="14439" y="20972"/>
                    <a:pt x="12507" y="21108"/>
                  </a:cubicBezTo>
                  <a:cubicBezTo>
                    <a:pt x="10574" y="21245"/>
                    <a:pt x="8300" y="20972"/>
                    <a:pt x="6027" y="206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" name="Line"/>
            <p:cNvSpPr/>
            <p:nvPr/>
          </p:nvSpPr>
          <p:spPr>
            <a:xfrm>
              <a:off x="628649" y="5295887"/>
              <a:ext cx="190501" cy="104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50" fill="norm" stroke="1" extrusionOk="0">
                  <a:moveTo>
                    <a:pt x="0" y="6874"/>
                  </a:moveTo>
                  <a:cubicBezTo>
                    <a:pt x="480" y="7297"/>
                    <a:pt x="960" y="7721"/>
                    <a:pt x="1560" y="6238"/>
                  </a:cubicBezTo>
                  <a:cubicBezTo>
                    <a:pt x="2160" y="4756"/>
                    <a:pt x="2880" y="1368"/>
                    <a:pt x="3600" y="732"/>
                  </a:cubicBezTo>
                  <a:cubicBezTo>
                    <a:pt x="4320" y="97"/>
                    <a:pt x="5040" y="2215"/>
                    <a:pt x="5520" y="4544"/>
                  </a:cubicBezTo>
                  <a:cubicBezTo>
                    <a:pt x="6000" y="6874"/>
                    <a:pt x="6240" y="9415"/>
                    <a:pt x="6600" y="12168"/>
                  </a:cubicBezTo>
                  <a:cubicBezTo>
                    <a:pt x="6960" y="14921"/>
                    <a:pt x="7440" y="17885"/>
                    <a:pt x="7800" y="18309"/>
                  </a:cubicBezTo>
                  <a:cubicBezTo>
                    <a:pt x="8160" y="18732"/>
                    <a:pt x="8400" y="16615"/>
                    <a:pt x="9720" y="13015"/>
                  </a:cubicBezTo>
                  <a:cubicBezTo>
                    <a:pt x="11040" y="9415"/>
                    <a:pt x="13440" y="4332"/>
                    <a:pt x="15360" y="1791"/>
                  </a:cubicBezTo>
                  <a:cubicBezTo>
                    <a:pt x="17280" y="-750"/>
                    <a:pt x="18720" y="-750"/>
                    <a:pt x="19680" y="2850"/>
                  </a:cubicBezTo>
                  <a:cubicBezTo>
                    <a:pt x="20640" y="6450"/>
                    <a:pt x="21120" y="13650"/>
                    <a:pt x="21600" y="208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" name="Line"/>
            <p:cNvSpPr/>
            <p:nvPr/>
          </p:nvSpPr>
          <p:spPr>
            <a:xfrm>
              <a:off x="615950" y="5317537"/>
              <a:ext cx="13923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9257" y="0"/>
                  </a:moveTo>
                  <a:cubicBezTo>
                    <a:pt x="15429" y="2541"/>
                    <a:pt x="21600" y="5082"/>
                    <a:pt x="20057" y="8682"/>
                  </a:cubicBezTo>
                  <a:cubicBezTo>
                    <a:pt x="18514" y="12282"/>
                    <a:pt x="9257" y="1694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" name="Line"/>
            <p:cNvSpPr/>
            <p:nvPr/>
          </p:nvSpPr>
          <p:spPr>
            <a:xfrm>
              <a:off x="1085850" y="5171487"/>
              <a:ext cx="4508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35" y="19800"/>
                    <a:pt x="5070" y="18000"/>
                    <a:pt x="8417" y="16200"/>
                  </a:cubicBezTo>
                  <a:cubicBezTo>
                    <a:pt x="11763" y="14400"/>
                    <a:pt x="15921" y="12600"/>
                    <a:pt x="18254" y="9900"/>
                  </a:cubicBezTo>
                  <a:cubicBezTo>
                    <a:pt x="20586" y="7200"/>
                    <a:pt x="21093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2" name="Line"/>
            <p:cNvSpPr/>
            <p:nvPr/>
          </p:nvSpPr>
          <p:spPr>
            <a:xfrm>
              <a:off x="1460500" y="5107987"/>
              <a:ext cx="110415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6" h="21600" fill="norm" stroke="1" extrusionOk="0">
                  <a:moveTo>
                    <a:pt x="0" y="0"/>
                  </a:moveTo>
                  <a:cubicBezTo>
                    <a:pt x="5891" y="1938"/>
                    <a:pt x="11782" y="3877"/>
                    <a:pt x="15709" y="5954"/>
                  </a:cubicBezTo>
                  <a:cubicBezTo>
                    <a:pt x="19636" y="8031"/>
                    <a:pt x="21600" y="10246"/>
                    <a:pt x="19833" y="12877"/>
                  </a:cubicBezTo>
                  <a:cubicBezTo>
                    <a:pt x="18065" y="15508"/>
                    <a:pt x="12567" y="18554"/>
                    <a:pt x="706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3" name="Line"/>
            <p:cNvSpPr/>
            <p:nvPr/>
          </p:nvSpPr>
          <p:spPr>
            <a:xfrm>
              <a:off x="1821844" y="763095"/>
              <a:ext cx="222856" cy="641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7" h="21451" fill="norm" stroke="1" extrusionOk="0">
                  <a:moveTo>
                    <a:pt x="21057" y="899"/>
                  </a:moveTo>
                  <a:cubicBezTo>
                    <a:pt x="18857" y="404"/>
                    <a:pt x="16657" y="-92"/>
                    <a:pt x="13257" y="14"/>
                  </a:cubicBezTo>
                  <a:cubicBezTo>
                    <a:pt x="9857" y="120"/>
                    <a:pt x="5257" y="829"/>
                    <a:pt x="2657" y="1608"/>
                  </a:cubicBezTo>
                  <a:cubicBezTo>
                    <a:pt x="57" y="2387"/>
                    <a:pt x="-543" y="3237"/>
                    <a:pt x="457" y="4051"/>
                  </a:cubicBezTo>
                  <a:cubicBezTo>
                    <a:pt x="1457" y="4865"/>
                    <a:pt x="4057" y="5644"/>
                    <a:pt x="6357" y="6494"/>
                  </a:cubicBezTo>
                  <a:cubicBezTo>
                    <a:pt x="8657" y="7344"/>
                    <a:pt x="10657" y="8265"/>
                    <a:pt x="11357" y="9115"/>
                  </a:cubicBezTo>
                  <a:cubicBezTo>
                    <a:pt x="12057" y="9964"/>
                    <a:pt x="11457" y="10743"/>
                    <a:pt x="10757" y="11275"/>
                  </a:cubicBezTo>
                  <a:cubicBezTo>
                    <a:pt x="10057" y="11806"/>
                    <a:pt x="9257" y="12089"/>
                    <a:pt x="8357" y="12301"/>
                  </a:cubicBezTo>
                  <a:cubicBezTo>
                    <a:pt x="7457" y="12514"/>
                    <a:pt x="6457" y="12656"/>
                    <a:pt x="5657" y="12585"/>
                  </a:cubicBezTo>
                  <a:cubicBezTo>
                    <a:pt x="4857" y="12514"/>
                    <a:pt x="4257" y="12231"/>
                    <a:pt x="4457" y="12124"/>
                  </a:cubicBezTo>
                  <a:cubicBezTo>
                    <a:pt x="4657" y="12018"/>
                    <a:pt x="5657" y="12089"/>
                    <a:pt x="6257" y="12337"/>
                  </a:cubicBezTo>
                  <a:cubicBezTo>
                    <a:pt x="6857" y="12585"/>
                    <a:pt x="7057" y="13010"/>
                    <a:pt x="6657" y="13966"/>
                  </a:cubicBezTo>
                  <a:cubicBezTo>
                    <a:pt x="6257" y="14922"/>
                    <a:pt x="5257" y="16409"/>
                    <a:pt x="4257" y="17507"/>
                  </a:cubicBezTo>
                  <a:cubicBezTo>
                    <a:pt x="3257" y="18604"/>
                    <a:pt x="2257" y="19313"/>
                    <a:pt x="1757" y="19915"/>
                  </a:cubicBezTo>
                  <a:cubicBezTo>
                    <a:pt x="1257" y="20517"/>
                    <a:pt x="1257" y="21012"/>
                    <a:pt x="1757" y="21260"/>
                  </a:cubicBezTo>
                  <a:cubicBezTo>
                    <a:pt x="2257" y="21508"/>
                    <a:pt x="3257" y="21508"/>
                    <a:pt x="5257" y="21296"/>
                  </a:cubicBezTo>
                  <a:cubicBezTo>
                    <a:pt x="7257" y="21083"/>
                    <a:pt x="10257" y="20658"/>
                    <a:pt x="13257" y="202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" name="Line"/>
            <p:cNvSpPr/>
            <p:nvPr/>
          </p:nvSpPr>
          <p:spPr>
            <a:xfrm>
              <a:off x="2178050" y="1003103"/>
              <a:ext cx="222512" cy="274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246" fill="norm" stroke="1" extrusionOk="0">
                  <a:moveTo>
                    <a:pt x="0" y="215"/>
                  </a:moveTo>
                  <a:cubicBezTo>
                    <a:pt x="3668" y="1360"/>
                    <a:pt x="7336" y="2506"/>
                    <a:pt x="9985" y="4633"/>
                  </a:cubicBezTo>
                  <a:cubicBezTo>
                    <a:pt x="12634" y="6760"/>
                    <a:pt x="14264" y="9869"/>
                    <a:pt x="14366" y="12569"/>
                  </a:cubicBezTo>
                  <a:cubicBezTo>
                    <a:pt x="14468" y="15269"/>
                    <a:pt x="13042" y="17560"/>
                    <a:pt x="11819" y="18951"/>
                  </a:cubicBezTo>
                  <a:cubicBezTo>
                    <a:pt x="10596" y="20342"/>
                    <a:pt x="9577" y="20833"/>
                    <a:pt x="8457" y="21079"/>
                  </a:cubicBezTo>
                  <a:cubicBezTo>
                    <a:pt x="7336" y="21324"/>
                    <a:pt x="6113" y="21324"/>
                    <a:pt x="5298" y="20915"/>
                  </a:cubicBezTo>
                  <a:cubicBezTo>
                    <a:pt x="4483" y="20506"/>
                    <a:pt x="4075" y="19688"/>
                    <a:pt x="4177" y="17969"/>
                  </a:cubicBezTo>
                  <a:cubicBezTo>
                    <a:pt x="4279" y="16251"/>
                    <a:pt x="4891" y="13633"/>
                    <a:pt x="7540" y="10606"/>
                  </a:cubicBezTo>
                  <a:cubicBezTo>
                    <a:pt x="10189" y="7579"/>
                    <a:pt x="14875" y="4142"/>
                    <a:pt x="17728" y="2179"/>
                  </a:cubicBezTo>
                  <a:cubicBezTo>
                    <a:pt x="20581" y="215"/>
                    <a:pt x="21600" y="-276"/>
                    <a:pt x="21396" y="133"/>
                  </a:cubicBezTo>
                  <a:cubicBezTo>
                    <a:pt x="21192" y="542"/>
                    <a:pt x="19766" y="1851"/>
                    <a:pt x="18442" y="4306"/>
                  </a:cubicBezTo>
                  <a:cubicBezTo>
                    <a:pt x="17117" y="6760"/>
                    <a:pt x="15894" y="10360"/>
                    <a:pt x="15691" y="12897"/>
                  </a:cubicBezTo>
                  <a:cubicBezTo>
                    <a:pt x="15487" y="15433"/>
                    <a:pt x="16302" y="16906"/>
                    <a:pt x="17423" y="17806"/>
                  </a:cubicBezTo>
                  <a:cubicBezTo>
                    <a:pt x="18543" y="18706"/>
                    <a:pt x="19970" y="19033"/>
                    <a:pt x="21396" y="19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" name="Line"/>
            <p:cNvSpPr/>
            <p:nvPr/>
          </p:nvSpPr>
          <p:spPr>
            <a:xfrm>
              <a:off x="2533650" y="1234487"/>
              <a:ext cx="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" name="Line"/>
            <p:cNvSpPr/>
            <p:nvPr/>
          </p:nvSpPr>
          <p:spPr>
            <a:xfrm>
              <a:off x="2527300" y="802687"/>
              <a:ext cx="63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" name="Line"/>
            <p:cNvSpPr/>
            <p:nvPr/>
          </p:nvSpPr>
          <p:spPr>
            <a:xfrm>
              <a:off x="2762250" y="1348787"/>
              <a:ext cx="698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" name="Line"/>
            <p:cNvSpPr/>
            <p:nvPr/>
          </p:nvSpPr>
          <p:spPr>
            <a:xfrm>
              <a:off x="3257550" y="1039753"/>
              <a:ext cx="215900" cy="247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4" fill="norm" stroke="1" extrusionOk="0">
                  <a:moveTo>
                    <a:pt x="0" y="1464"/>
                  </a:moveTo>
                  <a:cubicBezTo>
                    <a:pt x="635" y="732"/>
                    <a:pt x="1271" y="0"/>
                    <a:pt x="2224" y="0"/>
                  </a:cubicBezTo>
                  <a:cubicBezTo>
                    <a:pt x="3176" y="0"/>
                    <a:pt x="4447" y="732"/>
                    <a:pt x="6035" y="2929"/>
                  </a:cubicBezTo>
                  <a:cubicBezTo>
                    <a:pt x="7624" y="5125"/>
                    <a:pt x="9529" y="8786"/>
                    <a:pt x="9635" y="12081"/>
                  </a:cubicBezTo>
                  <a:cubicBezTo>
                    <a:pt x="9741" y="15376"/>
                    <a:pt x="8047" y="18305"/>
                    <a:pt x="6459" y="19861"/>
                  </a:cubicBezTo>
                  <a:cubicBezTo>
                    <a:pt x="4871" y="21417"/>
                    <a:pt x="3388" y="21600"/>
                    <a:pt x="2541" y="21234"/>
                  </a:cubicBezTo>
                  <a:cubicBezTo>
                    <a:pt x="1694" y="20868"/>
                    <a:pt x="1482" y="19953"/>
                    <a:pt x="2012" y="18031"/>
                  </a:cubicBezTo>
                  <a:cubicBezTo>
                    <a:pt x="2541" y="16108"/>
                    <a:pt x="3812" y="13180"/>
                    <a:pt x="6141" y="10342"/>
                  </a:cubicBezTo>
                  <a:cubicBezTo>
                    <a:pt x="8471" y="7505"/>
                    <a:pt x="11859" y="4759"/>
                    <a:pt x="14188" y="3020"/>
                  </a:cubicBezTo>
                  <a:cubicBezTo>
                    <a:pt x="16518" y="1281"/>
                    <a:pt x="17788" y="549"/>
                    <a:pt x="18000" y="549"/>
                  </a:cubicBezTo>
                  <a:cubicBezTo>
                    <a:pt x="18212" y="549"/>
                    <a:pt x="17365" y="1281"/>
                    <a:pt x="16094" y="3112"/>
                  </a:cubicBezTo>
                  <a:cubicBezTo>
                    <a:pt x="14824" y="4942"/>
                    <a:pt x="13129" y="7871"/>
                    <a:pt x="12600" y="10251"/>
                  </a:cubicBezTo>
                  <a:cubicBezTo>
                    <a:pt x="12071" y="12631"/>
                    <a:pt x="12706" y="14461"/>
                    <a:pt x="14400" y="15651"/>
                  </a:cubicBezTo>
                  <a:cubicBezTo>
                    <a:pt x="16094" y="16841"/>
                    <a:pt x="18847" y="17390"/>
                    <a:pt x="21600" y="179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" name="Line"/>
            <p:cNvSpPr/>
            <p:nvPr/>
          </p:nvSpPr>
          <p:spPr>
            <a:xfrm>
              <a:off x="3556000" y="1276420"/>
              <a:ext cx="152400" cy="128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3" fill="norm" stroke="1" extrusionOk="0">
                  <a:moveTo>
                    <a:pt x="0" y="5641"/>
                  </a:moveTo>
                  <a:cubicBezTo>
                    <a:pt x="300" y="3899"/>
                    <a:pt x="600" y="2157"/>
                    <a:pt x="1500" y="1112"/>
                  </a:cubicBezTo>
                  <a:cubicBezTo>
                    <a:pt x="2400" y="66"/>
                    <a:pt x="3900" y="-282"/>
                    <a:pt x="5850" y="241"/>
                  </a:cubicBezTo>
                  <a:cubicBezTo>
                    <a:pt x="7800" y="763"/>
                    <a:pt x="10200" y="2157"/>
                    <a:pt x="10800" y="5118"/>
                  </a:cubicBezTo>
                  <a:cubicBezTo>
                    <a:pt x="11400" y="8079"/>
                    <a:pt x="10200" y="12608"/>
                    <a:pt x="9150" y="15570"/>
                  </a:cubicBezTo>
                  <a:cubicBezTo>
                    <a:pt x="8100" y="18531"/>
                    <a:pt x="7200" y="19924"/>
                    <a:pt x="7500" y="20621"/>
                  </a:cubicBezTo>
                  <a:cubicBezTo>
                    <a:pt x="7800" y="21318"/>
                    <a:pt x="9300" y="21318"/>
                    <a:pt x="11850" y="20447"/>
                  </a:cubicBezTo>
                  <a:cubicBezTo>
                    <a:pt x="14400" y="19576"/>
                    <a:pt x="18000" y="17834"/>
                    <a:pt x="21600" y="160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" name="Line"/>
            <p:cNvSpPr/>
            <p:nvPr/>
          </p:nvSpPr>
          <p:spPr>
            <a:xfrm>
              <a:off x="3587750" y="872537"/>
              <a:ext cx="317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" name="Line"/>
            <p:cNvSpPr/>
            <p:nvPr/>
          </p:nvSpPr>
          <p:spPr>
            <a:xfrm>
              <a:off x="3841749" y="1393237"/>
              <a:ext cx="1143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" name="Line"/>
            <p:cNvSpPr/>
            <p:nvPr/>
          </p:nvSpPr>
          <p:spPr>
            <a:xfrm>
              <a:off x="4381500" y="1431337"/>
              <a:ext cx="2032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50" y="18000"/>
                    <a:pt x="9900" y="14400"/>
                    <a:pt x="13500" y="10800"/>
                  </a:cubicBezTo>
                  <a:cubicBezTo>
                    <a:pt x="17100" y="7200"/>
                    <a:pt x="1935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" name="Line"/>
            <p:cNvSpPr/>
            <p:nvPr/>
          </p:nvSpPr>
          <p:spPr>
            <a:xfrm>
              <a:off x="4953000" y="1393237"/>
              <a:ext cx="698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" name="Line"/>
            <p:cNvSpPr/>
            <p:nvPr/>
          </p:nvSpPr>
          <p:spPr>
            <a:xfrm>
              <a:off x="5238750" y="1399587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" name="Line"/>
            <p:cNvSpPr/>
            <p:nvPr/>
          </p:nvSpPr>
          <p:spPr>
            <a:xfrm>
              <a:off x="5480050" y="1393237"/>
              <a:ext cx="10160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5564"/>
                    <a:pt x="10800" y="11127"/>
                    <a:pt x="7200" y="14727"/>
                  </a:cubicBezTo>
                  <a:cubicBezTo>
                    <a:pt x="3600" y="18327"/>
                    <a:pt x="1800" y="199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" name="Line"/>
            <p:cNvSpPr/>
            <p:nvPr/>
          </p:nvSpPr>
          <p:spPr>
            <a:xfrm>
              <a:off x="5721350" y="1106270"/>
              <a:ext cx="234950" cy="269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9" fill="norm" stroke="1" extrusionOk="0">
                  <a:moveTo>
                    <a:pt x="0" y="3086"/>
                  </a:moveTo>
                  <a:cubicBezTo>
                    <a:pt x="584" y="1923"/>
                    <a:pt x="1168" y="760"/>
                    <a:pt x="1946" y="261"/>
                  </a:cubicBezTo>
                  <a:cubicBezTo>
                    <a:pt x="2724" y="-237"/>
                    <a:pt x="3697" y="-71"/>
                    <a:pt x="5741" y="1175"/>
                  </a:cubicBezTo>
                  <a:cubicBezTo>
                    <a:pt x="7784" y="2421"/>
                    <a:pt x="10897" y="4748"/>
                    <a:pt x="12065" y="7406"/>
                  </a:cubicBezTo>
                  <a:cubicBezTo>
                    <a:pt x="13232" y="10065"/>
                    <a:pt x="12454" y="13055"/>
                    <a:pt x="10995" y="15381"/>
                  </a:cubicBezTo>
                  <a:cubicBezTo>
                    <a:pt x="9535" y="17708"/>
                    <a:pt x="7395" y="19369"/>
                    <a:pt x="5838" y="20283"/>
                  </a:cubicBezTo>
                  <a:cubicBezTo>
                    <a:pt x="4281" y="21197"/>
                    <a:pt x="3308" y="21363"/>
                    <a:pt x="2919" y="21031"/>
                  </a:cubicBezTo>
                  <a:cubicBezTo>
                    <a:pt x="2530" y="20698"/>
                    <a:pt x="2724" y="19868"/>
                    <a:pt x="4768" y="17625"/>
                  </a:cubicBezTo>
                  <a:cubicBezTo>
                    <a:pt x="6811" y="15381"/>
                    <a:pt x="10703" y="11726"/>
                    <a:pt x="13719" y="8901"/>
                  </a:cubicBezTo>
                  <a:cubicBezTo>
                    <a:pt x="16735" y="6077"/>
                    <a:pt x="18876" y="4083"/>
                    <a:pt x="20043" y="2671"/>
                  </a:cubicBezTo>
                  <a:cubicBezTo>
                    <a:pt x="21211" y="1258"/>
                    <a:pt x="21405" y="428"/>
                    <a:pt x="20919" y="261"/>
                  </a:cubicBezTo>
                  <a:cubicBezTo>
                    <a:pt x="20432" y="95"/>
                    <a:pt x="19265" y="594"/>
                    <a:pt x="18292" y="2255"/>
                  </a:cubicBezTo>
                  <a:cubicBezTo>
                    <a:pt x="17319" y="3917"/>
                    <a:pt x="16541" y="6741"/>
                    <a:pt x="17124" y="9234"/>
                  </a:cubicBezTo>
                  <a:cubicBezTo>
                    <a:pt x="17708" y="11726"/>
                    <a:pt x="19654" y="13886"/>
                    <a:pt x="21600" y="160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" name="Line"/>
            <p:cNvSpPr/>
            <p:nvPr/>
          </p:nvSpPr>
          <p:spPr>
            <a:xfrm>
              <a:off x="6039213" y="1300279"/>
              <a:ext cx="101238" cy="105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141" fill="norm" stroke="1" extrusionOk="0">
                  <a:moveTo>
                    <a:pt x="2623" y="2082"/>
                  </a:moveTo>
                  <a:cubicBezTo>
                    <a:pt x="1723" y="6317"/>
                    <a:pt x="823" y="10553"/>
                    <a:pt x="373" y="13729"/>
                  </a:cubicBezTo>
                  <a:cubicBezTo>
                    <a:pt x="-77" y="16906"/>
                    <a:pt x="-77" y="19023"/>
                    <a:pt x="148" y="18812"/>
                  </a:cubicBezTo>
                  <a:cubicBezTo>
                    <a:pt x="373" y="18600"/>
                    <a:pt x="823" y="16059"/>
                    <a:pt x="2848" y="12459"/>
                  </a:cubicBezTo>
                  <a:cubicBezTo>
                    <a:pt x="4873" y="8859"/>
                    <a:pt x="8473" y="4200"/>
                    <a:pt x="11398" y="1870"/>
                  </a:cubicBezTo>
                  <a:cubicBezTo>
                    <a:pt x="14323" y="-459"/>
                    <a:pt x="16573" y="-459"/>
                    <a:pt x="17923" y="1023"/>
                  </a:cubicBezTo>
                  <a:cubicBezTo>
                    <a:pt x="19273" y="2506"/>
                    <a:pt x="19723" y="5470"/>
                    <a:pt x="20173" y="9070"/>
                  </a:cubicBezTo>
                  <a:cubicBezTo>
                    <a:pt x="20623" y="12670"/>
                    <a:pt x="21073" y="16906"/>
                    <a:pt x="21523" y="211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" name="Line"/>
            <p:cNvSpPr/>
            <p:nvPr/>
          </p:nvSpPr>
          <p:spPr>
            <a:xfrm>
              <a:off x="6127750" y="910637"/>
              <a:ext cx="1270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" name="Line"/>
            <p:cNvSpPr/>
            <p:nvPr/>
          </p:nvSpPr>
          <p:spPr>
            <a:xfrm>
              <a:off x="6286500" y="725777"/>
              <a:ext cx="129278" cy="750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0" h="21499" fill="norm" stroke="1" extrusionOk="0">
                  <a:moveTo>
                    <a:pt x="10286" y="930"/>
                  </a:moveTo>
                  <a:cubicBezTo>
                    <a:pt x="9257" y="627"/>
                    <a:pt x="8229" y="324"/>
                    <a:pt x="8571" y="142"/>
                  </a:cubicBezTo>
                  <a:cubicBezTo>
                    <a:pt x="8914" y="-40"/>
                    <a:pt x="10629" y="-101"/>
                    <a:pt x="13371" y="293"/>
                  </a:cubicBezTo>
                  <a:cubicBezTo>
                    <a:pt x="16114" y="688"/>
                    <a:pt x="19886" y="1537"/>
                    <a:pt x="20743" y="2599"/>
                  </a:cubicBezTo>
                  <a:cubicBezTo>
                    <a:pt x="21600" y="3661"/>
                    <a:pt x="19543" y="4935"/>
                    <a:pt x="16971" y="6270"/>
                  </a:cubicBezTo>
                  <a:cubicBezTo>
                    <a:pt x="14400" y="7605"/>
                    <a:pt x="11314" y="9000"/>
                    <a:pt x="10800" y="10183"/>
                  </a:cubicBezTo>
                  <a:cubicBezTo>
                    <a:pt x="10286" y="11366"/>
                    <a:pt x="12343" y="12337"/>
                    <a:pt x="14400" y="13490"/>
                  </a:cubicBezTo>
                  <a:cubicBezTo>
                    <a:pt x="16457" y="14643"/>
                    <a:pt x="18514" y="15978"/>
                    <a:pt x="18343" y="17130"/>
                  </a:cubicBezTo>
                  <a:cubicBezTo>
                    <a:pt x="18171" y="18283"/>
                    <a:pt x="15771" y="19254"/>
                    <a:pt x="12343" y="19952"/>
                  </a:cubicBezTo>
                  <a:cubicBezTo>
                    <a:pt x="8914" y="20650"/>
                    <a:pt x="4457" y="21074"/>
                    <a:pt x="0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" name="Line"/>
            <p:cNvSpPr/>
            <p:nvPr/>
          </p:nvSpPr>
          <p:spPr>
            <a:xfrm>
              <a:off x="1752698" y="1893755"/>
              <a:ext cx="171353" cy="539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7" h="21521" fill="norm" stroke="1" extrusionOk="0">
                  <a:moveTo>
                    <a:pt x="21067" y="805"/>
                  </a:moveTo>
                  <a:cubicBezTo>
                    <a:pt x="17944" y="383"/>
                    <a:pt x="14821" y="-39"/>
                    <a:pt x="11308" y="3"/>
                  </a:cubicBezTo>
                  <a:cubicBezTo>
                    <a:pt x="7795" y="45"/>
                    <a:pt x="3891" y="552"/>
                    <a:pt x="1809" y="1016"/>
                  </a:cubicBezTo>
                  <a:cubicBezTo>
                    <a:pt x="-273" y="1480"/>
                    <a:pt x="-533" y="1902"/>
                    <a:pt x="898" y="2577"/>
                  </a:cubicBezTo>
                  <a:cubicBezTo>
                    <a:pt x="2330" y="3252"/>
                    <a:pt x="5453" y="4180"/>
                    <a:pt x="8185" y="5024"/>
                  </a:cubicBezTo>
                  <a:cubicBezTo>
                    <a:pt x="10918" y="5867"/>
                    <a:pt x="13260" y="6627"/>
                    <a:pt x="14561" y="7259"/>
                  </a:cubicBezTo>
                  <a:cubicBezTo>
                    <a:pt x="15862" y="7892"/>
                    <a:pt x="16122" y="8398"/>
                    <a:pt x="15732" y="8778"/>
                  </a:cubicBezTo>
                  <a:cubicBezTo>
                    <a:pt x="15342" y="9158"/>
                    <a:pt x="14301" y="9411"/>
                    <a:pt x="13260" y="9664"/>
                  </a:cubicBezTo>
                  <a:cubicBezTo>
                    <a:pt x="12219" y="9917"/>
                    <a:pt x="11178" y="10170"/>
                    <a:pt x="10007" y="10339"/>
                  </a:cubicBezTo>
                  <a:cubicBezTo>
                    <a:pt x="8836" y="10508"/>
                    <a:pt x="7534" y="10592"/>
                    <a:pt x="7534" y="10719"/>
                  </a:cubicBezTo>
                  <a:cubicBezTo>
                    <a:pt x="7534" y="10845"/>
                    <a:pt x="8836" y="11014"/>
                    <a:pt x="9616" y="11309"/>
                  </a:cubicBezTo>
                  <a:cubicBezTo>
                    <a:pt x="10397" y="11605"/>
                    <a:pt x="10657" y="12027"/>
                    <a:pt x="10007" y="13124"/>
                  </a:cubicBezTo>
                  <a:cubicBezTo>
                    <a:pt x="9356" y="14220"/>
                    <a:pt x="7795" y="15992"/>
                    <a:pt x="6624" y="17342"/>
                  </a:cubicBezTo>
                  <a:cubicBezTo>
                    <a:pt x="5453" y="18692"/>
                    <a:pt x="4672" y="19620"/>
                    <a:pt x="4412" y="20338"/>
                  </a:cubicBezTo>
                  <a:cubicBezTo>
                    <a:pt x="4151" y="21055"/>
                    <a:pt x="4412" y="21561"/>
                    <a:pt x="7014" y="21519"/>
                  </a:cubicBezTo>
                  <a:cubicBezTo>
                    <a:pt x="9616" y="21477"/>
                    <a:pt x="14561" y="20886"/>
                    <a:pt x="19506" y="20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" name="Line"/>
            <p:cNvSpPr/>
            <p:nvPr/>
          </p:nvSpPr>
          <p:spPr>
            <a:xfrm>
              <a:off x="2082800" y="2055527"/>
              <a:ext cx="228600" cy="266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3" fill="norm" stroke="1" extrusionOk="0">
                  <a:moveTo>
                    <a:pt x="0" y="1368"/>
                  </a:moveTo>
                  <a:cubicBezTo>
                    <a:pt x="3000" y="3055"/>
                    <a:pt x="6000" y="4743"/>
                    <a:pt x="7600" y="7105"/>
                  </a:cubicBezTo>
                  <a:cubicBezTo>
                    <a:pt x="9200" y="9468"/>
                    <a:pt x="9400" y="12505"/>
                    <a:pt x="8600" y="14952"/>
                  </a:cubicBezTo>
                  <a:cubicBezTo>
                    <a:pt x="7800" y="17399"/>
                    <a:pt x="6000" y="19255"/>
                    <a:pt x="4600" y="20268"/>
                  </a:cubicBezTo>
                  <a:cubicBezTo>
                    <a:pt x="3200" y="21280"/>
                    <a:pt x="2200" y="21449"/>
                    <a:pt x="1800" y="21027"/>
                  </a:cubicBezTo>
                  <a:cubicBezTo>
                    <a:pt x="1400" y="20605"/>
                    <a:pt x="1600" y="19593"/>
                    <a:pt x="3500" y="17146"/>
                  </a:cubicBezTo>
                  <a:cubicBezTo>
                    <a:pt x="5400" y="14699"/>
                    <a:pt x="9000" y="10818"/>
                    <a:pt x="11500" y="8202"/>
                  </a:cubicBezTo>
                  <a:cubicBezTo>
                    <a:pt x="14000" y="5586"/>
                    <a:pt x="15400" y="4236"/>
                    <a:pt x="16800" y="2886"/>
                  </a:cubicBezTo>
                  <a:cubicBezTo>
                    <a:pt x="18200" y="1536"/>
                    <a:pt x="19600" y="186"/>
                    <a:pt x="19900" y="18"/>
                  </a:cubicBezTo>
                  <a:cubicBezTo>
                    <a:pt x="20200" y="-151"/>
                    <a:pt x="19400" y="861"/>
                    <a:pt x="18000" y="3140"/>
                  </a:cubicBezTo>
                  <a:cubicBezTo>
                    <a:pt x="16600" y="5418"/>
                    <a:pt x="14600" y="8961"/>
                    <a:pt x="13600" y="11324"/>
                  </a:cubicBezTo>
                  <a:cubicBezTo>
                    <a:pt x="12600" y="13686"/>
                    <a:pt x="12600" y="14868"/>
                    <a:pt x="14100" y="15796"/>
                  </a:cubicBezTo>
                  <a:cubicBezTo>
                    <a:pt x="15600" y="16724"/>
                    <a:pt x="18600" y="17399"/>
                    <a:pt x="21600" y="180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" name="Line"/>
            <p:cNvSpPr/>
            <p:nvPr/>
          </p:nvSpPr>
          <p:spPr>
            <a:xfrm>
              <a:off x="2438400" y="2288587"/>
              <a:ext cx="1270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" name="Line"/>
            <p:cNvSpPr/>
            <p:nvPr/>
          </p:nvSpPr>
          <p:spPr>
            <a:xfrm>
              <a:off x="2393950" y="1848496"/>
              <a:ext cx="158750" cy="167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8" fill="norm" stroke="1" extrusionOk="0">
                  <a:moveTo>
                    <a:pt x="0" y="4298"/>
                  </a:moveTo>
                  <a:cubicBezTo>
                    <a:pt x="288" y="2948"/>
                    <a:pt x="576" y="1598"/>
                    <a:pt x="1872" y="788"/>
                  </a:cubicBezTo>
                  <a:cubicBezTo>
                    <a:pt x="3168" y="-22"/>
                    <a:pt x="5472" y="-292"/>
                    <a:pt x="7200" y="383"/>
                  </a:cubicBezTo>
                  <a:cubicBezTo>
                    <a:pt x="8928" y="1058"/>
                    <a:pt x="10080" y="2678"/>
                    <a:pt x="9792" y="5783"/>
                  </a:cubicBezTo>
                  <a:cubicBezTo>
                    <a:pt x="9504" y="8888"/>
                    <a:pt x="7776" y="13478"/>
                    <a:pt x="6336" y="16313"/>
                  </a:cubicBezTo>
                  <a:cubicBezTo>
                    <a:pt x="4896" y="19148"/>
                    <a:pt x="3744" y="20228"/>
                    <a:pt x="3888" y="20768"/>
                  </a:cubicBezTo>
                  <a:cubicBezTo>
                    <a:pt x="4032" y="21308"/>
                    <a:pt x="5472" y="21308"/>
                    <a:pt x="8640" y="21308"/>
                  </a:cubicBezTo>
                  <a:cubicBezTo>
                    <a:pt x="11808" y="21308"/>
                    <a:pt x="16704" y="21308"/>
                    <a:pt x="21600" y="213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" name="Line"/>
            <p:cNvSpPr/>
            <p:nvPr/>
          </p:nvSpPr>
          <p:spPr>
            <a:xfrm>
              <a:off x="2730500" y="2383837"/>
              <a:ext cx="762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" name="Line"/>
            <p:cNvSpPr/>
            <p:nvPr/>
          </p:nvSpPr>
          <p:spPr>
            <a:xfrm>
              <a:off x="2965449" y="2101172"/>
              <a:ext cx="215901" cy="223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5" fill="norm" stroke="1" extrusionOk="0">
                  <a:moveTo>
                    <a:pt x="0" y="1523"/>
                  </a:moveTo>
                  <a:cubicBezTo>
                    <a:pt x="635" y="715"/>
                    <a:pt x="1271" y="-92"/>
                    <a:pt x="2965" y="9"/>
                  </a:cubicBezTo>
                  <a:cubicBezTo>
                    <a:pt x="4659" y="110"/>
                    <a:pt x="7412" y="1119"/>
                    <a:pt x="8576" y="4147"/>
                  </a:cubicBezTo>
                  <a:cubicBezTo>
                    <a:pt x="9741" y="7175"/>
                    <a:pt x="9318" y="12222"/>
                    <a:pt x="8576" y="15250"/>
                  </a:cubicBezTo>
                  <a:cubicBezTo>
                    <a:pt x="7835" y="18278"/>
                    <a:pt x="6776" y="19287"/>
                    <a:pt x="5718" y="20095"/>
                  </a:cubicBezTo>
                  <a:cubicBezTo>
                    <a:pt x="4659" y="20902"/>
                    <a:pt x="3600" y="21508"/>
                    <a:pt x="3176" y="21306"/>
                  </a:cubicBezTo>
                  <a:cubicBezTo>
                    <a:pt x="2753" y="21104"/>
                    <a:pt x="2965" y="20095"/>
                    <a:pt x="4765" y="17471"/>
                  </a:cubicBezTo>
                  <a:cubicBezTo>
                    <a:pt x="6565" y="14846"/>
                    <a:pt x="9953" y="10607"/>
                    <a:pt x="12600" y="7680"/>
                  </a:cubicBezTo>
                  <a:cubicBezTo>
                    <a:pt x="15247" y="4753"/>
                    <a:pt x="17153" y="3138"/>
                    <a:pt x="18741" y="1927"/>
                  </a:cubicBezTo>
                  <a:cubicBezTo>
                    <a:pt x="20329" y="715"/>
                    <a:pt x="21600" y="-92"/>
                    <a:pt x="21600" y="110"/>
                  </a:cubicBezTo>
                  <a:cubicBezTo>
                    <a:pt x="21600" y="312"/>
                    <a:pt x="20329" y="1523"/>
                    <a:pt x="19165" y="3844"/>
                  </a:cubicBezTo>
                  <a:cubicBezTo>
                    <a:pt x="18000" y="6166"/>
                    <a:pt x="16941" y="9598"/>
                    <a:pt x="17153" y="12525"/>
                  </a:cubicBezTo>
                  <a:cubicBezTo>
                    <a:pt x="17365" y="15452"/>
                    <a:pt x="18847" y="17874"/>
                    <a:pt x="20329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" name="Line"/>
            <p:cNvSpPr/>
            <p:nvPr/>
          </p:nvSpPr>
          <p:spPr>
            <a:xfrm>
              <a:off x="3251199" y="2295848"/>
              <a:ext cx="101601" cy="1082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5" fill="norm" stroke="1" extrusionOk="0">
                  <a:moveTo>
                    <a:pt x="0" y="4806"/>
                  </a:moveTo>
                  <a:cubicBezTo>
                    <a:pt x="1350" y="3144"/>
                    <a:pt x="2700" y="1483"/>
                    <a:pt x="4500" y="652"/>
                  </a:cubicBezTo>
                  <a:cubicBezTo>
                    <a:pt x="6300" y="-179"/>
                    <a:pt x="8550" y="-179"/>
                    <a:pt x="10575" y="444"/>
                  </a:cubicBezTo>
                  <a:cubicBezTo>
                    <a:pt x="12600" y="1067"/>
                    <a:pt x="14400" y="2313"/>
                    <a:pt x="14625" y="4806"/>
                  </a:cubicBezTo>
                  <a:cubicBezTo>
                    <a:pt x="14850" y="7298"/>
                    <a:pt x="13500" y="11036"/>
                    <a:pt x="12150" y="13736"/>
                  </a:cubicBezTo>
                  <a:cubicBezTo>
                    <a:pt x="10800" y="16436"/>
                    <a:pt x="9450" y="18098"/>
                    <a:pt x="9900" y="19344"/>
                  </a:cubicBezTo>
                  <a:cubicBezTo>
                    <a:pt x="10350" y="20590"/>
                    <a:pt x="12600" y="21421"/>
                    <a:pt x="14850" y="21213"/>
                  </a:cubicBezTo>
                  <a:cubicBezTo>
                    <a:pt x="17100" y="21006"/>
                    <a:pt x="19350" y="19759"/>
                    <a:pt x="21600" y="18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" name="Line"/>
            <p:cNvSpPr/>
            <p:nvPr/>
          </p:nvSpPr>
          <p:spPr>
            <a:xfrm>
              <a:off x="3257550" y="1964197"/>
              <a:ext cx="101600" cy="127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6" fill="norm" stroke="1" extrusionOk="0">
                  <a:moveTo>
                    <a:pt x="0" y="3277"/>
                  </a:moveTo>
                  <a:cubicBezTo>
                    <a:pt x="1350" y="1861"/>
                    <a:pt x="2700" y="444"/>
                    <a:pt x="4500" y="90"/>
                  </a:cubicBezTo>
                  <a:cubicBezTo>
                    <a:pt x="6300" y="-264"/>
                    <a:pt x="8550" y="444"/>
                    <a:pt x="9900" y="1861"/>
                  </a:cubicBezTo>
                  <a:cubicBezTo>
                    <a:pt x="11250" y="3277"/>
                    <a:pt x="11700" y="5402"/>
                    <a:pt x="11700" y="7349"/>
                  </a:cubicBezTo>
                  <a:cubicBezTo>
                    <a:pt x="11700" y="9297"/>
                    <a:pt x="11250" y="11067"/>
                    <a:pt x="9450" y="13192"/>
                  </a:cubicBezTo>
                  <a:cubicBezTo>
                    <a:pt x="7650" y="15316"/>
                    <a:pt x="4500" y="17795"/>
                    <a:pt x="4275" y="19034"/>
                  </a:cubicBezTo>
                  <a:cubicBezTo>
                    <a:pt x="4050" y="20274"/>
                    <a:pt x="6750" y="20274"/>
                    <a:pt x="10125" y="20451"/>
                  </a:cubicBezTo>
                  <a:cubicBezTo>
                    <a:pt x="13500" y="20628"/>
                    <a:pt x="17550" y="20982"/>
                    <a:pt x="21600" y="21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" name="Line"/>
            <p:cNvSpPr/>
            <p:nvPr/>
          </p:nvSpPr>
          <p:spPr>
            <a:xfrm>
              <a:off x="3466536" y="2383837"/>
              <a:ext cx="45015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9" h="21600" fill="norm" stroke="1" extrusionOk="0">
                  <a:moveTo>
                    <a:pt x="20879" y="0"/>
                  </a:moveTo>
                  <a:cubicBezTo>
                    <a:pt x="16952" y="1800"/>
                    <a:pt x="13024" y="3600"/>
                    <a:pt x="9097" y="5700"/>
                  </a:cubicBezTo>
                  <a:cubicBezTo>
                    <a:pt x="5170" y="7800"/>
                    <a:pt x="1243" y="10200"/>
                    <a:pt x="261" y="12900"/>
                  </a:cubicBezTo>
                  <a:cubicBezTo>
                    <a:pt x="-721" y="15600"/>
                    <a:pt x="1243" y="18600"/>
                    <a:pt x="320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" name="Line"/>
            <p:cNvSpPr/>
            <p:nvPr/>
          </p:nvSpPr>
          <p:spPr>
            <a:xfrm>
              <a:off x="3803650" y="2399893"/>
              <a:ext cx="19685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3948" y="11918"/>
                    <a:pt x="7897" y="3818"/>
                    <a:pt x="11497" y="1118"/>
                  </a:cubicBezTo>
                  <a:cubicBezTo>
                    <a:pt x="15097" y="-1582"/>
                    <a:pt x="18348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" name="Line"/>
            <p:cNvSpPr/>
            <p:nvPr/>
          </p:nvSpPr>
          <p:spPr>
            <a:xfrm>
              <a:off x="4311650" y="2390187"/>
              <a:ext cx="1460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" name="Line"/>
            <p:cNvSpPr/>
            <p:nvPr/>
          </p:nvSpPr>
          <p:spPr>
            <a:xfrm>
              <a:off x="5086350" y="2434637"/>
              <a:ext cx="444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" name="Line"/>
            <p:cNvSpPr/>
            <p:nvPr/>
          </p:nvSpPr>
          <p:spPr>
            <a:xfrm>
              <a:off x="5435600" y="2129576"/>
              <a:ext cx="256875" cy="270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227" fill="norm" stroke="1" extrusionOk="0">
                  <a:moveTo>
                    <a:pt x="0" y="2014"/>
                  </a:moveTo>
                  <a:cubicBezTo>
                    <a:pt x="702" y="1516"/>
                    <a:pt x="1405" y="1017"/>
                    <a:pt x="2195" y="851"/>
                  </a:cubicBezTo>
                  <a:cubicBezTo>
                    <a:pt x="2985" y="685"/>
                    <a:pt x="3863" y="851"/>
                    <a:pt x="5268" y="2429"/>
                  </a:cubicBezTo>
                  <a:cubicBezTo>
                    <a:pt x="6673" y="4008"/>
                    <a:pt x="8605" y="6999"/>
                    <a:pt x="9220" y="9740"/>
                  </a:cubicBezTo>
                  <a:cubicBezTo>
                    <a:pt x="9834" y="12482"/>
                    <a:pt x="9132" y="14974"/>
                    <a:pt x="8341" y="16719"/>
                  </a:cubicBezTo>
                  <a:cubicBezTo>
                    <a:pt x="7551" y="18463"/>
                    <a:pt x="6673" y="19460"/>
                    <a:pt x="5707" y="20208"/>
                  </a:cubicBezTo>
                  <a:cubicBezTo>
                    <a:pt x="4741" y="20956"/>
                    <a:pt x="3688" y="21454"/>
                    <a:pt x="3249" y="21122"/>
                  </a:cubicBezTo>
                  <a:cubicBezTo>
                    <a:pt x="2810" y="20789"/>
                    <a:pt x="2985" y="19626"/>
                    <a:pt x="4654" y="17134"/>
                  </a:cubicBezTo>
                  <a:cubicBezTo>
                    <a:pt x="6322" y="14642"/>
                    <a:pt x="9483" y="10820"/>
                    <a:pt x="11941" y="8162"/>
                  </a:cubicBezTo>
                  <a:cubicBezTo>
                    <a:pt x="14400" y="5503"/>
                    <a:pt x="16156" y="4008"/>
                    <a:pt x="17737" y="2679"/>
                  </a:cubicBezTo>
                  <a:cubicBezTo>
                    <a:pt x="19317" y="1349"/>
                    <a:pt x="20722" y="186"/>
                    <a:pt x="21161" y="20"/>
                  </a:cubicBezTo>
                  <a:cubicBezTo>
                    <a:pt x="21600" y="-146"/>
                    <a:pt x="21073" y="685"/>
                    <a:pt x="19668" y="3011"/>
                  </a:cubicBezTo>
                  <a:cubicBezTo>
                    <a:pt x="18263" y="5337"/>
                    <a:pt x="15980" y="9159"/>
                    <a:pt x="14839" y="11568"/>
                  </a:cubicBezTo>
                  <a:cubicBezTo>
                    <a:pt x="13698" y="13977"/>
                    <a:pt x="13698" y="14974"/>
                    <a:pt x="14839" y="15805"/>
                  </a:cubicBezTo>
                  <a:cubicBezTo>
                    <a:pt x="15980" y="16636"/>
                    <a:pt x="18263" y="17300"/>
                    <a:pt x="20546" y="179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3" name="Line"/>
            <p:cNvSpPr/>
            <p:nvPr/>
          </p:nvSpPr>
          <p:spPr>
            <a:xfrm>
              <a:off x="5730634" y="2338895"/>
              <a:ext cx="124066" cy="1338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013" fill="norm" stroke="1" extrusionOk="0">
                  <a:moveTo>
                    <a:pt x="1690" y="4065"/>
                  </a:moveTo>
                  <a:cubicBezTo>
                    <a:pt x="1690" y="7388"/>
                    <a:pt x="1690" y="10711"/>
                    <a:pt x="1323" y="13868"/>
                  </a:cubicBezTo>
                  <a:cubicBezTo>
                    <a:pt x="957" y="17025"/>
                    <a:pt x="225" y="20016"/>
                    <a:pt x="42" y="20680"/>
                  </a:cubicBezTo>
                  <a:cubicBezTo>
                    <a:pt x="-141" y="21345"/>
                    <a:pt x="225" y="19683"/>
                    <a:pt x="2239" y="16028"/>
                  </a:cubicBezTo>
                  <a:cubicBezTo>
                    <a:pt x="4252" y="12373"/>
                    <a:pt x="7913" y="6723"/>
                    <a:pt x="10659" y="3567"/>
                  </a:cubicBezTo>
                  <a:cubicBezTo>
                    <a:pt x="13405" y="410"/>
                    <a:pt x="15235" y="-255"/>
                    <a:pt x="16700" y="77"/>
                  </a:cubicBezTo>
                  <a:cubicBezTo>
                    <a:pt x="18164" y="410"/>
                    <a:pt x="19262" y="1739"/>
                    <a:pt x="19995" y="5394"/>
                  </a:cubicBezTo>
                  <a:cubicBezTo>
                    <a:pt x="20727" y="9050"/>
                    <a:pt x="21093" y="15031"/>
                    <a:pt x="21459" y="210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4" name="Line"/>
            <p:cNvSpPr/>
            <p:nvPr/>
          </p:nvSpPr>
          <p:spPr>
            <a:xfrm>
              <a:off x="5765800" y="1937531"/>
              <a:ext cx="127000" cy="149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6" fill="norm" stroke="1" extrusionOk="0">
                  <a:moveTo>
                    <a:pt x="0" y="256"/>
                  </a:moveTo>
                  <a:cubicBezTo>
                    <a:pt x="2520" y="-44"/>
                    <a:pt x="5040" y="-344"/>
                    <a:pt x="7200" y="1006"/>
                  </a:cubicBezTo>
                  <a:cubicBezTo>
                    <a:pt x="9360" y="2356"/>
                    <a:pt x="11160" y="5356"/>
                    <a:pt x="10800" y="8206"/>
                  </a:cubicBezTo>
                  <a:cubicBezTo>
                    <a:pt x="10440" y="11056"/>
                    <a:pt x="7920" y="13756"/>
                    <a:pt x="5940" y="15706"/>
                  </a:cubicBezTo>
                  <a:cubicBezTo>
                    <a:pt x="3960" y="17656"/>
                    <a:pt x="2520" y="18856"/>
                    <a:pt x="2880" y="19756"/>
                  </a:cubicBezTo>
                  <a:cubicBezTo>
                    <a:pt x="3240" y="20656"/>
                    <a:pt x="5400" y="21256"/>
                    <a:pt x="8820" y="21256"/>
                  </a:cubicBezTo>
                  <a:cubicBezTo>
                    <a:pt x="12240" y="21256"/>
                    <a:pt x="16920" y="20656"/>
                    <a:pt x="21600" y="200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5" name="Line"/>
            <p:cNvSpPr/>
            <p:nvPr/>
          </p:nvSpPr>
          <p:spPr>
            <a:xfrm>
              <a:off x="5962650" y="1923372"/>
              <a:ext cx="209607" cy="619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566" fill="norm" stroke="1" extrusionOk="0">
                  <a:moveTo>
                    <a:pt x="12832" y="556"/>
                  </a:moveTo>
                  <a:cubicBezTo>
                    <a:pt x="13687" y="261"/>
                    <a:pt x="14543" y="-34"/>
                    <a:pt x="15719" y="3"/>
                  </a:cubicBezTo>
                  <a:cubicBezTo>
                    <a:pt x="16895" y="40"/>
                    <a:pt x="18392" y="408"/>
                    <a:pt x="19568" y="961"/>
                  </a:cubicBezTo>
                  <a:cubicBezTo>
                    <a:pt x="20745" y="1514"/>
                    <a:pt x="21600" y="2251"/>
                    <a:pt x="20958" y="3173"/>
                  </a:cubicBezTo>
                  <a:cubicBezTo>
                    <a:pt x="20317" y="4094"/>
                    <a:pt x="18178" y="5200"/>
                    <a:pt x="15933" y="6527"/>
                  </a:cubicBezTo>
                  <a:cubicBezTo>
                    <a:pt x="13687" y="7854"/>
                    <a:pt x="11335" y="9402"/>
                    <a:pt x="10479" y="10582"/>
                  </a:cubicBezTo>
                  <a:cubicBezTo>
                    <a:pt x="9624" y="11761"/>
                    <a:pt x="10265" y="12572"/>
                    <a:pt x="11228" y="13789"/>
                  </a:cubicBezTo>
                  <a:cubicBezTo>
                    <a:pt x="12190" y="15005"/>
                    <a:pt x="13473" y="16627"/>
                    <a:pt x="13580" y="17769"/>
                  </a:cubicBezTo>
                  <a:cubicBezTo>
                    <a:pt x="13687" y="18912"/>
                    <a:pt x="12618" y="19576"/>
                    <a:pt x="10158" y="20128"/>
                  </a:cubicBezTo>
                  <a:cubicBezTo>
                    <a:pt x="7699" y="20681"/>
                    <a:pt x="3850" y="21124"/>
                    <a:pt x="0" y="21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6" name="Line"/>
            <p:cNvSpPr/>
            <p:nvPr/>
          </p:nvSpPr>
          <p:spPr>
            <a:xfrm>
              <a:off x="1922836" y="4735453"/>
              <a:ext cx="121864" cy="563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600" fill="norm" stroke="1" extrusionOk="0">
                  <a:moveTo>
                    <a:pt x="21441" y="650"/>
                  </a:moveTo>
                  <a:cubicBezTo>
                    <a:pt x="20324" y="325"/>
                    <a:pt x="19207" y="0"/>
                    <a:pt x="16227" y="0"/>
                  </a:cubicBezTo>
                  <a:cubicBezTo>
                    <a:pt x="13248" y="0"/>
                    <a:pt x="8407" y="325"/>
                    <a:pt x="5986" y="893"/>
                  </a:cubicBezTo>
                  <a:cubicBezTo>
                    <a:pt x="3565" y="1462"/>
                    <a:pt x="3565" y="2274"/>
                    <a:pt x="5241" y="3492"/>
                  </a:cubicBezTo>
                  <a:cubicBezTo>
                    <a:pt x="6917" y="4710"/>
                    <a:pt x="10269" y="6334"/>
                    <a:pt x="12131" y="7349"/>
                  </a:cubicBezTo>
                  <a:cubicBezTo>
                    <a:pt x="13993" y="8364"/>
                    <a:pt x="14365" y="8770"/>
                    <a:pt x="15296" y="9135"/>
                  </a:cubicBezTo>
                  <a:cubicBezTo>
                    <a:pt x="16227" y="9501"/>
                    <a:pt x="17717" y="9826"/>
                    <a:pt x="17531" y="10069"/>
                  </a:cubicBezTo>
                  <a:cubicBezTo>
                    <a:pt x="17344" y="10313"/>
                    <a:pt x="15482" y="10475"/>
                    <a:pt x="12503" y="11003"/>
                  </a:cubicBezTo>
                  <a:cubicBezTo>
                    <a:pt x="9524" y="11531"/>
                    <a:pt x="5427" y="12424"/>
                    <a:pt x="3007" y="13561"/>
                  </a:cubicBezTo>
                  <a:cubicBezTo>
                    <a:pt x="586" y="14698"/>
                    <a:pt x="-159" y="16078"/>
                    <a:pt x="27" y="17174"/>
                  </a:cubicBezTo>
                  <a:cubicBezTo>
                    <a:pt x="213" y="18271"/>
                    <a:pt x="1331" y="19083"/>
                    <a:pt x="3938" y="19773"/>
                  </a:cubicBezTo>
                  <a:cubicBezTo>
                    <a:pt x="6544" y="20463"/>
                    <a:pt x="10641" y="21032"/>
                    <a:pt x="1473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7" name="Line"/>
            <p:cNvSpPr/>
            <p:nvPr/>
          </p:nvSpPr>
          <p:spPr>
            <a:xfrm>
              <a:off x="2186101" y="4877088"/>
              <a:ext cx="239600" cy="283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261" fill="norm" stroke="1" extrusionOk="0">
                  <a:moveTo>
                    <a:pt x="985" y="1602"/>
                  </a:moveTo>
                  <a:cubicBezTo>
                    <a:pt x="416" y="967"/>
                    <a:pt x="-152" y="331"/>
                    <a:pt x="37" y="93"/>
                  </a:cubicBezTo>
                  <a:cubicBezTo>
                    <a:pt x="227" y="-145"/>
                    <a:pt x="1174" y="14"/>
                    <a:pt x="2785" y="1284"/>
                  </a:cubicBezTo>
                  <a:cubicBezTo>
                    <a:pt x="4395" y="2555"/>
                    <a:pt x="6669" y="4937"/>
                    <a:pt x="7901" y="7558"/>
                  </a:cubicBezTo>
                  <a:cubicBezTo>
                    <a:pt x="9132" y="10179"/>
                    <a:pt x="9322" y="13037"/>
                    <a:pt x="8469" y="15340"/>
                  </a:cubicBezTo>
                  <a:cubicBezTo>
                    <a:pt x="7616" y="17643"/>
                    <a:pt x="5722" y="19390"/>
                    <a:pt x="4301" y="20343"/>
                  </a:cubicBezTo>
                  <a:cubicBezTo>
                    <a:pt x="2880" y="21296"/>
                    <a:pt x="1932" y="21455"/>
                    <a:pt x="1553" y="21058"/>
                  </a:cubicBezTo>
                  <a:cubicBezTo>
                    <a:pt x="1174" y="20661"/>
                    <a:pt x="1364" y="19708"/>
                    <a:pt x="3069" y="17326"/>
                  </a:cubicBezTo>
                  <a:cubicBezTo>
                    <a:pt x="4774" y="14943"/>
                    <a:pt x="7995" y="11131"/>
                    <a:pt x="10174" y="8749"/>
                  </a:cubicBezTo>
                  <a:cubicBezTo>
                    <a:pt x="12353" y="6367"/>
                    <a:pt x="13490" y="5414"/>
                    <a:pt x="14343" y="4540"/>
                  </a:cubicBezTo>
                  <a:cubicBezTo>
                    <a:pt x="15195" y="3667"/>
                    <a:pt x="15764" y="2873"/>
                    <a:pt x="15764" y="2793"/>
                  </a:cubicBezTo>
                  <a:cubicBezTo>
                    <a:pt x="15764" y="2714"/>
                    <a:pt x="15195" y="3349"/>
                    <a:pt x="14343" y="5096"/>
                  </a:cubicBezTo>
                  <a:cubicBezTo>
                    <a:pt x="13490" y="6843"/>
                    <a:pt x="12353" y="9702"/>
                    <a:pt x="12637" y="12164"/>
                  </a:cubicBezTo>
                  <a:cubicBezTo>
                    <a:pt x="12922" y="14626"/>
                    <a:pt x="14627" y="16690"/>
                    <a:pt x="16332" y="17881"/>
                  </a:cubicBezTo>
                  <a:cubicBezTo>
                    <a:pt x="18037" y="19073"/>
                    <a:pt x="19743" y="19390"/>
                    <a:pt x="21448" y="197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8" name="Line"/>
            <p:cNvSpPr/>
            <p:nvPr/>
          </p:nvSpPr>
          <p:spPr>
            <a:xfrm>
              <a:off x="2533086" y="5107987"/>
              <a:ext cx="19615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6000"/>
                    <a:pt x="-1585" y="12000"/>
                    <a:pt x="575" y="15600"/>
                  </a:cubicBezTo>
                  <a:cubicBezTo>
                    <a:pt x="2735" y="19200"/>
                    <a:pt x="11375" y="20400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9" name="Line"/>
            <p:cNvSpPr/>
            <p:nvPr/>
          </p:nvSpPr>
          <p:spPr>
            <a:xfrm>
              <a:off x="2495550" y="4726987"/>
              <a:ext cx="17780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71" y="3130"/>
                    <a:pt x="1543" y="6261"/>
                    <a:pt x="1671" y="8765"/>
                  </a:cubicBezTo>
                  <a:cubicBezTo>
                    <a:pt x="1800" y="11270"/>
                    <a:pt x="1286" y="13148"/>
                    <a:pt x="1029" y="13304"/>
                  </a:cubicBezTo>
                  <a:cubicBezTo>
                    <a:pt x="771" y="13461"/>
                    <a:pt x="771" y="11896"/>
                    <a:pt x="900" y="10330"/>
                  </a:cubicBezTo>
                  <a:cubicBezTo>
                    <a:pt x="1029" y="8765"/>
                    <a:pt x="1286" y="7200"/>
                    <a:pt x="1800" y="5635"/>
                  </a:cubicBezTo>
                  <a:cubicBezTo>
                    <a:pt x="2314" y="4070"/>
                    <a:pt x="3086" y="2504"/>
                    <a:pt x="3986" y="2191"/>
                  </a:cubicBezTo>
                  <a:cubicBezTo>
                    <a:pt x="4886" y="1878"/>
                    <a:pt x="5914" y="2817"/>
                    <a:pt x="6686" y="4070"/>
                  </a:cubicBezTo>
                  <a:cubicBezTo>
                    <a:pt x="7457" y="5322"/>
                    <a:pt x="7971" y="6887"/>
                    <a:pt x="8357" y="8452"/>
                  </a:cubicBezTo>
                  <a:cubicBezTo>
                    <a:pt x="8743" y="10017"/>
                    <a:pt x="9000" y="11583"/>
                    <a:pt x="9514" y="11426"/>
                  </a:cubicBezTo>
                  <a:cubicBezTo>
                    <a:pt x="10029" y="11270"/>
                    <a:pt x="10800" y="9391"/>
                    <a:pt x="11700" y="7513"/>
                  </a:cubicBezTo>
                  <a:cubicBezTo>
                    <a:pt x="12600" y="5635"/>
                    <a:pt x="13629" y="3757"/>
                    <a:pt x="14657" y="2348"/>
                  </a:cubicBezTo>
                  <a:cubicBezTo>
                    <a:pt x="15686" y="939"/>
                    <a:pt x="16714" y="0"/>
                    <a:pt x="17486" y="313"/>
                  </a:cubicBezTo>
                  <a:cubicBezTo>
                    <a:pt x="18257" y="626"/>
                    <a:pt x="18771" y="2191"/>
                    <a:pt x="19414" y="5948"/>
                  </a:cubicBezTo>
                  <a:cubicBezTo>
                    <a:pt x="20057" y="9704"/>
                    <a:pt x="20829" y="1565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" name="Line"/>
            <p:cNvSpPr/>
            <p:nvPr/>
          </p:nvSpPr>
          <p:spPr>
            <a:xfrm>
              <a:off x="2736850" y="5298487"/>
              <a:ext cx="635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" name="Line"/>
            <p:cNvSpPr/>
            <p:nvPr/>
          </p:nvSpPr>
          <p:spPr>
            <a:xfrm>
              <a:off x="3435350" y="5271864"/>
              <a:ext cx="279400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4909" y="11040"/>
                    <a:pt x="9818" y="1783"/>
                    <a:pt x="13418" y="240"/>
                  </a:cubicBezTo>
                  <a:cubicBezTo>
                    <a:pt x="17018" y="-1303"/>
                    <a:pt x="19309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" name="Line"/>
            <p:cNvSpPr/>
            <p:nvPr/>
          </p:nvSpPr>
          <p:spPr>
            <a:xfrm>
              <a:off x="4578350" y="5247687"/>
              <a:ext cx="1016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3" name="Line"/>
            <p:cNvSpPr/>
            <p:nvPr/>
          </p:nvSpPr>
          <p:spPr>
            <a:xfrm>
              <a:off x="4832350" y="5266737"/>
              <a:ext cx="1016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4" name="Line"/>
            <p:cNvSpPr/>
            <p:nvPr/>
          </p:nvSpPr>
          <p:spPr>
            <a:xfrm>
              <a:off x="5232399" y="4997781"/>
              <a:ext cx="260351" cy="301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4" fill="norm" stroke="1" extrusionOk="0">
                  <a:moveTo>
                    <a:pt x="0" y="1500"/>
                  </a:moveTo>
                  <a:cubicBezTo>
                    <a:pt x="527" y="904"/>
                    <a:pt x="1054" y="308"/>
                    <a:pt x="1756" y="84"/>
                  </a:cubicBezTo>
                  <a:cubicBezTo>
                    <a:pt x="2459" y="-139"/>
                    <a:pt x="3337" y="10"/>
                    <a:pt x="5356" y="1425"/>
                  </a:cubicBezTo>
                  <a:cubicBezTo>
                    <a:pt x="7376" y="2840"/>
                    <a:pt x="10537" y="5522"/>
                    <a:pt x="11941" y="8278"/>
                  </a:cubicBezTo>
                  <a:cubicBezTo>
                    <a:pt x="13346" y="11033"/>
                    <a:pt x="12995" y="13864"/>
                    <a:pt x="11854" y="16024"/>
                  </a:cubicBezTo>
                  <a:cubicBezTo>
                    <a:pt x="10712" y="18184"/>
                    <a:pt x="8780" y="19673"/>
                    <a:pt x="7376" y="20493"/>
                  </a:cubicBezTo>
                  <a:cubicBezTo>
                    <a:pt x="5971" y="21312"/>
                    <a:pt x="5093" y="21461"/>
                    <a:pt x="4654" y="20940"/>
                  </a:cubicBezTo>
                  <a:cubicBezTo>
                    <a:pt x="4215" y="20418"/>
                    <a:pt x="4215" y="19227"/>
                    <a:pt x="5620" y="16992"/>
                  </a:cubicBezTo>
                  <a:cubicBezTo>
                    <a:pt x="7024" y="14758"/>
                    <a:pt x="9834" y="11480"/>
                    <a:pt x="12293" y="8948"/>
                  </a:cubicBezTo>
                  <a:cubicBezTo>
                    <a:pt x="14751" y="6415"/>
                    <a:pt x="16859" y="4628"/>
                    <a:pt x="18176" y="3436"/>
                  </a:cubicBezTo>
                  <a:cubicBezTo>
                    <a:pt x="19493" y="2244"/>
                    <a:pt x="20020" y="1649"/>
                    <a:pt x="19756" y="1723"/>
                  </a:cubicBezTo>
                  <a:cubicBezTo>
                    <a:pt x="19493" y="1798"/>
                    <a:pt x="18439" y="2542"/>
                    <a:pt x="17473" y="4330"/>
                  </a:cubicBezTo>
                  <a:cubicBezTo>
                    <a:pt x="16507" y="6118"/>
                    <a:pt x="15629" y="8948"/>
                    <a:pt x="16332" y="11704"/>
                  </a:cubicBezTo>
                  <a:cubicBezTo>
                    <a:pt x="17034" y="14460"/>
                    <a:pt x="19317" y="17141"/>
                    <a:pt x="21600" y="198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5" name="Line"/>
            <p:cNvSpPr/>
            <p:nvPr/>
          </p:nvSpPr>
          <p:spPr>
            <a:xfrm>
              <a:off x="5544709" y="5234987"/>
              <a:ext cx="132192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600" fill="norm" stroke="1" extrusionOk="0">
                  <a:moveTo>
                    <a:pt x="3926" y="13148"/>
                  </a:moveTo>
                  <a:cubicBezTo>
                    <a:pt x="3583" y="14713"/>
                    <a:pt x="3241" y="16278"/>
                    <a:pt x="2555" y="18000"/>
                  </a:cubicBezTo>
                  <a:cubicBezTo>
                    <a:pt x="1869" y="19722"/>
                    <a:pt x="841" y="21600"/>
                    <a:pt x="326" y="21600"/>
                  </a:cubicBezTo>
                  <a:cubicBezTo>
                    <a:pt x="-188" y="21600"/>
                    <a:pt x="-188" y="19722"/>
                    <a:pt x="1012" y="16122"/>
                  </a:cubicBezTo>
                  <a:cubicBezTo>
                    <a:pt x="2212" y="12522"/>
                    <a:pt x="4612" y="7200"/>
                    <a:pt x="6498" y="4070"/>
                  </a:cubicBezTo>
                  <a:cubicBezTo>
                    <a:pt x="8383" y="939"/>
                    <a:pt x="9755" y="0"/>
                    <a:pt x="11298" y="0"/>
                  </a:cubicBezTo>
                  <a:cubicBezTo>
                    <a:pt x="12841" y="0"/>
                    <a:pt x="14555" y="939"/>
                    <a:pt x="16269" y="4226"/>
                  </a:cubicBezTo>
                  <a:cubicBezTo>
                    <a:pt x="17983" y="7513"/>
                    <a:pt x="19698" y="13148"/>
                    <a:pt x="21412" y="187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6" name="Line"/>
            <p:cNvSpPr/>
            <p:nvPr/>
          </p:nvSpPr>
          <p:spPr>
            <a:xfrm>
              <a:off x="5616756" y="4866687"/>
              <a:ext cx="187145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600" fill="norm" stroke="1" extrusionOk="0">
                  <a:moveTo>
                    <a:pt x="343" y="0"/>
                  </a:moveTo>
                  <a:cubicBezTo>
                    <a:pt x="586" y="3168"/>
                    <a:pt x="829" y="6336"/>
                    <a:pt x="829" y="9072"/>
                  </a:cubicBezTo>
                  <a:cubicBezTo>
                    <a:pt x="829" y="11808"/>
                    <a:pt x="586" y="14112"/>
                    <a:pt x="343" y="14400"/>
                  </a:cubicBezTo>
                  <a:cubicBezTo>
                    <a:pt x="101" y="14688"/>
                    <a:pt x="-142" y="12960"/>
                    <a:pt x="101" y="11376"/>
                  </a:cubicBezTo>
                  <a:cubicBezTo>
                    <a:pt x="343" y="9792"/>
                    <a:pt x="1071" y="8352"/>
                    <a:pt x="2042" y="7056"/>
                  </a:cubicBezTo>
                  <a:cubicBezTo>
                    <a:pt x="3013" y="5760"/>
                    <a:pt x="4227" y="4608"/>
                    <a:pt x="5319" y="4464"/>
                  </a:cubicBezTo>
                  <a:cubicBezTo>
                    <a:pt x="6411" y="4320"/>
                    <a:pt x="7382" y="5184"/>
                    <a:pt x="8959" y="4896"/>
                  </a:cubicBezTo>
                  <a:cubicBezTo>
                    <a:pt x="10537" y="4608"/>
                    <a:pt x="12721" y="3168"/>
                    <a:pt x="14420" y="2304"/>
                  </a:cubicBezTo>
                  <a:cubicBezTo>
                    <a:pt x="16119" y="1440"/>
                    <a:pt x="17332" y="1152"/>
                    <a:pt x="18182" y="1872"/>
                  </a:cubicBezTo>
                  <a:cubicBezTo>
                    <a:pt x="19031" y="2592"/>
                    <a:pt x="19516" y="4320"/>
                    <a:pt x="19759" y="7200"/>
                  </a:cubicBezTo>
                  <a:cubicBezTo>
                    <a:pt x="20002" y="10080"/>
                    <a:pt x="20002" y="14112"/>
                    <a:pt x="20245" y="16704"/>
                  </a:cubicBezTo>
                  <a:cubicBezTo>
                    <a:pt x="20487" y="19296"/>
                    <a:pt x="20973" y="20448"/>
                    <a:pt x="214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7" name="Line"/>
            <p:cNvSpPr/>
            <p:nvPr/>
          </p:nvSpPr>
          <p:spPr>
            <a:xfrm>
              <a:off x="5861050" y="4897925"/>
              <a:ext cx="137994" cy="655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495" fill="norm" stroke="1" extrusionOk="0">
                  <a:moveTo>
                    <a:pt x="11782" y="642"/>
                  </a:moveTo>
                  <a:cubicBezTo>
                    <a:pt x="12764" y="364"/>
                    <a:pt x="13745" y="86"/>
                    <a:pt x="15055" y="16"/>
                  </a:cubicBezTo>
                  <a:cubicBezTo>
                    <a:pt x="16364" y="-53"/>
                    <a:pt x="18000" y="86"/>
                    <a:pt x="19309" y="572"/>
                  </a:cubicBezTo>
                  <a:cubicBezTo>
                    <a:pt x="20618" y="1058"/>
                    <a:pt x="21600" y="1892"/>
                    <a:pt x="21273" y="2829"/>
                  </a:cubicBezTo>
                  <a:cubicBezTo>
                    <a:pt x="20945" y="3767"/>
                    <a:pt x="19309" y="4809"/>
                    <a:pt x="16691" y="5989"/>
                  </a:cubicBezTo>
                  <a:cubicBezTo>
                    <a:pt x="14073" y="7170"/>
                    <a:pt x="10473" y="8490"/>
                    <a:pt x="8673" y="9497"/>
                  </a:cubicBezTo>
                  <a:cubicBezTo>
                    <a:pt x="6873" y="10504"/>
                    <a:pt x="6873" y="11198"/>
                    <a:pt x="8182" y="12101"/>
                  </a:cubicBezTo>
                  <a:cubicBezTo>
                    <a:pt x="9491" y="13004"/>
                    <a:pt x="12109" y="14115"/>
                    <a:pt x="13582" y="15366"/>
                  </a:cubicBezTo>
                  <a:cubicBezTo>
                    <a:pt x="15055" y="16616"/>
                    <a:pt x="15382" y="18005"/>
                    <a:pt x="14236" y="19012"/>
                  </a:cubicBezTo>
                  <a:cubicBezTo>
                    <a:pt x="13091" y="20019"/>
                    <a:pt x="10473" y="20644"/>
                    <a:pt x="8345" y="21026"/>
                  </a:cubicBezTo>
                  <a:cubicBezTo>
                    <a:pt x="6218" y="21408"/>
                    <a:pt x="4582" y="21547"/>
                    <a:pt x="3273" y="21478"/>
                  </a:cubicBezTo>
                  <a:cubicBezTo>
                    <a:pt x="1964" y="21408"/>
                    <a:pt x="982" y="21130"/>
                    <a:pt x="0" y="208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8" name="Line"/>
            <p:cNvSpPr/>
            <p:nvPr/>
          </p:nvSpPr>
          <p:spPr>
            <a:xfrm>
              <a:off x="6762749" y="1101137"/>
              <a:ext cx="3810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80" y="18400"/>
                    <a:pt x="5760" y="15200"/>
                    <a:pt x="9360" y="11600"/>
                  </a:cubicBezTo>
                  <a:cubicBezTo>
                    <a:pt x="12960" y="8000"/>
                    <a:pt x="17280" y="4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9" name="Line"/>
            <p:cNvSpPr/>
            <p:nvPr/>
          </p:nvSpPr>
          <p:spPr>
            <a:xfrm>
              <a:off x="6787018" y="1196387"/>
              <a:ext cx="413882" cy="94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479" fill="norm" stroke="1" extrusionOk="0">
                  <a:moveTo>
                    <a:pt x="1051" y="20160"/>
                  </a:moveTo>
                  <a:cubicBezTo>
                    <a:pt x="500" y="20640"/>
                    <a:pt x="-51" y="21120"/>
                    <a:pt x="4" y="21360"/>
                  </a:cubicBezTo>
                  <a:cubicBezTo>
                    <a:pt x="59" y="21600"/>
                    <a:pt x="720" y="21600"/>
                    <a:pt x="2814" y="20160"/>
                  </a:cubicBezTo>
                  <a:cubicBezTo>
                    <a:pt x="4908" y="18720"/>
                    <a:pt x="8435" y="15840"/>
                    <a:pt x="11796" y="12240"/>
                  </a:cubicBezTo>
                  <a:cubicBezTo>
                    <a:pt x="15157" y="8640"/>
                    <a:pt x="18353" y="4320"/>
                    <a:pt x="2154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0" name="Line"/>
            <p:cNvSpPr/>
            <p:nvPr/>
          </p:nvSpPr>
          <p:spPr>
            <a:xfrm>
              <a:off x="7073900" y="1043987"/>
              <a:ext cx="18071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6" h="21600" fill="norm" stroke="1" extrusionOk="0">
                  <a:moveTo>
                    <a:pt x="0" y="0"/>
                  </a:moveTo>
                  <a:cubicBezTo>
                    <a:pt x="3927" y="720"/>
                    <a:pt x="7855" y="1440"/>
                    <a:pt x="11536" y="2664"/>
                  </a:cubicBezTo>
                  <a:cubicBezTo>
                    <a:pt x="15218" y="3888"/>
                    <a:pt x="18655" y="5616"/>
                    <a:pt x="20127" y="7632"/>
                  </a:cubicBezTo>
                  <a:cubicBezTo>
                    <a:pt x="21600" y="9648"/>
                    <a:pt x="21109" y="11952"/>
                    <a:pt x="18655" y="14328"/>
                  </a:cubicBezTo>
                  <a:cubicBezTo>
                    <a:pt x="16200" y="16704"/>
                    <a:pt x="11782" y="19152"/>
                    <a:pt x="736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1" name="Line"/>
            <p:cNvSpPr/>
            <p:nvPr/>
          </p:nvSpPr>
          <p:spPr>
            <a:xfrm>
              <a:off x="7761072" y="847137"/>
              <a:ext cx="185629" cy="699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7" h="21570" fill="norm" stroke="1" extrusionOk="0">
                  <a:moveTo>
                    <a:pt x="6324" y="7635"/>
                  </a:moveTo>
                  <a:cubicBezTo>
                    <a:pt x="5124" y="7766"/>
                    <a:pt x="3924" y="7896"/>
                    <a:pt x="3204" y="8157"/>
                  </a:cubicBezTo>
                  <a:cubicBezTo>
                    <a:pt x="2484" y="8418"/>
                    <a:pt x="2244" y="8810"/>
                    <a:pt x="2364" y="10082"/>
                  </a:cubicBezTo>
                  <a:cubicBezTo>
                    <a:pt x="2484" y="11355"/>
                    <a:pt x="2964" y="13508"/>
                    <a:pt x="3444" y="15466"/>
                  </a:cubicBezTo>
                  <a:cubicBezTo>
                    <a:pt x="3924" y="17424"/>
                    <a:pt x="4404" y="19185"/>
                    <a:pt x="4524" y="20230"/>
                  </a:cubicBezTo>
                  <a:cubicBezTo>
                    <a:pt x="4644" y="21274"/>
                    <a:pt x="4404" y="21600"/>
                    <a:pt x="4044" y="21567"/>
                  </a:cubicBezTo>
                  <a:cubicBezTo>
                    <a:pt x="3684" y="21535"/>
                    <a:pt x="3204" y="21143"/>
                    <a:pt x="2484" y="19838"/>
                  </a:cubicBezTo>
                  <a:cubicBezTo>
                    <a:pt x="1764" y="18533"/>
                    <a:pt x="804" y="16314"/>
                    <a:pt x="324" y="13900"/>
                  </a:cubicBezTo>
                  <a:cubicBezTo>
                    <a:pt x="-156" y="11485"/>
                    <a:pt x="-156" y="8875"/>
                    <a:pt x="684" y="6591"/>
                  </a:cubicBezTo>
                  <a:cubicBezTo>
                    <a:pt x="1524" y="4307"/>
                    <a:pt x="3204" y="2349"/>
                    <a:pt x="4524" y="1273"/>
                  </a:cubicBezTo>
                  <a:cubicBezTo>
                    <a:pt x="5844" y="196"/>
                    <a:pt x="6804" y="0"/>
                    <a:pt x="8724" y="0"/>
                  </a:cubicBezTo>
                  <a:cubicBezTo>
                    <a:pt x="10644" y="0"/>
                    <a:pt x="13524" y="196"/>
                    <a:pt x="15924" y="946"/>
                  </a:cubicBezTo>
                  <a:cubicBezTo>
                    <a:pt x="18324" y="1697"/>
                    <a:pt x="20244" y="3002"/>
                    <a:pt x="20844" y="4176"/>
                  </a:cubicBezTo>
                  <a:cubicBezTo>
                    <a:pt x="21444" y="5351"/>
                    <a:pt x="20724" y="6395"/>
                    <a:pt x="18564" y="7178"/>
                  </a:cubicBezTo>
                  <a:cubicBezTo>
                    <a:pt x="16404" y="7961"/>
                    <a:pt x="12804" y="8483"/>
                    <a:pt x="10404" y="8744"/>
                  </a:cubicBezTo>
                  <a:cubicBezTo>
                    <a:pt x="8004" y="9005"/>
                    <a:pt x="6804" y="9005"/>
                    <a:pt x="5604" y="9038"/>
                  </a:cubicBezTo>
                  <a:cubicBezTo>
                    <a:pt x="4404" y="9071"/>
                    <a:pt x="3204" y="9136"/>
                    <a:pt x="3204" y="9299"/>
                  </a:cubicBezTo>
                  <a:cubicBezTo>
                    <a:pt x="3204" y="9462"/>
                    <a:pt x="4404" y="9723"/>
                    <a:pt x="5604" y="99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2" name="Line"/>
            <p:cNvSpPr/>
            <p:nvPr/>
          </p:nvSpPr>
          <p:spPr>
            <a:xfrm>
              <a:off x="7962900" y="1107487"/>
              <a:ext cx="10795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06" y="5891"/>
                    <a:pt x="11012" y="11782"/>
                    <a:pt x="14612" y="15382"/>
                  </a:cubicBezTo>
                  <a:cubicBezTo>
                    <a:pt x="18212" y="18982"/>
                    <a:pt x="19906" y="202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3" name="Line"/>
            <p:cNvSpPr/>
            <p:nvPr/>
          </p:nvSpPr>
          <p:spPr>
            <a:xfrm>
              <a:off x="7950200" y="1107487"/>
              <a:ext cx="10795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365" y="3150"/>
                    <a:pt x="13129" y="6300"/>
                    <a:pt x="9529" y="9788"/>
                  </a:cubicBezTo>
                  <a:cubicBezTo>
                    <a:pt x="5929" y="13275"/>
                    <a:pt x="2965" y="17100"/>
                    <a:pt x="1482" y="19125"/>
                  </a:cubicBezTo>
                  <a:cubicBezTo>
                    <a:pt x="0" y="21150"/>
                    <a:pt x="0" y="213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4" name="Line"/>
            <p:cNvSpPr/>
            <p:nvPr/>
          </p:nvSpPr>
          <p:spPr>
            <a:xfrm>
              <a:off x="8137290" y="829036"/>
              <a:ext cx="136760" cy="3317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428" fill="norm" stroke="1" extrusionOk="0">
                  <a:moveTo>
                    <a:pt x="21471" y="1169"/>
                  </a:moveTo>
                  <a:cubicBezTo>
                    <a:pt x="20474" y="623"/>
                    <a:pt x="19477" y="76"/>
                    <a:pt x="18148" y="7"/>
                  </a:cubicBezTo>
                  <a:cubicBezTo>
                    <a:pt x="16819" y="-61"/>
                    <a:pt x="15157" y="349"/>
                    <a:pt x="12333" y="2195"/>
                  </a:cubicBezTo>
                  <a:cubicBezTo>
                    <a:pt x="9508" y="4040"/>
                    <a:pt x="5520" y="7321"/>
                    <a:pt x="3194" y="10397"/>
                  </a:cubicBezTo>
                  <a:cubicBezTo>
                    <a:pt x="868" y="13473"/>
                    <a:pt x="203" y="16344"/>
                    <a:pt x="37" y="18121"/>
                  </a:cubicBezTo>
                  <a:cubicBezTo>
                    <a:pt x="-129" y="19898"/>
                    <a:pt x="203" y="20582"/>
                    <a:pt x="2363" y="20992"/>
                  </a:cubicBezTo>
                  <a:cubicBezTo>
                    <a:pt x="4523" y="21402"/>
                    <a:pt x="8511" y="21539"/>
                    <a:pt x="11502" y="21334"/>
                  </a:cubicBezTo>
                  <a:cubicBezTo>
                    <a:pt x="14493" y="21129"/>
                    <a:pt x="16486" y="20582"/>
                    <a:pt x="18480" y="200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5" name="Line"/>
            <p:cNvSpPr/>
            <p:nvPr/>
          </p:nvSpPr>
          <p:spPr>
            <a:xfrm>
              <a:off x="8233651" y="915855"/>
              <a:ext cx="192800" cy="191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490" fill="norm" stroke="1" extrusionOk="0">
                  <a:moveTo>
                    <a:pt x="19976" y="2264"/>
                  </a:moveTo>
                  <a:cubicBezTo>
                    <a:pt x="19976" y="1077"/>
                    <a:pt x="19976" y="-110"/>
                    <a:pt x="20094" y="9"/>
                  </a:cubicBezTo>
                  <a:cubicBezTo>
                    <a:pt x="20211" y="127"/>
                    <a:pt x="20446" y="1552"/>
                    <a:pt x="19389" y="4637"/>
                  </a:cubicBezTo>
                  <a:cubicBezTo>
                    <a:pt x="18333" y="7723"/>
                    <a:pt x="15985" y="12470"/>
                    <a:pt x="13637" y="15437"/>
                  </a:cubicBezTo>
                  <a:cubicBezTo>
                    <a:pt x="11289" y="18404"/>
                    <a:pt x="8942" y="19591"/>
                    <a:pt x="7063" y="20303"/>
                  </a:cubicBezTo>
                  <a:cubicBezTo>
                    <a:pt x="5185" y="21015"/>
                    <a:pt x="3776" y="21253"/>
                    <a:pt x="2602" y="20778"/>
                  </a:cubicBezTo>
                  <a:cubicBezTo>
                    <a:pt x="1428" y="20303"/>
                    <a:pt x="489" y="19116"/>
                    <a:pt x="137" y="17930"/>
                  </a:cubicBezTo>
                  <a:cubicBezTo>
                    <a:pt x="-215" y="16743"/>
                    <a:pt x="20" y="15556"/>
                    <a:pt x="1898" y="14963"/>
                  </a:cubicBezTo>
                  <a:cubicBezTo>
                    <a:pt x="3776" y="14369"/>
                    <a:pt x="7298" y="14369"/>
                    <a:pt x="10820" y="15556"/>
                  </a:cubicBezTo>
                  <a:cubicBezTo>
                    <a:pt x="14342" y="16743"/>
                    <a:pt x="17863" y="19116"/>
                    <a:pt x="21385" y="21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6" name="Line"/>
            <p:cNvSpPr/>
            <p:nvPr/>
          </p:nvSpPr>
          <p:spPr>
            <a:xfrm>
              <a:off x="8420100" y="847137"/>
              <a:ext cx="11604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6" h="21600" fill="norm" stroke="1" extrusionOk="0">
                  <a:moveTo>
                    <a:pt x="18514" y="0"/>
                  </a:moveTo>
                  <a:cubicBezTo>
                    <a:pt x="20057" y="1872"/>
                    <a:pt x="21600" y="3744"/>
                    <a:pt x="21021" y="6408"/>
                  </a:cubicBezTo>
                  <a:cubicBezTo>
                    <a:pt x="20443" y="9072"/>
                    <a:pt x="17743" y="12528"/>
                    <a:pt x="13886" y="15192"/>
                  </a:cubicBezTo>
                  <a:cubicBezTo>
                    <a:pt x="10029" y="17856"/>
                    <a:pt x="5014" y="1972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7" name="Line"/>
            <p:cNvSpPr/>
            <p:nvPr/>
          </p:nvSpPr>
          <p:spPr>
            <a:xfrm>
              <a:off x="7791450" y="564475"/>
              <a:ext cx="139700" cy="181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0" y="21485"/>
                  </a:moveTo>
                  <a:cubicBezTo>
                    <a:pt x="0" y="20229"/>
                    <a:pt x="0" y="18973"/>
                    <a:pt x="1800" y="15834"/>
                  </a:cubicBezTo>
                  <a:cubicBezTo>
                    <a:pt x="3600" y="12694"/>
                    <a:pt x="7200" y="7671"/>
                    <a:pt x="9491" y="4532"/>
                  </a:cubicBezTo>
                  <a:cubicBezTo>
                    <a:pt x="11782" y="1392"/>
                    <a:pt x="12764" y="136"/>
                    <a:pt x="13745" y="11"/>
                  </a:cubicBezTo>
                  <a:cubicBezTo>
                    <a:pt x="14727" y="-115"/>
                    <a:pt x="15709" y="890"/>
                    <a:pt x="17018" y="3904"/>
                  </a:cubicBezTo>
                  <a:cubicBezTo>
                    <a:pt x="18327" y="6918"/>
                    <a:pt x="19964" y="11941"/>
                    <a:pt x="21600" y="169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8" name="Line"/>
            <p:cNvSpPr/>
            <p:nvPr/>
          </p:nvSpPr>
          <p:spPr>
            <a:xfrm>
              <a:off x="8004672" y="783637"/>
              <a:ext cx="21729" cy="89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161" fill="norm" stroke="1" extrusionOk="0">
                  <a:moveTo>
                    <a:pt x="14266" y="0"/>
                  </a:moveTo>
                  <a:cubicBezTo>
                    <a:pt x="12302" y="5526"/>
                    <a:pt x="10339" y="11051"/>
                    <a:pt x="8375" y="15070"/>
                  </a:cubicBezTo>
                  <a:cubicBezTo>
                    <a:pt x="6412" y="19088"/>
                    <a:pt x="4448" y="21600"/>
                    <a:pt x="2484" y="21098"/>
                  </a:cubicBezTo>
                  <a:cubicBezTo>
                    <a:pt x="521" y="20595"/>
                    <a:pt x="-1443" y="17079"/>
                    <a:pt x="1502" y="14567"/>
                  </a:cubicBezTo>
                  <a:cubicBezTo>
                    <a:pt x="4448" y="12056"/>
                    <a:pt x="12302" y="10549"/>
                    <a:pt x="20157" y="90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9" name="Line"/>
            <p:cNvSpPr/>
            <p:nvPr/>
          </p:nvSpPr>
          <p:spPr>
            <a:xfrm>
              <a:off x="8769350" y="986837"/>
              <a:ext cx="1651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0" name="Line"/>
            <p:cNvSpPr/>
            <p:nvPr/>
          </p:nvSpPr>
          <p:spPr>
            <a:xfrm>
              <a:off x="8756650" y="1120187"/>
              <a:ext cx="1333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1" name="Line"/>
            <p:cNvSpPr/>
            <p:nvPr/>
          </p:nvSpPr>
          <p:spPr>
            <a:xfrm>
              <a:off x="9290050" y="732837"/>
              <a:ext cx="1270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6000"/>
                    <a:pt x="14400" y="12000"/>
                    <a:pt x="18000" y="15600"/>
                  </a:cubicBezTo>
                  <a:cubicBezTo>
                    <a:pt x="21600" y="19200"/>
                    <a:pt x="21600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2" name="Line"/>
            <p:cNvSpPr/>
            <p:nvPr/>
          </p:nvSpPr>
          <p:spPr>
            <a:xfrm>
              <a:off x="9169400" y="1066709"/>
              <a:ext cx="19050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760" y="12302"/>
                    <a:pt x="11520" y="4448"/>
                    <a:pt x="15120" y="1502"/>
                  </a:cubicBezTo>
                  <a:cubicBezTo>
                    <a:pt x="18720" y="-1443"/>
                    <a:pt x="2016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3" name="Line"/>
            <p:cNvSpPr/>
            <p:nvPr/>
          </p:nvSpPr>
          <p:spPr>
            <a:xfrm>
              <a:off x="9192994" y="1176018"/>
              <a:ext cx="161120" cy="237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9" h="21251" fill="norm" stroke="1" extrusionOk="0">
                  <a:moveTo>
                    <a:pt x="1897" y="2392"/>
                  </a:moveTo>
                  <a:cubicBezTo>
                    <a:pt x="1620" y="8076"/>
                    <a:pt x="1344" y="13760"/>
                    <a:pt x="1067" y="17076"/>
                  </a:cubicBezTo>
                  <a:cubicBezTo>
                    <a:pt x="790" y="20392"/>
                    <a:pt x="513" y="21339"/>
                    <a:pt x="236" y="21244"/>
                  </a:cubicBezTo>
                  <a:cubicBezTo>
                    <a:pt x="-41" y="21150"/>
                    <a:pt x="-318" y="20013"/>
                    <a:pt x="928" y="16792"/>
                  </a:cubicBezTo>
                  <a:cubicBezTo>
                    <a:pt x="2174" y="13571"/>
                    <a:pt x="4944" y="8265"/>
                    <a:pt x="7436" y="5044"/>
                  </a:cubicBezTo>
                  <a:cubicBezTo>
                    <a:pt x="9928" y="1823"/>
                    <a:pt x="12144" y="686"/>
                    <a:pt x="13944" y="213"/>
                  </a:cubicBezTo>
                  <a:cubicBezTo>
                    <a:pt x="15744" y="-261"/>
                    <a:pt x="17128" y="-72"/>
                    <a:pt x="18374" y="2107"/>
                  </a:cubicBezTo>
                  <a:cubicBezTo>
                    <a:pt x="19620" y="4286"/>
                    <a:pt x="20728" y="8455"/>
                    <a:pt x="21005" y="11107"/>
                  </a:cubicBezTo>
                  <a:cubicBezTo>
                    <a:pt x="21282" y="13760"/>
                    <a:pt x="20728" y="14897"/>
                    <a:pt x="20174" y="160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4" name="Line"/>
            <p:cNvSpPr/>
            <p:nvPr/>
          </p:nvSpPr>
          <p:spPr>
            <a:xfrm>
              <a:off x="9677420" y="761324"/>
              <a:ext cx="288724" cy="349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7" h="21492" fill="norm" stroke="1" extrusionOk="0">
                  <a:moveTo>
                    <a:pt x="20977" y="1371"/>
                  </a:moveTo>
                  <a:cubicBezTo>
                    <a:pt x="21133" y="721"/>
                    <a:pt x="21288" y="70"/>
                    <a:pt x="21133" y="5"/>
                  </a:cubicBezTo>
                  <a:cubicBezTo>
                    <a:pt x="20977" y="-60"/>
                    <a:pt x="20511" y="460"/>
                    <a:pt x="18025" y="1827"/>
                  </a:cubicBezTo>
                  <a:cubicBezTo>
                    <a:pt x="15538" y="3193"/>
                    <a:pt x="11032" y="5405"/>
                    <a:pt x="8390" y="6706"/>
                  </a:cubicBezTo>
                  <a:cubicBezTo>
                    <a:pt x="5748" y="8007"/>
                    <a:pt x="4971" y="8398"/>
                    <a:pt x="4272" y="9048"/>
                  </a:cubicBezTo>
                  <a:cubicBezTo>
                    <a:pt x="3573" y="9699"/>
                    <a:pt x="2951" y="10610"/>
                    <a:pt x="3107" y="11130"/>
                  </a:cubicBezTo>
                  <a:cubicBezTo>
                    <a:pt x="3262" y="11651"/>
                    <a:pt x="4194" y="11781"/>
                    <a:pt x="5515" y="11911"/>
                  </a:cubicBezTo>
                  <a:cubicBezTo>
                    <a:pt x="6836" y="12041"/>
                    <a:pt x="8546" y="12171"/>
                    <a:pt x="10022" y="12301"/>
                  </a:cubicBezTo>
                  <a:cubicBezTo>
                    <a:pt x="11498" y="12432"/>
                    <a:pt x="12741" y="12562"/>
                    <a:pt x="13363" y="12952"/>
                  </a:cubicBezTo>
                  <a:cubicBezTo>
                    <a:pt x="13984" y="13342"/>
                    <a:pt x="13984" y="13993"/>
                    <a:pt x="12819" y="14904"/>
                  </a:cubicBezTo>
                  <a:cubicBezTo>
                    <a:pt x="11653" y="15815"/>
                    <a:pt x="9323" y="16986"/>
                    <a:pt x="7147" y="17897"/>
                  </a:cubicBezTo>
                  <a:cubicBezTo>
                    <a:pt x="4971" y="18807"/>
                    <a:pt x="2951" y="19458"/>
                    <a:pt x="1630" y="19979"/>
                  </a:cubicBezTo>
                  <a:cubicBezTo>
                    <a:pt x="310" y="20499"/>
                    <a:pt x="-312" y="20889"/>
                    <a:pt x="154" y="21150"/>
                  </a:cubicBezTo>
                  <a:cubicBezTo>
                    <a:pt x="620" y="21410"/>
                    <a:pt x="2174" y="21540"/>
                    <a:pt x="4583" y="21475"/>
                  </a:cubicBezTo>
                  <a:cubicBezTo>
                    <a:pt x="6992" y="21410"/>
                    <a:pt x="10255" y="21150"/>
                    <a:pt x="12430" y="20889"/>
                  </a:cubicBezTo>
                  <a:cubicBezTo>
                    <a:pt x="14606" y="20629"/>
                    <a:pt x="15694" y="20369"/>
                    <a:pt x="16782" y="201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5" name="Line"/>
            <p:cNvSpPr/>
            <p:nvPr/>
          </p:nvSpPr>
          <p:spPr>
            <a:xfrm>
              <a:off x="10223499" y="809037"/>
              <a:ext cx="25401" cy="235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2" fill="norm" stroke="1" extrusionOk="0">
                  <a:moveTo>
                    <a:pt x="21600" y="0"/>
                  </a:moveTo>
                  <a:cubicBezTo>
                    <a:pt x="18000" y="6364"/>
                    <a:pt x="14400" y="12729"/>
                    <a:pt x="10800" y="16393"/>
                  </a:cubicBezTo>
                  <a:cubicBezTo>
                    <a:pt x="7200" y="20057"/>
                    <a:pt x="3600" y="21021"/>
                    <a:pt x="1800" y="21311"/>
                  </a:cubicBezTo>
                  <a:cubicBezTo>
                    <a:pt x="0" y="21600"/>
                    <a:pt x="0" y="21214"/>
                    <a:pt x="0" y="20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6" name="Line"/>
            <p:cNvSpPr/>
            <p:nvPr/>
          </p:nvSpPr>
          <p:spPr>
            <a:xfrm>
              <a:off x="10121900" y="810483"/>
              <a:ext cx="228600" cy="36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80" fill="norm" stroke="1" extrusionOk="0">
                  <a:moveTo>
                    <a:pt x="0" y="20780"/>
                  </a:moveTo>
                  <a:cubicBezTo>
                    <a:pt x="0" y="13580"/>
                    <a:pt x="0" y="6380"/>
                    <a:pt x="700" y="2780"/>
                  </a:cubicBezTo>
                  <a:cubicBezTo>
                    <a:pt x="1400" y="-820"/>
                    <a:pt x="2800" y="-820"/>
                    <a:pt x="6400" y="2180"/>
                  </a:cubicBezTo>
                  <a:cubicBezTo>
                    <a:pt x="10000" y="5180"/>
                    <a:pt x="15800" y="11180"/>
                    <a:pt x="21600" y="171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7" name="Line"/>
            <p:cNvSpPr/>
            <p:nvPr/>
          </p:nvSpPr>
          <p:spPr>
            <a:xfrm>
              <a:off x="10052050" y="1063037"/>
              <a:ext cx="2032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75" y="17280"/>
                    <a:pt x="8550" y="12960"/>
                    <a:pt x="12150" y="9360"/>
                  </a:cubicBezTo>
                  <a:cubicBezTo>
                    <a:pt x="15750" y="5760"/>
                    <a:pt x="18675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8" name="Line"/>
            <p:cNvSpPr/>
            <p:nvPr/>
          </p:nvSpPr>
          <p:spPr>
            <a:xfrm>
              <a:off x="10379834" y="748587"/>
              <a:ext cx="151144" cy="349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5" h="21213" fill="norm" stroke="1" extrusionOk="0">
                  <a:moveTo>
                    <a:pt x="20201" y="2129"/>
                  </a:moveTo>
                  <a:cubicBezTo>
                    <a:pt x="20489" y="1229"/>
                    <a:pt x="20777" y="329"/>
                    <a:pt x="20345" y="72"/>
                  </a:cubicBezTo>
                  <a:cubicBezTo>
                    <a:pt x="19913" y="-185"/>
                    <a:pt x="18761" y="201"/>
                    <a:pt x="15593" y="2001"/>
                  </a:cubicBezTo>
                  <a:cubicBezTo>
                    <a:pt x="12425" y="3801"/>
                    <a:pt x="7241" y="7015"/>
                    <a:pt x="3929" y="10036"/>
                  </a:cubicBezTo>
                  <a:cubicBezTo>
                    <a:pt x="617" y="13058"/>
                    <a:pt x="-823" y="15886"/>
                    <a:pt x="473" y="17815"/>
                  </a:cubicBezTo>
                  <a:cubicBezTo>
                    <a:pt x="1769" y="19744"/>
                    <a:pt x="5801" y="20772"/>
                    <a:pt x="9257" y="21094"/>
                  </a:cubicBezTo>
                  <a:cubicBezTo>
                    <a:pt x="12713" y="21415"/>
                    <a:pt x="15593" y="21029"/>
                    <a:pt x="18473" y="206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9" name="Line"/>
            <p:cNvSpPr/>
            <p:nvPr/>
          </p:nvSpPr>
          <p:spPr>
            <a:xfrm>
              <a:off x="10641981" y="861953"/>
              <a:ext cx="207082" cy="234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3" h="20954" fill="norm" stroke="1" extrusionOk="0">
                  <a:moveTo>
                    <a:pt x="63" y="379"/>
                  </a:moveTo>
                  <a:cubicBezTo>
                    <a:pt x="1346" y="0"/>
                    <a:pt x="2629" y="-379"/>
                    <a:pt x="4126" y="758"/>
                  </a:cubicBezTo>
                  <a:cubicBezTo>
                    <a:pt x="5623" y="1895"/>
                    <a:pt x="7334" y="4547"/>
                    <a:pt x="8082" y="7579"/>
                  </a:cubicBezTo>
                  <a:cubicBezTo>
                    <a:pt x="8831" y="10610"/>
                    <a:pt x="8617" y="14021"/>
                    <a:pt x="7762" y="16295"/>
                  </a:cubicBezTo>
                  <a:cubicBezTo>
                    <a:pt x="6906" y="18568"/>
                    <a:pt x="5409" y="19705"/>
                    <a:pt x="4126" y="20368"/>
                  </a:cubicBezTo>
                  <a:cubicBezTo>
                    <a:pt x="2843" y="21032"/>
                    <a:pt x="1773" y="21221"/>
                    <a:pt x="918" y="20463"/>
                  </a:cubicBezTo>
                  <a:cubicBezTo>
                    <a:pt x="63" y="19705"/>
                    <a:pt x="-579" y="18000"/>
                    <a:pt x="811" y="15632"/>
                  </a:cubicBezTo>
                  <a:cubicBezTo>
                    <a:pt x="2201" y="13263"/>
                    <a:pt x="5623" y="10232"/>
                    <a:pt x="9045" y="7958"/>
                  </a:cubicBezTo>
                  <a:cubicBezTo>
                    <a:pt x="12467" y="5684"/>
                    <a:pt x="15888" y="4168"/>
                    <a:pt x="18027" y="3032"/>
                  </a:cubicBezTo>
                  <a:cubicBezTo>
                    <a:pt x="20166" y="1895"/>
                    <a:pt x="21021" y="1137"/>
                    <a:pt x="20914" y="853"/>
                  </a:cubicBezTo>
                  <a:cubicBezTo>
                    <a:pt x="20807" y="568"/>
                    <a:pt x="19738" y="758"/>
                    <a:pt x="18134" y="1800"/>
                  </a:cubicBezTo>
                  <a:cubicBezTo>
                    <a:pt x="16530" y="2842"/>
                    <a:pt x="14391" y="4737"/>
                    <a:pt x="13001" y="6916"/>
                  </a:cubicBezTo>
                  <a:cubicBezTo>
                    <a:pt x="11611" y="9095"/>
                    <a:pt x="10970" y="11558"/>
                    <a:pt x="12253" y="13358"/>
                  </a:cubicBezTo>
                  <a:cubicBezTo>
                    <a:pt x="13536" y="15158"/>
                    <a:pt x="16744" y="16295"/>
                    <a:pt x="19952" y="17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0" name="Line"/>
            <p:cNvSpPr/>
            <p:nvPr/>
          </p:nvSpPr>
          <p:spPr>
            <a:xfrm>
              <a:off x="10020299" y="1247187"/>
              <a:ext cx="190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5506"/>
                    <a:pt x="21600" y="11012"/>
                    <a:pt x="18000" y="14612"/>
                  </a:cubicBezTo>
                  <a:cubicBezTo>
                    <a:pt x="14400" y="18212"/>
                    <a:pt x="7200" y="199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1" name="Line"/>
            <p:cNvSpPr/>
            <p:nvPr/>
          </p:nvSpPr>
          <p:spPr>
            <a:xfrm>
              <a:off x="10033000" y="1196387"/>
              <a:ext cx="254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2" name="Line"/>
            <p:cNvSpPr/>
            <p:nvPr/>
          </p:nvSpPr>
          <p:spPr>
            <a:xfrm>
              <a:off x="10090149" y="1247187"/>
              <a:ext cx="381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3" name="Line"/>
            <p:cNvSpPr/>
            <p:nvPr/>
          </p:nvSpPr>
          <p:spPr>
            <a:xfrm>
              <a:off x="10064750" y="1310687"/>
              <a:ext cx="889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4" name="Line"/>
            <p:cNvSpPr/>
            <p:nvPr/>
          </p:nvSpPr>
          <p:spPr>
            <a:xfrm>
              <a:off x="10217150" y="1234487"/>
              <a:ext cx="190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5" name="Line"/>
            <p:cNvSpPr/>
            <p:nvPr/>
          </p:nvSpPr>
          <p:spPr>
            <a:xfrm>
              <a:off x="10217876" y="574087"/>
              <a:ext cx="134518" cy="121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427" fill="norm" stroke="1" extrusionOk="0">
                  <a:moveTo>
                    <a:pt x="3874" y="0"/>
                  </a:moveTo>
                  <a:cubicBezTo>
                    <a:pt x="3209" y="5586"/>
                    <a:pt x="2544" y="11172"/>
                    <a:pt x="1880" y="15083"/>
                  </a:cubicBezTo>
                  <a:cubicBezTo>
                    <a:pt x="1215" y="18993"/>
                    <a:pt x="551" y="21228"/>
                    <a:pt x="218" y="21414"/>
                  </a:cubicBezTo>
                  <a:cubicBezTo>
                    <a:pt x="-114" y="21600"/>
                    <a:pt x="-114" y="19738"/>
                    <a:pt x="551" y="16759"/>
                  </a:cubicBezTo>
                  <a:cubicBezTo>
                    <a:pt x="1215" y="13779"/>
                    <a:pt x="2544" y="9683"/>
                    <a:pt x="4704" y="6890"/>
                  </a:cubicBezTo>
                  <a:cubicBezTo>
                    <a:pt x="6864" y="4097"/>
                    <a:pt x="9855" y="2607"/>
                    <a:pt x="12846" y="3166"/>
                  </a:cubicBezTo>
                  <a:cubicBezTo>
                    <a:pt x="15837" y="3724"/>
                    <a:pt x="18828" y="6331"/>
                    <a:pt x="20157" y="9683"/>
                  </a:cubicBezTo>
                  <a:cubicBezTo>
                    <a:pt x="21486" y="13034"/>
                    <a:pt x="21154" y="17131"/>
                    <a:pt x="20821" y="21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6" name="Line"/>
            <p:cNvSpPr/>
            <p:nvPr/>
          </p:nvSpPr>
          <p:spPr>
            <a:xfrm>
              <a:off x="10915650" y="1145587"/>
              <a:ext cx="127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7" name="Line"/>
            <p:cNvSpPr/>
            <p:nvPr/>
          </p:nvSpPr>
          <p:spPr>
            <a:xfrm>
              <a:off x="10914518" y="1018587"/>
              <a:ext cx="26533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7" h="21600" fill="norm" stroke="1" extrusionOk="0">
                  <a:moveTo>
                    <a:pt x="15842" y="0"/>
                  </a:moveTo>
                  <a:cubicBezTo>
                    <a:pt x="7535" y="1800"/>
                    <a:pt x="-773" y="3600"/>
                    <a:pt x="58" y="7200"/>
                  </a:cubicBezTo>
                  <a:cubicBezTo>
                    <a:pt x="889" y="10800"/>
                    <a:pt x="10858" y="16200"/>
                    <a:pt x="2082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8" name="Line"/>
            <p:cNvSpPr/>
            <p:nvPr/>
          </p:nvSpPr>
          <p:spPr>
            <a:xfrm>
              <a:off x="10902950" y="764587"/>
              <a:ext cx="63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9" name="Line"/>
            <p:cNvSpPr/>
            <p:nvPr/>
          </p:nvSpPr>
          <p:spPr>
            <a:xfrm>
              <a:off x="11131550" y="999537"/>
              <a:ext cx="1143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0" name="Line"/>
            <p:cNvSpPr/>
            <p:nvPr/>
          </p:nvSpPr>
          <p:spPr>
            <a:xfrm>
              <a:off x="11118850" y="1075737"/>
              <a:ext cx="1206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1" name="Line"/>
            <p:cNvSpPr/>
            <p:nvPr/>
          </p:nvSpPr>
          <p:spPr>
            <a:xfrm>
              <a:off x="11354711" y="904287"/>
              <a:ext cx="195940" cy="171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402" fill="norm" stroke="1" extrusionOk="0">
                  <a:moveTo>
                    <a:pt x="21500" y="0"/>
                  </a:moveTo>
                  <a:cubicBezTo>
                    <a:pt x="18481" y="4741"/>
                    <a:pt x="15461" y="9483"/>
                    <a:pt x="12790" y="12907"/>
                  </a:cubicBezTo>
                  <a:cubicBezTo>
                    <a:pt x="10119" y="16332"/>
                    <a:pt x="7797" y="18439"/>
                    <a:pt x="6055" y="19756"/>
                  </a:cubicBezTo>
                  <a:cubicBezTo>
                    <a:pt x="4313" y="21073"/>
                    <a:pt x="3152" y="21600"/>
                    <a:pt x="2223" y="21337"/>
                  </a:cubicBezTo>
                  <a:cubicBezTo>
                    <a:pt x="1294" y="21073"/>
                    <a:pt x="597" y="20020"/>
                    <a:pt x="248" y="18834"/>
                  </a:cubicBezTo>
                  <a:cubicBezTo>
                    <a:pt x="-100" y="17649"/>
                    <a:pt x="-100" y="16332"/>
                    <a:pt x="365" y="15015"/>
                  </a:cubicBezTo>
                  <a:cubicBezTo>
                    <a:pt x="829" y="13698"/>
                    <a:pt x="1758" y="12380"/>
                    <a:pt x="3152" y="11590"/>
                  </a:cubicBezTo>
                  <a:cubicBezTo>
                    <a:pt x="4545" y="10800"/>
                    <a:pt x="6403" y="10537"/>
                    <a:pt x="8958" y="12249"/>
                  </a:cubicBezTo>
                  <a:cubicBezTo>
                    <a:pt x="11513" y="13961"/>
                    <a:pt x="14765" y="17649"/>
                    <a:pt x="18016" y="213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2" name="Line"/>
            <p:cNvSpPr/>
            <p:nvPr/>
          </p:nvSpPr>
          <p:spPr>
            <a:xfrm>
              <a:off x="11582399" y="810032"/>
              <a:ext cx="137959" cy="4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2" h="21461" fill="norm" stroke="1" extrusionOk="0">
                  <a:moveTo>
                    <a:pt x="12573" y="238"/>
                  </a:moveTo>
                  <a:cubicBezTo>
                    <a:pt x="14185" y="50"/>
                    <a:pt x="15797" y="-139"/>
                    <a:pt x="17087" y="144"/>
                  </a:cubicBezTo>
                  <a:cubicBezTo>
                    <a:pt x="18376" y="427"/>
                    <a:pt x="19343" y="1182"/>
                    <a:pt x="20149" y="2974"/>
                  </a:cubicBezTo>
                  <a:cubicBezTo>
                    <a:pt x="20955" y="4766"/>
                    <a:pt x="21600" y="7595"/>
                    <a:pt x="20149" y="10331"/>
                  </a:cubicBezTo>
                  <a:cubicBezTo>
                    <a:pt x="18699" y="13066"/>
                    <a:pt x="15152" y="15707"/>
                    <a:pt x="11445" y="17547"/>
                  </a:cubicBezTo>
                  <a:cubicBezTo>
                    <a:pt x="7737" y="19386"/>
                    <a:pt x="3869" y="20423"/>
                    <a:pt x="0" y="21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3" name="Line"/>
            <p:cNvSpPr/>
            <p:nvPr/>
          </p:nvSpPr>
          <p:spPr>
            <a:xfrm>
              <a:off x="6604000" y="5201120"/>
              <a:ext cx="419100" cy="21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0800"/>
                    <a:pt x="7200" y="0"/>
                    <a:pt x="10800" y="0"/>
                  </a:cubicBezTo>
                  <a:cubicBezTo>
                    <a:pt x="14400" y="0"/>
                    <a:pt x="180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4" name="Line"/>
            <p:cNvSpPr/>
            <p:nvPr/>
          </p:nvSpPr>
          <p:spPr>
            <a:xfrm>
              <a:off x="6616700" y="5285787"/>
              <a:ext cx="5207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76" y="17760"/>
                    <a:pt x="7551" y="13920"/>
                    <a:pt x="11151" y="10320"/>
                  </a:cubicBezTo>
                  <a:cubicBezTo>
                    <a:pt x="14751" y="6720"/>
                    <a:pt x="18176" y="33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5" name="Line"/>
            <p:cNvSpPr/>
            <p:nvPr/>
          </p:nvSpPr>
          <p:spPr>
            <a:xfrm>
              <a:off x="7048500" y="5107987"/>
              <a:ext cx="123788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5" h="21600" fill="norm" stroke="1" extrusionOk="0">
                  <a:moveTo>
                    <a:pt x="0" y="0"/>
                  </a:moveTo>
                  <a:cubicBezTo>
                    <a:pt x="6271" y="2348"/>
                    <a:pt x="12542" y="4696"/>
                    <a:pt x="16374" y="7043"/>
                  </a:cubicBezTo>
                  <a:cubicBezTo>
                    <a:pt x="20206" y="9391"/>
                    <a:pt x="21600" y="11739"/>
                    <a:pt x="19161" y="14165"/>
                  </a:cubicBezTo>
                  <a:cubicBezTo>
                    <a:pt x="16723" y="16591"/>
                    <a:pt x="10452" y="19096"/>
                    <a:pt x="418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6" name="Line"/>
            <p:cNvSpPr/>
            <p:nvPr/>
          </p:nvSpPr>
          <p:spPr>
            <a:xfrm>
              <a:off x="7588779" y="4988307"/>
              <a:ext cx="221986" cy="724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428" fill="norm" stroke="1" extrusionOk="0">
                  <a:moveTo>
                    <a:pt x="2978" y="7297"/>
                  </a:moveTo>
                  <a:cubicBezTo>
                    <a:pt x="2978" y="9363"/>
                    <a:pt x="2978" y="11429"/>
                    <a:pt x="2675" y="13464"/>
                  </a:cubicBezTo>
                  <a:cubicBezTo>
                    <a:pt x="2372" y="15499"/>
                    <a:pt x="1767" y="17502"/>
                    <a:pt x="1464" y="18692"/>
                  </a:cubicBezTo>
                  <a:cubicBezTo>
                    <a:pt x="1161" y="19881"/>
                    <a:pt x="1161" y="20257"/>
                    <a:pt x="959" y="20664"/>
                  </a:cubicBezTo>
                  <a:cubicBezTo>
                    <a:pt x="757" y="21071"/>
                    <a:pt x="354" y="21509"/>
                    <a:pt x="152" y="21415"/>
                  </a:cubicBezTo>
                  <a:cubicBezTo>
                    <a:pt x="-50" y="21321"/>
                    <a:pt x="-50" y="20695"/>
                    <a:pt x="152" y="19380"/>
                  </a:cubicBezTo>
                  <a:cubicBezTo>
                    <a:pt x="354" y="18066"/>
                    <a:pt x="757" y="16062"/>
                    <a:pt x="1464" y="13933"/>
                  </a:cubicBezTo>
                  <a:cubicBezTo>
                    <a:pt x="2171" y="11805"/>
                    <a:pt x="3180" y="9551"/>
                    <a:pt x="4593" y="7579"/>
                  </a:cubicBezTo>
                  <a:cubicBezTo>
                    <a:pt x="6006" y="5606"/>
                    <a:pt x="7823" y="3916"/>
                    <a:pt x="9337" y="2726"/>
                  </a:cubicBezTo>
                  <a:cubicBezTo>
                    <a:pt x="10851" y="1537"/>
                    <a:pt x="12062" y="848"/>
                    <a:pt x="13172" y="441"/>
                  </a:cubicBezTo>
                  <a:cubicBezTo>
                    <a:pt x="14283" y="34"/>
                    <a:pt x="15292" y="-91"/>
                    <a:pt x="16604" y="66"/>
                  </a:cubicBezTo>
                  <a:cubicBezTo>
                    <a:pt x="17916" y="222"/>
                    <a:pt x="19531" y="660"/>
                    <a:pt x="20440" y="1725"/>
                  </a:cubicBezTo>
                  <a:cubicBezTo>
                    <a:pt x="21348" y="2789"/>
                    <a:pt x="21550" y="4479"/>
                    <a:pt x="20238" y="5794"/>
                  </a:cubicBezTo>
                  <a:cubicBezTo>
                    <a:pt x="18926" y="7109"/>
                    <a:pt x="16100" y="8048"/>
                    <a:pt x="13475" y="8518"/>
                  </a:cubicBezTo>
                  <a:cubicBezTo>
                    <a:pt x="10851" y="8987"/>
                    <a:pt x="8429" y="8987"/>
                    <a:pt x="6006" y="89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7" name="Line"/>
            <p:cNvSpPr/>
            <p:nvPr/>
          </p:nvSpPr>
          <p:spPr>
            <a:xfrm>
              <a:off x="7772400" y="5349287"/>
              <a:ext cx="1206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8" name="Line"/>
            <p:cNvSpPr/>
            <p:nvPr/>
          </p:nvSpPr>
          <p:spPr>
            <a:xfrm>
              <a:off x="7810499" y="5361987"/>
              <a:ext cx="698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27" y="720"/>
                    <a:pt x="15055" y="1440"/>
                    <a:pt x="11455" y="5040"/>
                  </a:cubicBezTo>
                  <a:cubicBezTo>
                    <a:pt x="7855" y="8640"/>
                    <a:pt x="3927" y="151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9" name="Line"/>
            <p:cNvSpPr/>
            <p:nvPr/>
          </p:nvSpPr>
          <p:spPr>
            <a:xfrm>
              <a:off x="8050584" y="5059411"/>
              <a:ext cx="109167" cy="283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432" fill="norm" stroke="1" extrusionOk="0">
                  <a:moveTo>
                    <a:pt x="21423" y="2232"/>
                  </a:moveTo>
                  <a:cubicBezTo>
                    <a:pt x="20592" y="1432"/>
                    <a:pt x="19761" y="632"/>
                    <a:pt x="18308" y="232"/>
                  </a:cubicBezTo>
                  <a:cubicBezTo>
                    <a:pt x="16854" y="-168"/>
                    <a:pt x="14777" y="-168"/>
                    <a:pt x="11869" y="1192"/>
                  </a:cubicBezTo>
                  <a:cubicBezTo>
                    <a:pt x="8961" y="2552"/>
                    <a:pt x="5223" y="5272"/>
                    <a:pt x="2938" y="8152"/>
                  </a:cubicBezTo>
                  <a:cubicBezTo>
                    <a:pt x="654" y="11032"/>
                    <a:pt x="-177" y="14072"/>
                    <a:pt x="31" y="16312"/>
                  </a:cubicBezTo>
                  <a:cubicBezTo>
                    <a:pt x="238" y="18552"/>
                    <a:pt x="1485" y="19992"/>
                    <a:pt x="3354" y="20712"/>
                  </a:cubicBezTo>
                  <a:cubicBezTo>
                    <a:pt x="5223" y="21432"/>
                    <a:pt x="7715" y="21432"/>
                    <a:pt x="10208" y="21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0" name="Line"/>
            <p:cNvSpPr/>
            <p:nvPr/>
          </p:nvSpPr>
          <p:spPr>
            <a:xfrm>
              <a:off x="8129452" y="5114337"/>
              <a:ext cx="189049" cy="204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506" fill="norm" stroke="1" extrusionOk="0">
                  <a:moveTo>
                    <a:pt x="21435" y="0"/>
                  </a:moveTo>
                  <a:cubicBezTo>
                    <a:pt x="17595" y="5790"/>
                    <a:pt x="13755" y="11579"/>
                    <a:pt x="11235" y="15031"/>
                  </a:cubicBezTo>
                  <a:cubicBezTo>
                    <a:pt x="8715" y="18482"/>
                    <a:pt x="7515" y="19596"/>
                    <a:pt x="6315" y="20375"/>
                  </a:cubicBezTo>
                  <a:cubicBezTo>
                    <a:pt x="5115" y="21155"/>
                    <a:pt x="3915" y="21600"/>
                    <a:pt x="2835" y="21489"/>
                  </a:cubicBezTo>
                  <a:cubicBezTo>
                    <a:pt x="1755" y="21377"/>
                    <a:pt x="795" y="20709"/>
                    <a:pt x="315" y="19262"/>
                  </a:cubicBezTo>
                  <a:cubicBezTo>
                    <a:pt x="-165" y="17814"/>
                    <a:pt x="-165" y="15588"/>
                    <a:pt x="795" y="14474"/>
                  </a:cubicBezTo>
                  <a:cubicBezTo>
                    <a:pt x="1755" y="13361"/>
                    <a:pt x="3675" y="13361"/>
                    <a:pt x="6675" y="14586"/>
                  </a:cubicBezTo>
                  <a:cubicBezTo>
                    <a:pt x="9675" y="15810"/>
                    <a:pt x="13755" y="18260"/>
                    <a:pt x="17835" y="20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1" name="Line"/>
            <p:cNvSpPr/>
            <p:nvPr/>
          </p:nvSpPr>
          <p:spPr>
            <a:xfrm>
              <a:off x="8381999" y="5088937"/>
              <a:ext cx="70783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7" h="21600" fill="norm" stroke="1" extrusionOk="0">
                  <a:moveTo>
                    <a:pt x="11109" y="0"/>
                  </a:moveTo>
                  <a:cubicBezTo>
                    <a:pt x="14194" y="171"/>
                    <a:pt x="17280" y="343"/>
                    <a:pt x="19131" y="1714"/>
                  </a:cubicBezTo>
                  <a:cubicBezTo>
                    <a:pt x="20983" y="3086"/>
                    <a:pt x="21600" y="5657"/>
                    <a:pt x="18206" y="9171"/>
                  </a:cubicBezTo>
                  <a:cubicBezTo>
                    <a:pt x="14811" y="12686"/>
                    <a:pt x="7406" y="171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2" name="Line"/>
            <p:cNvSpPr/>
            <p:nvPr/>
          </p:nvSpPr>
          <p:spPr>
            <a:xfrm>
              <a:off x="7697142" y="4625127"/>
              <a:ext cx="176859" cy="263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212" fill="norm" stroke="1" extrusionOk="0">
                  <a:moveTo>
                    <a:pt x="1429" y="18390"/>
                  </a:moveTo>
                  <a:cubicBezTo>
                    <a:pt x="657" y="19580"/>
                    <a:pt x="-114" y="20771"/>
                    <a:pt x="15" y="21111"/>
                  </a:cubicBezTo>
                  <a:cubicBezTo>
                    <a:pt x="143" y="21451"/>
                    <a:pt x="1172" y="20941"/>
                    <a:pt x="2586" y="19495"/>
                  </a:cubicBezTo>
                  <a:cubicBezTo>
                    <a:pt x="4000" y="18049"/>
                    <a:pt x="5800" y="15668"/>
                    <a:pt x="7857" y="12692"/>
                  </a:cubicBezTo>
                  <a:cubicBezTo>
                    <a:pt x="9915" y="9716"/>
                    <a:pt x="12229" y="6144"/>
                    <a:pt x="13900" y="3763"/>
                  </a:cubicBezTo>
                  <a:cubicBezTo>
                    <a:pt x="15572" y="1382"/>
                    <a:pt x="16600" y="191"/>
                    <a:pt x="17372" y="21"/>
                  </a:cubicBezTo>
                  <a:cubicBezTo>
                    <a:pt x="18143" y="-149"/>
                    <a:pt x="18657" y="701"/>
                    <a:pt x="19172" y="3253"/>
                  </a:cubicBezTo>
                  <a:cubicBezTo>
                    <a:pt x="19686" y="5804"/>
                    <a:pt x="20200" y="10056"/>
                    <a:pt x="20586" y="12607"/>
                  </a:cubicBezTo>
                  <a:cubicBezTo>
                    <a:pt x="20972" y="15158"/>
                    <a:pt x="21229" y="16008"/>
                    <a:pt x="21486" y="168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3" name="Line"/>
            <p:cNvSpPr/>
            <p:nvPr/>
          </p:nvSpPr>
          <p:spPr>
            <a:xfrm>
              <a:off x="7880349" y="4972247"/>
              <a:ext cx="158751" cy="93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2" fill="norm" stroke="1" extrusionOk="0">
                  <a:moveTo>
                    <a:pt x="0" y="9182"/>
                  </a:moveTo>
                  <a:cubicBezTo>
                    <a:pt x="288" y="11582"/>
                    <a:pt x="576" y="13982"/>
                    <a:pt x="720" y="16382"/>
                  </a:cubicBezTo>
                  <a:cubicBezTo>
                    <a:pt x="864" y="18782"/>
                    <a:pt x="864" y="21182"/>
                    <a:pt x="720" y="21182"/>
                  </a:cubicBezTo>
                  <a:cubicBezTo>
                    <a:pt x="576" y="21182"/>
                    <a:pt x="288" y="18782"/>
                    <a:pt x="288" y="16382"/>
                  </a:cubicBezTo>
                  <a:cubicBezTo>
                    <a:pt x="288" y="13982"/>
                    <a:pt x="576" y="11582"/>
                    <a:pt x="1152" y="8942"/>
                  </a:cubicBezTo>
                  <a:cubicBezTo>
                    <a:pt x="1728" y="6302"/>
                    <a:pt x="2592" y="3422"/>
                    <a:pt x="3744" y="2702"/>
                  </a:cubicBezTo>
                  <a:cubicBezTo>
                    <a:pt x="4896" y="1982"/>
                    <a:pt x="6336" y="3422"/>
                    <a:pt x="7200" y="5342"/>
                  </a:cubicBezTo>
                  <a:cubicBezTo>
                    <a:pt x="8064" y="7262"/>
                    <a:pt x="8352" y="9662"/>
                    <a:pt x="8928" y="9662"/>
                  </a:cubicBezTo>
                  <a:cubicBezTo>
                    <a:pt x="9504" y="9662"/>
                    <a:pt x="10368" y="7262"/>
                    <a:pt x="11232" y="5102"/>
                  </a:cubicBezTo>
                  <a:cubicBezTo>
                    <a:pt x="12096" y="2942"/>
                    <a:pt x="12960" y="1022"/>
                    <a:pt x="14256" y="302"/>
                  </a:cubicBezTo>
                  <a:cubicBezTo>
                    <a:pt x="15552" y="-418"/>
                    <a:pt x="17280" y="62"/>
                    <a:pt x="18576" y="2702"/>
                  </a:cubicBezTo>
                  <a:cubicBezTo>
                    <a:pt x="19872" y="5342"/>
                    <a:pt x="20736" y="10142"/>
                    <a:pt x="21600" y="149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4" name="Line"/>
            <p:cNvSpPr/>
            <p:nvPr/>
          </p:nvSpPr>
          <p:spPr>
            <a:xfrm>
              <a:off x="8731250" y="5254037"/>
              <a:ext cx="1524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5" name="Line"/>
            <p:cNvSpPr/>
            <p:nvPr/>
          </p:nvSpPr>
          <p:spPr>
            <a:xfrm>
              <a:off x="8712200" y="5381037"/>
              <a:ext cx="1016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6" name="Line"/>
            <p:cNvSpPr/>
            <p:nvPr/>
          </p:nvSpPr>
          <p:spPr>
            <a:xfrm>
              <a:off x="9283700" y="5038137"/>
              <a:ext cx="1905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114"/>
                    <a:pt x="7200" y="8229"/>
                    <a:pt x="3600" y="11829"/>
                  </a:cubicBezTo>
                  <a:cubicBezTo>
                    <a:pt x="0" y="15429"/>
                    <a:pt x="0" y="185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7" name="Line"/>
            <p:cNvSpPr/>
            <p:nvPr/>
          </p:nvSpPr>
          <p:spPr>
            <a:xfrm>
              <a:off x="9067800" y="5390280"/>
              <a:ext cx="279400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236" y="11375"/>
                    <a:pt x="10473" y="2735"/>
                    <a:pt x="14073" y="575"/>
                  </a:cubicBezTo>
                  <a:cubicBezTo>
                    <a:pt x="17673" y="-1585"/>
                    <a:pt x="19636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8" name="Line"/>
            <p:cNvSpPr/>
            <p:nvPr/>
          </p:nvSpPr>
          <p:spPr>
            <a:xfrm>
              <a:off x="9160933" y="5487307"/>
              <a:ext cx="206918" cy="226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1163" fill="norm" stroke="1" extrusionOk="0">
                  <a:moveTo>
                    <a:pt x="4800" y="4913"/>
                  </a:moveTo>
                  <a:cubicBezTo>
                    <a:pt x="3709" y="8679"/>
                    <a:pt x="2618" y="12444"/>
                    <a:pt x="1964" y="14822"/>
                  </a:cubicBezTo>
                  <a:cubicBezTo>
                    <a:pt x="1309" y="17200"/>
                    <a:pt x="1091" y="18191"/>
                    <a:pt x="764" y="19181"/>
                  </a:cubicBezTo>
                  <a:cubicBezTo>
                    <a:pt x="436" y="20172"/>
                    <a:pt x="0" y="21163"/>
                    <a:pt x="0" y="21163"/>
                  </a:cubicBezTo>
                  <a:cubicBezTo>
                    <a:pt x="0" y="21163"/>
                    <a:pt x="436" y="20172"/>
                    <a:pt x="2291" y="16605"/>
                  </a:cubicBezTo>
                  <a:cubicBezTo>
                    <a:pt x="4145" y="13038"/>
                    <a:pt x="7418" y="6895"/>
                    <a:pt x="9491" y="3526"/>
                  </a:cubicBezTo>
                  <a:cubicBezTo>
                    <a:pt x="11564" y="157"/>
                    <a:pt x="12436" y="-437"/>
                    <a:pt x="14291" y="257"/>
                  </a:cubicBezTo>
                  <a:cubicBezTo>
                    <a:pt x="16145" y="950"/>
                    <a:pt x="18982" y="2932"/>
                    <a:pt x="20291" y="5508"/>
                  </a:cubicBezTo>
                  <a:cubicBezTo>
                    <a:pt x="21600" y="8084"/>
                    <a:pt x="21382" y="11255"/>
                    <a:pt x="21164" y="14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9" name="Line"/>
            <p:cNvSpPr/>
            <p:nvPr/>
          </p:nvSpPr>
          <p:spPr>
            <a:xfrm>
              <a:off x="9662254" y="5059517"/>
              <a:ext cx="472347" cy="457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429" fill="norm" stroke="1" extrusionOk="0">
                  <a:moveTo>
                    <a:pt x="17758" y="485"/>
                  </a:moveTo>
                  <a:cubicBezTo>
                    <a:pt x="18433" y="188"/>
                    <a:pt x="19108" y="-109"/>
                    <a:pt x="19205" y="40"/>
                  </a:cubicBezTo>
                  <a:cubicBezTo>
                    <a:pt x="19301" y="188"/>
                    <a:pt x="18819" y="783"/>
                    <a:pt x="17180" y="1873"/>
                  </a:cubicBezTo>
                  <a:cubicBezTo>
                    <a:pt x="15540" y="2963"/>
                    <a:pt x="12744" y="4548"/>
                    <a:pt x="10815" y="5638"/>
                  </a:cubicBezTo>
                  <a:cubicBezTo>
                    <a:pt x="8887" y="6728"/>
                    <a:pt x="7826" y="7322"/>
                    <a:pt x="7055" y="7867"/>
                  </a:cubicBezTo>
                  <a:cubicBezTo>
                    <a:pt x="6283" y="8412"/>
                    <a:pt x="5801" y="8908"/>
                    <a:pt x="5801" y="9205"/>
                  </a:cubicBezTo>
                  <a:cubicBezTo>
                    <a:pt x="5801" y="9502"/>
                    <a:pt x="6283" y="9601"/>
                    <a:pt x="7440" y="9700"/>
                  </a:cubicBezTo>
                  <a:cubicBezTo>
                    <a:pt x="8598" y="9799"/>
                    <a:pt x="10430" y="9898"/>
                    <a:pt x="11683" y="10047"/>
                  </a:cubicBezTo>
                  <a:cubicBezTo>
                    <a:pt x="12937" y="10196"/>
                    <a:pt x="13612" y="10394"/>
                    <a:pt x="13949" y="10741"/>
                  </a:cubicBezTo>
                  <a:cubicBezTo>
                    <a:pt x="14287" y="11087"/>
                    <a:pt x="14287" y="11583"/>
                    <a:pt x="13612" y="12177"/>
                  </a:cubicBezTo>
                  <a:cubicBezTo>
                    <a:pt x="12937" y="12772"/>
                    <a:pt x="11587" y="13465"/>
                    <a:pt x="9514" y="14605"/>
                  </a:cubicBezTo>
                  <a:cubicBezTo>
                    <a:pt x="7440" y="15744"/>
                    <a:pt x="4644" y="17330"/>
                    <a:pt x="3053" y="18271"/>
                  </a:cubicBezTo>
                  <a:cubicBezTo>
                    <a:pt x="1462" y="19212"/>
                    <a:pt x="1076" y="19509"/>
                    <a:pt x="690" y="19906"/>
                  </a:cubicBezTo>
                  <a:cubicBezTo>
                    <a:pt x="305" y="20302"/>
                    <a:pt x="-81" y="20797"/>
                    <a:pt x="15" y="21095"/>
                  </a:cubicBezTo>
                  <a:cubicBezTo>
                    <a:pt x="112" y="21392"/>
                    <a:pt x="690" y="21491"/>
                    <a:pt x="2715" y="21392"/>
                  </a:cubicBezTo>
                  <a:cubicBezTo>
                    <a:pt x="4740" y="21293"/>
                    <a:pt x="8212" y="20996"/>
                    <a:pt x="11587" y="20748"/>
                  </a:cubicBezTo>
                  <a:cubicBezTo>
                    <a:pt x="14962" y="20500"/>
                    <a:pt x="18240" y="20302"/>
                    <a:pt x="21519" y="201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0" name="Line"/>
            <p:cNvSpPr/>
            <p:nvPr/>
          </p:nvSpPr>
          <p:spPr>
            <a:xfrm>
              <a:off x="9715500" y="5698537"/>
              <a:ext cx="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1" name="Line"/>
            <p:cNvSpPr/>
            <p:nvPr/>
          </p:nvSpPr>
          <p:spPr>
            <a:xfrm>
              <a:off x="9759950" y="5596937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2" name="Line"/>
            <p:cNvSpPr/>
            <p:nvPr/>
          </p:nvSpPr>
          <p:spPr>
            <a:xfrm>
              <a:off x="9798050" y="5673137"/>
              <a:ext cx="952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3" name="Line"/>
            <p:cNvSpPr/>
            <p:nvPr/>
          </p:nvSpPr>
          <p:spPr>
            <a:xfrm>
              <a:off x="9791700" y="5762037"/>
              <a:ext cx="1016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4" name="Line"/>
            <p:cNvSpPr/>
            <p:nvPr/>
          </p:nvSpPr>
          <p:spPr>
            <a:xfrm>
              <a:off x="10007600" y="5666787"/>
              <a:ext cx="190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5" name="Line"/>
            <p:cNvSpPr/>
            <p:nvPr/>
          </p:nvSpPr>
          <p:spPr>
            <a:xfrm>
              <a:off x="9906363" y="4873552"/>
              <a:ext cx="126637" cy="178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171" fill="norm" stroke="1" extrusionOk="0">
                  <a:moveTo>
                    <a:pt x="2098" y="5214"/>
                  </a:moveTo>
                  <a:cubicBezTo>
                    <a:pt x="1378" y="9483"/>
                    <a:pt x="658" y="13753"/>
                    <a:pt x="298" y="16641"/>
                  </a:cubicBezTo>
                  <a:cubicBezTo>
                    <a:pt x="-62" y="19530"/>
                    <a:pt x="-62" y="21037"/>
                    <a:pt x="118" y="21162"/>
                  </a:cubicBezTo>
                  <a:cubicBezTo>
                    <a:pt x="298" y="21288"/>
                    <a:pt x="658" y="20032"/>
                    <a:pt x="1378" y="16641"/>
                  </a:cubicBezTo>
                  <a:cubicBezTo>
                    <a:pt x="2098" y="13251"/>
                    <a:pt x="3178" y="7725"/>
                    <a:pt x="4618" y="4335"/>
                  </a:cubicBezTo>
                  <a:cubicBezTo>
                    <a:pt x="6058" y="944"/>
                    <a:pt x="7858" y="-312"/>
                    <a:pt x="10378" y="65"/>
                  </a:cubicBezTo>
                  <a:cubicBezTo>
                    <a:pt x="12898" y="441"/>
                    <a:pt x="16138" y="2451"/>
                    <a:pt x="18118" y="5590"/>
                  </a:cubicBezTo>
                  <a:cubicBezTo>
                    <a:pt x="20098" y="8730"/>
                    <a:pt x="20818" y="13000"/>
                    <a:pt x="21538" y="172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6" name="Line"/>
            <p:cNvSpPr/>
            <p:nvPr/>
          </p:nvSpPr>
          <p:spPr>
            <a:xfrm>
              <a:off x="10458450" y="5133387"/>
              <a:ext cx="38100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3600"/>
                    <a:pt x="9600" y="7200"/>
                    <a:pt x="6000" y="10800"/>
                  </a:cubicBezTo>
                  <a:cubicBezTo>
                    <a:pt x="2400" y="14400"/>
                    <a:pt x="120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7" name="Line"/>
            <p:cNvSpPr/>
            <p:nvPr/>
          </p:nvSpPr>
          <p:spPr>
            <a:xfrm>
              <a:off x="10394949" y="5098660"/>
              <a:ext cx="234951" cy="47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66" fill="norm" stroke="1" extrusionOk="0">
                  <a:moveTo>
                    <a:pt x="0" y="20166"/>
                  </a:moveTo>
                  <a:cubicBezTo>
                    <a:pt x="0" y="14766"/>
                    <a:pt x="0" y="9366"/>
                    <a:pt x="1459" y="5316"/>
                  </a:cubicBezTo>
                  <a:cubicBezTo>
                    <a:pt x="2919" y="1266"/>
                    <a:pt x="5838" y="-1434"/>
                    <a:pt x="9438" y="816"/>
                  </a:cubicBezTo>
                  <a:cubicBezTo>
                    <a:pt x="13038" y="3066"/>
                    <a:pt x="17319" y="10266"/>
                    <a:pt x="21600" y="17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8" name="Line"/>
            <p:cNvSpPr/>
            <p:nvPr/>
          </p:nvSpPr>
          <p:spPr>
            <a:xfrm>
              <a:off x="10331450" y="5463587"/>
              <a:ext cx="2476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92" y="17280"/>
                    <a:pt x="12185" y="12960"/>
                    <a:pt x="15785" y="9360"/>
                  </a:cubicBezTo>
                  <a:cubicBezTo>
                    <a:pt x="19385" y="5760"/>
                    <a:pt x="20492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9" name="Line"/>
            <p:cNvSpPr/>
            <p:nvPr/>
          </p:nvSpPr>
          <p:spPr>
            <a:xfrm>
              <a:off x="10840463" y="5076237"/>
              <a:ext cx="151387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2" h="21600" fill="norm" stroke="1" extrusionOk="0">
                  <a:moveTo>
                    <a:pt x="21162" y="675"/>
                  </a:moveTo>
                  <a:cubicBezTo>
                    <a:pt x="19683" y="338"/>
                    <a:pt x="18203" y="0"/>
                    <a:pt x="16724" y="0"/>
                  </a:cubicBezTo>
                  <a:cubicBezTo>
                    <a:pt x="15244" y="0"/>
                    <a:pt x="13765" y="338"/>
                    <a:pt x="11102" y="2025"/>
                  </a:cubicBezTo>
                  <a:cubicBezTo>
                    <a:pt x="8439" y="3712"/>
                    <a:pt x="4592" y="6750"/>
                    <a:pt x="2373" y="9506"/>
                  </a:cubicBezTo>
                  <a:cubicBezTo>
                    <a:pt x="154" y="12262"/>
                    <a:pt x="-438" y="14738"/>
                    <a:pt x="302" y="16706"/>
                  </a:cubicBezTo>
                  <a:cubicBezTo>
                    <a:pt x="1041" y="18675"/>
                    <a:pt x="3113" y="20138"/>
                    <a:pt x="51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0" name="Line"/>
            <p:cNvSpPr/>
            <p:nvPr/>
          </p:nvSpPr>
          <p:spPr>
            <a:xfrm>
              <a:off x="11042649" y="5198876"/>
              <a:ext cx="250880" cy="238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318" fill="norm" stroke="1" extrusionOk="0">
                  <a:moveTo>
                    <a:pt x="0" y="2096"/>
                  </a:moveTo>
                  <a:cubicBezTo>
                    <a:pt x="545" y="1338"/>
                    <a:pt x="1089" y="580"/>
                    <a:pt x="1815" y="201"/>
                  </a:cubicBezTo>
                  <a:cubicBezTo>
                    <a:pt x="2541" y="-178"/>
                    <a:pt x="3449" y="-178"/>
                    <a:pt x="5264" y="1622"/>
                  </a:cubicBezTo>
                  <a:cubicBezTo>
                    <a:pt x="7079" y="3422"/>
                    <a:pt x="9802" y="7022"/>
                    <a:pt x="10437" y="10338"/>
                  </a:cubicBezTo>
                  <a:cubicBezTo>
                    <a:pt x="11072" y="13654"/>
                    <a:pt x="9620" y="16685"/>
                    <a:pt x="8531" y="18485"/>
                  </a:cubicBezTo>
                  <a:cubicBezTo>
                    <a:pt x="7442" y="20285"/>
                    <a:pt x="6716" y="20854"/>
                    <a:pt x="5899" y="21138"/>
                  </a:cubicBezTo>
                  <a:cubicBezTo>
                    <a:pt x="5082" y="21422"/>
                    <a:pt x="4175" y="21422"/>
                    <a:pt x="3630" y="20759"/>
                  </a:cubicBezTo>
                  <a:cubicBezTo>
                    <a:pt x="3086" y="20096"/>
                    <a:pt x="2904" y="18769"/>
                    <a:pt x="3721" y="17348"/>
                  </a:cubicBezTo>
                  <a:cubicBezTo>
                    <a:pt x="4538" y="15927"/>
                    <a:pt x="6353" y="14411"/>
                    <a:pt x="8985" y="12327"/>
                  </a:cubicBezTo>
                  <a:cubicBezTo>
                    <a:pt x="11617" y="10243"/>
                    <a:pt x="15066" y="7590"/>
                    <a:pt x="17516" y="5601"/>
                  </a:cubicBezTo>
                  <a:cubicBezTo>
                    <a:pt x="19966" y="3611"/>
                    <a:pt x="21418" y="2285"/>
                    <a:pt x="21509" y="1811"/>
                  </a:cubicBezTo>
                  <a:cubicBezTo>
                    <a:pt x="21600" y="1338"/>
                    <a:pt x="20329" y="1717"/>
                    <a:pt x="18696" y="3517"/>
                  </a:cubicBezTo>
                  <a:cubicBezTo>
                    <a:pt x="17062" y="5317"/>
                    <a:pt x="15066" y="8538"/>
                    <a:pt x="14067" y="11096"/>
                  </a:cubicBezTo>
                  <a:cubicBezTo>
                    <a:pt x="13069" y="13654"/>
                    <a:pt x="13069" y="15548"/>
                    <a:pt x="13523" y="16875"/>
                  </a:cubicBezTo>
                  <a:cubicBezTo>
                    <a:pt x="13976" y="18201"/>
                    <a:pt x="14884" y="18959"/>
                    <a:pt x="16155" y="19433"/>
                  </a:cubicBezTo>
                  <a:cubicBezTo>
                    <a:pt x="17425" y="19906"/>
                    <a:pt x="19059" y="20096"/>
                    <a:pt x="20692" y="202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1" name="Line"/>
            <p:cNvSpPr/>
            <p:nvPr/>
          </p:nvSpPr>
          <p:spPr>
            <a:xfrm>
              <a:off x="11360150" y="5495337"/>
              <a:ext cx="63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2" name="Line"/>
            <p:cNvSpPr/>
            <p:nvPr/>
          </p:nvSpPr>
          <p:spPr>
            <a:xfrm>
              <a:off x="11329343" y="5381037"/>
              <a:ext cx="54653" cy="46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6" h="20699" fill="norm" stroke="1" extrusionOk="0">
                  <a:moveTo>
                    <a:pt x="16443" y="5635"/>
                  </a:moveTo>
                  <a:cubicBezTo>
                    <a:pt x="13243" y="2817"/>
                    <a:pt x="10043" y="0"/>
                    <a:pt x="6843" y="0"/>
                  </a:cubicBezTo>
                  <a:cubicBezTo>
                    <a:pt x="3643" y="0"/>
                    <a:pt x="443" y="2817"/>
                    <a:pt x="43" y="6574"/>
                  </a:cubicBezTo>
                  <a:cubicBezTo>
                    <a:pt x="-357" y="10330"/>
                    <a:pt x="2043" y="15026"/>
                    <a:pt x="6043" y="17843"/>
                  </a:cubicBezTo>
                  <a:cubicBezTo>
                    <a:pt x="10043" y="20661"/>
                    <a:pt x="15643" y="21600"/>
                    <a:pt x="18443" y="19722"/>
                  </a:cubicBezTo>
                  <a:cubicBezTo>
                    <a:pt x="21243" y="17843"/>
                    <a:pt x="21243" y="13148"/>
                    <a:pt x="19243" y="9391"/>
                  </a:cubicBezTo>
                  <a:cubicBezTo>
                    <a:pt x="17243" y="5635"/>
                    <a:pt x="13243" y="2817"/>
                    <a:pt x="92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3" name="Line"/>
            <p:cNvSpPr/>
            <p:nvPr/>
          </p:nvSpPr>
          <p:spPr>
            <a:xfrm>
              <a:off x="11314478" y="5044487"/>
              <a:ext cx="179023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600" fill="norm" stroke="1" extrusionOk="0">
                  <a:moveTo>
                    <a:pt x="2434" y="0"/>
                  </a:moveTo>
                  <a:cubicBezTo>
                    <a:pt x="2180" y="5040"/>
                    <a:pt x="1926" y="10080"/>
                    <a:pt x="1418" y="13080"/>
                  </a:cubicBezTo>
                  <a:cubicBezTo>
                    <a:pt x="909" y="16080"/>
                    <a:pt x="147" y="17040"/>
                    <a:pt x="20" y="16680"/>
                  </a:cubicBezTo>
                  <a:cubicBezTo>
                    <a:pt x="-107" y="16320"/>
                    <a:pt x="401" y="14640"/>
                    <a:pt x="1037" y="13080"/>
                  </a:cubicBezTo>
                  <a:cubicBezTo>
                    <a:pt x="1672" y="11520"/>
                    <a:pt x="2434" y="10080"/>
                    <a:pt x="3324" y="8760"/>
                  </a:cubicBezTo>
                  <a:cubicBezTo>
                    <a:pt x="4213" y="7440"/>
                    <a:pt x="5229" y="6240"/>
                    <a:pt x="6246" y="6000"/>
                  </a:cubicBezTo>
                  <a:cubicBezTo>
                    <a:pt x="7262" y="5760"/>
                    <a:pt x="8279" y="6480"/>
                    <a:pt x="8914" y="7680"/>
                  </a:cubicBezTo>
                  <a:cubicBezTo>
                    <a:pt x="9549" y="8880"/>
                    <a:pt x="9804" y="10560"/>
                    <a:pt x="10312" y="10560"/>
                  </a:cubicBezTo>
                  <a:cubicBezTo>
                    <a:pt x="10820" y="10560"/>
                    <a:pt x="11582" y="8880"/>
                    <a:pt x="12345" y="7560"/>
                  </a:cubicBezTo>
                  <a:cubicBezTo>
                    <a:pt x="13107" y="6240"/>
                    <a:pt x="13869" y="5280"/>
                    <a:pt x="14759" y="4440"/>
                  </a:cubicBezTo>
                  <a:cubicBezTo>
                    <a:pt x="15648" y="3600"/>
                    <a:pt x="16665" y="2880"/>
                    <a:pt x="17808" y="3840"/>
                  </a:cubicBezTo>
                  <a:cubicBezTo>
                    <a:pt x="18952" y="4800"/>
                    <a:pt x="20222" y="7440"/>
                    <a:pt x="20858" y="10680"/>
                  </a:cubicBezTo>
                  <a:cubicBezTo>
                    <a:pt x="21493" y="13920"/>
                    <a:pt x="21493" y="17760"/>
                    <a:pt x="2149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4" name="Line"/>
            <p:cNvSpPr/>
            <p:nvPr/>
          </p:nvSpPr>
          <p:spPr>
            <a:xfrm>
              <a:off x="11614149" y="5299192"/>
              <a:ext cx="114301" cy="37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84" fill="norm" stroke="1" extrusionOk="0">
                  <a:moveTo>
                    <a:pt x="0" y="3031"/>
                  </a:moveTo>
                  <a:cubicBezTo>
                    <a:pt x="4400" y="758"/>
                    <a:pt x="8800" y="-1516"/>
                    <a:pt x="12400" y="1326"/>
                  </a:cubicBezTo>
                  <a:cubicBezTo>
                    <a:pt x="16000" y="4168"/>
                    <a:pt x="18800" y="12126"/>
                    <a:pt x="21600" y="200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5" name="Line"/>
            <p:cNvSpPr/>
            <p:nvPr/>
          </p:nvSpPr>
          <p:spPr>
            <a:xfrm>
              <a:off x="11595099" y="5419137"/>
              <a:ext cx="133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6" name="Line"/>
            <p:cNvSpPr/>
            <p:nvPr/>
          </p:nvSpPr>
          <p:spPr>
            <a:xfrm>
              <a:off x="11812588" y="5266737"/>
              <a:ext cx="201613" cy="164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477" fill="norm" stroke="1" extrusionOk="0">
                  <a:moveTo>
                    <a:pt x="20756" y="0"/>
                  </a:moveTo>
                  <a:cubicBezTo>
                    <a:pt x="16706" y="6369"/>
                    <a:pt x="12656" y="12738"/>
                    <a:pt x="9618" y="16477"/>
                  </a:cubicBezTo>
                  <a:cubicBezTo>
                    <a:pt x="6581" y="20215"/>
                    <a:pt x="4556" y="21323"/>
                    <a:pt x="3093" y="21462"/>
                  </a:cubicBezTo>
                  <a:cubicBezTo>
                    <a:pt x="1631" y="21600"/>
                    <a:pt x="731" y="20769"/>
                    <a:pt x="281" y="19662"/>
                  </a:cubicBezTo>
                  <a:cubicBezTo>
                    <a:pt x="-169" y="18554"/>
                    <a:pt x="-169" y="17169"/>
                    <a:pt x="956" y="15369"/>
                  </a:cubicBezTo>
                  <a:cubicBezTo>
                    <a:pt x="2081" y="13569"/>
                    <a:pt x="4331" y="11354"/>
                    <a:pt x="6918" y="10246"/>
                  </a:cubicBezTo>
                  <a:cubicBezTo>
                    <a:pt x="9506" y="9138"/>
                    <a:pt x="12431" y="9138"/>
                    <a:pt x="14906" y="10938"/>
                  </a:cubicBezTo>
                  <a:cubicBezTo>
                    <a:pt x="17381" y="12738"/>
                    <a:pt x="19406" y="16338"/>
                    <a:pt x="21431" y="19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7" name="Line"/>
            <p:cNvSpPr/>
            <p:nvPr/>
          </p:nvSpPr>
          <p:spPr>
            <a:xfrm>
              <a:off x="12058650" y="5219842"/>
              <a:ext cx="125351" cy="370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496" fill="norm" stroke="1" extrusionOk="0">
                  <a:moveTo>
                    <a:pt x="12960" y="141"/>
                  </a:moveTo>
                  <a:cubicBezTo>
                    <a:pt x="14760" y="19"/>
                    <a:pt x="16560" y="-104"/>
                    <a:pt x="18000" y="141"/>
                  </a:cubicBezTo>
                  <a:cubicBezTo>
                    <a:pt x="19440" y="387"/>
                    <a:pt x="20520" y="1001"/>
                    <a:pt x="21060" y="2964"/>
                  </a:cubicBezTo>
                  <a:cubicBezTo>
                    <a:pt x="21600" y="4928"/>
                    <a:pt x="21600" y="8241"/>
                    <a:pt x="18000" y="11555"/>
                  </a:cubicBezTo>
                  <a:cubicBezTo>
                    <a:pt x="14400" y="14869"/>
                    <a:pt x="7200" y="18182"/>
                    <a:pt x="0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8" name="Line"/>
            <p:cNvSpPr/>
            <p:nvPr/>
          </p:nvSpPr>
          <p:spPr>
            <a:xfrm>
              <a:off x="6481233" y="6079537"/>
              <a:ext cx="5367867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85" y="21600"/>
                  </a:moveTo>
                  <a:cubicBezTo>
                    <a:pt x="43" y="21273"/>
                    <a:pt x="0" y="20945"/>
                    <a:pt x="0" y="20618"/>
                  </a:cubicBezTo>
                  <a:cubicBezTo>
                    <a:pt x="0" y="20291"/>
                    <a:pt x="43" y="19964"/>
                    <a:pt x="196" y="19145"/>
                  </a:cubicBezTo>
                  <a:cubicBezTo>
                    <a:pt x="349" y="18327"/>
                    <a:pt x="613" y="17018"/>
                    <a:pt x="911" y="15873"/>
                  </a:cubicBezTo>
                  <a:cubicBezTo>
                    <a:pt x="1209" y="14727"/>
                    <a:pt x="1542" y="13745"/>
                    <a:pt x="1878" y="13091"/>
                  </a:cubicBezTo>
                  <a:cubicBezTo>
                    <a:pt x="2215" y="12436"/>
                    <a:pt x="2555" y="12109"/>
                    <a:pt x="2900" y="11455"/>
                  </a:cubicBezTo>
                  <a:cubicBezTo>
                    <a:pt x="3245" y="10800"/>
                    <a:pt x="3594" y="9818"/>
                    <a:pt x="3944" y="8836"/>
                  </a:cubicBezTo>
                  <a:cubicBezTo>
                    <a:pt x="4293" y="7855"/>
                    <a:pt x="4642" y="6873"/>
                    <a:pt x="4940" y="6055"/>
                  </a:cubicBezTo>
                  <a:cubicBezTo>
                    <a:pt x="5238" y="5236"/>
                    <a:pt x="5485" y="4582"/>
                    <a:pt x="5749" y="4091"/>
                  </a:cubicBezTo>
                  <a:cubicBezTo>
                    <a:pt x="6013" y="3600"/>
                    <a:pt x="6294" y="3273"/>
                    <a:pt x="6580" y="2782"/>
                  </a:cubicBezTo>
                  <a:cubicBezTo>
                    <a:pt x="6865" y="2291"/>
                    <a:pt x="7155" y="1636"/>
                    <a:pt x="7461" y="1309"/>
                  </a:cubicBezTo>
                  <a:cubicBezTo>
                    <a:pt x="7768" y="982"/>
                    <a:pt x="8091" y="982"/>
                    <a:pt x="8411" y="818"/>
                  </a:cubicBezTo>
                  <a:cubicBezTo>
                    <a:pt x="8730" y="655"/>
                    <a:pt x="9045" y="327"/>
                    <a:pt x="9369" y="164"/>
                  </a:cubicBezTo>
                  <a:cubicBezTo>
                    <a:pt x="9693" y="0"/>
                    <a:pt x="10025" y="0"/>
                    <a:pt x="10353" y="0"/>
                  </a:cubicBezTo>
                  <a:cubicBezTo>
                    <a:pt x="10681" y="0"/>
                    <a:pt x="11004" y="0"/>
                    <a:pt x="11337" y="0"/>
                  </a:cubicBezTo>
                  <a:cubicBezTo>
                    <a:pt x="11669" y="0"/>
                    <a:pt x="12009" y="0"/>
                    <a:pt x="12350" y="0"/>
                  </a:cubicBezTo>
                  <a:cubicBezTo>
                    <a:pt x="12691" y="0"/>
                    <a:pt x="13032" y="0"/>
                    <a:pt x="13376" y="0"/>
                  </a:cubicBezTo>
                  <a:cubicBezTo>
                    <a:pt x="13721" y="0"/>
                    <a:pt x="14071" y="0"/>
                    <a:pt x="14416" y="0"/>
                  </a:cubicBezTo>
                  <a:cubicBezTo>
                    <a:pt x="14761" y="0"/>
                    <a:pt x="15101" y="0"/>
                    <a:pt x="15446" y="0"/>
                  </a:cubicBezTo>
                  <a:cubicBezTo>
                    <a:pt x="15791" y="0"/>
                    <a:pt x="16140" y="0"/>
                    <a:pt x="16477" y="0"/>
                  </a:cubicBezTo>
                  <a:cubicBezTo>
                    <a:pt x="16813" y="0"/>
                    <a:pt x="17137" y="0"/>
                    <a:pt x="17456" y="0"/>
                  </a:cubicBezTo>
                  <a:cubicBezTo>
                    <a:pt x="17776" y="0"/>
                    <a:pt x="18091" y="0"/>
                    <a:pt x="18457" y="0"/>
                  </a:cubicBezTo>
                  <a:cubicBezTo>
                    <a:pt x="18823" y="0"/>
                    <a:pt x="19241" y="0"/>
                    <a:pt x="19658" y="164"/>
                  </a:cubicBezTo>
                  <a:cubicBezTo>
                    <a:pt x="20075" y="327"/>
                    <a:pt x="20493" y="655"/>
                    <a:pt x="20816" y="1145"/>
                  </a:cubicBezTo>
                  <a:cubicBezTo>
                    <a:pt x="21140" y="1636"/>
                    <a:pt x="21370" y="2291"/>
                    <a:pt x="21600" y="29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9" name="Line"/>
            <p:cNvSpPr/>
            <p:nvPr/>
          </p:nvSpPr>
          <p:spPr>
            <a:xfrm>
              <a:off x="6557433" y="6515570"/>
              <a:ext cx="163079" cy="520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5" h="21522" fill="norm" stroke="1" extrusionOk="0">
                  <a:moveTo>
                    <a:pt x="1094" y="9794"/>
                  </a:moveTo>
                  <a:cubicBezTo>
                    <a:pt x="1367" y="12768"/>
                    <a:pt x="1641" y="15741"/>
                    <a:pt x="1777" y="17446"/>
                  </a:cubicBezTo>
                  <a:cubicBezTo>
                    <a:pt x="1914" y="19151"/>
                    <a:pt x="1914" y="19589"/>
                    <a:pt x="1777" y="20157"/>
                  </a:cubicBezTo>
                  <a:cubicBezTo>
                    <a:pt x="1641" y="20726"/>
                    <a:pt x="1367" y="21425"/>
                    <a:pt x="957" y="21513"/>
                  </a:cubicBezTo>
                  <a:cubicBezTo>
                    <a:pt x="547" y="21600"/>
                    <a:pt x="0" y="21075"/>
                    <a:pt x="0" y="19326"/>
                  </a:cubicBezTo>
                  <a:cubicBezTo>
                    <a:pt x="0" y="17577"/>
                    <a:pt x="547" y="14604"/>
                    <a:pt x="1504" y="11762"/>
                  </a:cubicBezTo>
                  <a:cubicBezTo>
                    <a:pt x="2461" y="8920"/>
                    <a:pt x="3828" y="6209"/>
                    <a:pt x="5468" y="4329"/>
                  </a:cubicBezTo>
                  <a:cubicBezTo>
                    <a:pt x="7109" y="2449"/>
                    <a:pt x="9023" y="1399"/>
                    <a:pt x="10800" y="787"/>
                  </a:cubicBezTo>
                  <a:cubicBezTo>
                    <a:pt x="12577" y="175"/>
                    <a:pt x="14218" y="0"/>
                    <a:pt x="15722" y="0"/>
                  </a:cubicBezTo>
                  <a:cubicBezTo>
                    <a:pt x="17225" y="0"/>
                    <a:pt x="18592" y="175"/>
                    <a:pt x="19686" y="831"/>
                  </a:cubicBezTo>
                  <a:cubicBezTo>
                    <a:pt x="20780" y="1487"/>
                    <a:pt x="21600" y="2623"/>
                    <a:pt x="20643" y="3935"/>
                  </a:cubicBezTo>
                  <a:cubicBezTo>
                    <a:pt x="19686" y="5247"/>
                    <a:pt x="16952" y="6734"/>
                    <a:pt x="13397" y="7652"/>
                  </a:cubicBezTo>
                  <a:cubicBezTo>
                    <a:pt x="9843" y="8570"/>
                    <a:pt x="5468" y="8920"/>
                    <a:pt x="1094" y="92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0" name="Line"/>
            <p:cNvSpPr/>
            <p:nvPr/>
          </p:nvSpPr>
          <p:spPr>
            <a:xfrm>
              <a:off x="6711950" y="6771687"/>
              <a:ext cx="571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2274"/>
                    <a:pt x="0" y="4547"/>
                    <a:pt x="3600" y="8147"/>
                  </a:cubicBezTo>
                  <a:cubicBezTo>
                    <a:pt x="7200" y="11747"/>
                    <a:pt x="14400" y="1667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1" name="Line"/>
            <p:cNvSpPr/>
            <p:nvPr/>
          </p:nvSpPr>
          <p:spPr>
            <a:xfrm>
              <a:off x="6692900" y="6790737"/>
              <a:ext cx="952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4950"/>
                    <a:pt x="10080" y="9900"/>
                    <a:pt x="6480" y="13500"/>
                  </a:cubicBezTo>
                  <a:cubicBezTo>
                    <a:pt x="2880" y="17100"/>
                    <a:pt x="1440" y="193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2" name="Line"/>
            <p:cNvSpPr/>
            <p:nvPr/>
          </p:nvSpPr>
          <p:spPr>
            <a:xfrm>
              <a:off x="6845300" y="6397037"/>
              <a:ext cx="2540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3" name="Line"/>
            <p:cNvSpPr/>
            <p:nvPr/>
          </p:nvSpPr>
          <p:spPr>
            <a:xfrm>
              <a:off x="6929165" y="6544602"/>
              <a:ext cx="138386" cy="2669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7" h="21286" fill="norm" stroke="1" extrusionOk="0">
                  <a:moveTo>
                    <a:pt x="21077" y="1398"/>
                  </a:moveTo>
                  <a:cubicBezTo>
                    <a:pt x="19787" y="891"/>
                    <a:pt x="18498" y="385"/>
                    <a:pt x="16725" y="132"/>
                  </a:cubicBezTo>
                  <a:cubicBezTo>
                    <a:pt x="14952" y="-121"/>
                    <a:pt x="12695" y="-121"/>
                    <a:pt x="9955" y="1145"/>
                  </a:cubicBezTo>
                  <a:cubicBezTo>
                    <a:pt x="7214" y="2410"/>
                    <a:pt x="3990" y="4942"/>
                    <a:pt x="2056" y="7726"/>
                  </a:cubicBezTo>
                  <a:cubicBezTo>
                    <a:pt x="122" y="10510"/>
                    <a:pt x="-523" y="13548"/>
                    <a:pt x="444" y="15910"/>
                  </a:cubicBezTo>
                  <a:cubicBezTo>
                    <a:pt x="1411" y="18273"/>
                    <a:pt x="3990" y="19960"/>
                    <a:pt x="6247" y="20720"/>
                  </a:cubicBezTo>
                  <a:cubicBezTo>
                    <a:pt x="8504" y="21479"/>
                    <a:pt x="10438" y="21310"/>
                    <a:pt x="12373" y="211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4" name="Line"/>
            <p:cNvSpPr/>
            <p:nvPr/>
          </p:nvSpPr>
          <p:spPr>
            <a:xfrm>
              <a:off x="7037916" y="6600237"/>
              <a:ext cx="156634" cy="1918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9" fill="norm" stroke="1" extrusionOk="0">
                  <a:moveTo>
                    <a:pt x="20724" y="0"/>
                  </a:moveTo>
                  <a:cubicBezTo>
                    <a:pt x="19557" y="2113"/>
                    <a:pt x="18389" y="4226"/>
                    <a:pt x="15762" y="7748"/>
                  </a:cubicBezTo>
                  <a:cubicBezTo>
                    <a:pt x="13135" y="11270"/>
                    <a:pt x="9049" y="16200"/>
                    <a:pt x="6276" y="18783"/>
                  </a:cubicBezTo>
                  <a:cubicBezTo>
                    <a:pt x="3503" y="21365"/>
                    <a:pt x="2043" y="21600"/>
                    <a:pt x="1168" y="21013"/>
                  </a:cubicBezTo>
                  <a:cubicBezTo>
                    <a:pt x="292" y="20426"/>
                    <a:pt x="0" y="19017"/>
                    <a:pt x="0" y="17374"/>
                  </a:cubicBezTo>
                  <a:cubicBezTo>
                    <a:pt x="0" y="15730"/>
                    <a:pt x="292" y="13852"/>
                    <a:pt x="1751" y="12443"/>
                  </a:cubicBezTo>
                  <a:cubicBezTo>
                    <a:pt x="3211" y="11035"/>
                    <a:pt x="5838" y="10096"/>
                    <a:pt x="9341" y="11504"/>
                  </a:cubicBezTo>
                  <a:cubicBezTo>
                    <a:pt x="12843" y="12913"/>
                    <a:pt x="17222" y="16670"/>
                    <a:pt x="21600" y="20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5" name="Line"/>
            <p:cNvSpPr/>
            <p:nvPr/>
          </p:nvSpPr>
          <p:spPr>
            <a:xfrm>
              <a:off x="7264400" y="6562137"/>
              <a:ext cx="54796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0" h="21600" fill="norm" stroke="1" extrusionOk="0">
                  <a:moveTo>
                    <a:pt x="9600" y="0"/>
                  </a:moveTo>
                  <a:cubicBezTo>
                    <a:pt x="14400" y="1906"/>
                    <a:pt x="19200" y="3812"/>
                    <a:pt x="20400" y="6671"/>
                  </a:cubicBezTo>
                  <a:cubicBezTo>
                    <a:pt x="21600" y="9529"/>
                    <a:pt x="19200" y="13341"/>
                    <a:pt x="15200" y="15988"/>
                  </a:cubicBezTo>
                  <a:cubicBezTo>
                    <a:pt x="11200" y="18635"/>
                    <a:pt x="5600" y="201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6" name="Line"/>
            <p:cNvSpPr/>
            <p:nvPr/>
          </p:nvSpPr>
          <p:spPr>
            <a:xfrm>
              <a:off x="6644343" y="6232886"/>
              <a:ext cx="169207" cy="189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7" h="21492" fill="norm" stroke="1" extrusionOk="0">
                  <a:moveTo>
                    <a:pt x="511" y="21492"/>
                  </a:moveTo>
                  <a:cubicBezTo>
                    <a:pt x="-16" y="20292"/>
                    <a:pt x="-543" y="19092"/>
                    <a:pt x="1169" y="15732"/>
                  </a:cubicBezTo>
                  <a:cubicBezTo>
                    <a:pt x="2881" y="12372"/>
                    <a:pt x="6833" y="6852"/>
                    <a:pt x="9467" y="3732"/>
                  </a:cubicBezTo>
                  <a:cubicBezTo>
                    <a:pt x="12101" y="612"/>
                    <a:pt x="13418" y="-108"/>
                    <a:pt x="14472" y="12"/>
                  </a:cubicBezTo>
                  <a:cubicBezTo>
                    <a:pt x="15525" y="132"/>
                    <a:pt x="16316" y="1092"/>
                    <a:pt x="17369" y="3972"/>
                  </a:cubicBezTo>
                  <a:cubicBezTo>
                    <a:pt x="18423" y="6852"/>
                    <a:pt x="19740" y="11652"/>
                    <a:pt x="21057" y="16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7" name="Line"/>
            <p:cNvSpPr/>
            <p:nvPr/>
          </p:nvSpPr>
          <p:spPr>
            <a:xfrm>
              <a:off x="7493000" y="6676437"/>
              <a:ext cx="1587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8" name="Line"/>
            <p:cNvSpPr/>
            <p:nvPr/>
          </p:nvSpPr>
          <p:spPr>
            <a:xfrm>
              <a:off x="7563792" y="6581187"/>
              <a:ext cx="18109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13332" y="0"/>
                  </a:moveTo>
                  <a:cubicBezTo>
                    <a:pt x="6132" y="4731"/>
                    <a:pt x="-1068" y="9463"/>
                    <a:pt x="132" y="13063"/>
                  </a:cubicBezTo>
                  <a:cubicBezTo>
                    <a:pt x="1332" y="16663"/>
                    <a:pt x="10932" y="19131"/>
                    <a:pt x="205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9" name="Line"/>
            <p:cNvSpPr/>
            <p:nvPr/>
          </p:nvSpPr>
          <p:spPr>
            <a:xfrm>
              <a:off x="7893050" y="6739937"/>
              <a:ext cx="889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0" name="Line"/>
            <p:cNvSpPr/>
            <p:nvPr/>
          </p:nvSpPr>
          <p:spPr>
            <a:xfrm>
              <a:off x="8331200" y="6746287"/>
              <a:ext cx="1587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1" name="Line"/>
            <p:cNvSpPr/>
            <p:nvPr/>
          </p:nvSpPr>
          <p:spPr>
            <a:xfrm>
              <a:off x="8794750" y="6723003"/>
              <a:ext cx="241300" cy="16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84" y="10800"/>
                    <a:pt x="4168" y="0"/>
                    <a:pt x="7768" y="0"/>
                  </a:cubicBezTo>
                  <a:cubicBezTo>
                    <a:pt x="11368" y="0"/>
                    <a:pt x="16484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2" name="Line"/>
            <p:cNvSpPr/>
            <p:nvPr/>
          </p:nvSpPr>
          <p:spPr>
            <a:xfrm>
              <a:off x="8909992" y="6638337"/>
              <a:ext cx="18109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20532" y="0"/>
                  </a:moveTo>
                  <a:cubicBezTo>
                    <a:pt x="10932" y="5023"/>
                    <a:pt x="1332" y="10047"/>
                    <a:pt x="132" y="13647"/>
                  </a:cubicBezTo>
                  <a:cubicBezTo>
                    <a:pt x="-1068" y="17247"/>
                    <a:pt x="6132" y="19423"/>
                    <a:pt x="133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3" name="Line"/>
            <p:cNvSpPr/>
            <p:nvPr/>
          </p:nvSpPr>
          <p:spPr>
            <a:xfrm>
              <a:off x="9151076" y="6498210"/>
              <a:ext cx="178907" cy="534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9" h="21407" fill="norm" stroke="1" extrusionOk="0">
                  <a:moveTo>
                    <a:pt x="5942" y="9420"/>
                  </a:moveTo>
                  <a:cubicBezTo>
                    <a:pt x="4435" y="11453"/>
                    <a:pt x="2928" y="13486"/>
                    <a:pt x="2174" y="15264"/>
                  </a:cubicBezTo>
                  <a:cubicBezTo>
                    <a:pt x="1421" y="17043"/>
                    <a:pt x="1421" y="18568"/>
                    <a:pt x="1170" y="19669"/>
                  </a:cubicBezTo>
                  <a:cubicBezTo>
                    <a:pt x="919" y="20770"/>
                    <a:pt x="416" y="21448"/>
                    <a:pt x="165" y="21406"/>
                  </a:cubicBezTo>
                  <a:cubicBezTo>
                    <a:pt x="-86" y="21363"/>
                    <a:pt x="-86" y="20601"/>
                    <a:pt x="416" y="18737"/>
                  </a:cubicBezTo>
                  <a:cubicBezTo>
                    <a:pt x="919" y="16874"/>
                    <a:pt x="1923" y="13909"/>
                    <a:pt x="3305" y="11029"/>
                  </a:cubicBezTo>
                  <a:cubicBezTo>
                    <a:pt x="4686" y="8149"/>
                    <a:pt x="6444" y="5354"/>
                    <a:pt x="8202" y="3490"/>
                  </a:cubicBezTo>
                  <a:cubicBezTo>
                    <a:pt x="9961" y="1627"/>
                    <a:pt x="11719" y="695"/>
                    <a:pt x="13351" y="272"/>
                  </a:cubicBezTo>
                  <a:cubicBezTo>
                    <a:pt x="14984" y="-152"/>
                    <a:pt x="16491" y="-67"/>
                    <a:pt x="17872" y="441"/>
                  </a:cubicBezTo>
                  <a:cubicBezTo>
                    <a:pt x="19254" y="949"/>
                    <a:pt x="20509" y="1881"/>
                    <a:pt x="21012" y="3236"/>
                  </a:cubicBezTo>
                  <a:cubicBezTo>
                    <a:pt x="21514" y="4592"/>
                    <a:pt x="21263" y="6370"/>
                    <a:pt x="19002" y="7726"/>
                  </a:cubicBezTo>
                  <a:cubicBezTo>
                    <a:pt x="16742" y="9081"/>
                    <a:pt x="12472" y="10013"/>
                    <a:pt x="9333" y="10479"/>
                  </a:cubicBezTo>
                  <a:cubicBezTo>
                    <a:pt x="6193" y="10944"/>
                    <a:pt x="4184" y="10944"/>
                    <a:pt x="2174" y="109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4" name="Line"/>
            <p:cNvSpPr/>
            <p:nvPr/>
          </p:nvSpPr>
          <p:spPr>
            <a:xfrm>
              <a:off x="9321800" y="6778037"/>
              <a:ext cx="8890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5564"/>
                    <a:pt x="10286" y="11127"/>
                    <a:pt x="13886" y="14727"/>
                  </a:cubicBezTo>
                  <a:cubicBezTo>
                    <a:pt x="17486" y="18327"/>
                    <a:pt x="19543" y="1996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5" name="Line"/>
            <p:cNvSpPr/>
            <p:nvPr/>
          </p:nvSpPr>
          <p:spPr>
            <a:xfrm>
              <a:off x="9302750" y="6778037"/>
              <a:ext cx="11430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5040"/>
                    <a:pt x="9600" y="10080"/>
                    <a:pt x="6000" y="13680"/>
                  </a:cubicBezTo>
                  <a:cubicBezTo>
                    <a:pt x="2400" y="17280"/>
                    <a:pt x="1200" y="194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6" name="Line"/>
            <p:cNvSpPr/>
            <p:nvPr/>
          </p:nvSpPr>
          <p:spPr>
            <a:xfrm>
              <a:off x="9423399" y="6460537"/>
              <a:ext cx="1333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3" y="1636"/>
                    <a:pt x="686" y="3273"/>
                    <a:pt x="857" y="4909"/>
                  </a:cubicBezTo>
                  <a:cubicBezTo>
                    <a:pt x="1029" y="6545"/>
                    <a:pt x="1029" y="8182"/>
                    <a:pt x="1029" y="8182"/>
                  </a:cubicBezTo>
                  <a:cubicBezTo>
                    <a:pt x="1029" y="8182"/>
                    <a:pt x="1029" y="6545"/>
                    <a:pt x="1714" y="4909"/>
                  </a:cubicBezTo>
                  <a:cubicBezTo>
                    <a:pt x="2400" y="3273"/>
                    <a:pt x="3771" y="1636"/>
                    <a:pt x="4629" y="1636"/>
                  </a:cubicBezTo>
                  <a:cubicBezTo>
                    <a:pt x="5486" y="1636"/>
                    <a:pt x="5829" y="3273"/>
                    <a:pt x="6000" y="4909"/>
                  </a:cubicBezTo>
                  <a:cubicBezTo>
                    <a:pt x="6171" y="6545"/>
                    <a:pt x="6171" y="8182"/>
                    <a:pt x="6857" y="8509"/>
                  </a:cubicBezTo>
                  <a:cubicBezTo>
                    <a:pt x="7543" y="8836"/>
                    <a:pt x="8914" y="7855"/>
                    <a:pt x="10114" y="6709"/>
                  </a:cubicBezTo>
                  <a:cubicBezTo>
                    <a:pt x="11314" y="5564"/>
                    <a:pt x="12343" y="4255"/>
                    <a:pt x="13714" y="3764"/>
                  </a:cubicBezTo>
                  <a:cubicBezTo>
                    <a:pt x="15086" y="3273"/>
                    <a:pt x="16800" y="3600"/>
                    <a:pt x="18171" y="5891"/>
                  </a:cubicBezTo>
                  <a:cubicBezTo>
                    <a:pt x="19543" y="8182"/>
                    <a:pt x="20571" y="12436"/>
                    <a:pt x="21086" y="15382"/>
                  </a:cubicBezTo>
                  <a:cubicBezTo>
                    <a:pt x="21600" y="18327"/>
                    <a:pt x="21600" y="1996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7" name="Line"/>
            <p:cNvSpPr/>
            <p:nvPr/>
          </p:nvSpPr>
          <p:spPr>
            <a:xfrm>
              <a:off x="9580373" y="6556729"/>
              <a:ext cx="135128" cy="272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525" fill="norm" stroke="1" extrusionOk="0">
                  <a:moveTo>
                    <a:pt x="21214" y="930"/>
                  </a:moveTo>
                  <a:cubicBezTo>
                    <a:pt x="18888" y="427"/>
                    <a:pt x="16562" y="-75"/>
                    <a:pt x="14402" y="9"/>
                  </a:cubicBezTo>
                  <a:cubicBezTo>
                    <a:pt x="12242" y="92"/>
                    <a:pt x="10248" y="762"/>
                    <a:pt x="7922" y="2604"/>
                  </a:cubicBezTo>
                  <a:cubicBezTo>
                    <a:pt x="5596" y="4446"/>
                    <a:pt x="2937" y="7460"/>
                    <a:pt x="1442" y="9972"/>
                  </a:cubicBezTo>
                  <a:cubicBezTo>
                    <a:pt x="-54" y="12483"/>
                    <a:pt x="-386" y="14492"/>
                    <a:pt x="445" y="16334"/>
                  </a:cubicBezTo>
                  <a:cubicBezTo>
                    <a:pt x="1276" y="18176"/>
                    <a:pt x="3269" y="19851"/>
                    <a:pt x="5596" y="20688"/>
                  </a:cubicBezTo>
                  <a:cubicBezTo>
                    <a:pt x="7922" y="21525"/>
                    <a:pt x="10580" y="21525"/>
                    <a:pt x="13239" y="21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8" name="Line"/>
            <p:cNvSpPr/>
            <p:nvPr/>
          </p:nvSpPr>
          <p:spPr>
            <a:xfrm>
              <a:off x="9692216" y="6606587"/>
              <a:ext cx="182034" cy="198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0" fill="norm" stroke="1" extrusionOk="0">
                  <a:moveTo>
                    <a:pt x="21600" y="0"/>
                  </a:moveTo>
                  <a:cubicBezTo>
                    <a:pt x="18335" y="5684"/>
                    <a:pt x="15070" y="11368"/>
                    <a:pt x="12181" y="15006"/>
                  </a:cubicBezTo>
                  <a:cubicBezTo>
                    <a:pt x="9293" y="18644"/>
                    <a:pt x="6781" y="20236"/>
                    <a:pt x="4898" y="20918"/>
                  </a:cubicBezTo>
                  <a:cubicBezTo>
                    <a:pt x="3014" y="21600"/>
                    <a:pt x="1758" y="21373"/>
                    <a:pt x="1005" y="20691"/>
                  </a:cubicBezTo>
                  <a:cubicBezTo>
                    <a:pt x="251" y="20008"/>
                    <a:pt x="0" y="18872"/>
                    <a:pt x="0" y="17507"/>
                  </a:cubicBezTo>
                  <a:cubicBezTo>
                    <a:pt x="0" y="16143"/>
                    <a:pt x="251" y="14552"/>
                    <a:pt x="1256" y="13756"/>
                  </a:cubicBezTo>
                  <a:cubicBezTo>
                    <a:pt x="2260" y="12960"/>
                    <a:pt x="4019" y="12960"/>
                    <a:pt x="6907" y="14211"/>
                  </a:cubicBezTo>
                  <a:cubicBezTo>
                    <a:pt x="9795" y="15461"/>
                    <a:pt x="13814" y="17962"/>
                    <a:pt x="17833" y="20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9" name="Line"/>
            <p:cNvSpPr/>
            <p:nvPr/>
          </p:nvSpPr>
          <p:spPr>
            <a:xfrm>
              <a:off x="9925049" y="6587537"/>
              <a:ext cx="1016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4600"/>
                    <a:pt x="18000" y="9200"/>
                    <a:pt x="14400" y="12800"/>
                  </a:cubicBezTo>
                  <a:cubicBezTo>
                    <a:pt x="10800" y="16400"/>
                    <a:pt x="5400" y="19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0" name="Line"/>
            <p:cNvSpPr/>
            <p:nvPr/>
          </p:nvSpPr>
          <p:spPr>
            <a:xfrm>
              <a:off x="9232900" y="6265391"/>
              <a:ext cx="177800" cy="163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7" fill="norm" stroke="1" extrusionOk="0">
                  <a:moveTo>
                    <a:pt x="0" y="21377"/>
                  </a:moveTo>
                  <a:cubicBezTo>
                    <a:pt x="3343" y="15839"/>
                    <a:pt x="6686" y="10300"/>
                    <a:pt x="8743" y="6977"/>
                  </a:cubicBezTo>
                  <a:cubicBezTo>
                    <a:pt x="10800" y="3654"/>
                    <a:pt x="11571" y="2546"/>
                    <a:pt x="12471" y="1577"/>
                  </a:cubicBezTo>
                  <a:cubicBezTo>
                    <a:pt x="13371" y="608"/>
                    <a:pt x="14400" y="-223"/>
                    <a:pt x="15171" y="54"/>
                  </a:cubicBezTo>
                  <a:cubicBezTo>
                    <a:pt x="15943" y="331"/>
                    <a:pt x="16457" y="1715"/>
                    <a:pt x="16971" y="4623"/>
                  </a:cubicBezTo>
                  <a:cubicBezTo>
                    <a:pt x="17486" y="7531"/>
                    <a:pt x="18000" y="11962"/>
                    <a:pt x="18771" y="14592"/>
                  </a:cubicBezTo>
                  <a:cubicBezTo>
                    <a:pt x="19543" y="17223"/>
                    <a:pt x="20571" y="18054"/>
                    <a:pt x="21600" y="18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1" name="Line"/>
            <p:cNvSpPr/>
            <p:nvPr/>
          </p:nvSpPr>
          <p:spPr>
            <a:xfrm>
              <a:off x="6362699" y="7171737"/>
              <a:ext cx="29464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5" y="20880"/>
                    <a:pt x="1210" y="20160"/>
                    <a:pt x="1808" y="19080"/>
                  </a:cubicBezTo>
                  <a:cubicBezTo>
                    <a:pt x="2405" y="18000"/>
                    <a:pt x="2995" y="16560"/>
                    <a:pt x="3561" y="15480"/>
                  </a:cubicBezTo>
                  <a:cubicBezTo>
                    <a:pt x="4128" y="14400"/>
                    <a:pt x="4671" y="13680"/>
                    <a:pt x="5245" y="12960"/>
                  </a:cubicBezTo>
                  <a:cubicBezTo>
                    <a:pt x="5819" y="12240"/>
                    <a:pt x="6424" y="11520"/>
                    <a:pt x="7099" y="10800"/>
                  </a:cubicBezTo>
                  <a:cubicBezTo>
                    <a:pt x="7774" y="10080"/>
                    <a:pt x="8519" y="9360"/>
                    <a:pt x="9163" y="8820"/>
                  </a:cubicBezTo>
                  <a:cubicBezTo>
                    <a:pt x="9807" y="8280"/>
                    <a:pt x="10350" y="7920"/>
                    <a:pt x="10885" y="7380"/>
                  </a:cubicBezTo>
                  <a:cubicBezTo>
                    <a:pt x="11421" y="6840"/>
                    <a:pt x="11948" y="6120"/>
                    <a:pt x="12507" y="5580"/>
                  </a:cubicBezTo>
                  <a:cubicBezTo>
                    <a:pt x="13066" y="5040"/>
                    <a:pt x="13655" y="4680"/>
                    <a:pt x="14222" y="4320"/>
                  </a:cubicBezTo>
                  <a:cubicBezTo>
                    <a:pt x="14788" y="3960"/>
                    <a:pt x="15331" y="3600"/>
                    <a:pt x="15851" y="3420"/>
                  </a:cubicBezTo>
                  <a:cubicBezTo>
                    <a:pt x="16371" y="3240"/>
                    <a:pt x="16867" y="3240"/>
                    <a:pt x="17511" y="3240"/>
                  </a:cubicBezTo>
                  <a:cubicBezTo>
                    <a:pt x="18155" y="3240"/>
                    <a:pt x="18947" y="3240"/>
                    <a:pt x="19653" y="2700"/>
                  </a:cubicBezTo>
                  <a:cubicBezTo>
                    <a:pt x="20359" y="2160"/>
                    <a:pt x="20979" y="10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2" name="Line"/>
            <p:cNvSpPr/>
            <p:nvPr/>
          </p:nvSpPr>
          <p:spPr>
            <a:xfrm>
              <a:off x="7781690" y="7544036"/>
              <a:ext cx="390760" cy="263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368" fill="norm" stroke="1" extrusionOk="0">
                  <a:moveTo>
                    <a:pt x="889" y="3790"/>
                  </a:moveTo>
                  <a:cubicBezTo>
                    <a:pt x="1006" y="7390"/>
                    <a:pt x="1123" y="10990"/>
                    <a:pt x="1064" y="13647"/>
                  </a:cubicBezTo>
                  <a:cubicBezTo>
                    <a:pt x="1006" y="16304"/>
                    <a:pt x="772" y="18018"/>
                    <a:pt x="539" y="19304"/>
                  </a:cubicBezTo>
                  <a:cubicBezTo>
                    <a:pt x="305" y="20590"/>
                    <a:pt x="72" y="21447"/>
                    <a:pt x="13" y="21361"/>
                  </a:cubicBezTo>
                  <a:cubicBezTo>
                    <a:pt x="-45" y="21276"/>
                    <a:pt x="72" y="20247"/>
                    <a:pt x="831" y="17333"/>
                  </a:cubicBezTo>
                  <a:cubicBezTo>
                    <a:pt x="1590" y="14418"/>
                    <a:pt x="2991" y="9618"/>
                    <a:pt x="4158" y="6618"/>
                  </a:cubicBezTo>
                  <a:cubicBezTo>
                    <a:pt x="5326" y="3618"/>
                    <a:pt x="6260" y="2418"/>
                    <a:pt x="7019" y="1904"/>
                  </a:cubicBezTo>
                  <a:cubicBezTo>
                    <a:pt x="7778" y="1390"/>
                    <a:pt x="8361" y="1561"/>
                    <a:pt x="8829" y="2076"/>
                  </a:cubicBezTo>
                  <a:cubicBezTo>
                    <a:pt x="9296" y="2590"/>
                    <a:pt x="9646" y="3447"/>
                    <a:pt x="9879" y="4990"/>
                  </a:cubicBezTo>
                  <a:cubicBezTo>
                    <a:pt x="10113" y="6533"/>
                    <a:pt x="10230" y="8761"/>
                    <a:pt x="10230" y="10304"/>
                  </a:cubicBezTo>
                  <a:cubicBezTo>
                    <a:pt x="10230" y="11847"/>
                    <a:pt x="10113" y="12704"/>
                    <a:pt x="10230" y="12618"/>
                  </a:cubicBezTo>
                  <a:cubicBezTo>
                    <a:pt x="10346" y="12533"/>
                    <a:pt x="10697" y="11504"/>
                    <a:pt x="11689" y="9533"/>
                  </a:cubicBezTo>
                  <a:cubicBezTo>
                    <a:pt x="12681" y="7561"/>
                    <a:pt x="14316" y="4647"/>
                    <a:pt x="15425" y="2847"/>
                  </a:cubicBezTo>
                  <a:cubicBezTo>
                    <a:pt x="16534" y="1047"/>
                    <a:pt x="17118" y="361"/>
                    <a:pt x="17702" y="104"/>
                  </a:cubicBezTo>
                  <a:cubicBezTo>
                    <a:pt x="18286" y="-153"/>
                    <a:pt x="18870" y="18"/>
                    <a:pt x="19395" y="1133"/>
                  </a:cubicBezTo>
                  <a:cubicBezTo>
                    <a:pt x="19920" y="2247"/>
                    <a:pt x="20387" y="4304"/>
                    <a:pt x="20738" y="6876"/>
                  </a:cubicBezTo>
                  <a:cubicBezTo>
                    <a:pt x="21088" y="9447"/>
                    <a:pt x="21321" y="12533"/>
                    <a:pt x="21555" y="15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3" name="Line"/>
            <p:cNvSpPr/>
            <p:nvPr/>
          </p:nvSpPr>
          <p:spPr>
            <a:xfrm>
              <a:off x="3303713" y="6899481"/>
              <a:ext cx="322137" cy="5945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514" fill="norm" stroke="1" extrusionOk="0">
                  <a:moveTo>
                    <a:pt x="21486" y="1120"/>
                  </a:moveTo>
                  <a:cubicBezTo>
                    <a:pt x="18380" y="737"/>
                    <a:pt x="15274" y="354"/>
                    <a:pt x="13368" y="162"/>
                  </a:cubicBezTo>
                  <a:cubicBezTo>
                    <a:pt x="11462" y="-29"/>
                    <a:pt x="10757" y="-29"/>
                    <a:pt x="10051" y="48"/>
                  </a:cubicBezTo>
                  <a:cubicBezTo>
                    <a:pt x="9345" y="124"/>
                    <a:pt x="8639" y="277"/>
                    <a:pt x="8215" y="545"/>
                  </a:cubicBezTo>
                  <a:cubicBezTo>
                    <a:pt x="7792" y="814"/>
                    <a:pt x="7651" y="1197"/>
                    <a:pt x="7439" y="2384"/>
                  </a:cubicBezTo>
                  <a:cubicBezTo>
                    <a:pt x="7227" y="3571"/>
                    <a:pt x="6945" y="5562"/>
                    <a:pt x="6380" y="8014"/>
                  </a:cubicBezTo>
                  <a:cubicBezTo>
                    <a:pt x="5815" y="10465"/>
                    <a:pt x="4968" y="13375"/>
                    <a:pt x="3980" y="15482"/>
                  </a:cubicBezTo>
                  <a:cubicBezTo>
                    <a:pt x="2992" y="17588"/>
                    <a:pt x="1862" y="18890"/>
                    <a:pt x="1086" y="19771"/>
                  </a:cubicBezTo>
                  <a:cubicBezTo>
                    <a:pt x="310" y="20652"/>
                    <a:pt x="-114" y="21111"/>
                    <a:pt x="27" y="21341"/>
                  </a:cubicBezTo>
                  <a:cubicBezTo>
                    <a:pt x="168" y="21571"/>
                    <a:pt x="874" y="21571"/>
                    <a:pt x="3698" y="21341"/>
                  </a:cubicBezTo>
                  <a:cubicBezTo>
                    <a:pt x="6521" y="21111"/>
                    <a:pt x="11462" y="20652"/>
                    <a:pt x="16404" y="201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4" name="Line"/>
            <p:cNvSpPr/>
            <p:nvPr/>
          </p:nvSpPr>
          <p:spPr>
            <a:xfrm>
              <a:off x="3397250" y="7228887"/>
              <a:ext cx="1905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5600"/>
                    <a:pt x="11520" y="9600"/>
                    <a:pt x="15120" y="6000"/>
                  </a:cubicBezTo>
                  <a:cubicBezTo>
                    <a:pt x="18720" y="2400"/>
                    <a:pt x="2016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5" name="Line"/>
            <p:cNvSpPr/>
            <p:nvPr/>
          </p:nvSpPr>
          <p:spPr>
            <a:xfrm>
              <a:off x="3853920" y="6829563"/>
              <a:ext cx="362480" cy="646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404" fill="norm" stroke="1" extrusionOk="0">
                  <a:moveTo>
                    <a:pt x="21506" y="397"/>
                  </a:moveTo>
                  <a:cubicBezTo>
                    <a:pt x="19999" y="117"/>
                    <a:pt x="18492" y="-164"/>
                    <a:pt x="16357" y="117"/>
                  </a:cubicBezTo>
                  <a:cubicBezTo>
                    <a:pt x="14222" y="397"/>
                    <a:pt x="11459" y="1239"/>
                    <a:pt x="9387" y="2361"/>
                  </a:cubicBezTo>
                  <a:cubicBezTo>
                    <a:pt x="7315" y="3483"/>
                    <a:pt x="5934" y="4885"/>
                    <a:pt x="5055" y="6463"/>
                  </a:cubicBezTo>
                  <a:cubicBezTo>
                    <a:pt x="4176" y="8041"/>
                    <a:pt x="3799" y="9794"/>
                    <a:pt x="3108" y="11758"/>
                  </a:cubicBezTo>
                  <a:cubicBezTo>
                    <a:pt x="2418" y="13722"/>
                    <a:pt x="1413" y="15896"/>
                    <a:pt x="785" y="17474"/>
                  </a:cubicBezTo>
                  <a:cubicBezTo>
                    <a:pt x="157" y="19052"/>
                    <a:pt x="-94" y="20033"/>
                    <a:pt x="32" y="20630"/>
                  </a:cubicBezTo>
                  <a:cubicBezTo>
                    <a:pt x="157" y="21226"/>
                    <a:pt x="659" y="21436"/>
                    <a:pt x="2920" y="21401"/>
                  </a:cubicBezTo>
                  <a:cubicBezTo>
                    <a:pt x="5180" y="21366"/>
                    <a:pt x="9199" y="21085"/>
                    <a:pt x="13218" y="208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6" name="Line"/>
            <p:cNvSpPr/>
            <p:nvPr/>
          </p:nvSpPr>
          <p:spPr>
            <a:xfrm>
              <a:off x="4292963" y="6963711"/>
              <a:ext cx="245100" cy="750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8" h="21458" fill="norm" stroke="1" extrusionOk="0">
                  <a:moveTo>
                    <a:pt x="3781" y="9939"/>
                  </a:moveTo>
                  <a:cubicBezTo>
                    <a:pt x="3055" y="10544"/>
                    <a:pt x="2329" y="11149"/>
                    <a:pt x="1875" y="12390"/>
                  </a:cubicBezTo>
                  <a:cubicBezTo>
                    <a:pt x="1421" y="13630"/>
                    <a:pt x="1240" y="15506"/>
                    <a:pt x="967" y="17018"/>
                  </a:cubicBezTo>
                  <a:cubicBezTo>
                    <a:pt x="695" y="18531"/>
                    <a:pt x="332" y="19680"/>
                    <a:pt x="151" y="20437"/>
                  </a:cubicBezTo>
                  <a:cubicBezTo>
                    <a:pt x="-31" y="21193"/>
                    <a:pt x="-31" y="21556"/>
                    <a:pt x="60" y="21435"/>
                  </a:cubicBezTo>
                  <a:cubicBezTo>
                    <a:pt x="151" y="21314"/>
                    <a:pt x="332" y="20709"/>
                    <a:pt x="877" y="19438"/>
                  </a:cubicBezTo>
                  <a:cubicBezTo>
                    <a:pt x="1421" y="18168"/>
                    <a:pt x="2329" y="16232"/>
                    <a:pt x="3236" y="14205"/>
                  </a:cubicBezTo>
                  <a:cubicBezTo>
                    <a:pt x="4144" y="12178"/>
                    <a:pt x="5051" y="10060"/>
                    <a:pt x="6503" y="7943"/>
                  </a:cubicBezTo>
                  <a:cubicBezTo>
                    <a:pt x="7956" y="5825"/>
                    <a:pt x="9952" y="3707"/>
                    <a:pt x="11586" y="2376"/>
                  </a:cubicBezTo>
                  <a:cubicBezTo>
                    <a:pt x="13219" y="1045"/>
                    <a:pt x="14490" y="501"/>
                    <a:pt x="15579" y="228"/>
                  </a:cubicBezTo>
                  <a:cubicBezTo>
                    <a:pt x="16668" y="-44"/>
                    <a:pt x="17576" y="-44"/>
                    <a:pt x="18302" y="77"/>
                  </a:cubicBezTo>
                  <a:cubicBezTo>
                    <a:pt x="19028" y="198"/>
                    <a:pt x="19572" y="440"/>
                    <a:pt x="20208" y="1196"/>
                  </a:cubicBezTo>
                  <a:cubicBezTo>
                    <a:pt x="20843" y="1953"/>
                    <a:pt x="21569" y="3223"/>
                    <a:pt x="20389" y="4524"/>
                  </a:cubicBezTo>
                  <a:cubicBezTo>
                    <a:pt x="19209" y="5825"/>
                    <a:pt x="16124" y="7156"/>
                    <a:pt x="13764" y="8094"/>
                  </a:cubicBezTo>
                  <a:cubicBezTo>
                    <a:pt x="11404" y="9032"/>
                    <a:pt x="9771" y="9576"/>
                    <a:pt x="8137" y="101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7" name="Line"/>
            <p:cNvSpPr/>
            <p:nvPr/>
          </p:nvSpPr>
          <p:spPr>
            <a:xfrm>
              <a:off x="4571999" y="7298737"/>
              <a:ext cx="952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240" y="5867"/>
                    <a:pt x="12480" y="11733"/>
                    <a:pt x="16080" y="15333"/>
                  </a:cubicBezTo>
                  <a:cubicBezTo>
                    <a:pt x="19680" y="18933"/>
                    <a:pt x="20640" y="202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8" name="Line"/>
            <p:cNvSpPr/>
            <p:nvPr/>
          </p:nvSpPr>
          <p:spPr>
            <a:xfrm>
              <a:off x="4552949" y="7317787"/>
              <a:ext cx="1524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00" y="0"/>
                    <a:pt x="18600" y="0"/>
                    <a:pt x="15000" y="3600"/>
                  </a:cubicBezTo>
                  <a:cubicBezTo>
                    <a:pt x="11400" y="7200"/>
                    <a:pt x="57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9" name="Line"/>
            <p:cNvSpPr/>
            <p:nvPr/>
          </p:nvSpPr>
          <p:spPr>
            <a:xfrm>
              <a:off x="4499202" y="6811504"/>
              <a:ext cx="148999" cy="94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000" fill="norm" stroke="1" extrusionOk="0">
                  <a:moveTo>
                    <a:pt x="3161" y="1028"/>
                  </a:moveTo>
                  <a:cubicBezTo>
                    <a:pt x="2249" y="5723"/>
                    <a:pt x="1336" y="10419"/>
                    <a:pt x="728" y="14176"/>
                  </a:cubicBezTo>
                  <a:cubicBezTo>
                    <a:pt x="119" y="17932"/>
                    <a:pt x="-185" y="20749"/>
                    <a:pt x="119" y="20984"/>
                  </a:cubicBezTo>
                  <a:cubicBezTo>
                    <a:pt x="423" y="21219"/>
                    <a:pt x="1336" y="18871"/>
                    <a:pt x="2857" y="15349"/>
                  </a:cubicBezTo>
                  <a:cubicBezTo>
                    <a:pt x="4378" y="11828"/>
                    <a:pt x="6508" y="7132"/>
                    <a:pt x="8181" y="4080"/>
                  </a:cubicBezTo>
                  <a:cubicBezTo>
                    <a:pt x="9854" y="1028"/>
                    <a:pt x="11071" y="-381"/>
                    <a:pt x="12288" y="89"/>
                  </a:cubicBezTo>
                  <a:cubicBezTo>
                    <a:pt x="13505" y="558"/>
                    <a:pt x="14722" y="2906"/>
                    <a:pt x="16243" y="6193"/>
                  </a:cubicBezTo>
                  <a:cubicBezTo>
                    <a:pt x="17764" y="9480"/>
                    <a:pt x="19590" y="13706"/>
                    <a:pt x="21415" y="179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0" name="Line"/>
            <p:cNvSpPr/>
            <p:nvPr/>
          </p:nvSpPr>
          <p:spPr>
            <a:xfrm>
              <a:off x="4771936" y="6976101"/>
              <a:ext cx="121798" cy="4305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434" fill="norm" stroke="1" extrusionOk="0">
                  <a:moveTo>
                    <a:pt x="20684" y="3416"/>
                  </a:moveTo>
                  <a:cubicBezTo>
                    <a:pt x="21057" y="2890"/>
                    <a:pt x="21429" y="2363"/>
                    <a:pt x="21429" y="1731"/>
                  </a:cubicBezTo>
                  <a:cubicBezTo>
                    <a:pt x="21429" y="1098"/>
                    <a:pt x="21057" y="361"/>
                    <a:pt x="19939" y="97"/>
                  </a:cubicBezTo>
                  <a:cubicBezTo>
                    <a:pt x="18822" y="-166"/>
                    <a:pt x="16960" y="45"/>
                    <a:pt x="13981" y="1467"/>
                  </a:cubicBezTo>
                  <a:cubicBezTo>
                    <a:pt x="11001" y="2890"/>
                    <a:pt x="6905" y="5524"/>
                    <a:pt x="4112" y="8263"/>
                  </a:cubicBezTo>
                  <a:cubicBezTo>
                    <a:pt x="1319" y="11003"/>
                    <a:pt x="-171" y="13848"/>
                    <a:pt x="15" y="16008"/>
                  </a:cubicBezTo>
                  <a:cubicBezTo>
                    <a:pt x="201" y="18168"/>
                    <a:pt x="2063" y="19643"/>
                    <a:pt x="5415" y="20433"/>
                  </a:cubicBezTo>
                  <a:cubicBezTo>
                    <a:pt x="8767" y="21223"/>
                    <a:pt x="13608" y="21329"/>
                    <a:pt x="18450" y="21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1" name="Line"/>
            <p:cNvSpPr/>
            <p:nvPr/>
          </p:nvSpPr>
          <p:spPr>
            <a:xfrm>
              <a:off x="4985113" y="7063787"/>
              <a:ext cx="139337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600" fill="norm" stroke="1" extrusionOk="0">
                  <a:moveTo>
                    <a:pt x="21544" y="0"/>
                  </a:moveTo>
                  <a:cubicBezTo>
                    <a:pt x="20562" y="2880"/>
                    <a:pt x="19580" y="5760"/>
                    <a:pt x="16962" y="9051"/>
                  </a:cubicBezTo>
                  <a:cubicBezTo>
                    <a:pt x="14344" y="12343"/>
                    <a:pt x="10089" y="16046"/>
                    <a:pt x="7144" y="18000"/>
                  </a:cubicBezTo>
                  <a:cubicBezTo>
                    <a:pt x="4199" y="19954"/>
                    <a:pt x="2562" y="20160"/>
                    <a:pt x="1580" y="19646"/>
                  </a:cubicBezTo>
                  <a:cubicBezTo>
                    <a:pt x="599" y="19131"/>
                    <a:pt x="271" y="17897"/>
                    <a:pt x="108" y="16766"/>
                  </a:cubicBezTo>
                  <a:cubicBezTo>
                    <a:pt x="-56" y="15634"/>
                    <a:pt x="-56" y="14606"/>
                    <a:pt x="271" y="13577"/>
                  </a:cubicBezTo>
                  <a:cubicBezTo>
                    <a:pt x="599" y="12549"/>
                    <a:pt x="1253" y="11520"/>
                    <a:pt x="4853" y="12857"/>
                  </a:cubicBezTo>
                  <a:cubicBezTo>
                    <a:pt x="8453" y="14194"/>
                    <a:pt x="14999" y="17897"/>
                    <a:pt x="2154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2" name="Line"/>
            <p:cNvSpPr/>
            <p:nvPr/>
          </p:nvSpPr>
          <p:spPr>
            <a:xfrm>
              <a:off x="5270500" y="6974887"/>
              <a:ext cx="59230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2" h="21600" fill="norm" stroke="1" extrusionOk="0">
                  <a:moveTo>
                    <a:pt x="0" y="0"/>
                  </a:moveTo>
                  <a:cubicBezTo>
                    <a:pt x="3724" y="0"/>
                    <a:pt x="7448" y="0"/>
                    <a:pt x="11172" y="1129"/>
                  </a:cubicBezTo>
                  <a:cubicBezTo>
                    <a:pt x="14897" y="2259"/>
                    <a:pt x="18621" y="4518"/>
                    <a:pt x="20110" y="7271"/>
                  </a:cubicBezTo>
                  <a:cubicBezTo>
                    <a:pt x="21600" y="10024"/>
                    <a:pt x="20855" y="13271"/>
                    <a:pt x="17503" y="15741"/>
                  </a:cubicBezTo>
                  <a:cubicBezTo>
                    <a:pt x="14152" y="18212"/>
                    <a:pt x="8193" y="19906"/>
                    <a:pt x="223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3" name="Line"/>
            <p:cNvSpPr/>
            <p:nvPr/>
          </p:nvSpPr>
          <p:spPr>
            <a:xfrm>
              <a:off x="5346700" y="6843254"/>
              <a:ext cx="247650" cy="645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2" fill="norm" stroke="1" extrusionOk="0">
                  <a:moveTo>
                    <a:pt x="0" y="787"/>
                  </a:moveTo>
                  <a:cubicBezTo>
                    <a:pt x="3692" y="436"/>
                    <a:pt x="7385" y="84"/>
                    <a:pt x="10800" y="13"/>
                  </a:cubicBezTo>
                  <a:cubicBezTo>
                    <a:pt x="14215" y="-57"/>
                    <a:pt x="17354" y="154"/>
                    <a:pt x="19200" y="611"/>
                  </a:cubicBezTo>
                  <a:cubicBezTo>
                    <a:pt x="21046" y="1069"/>
                    <a:pt x="21600" y="1772"/>
                    <a:pt x="21600" y="3215"/>
                  </a:cubicBezTo>
                  <a:cubicBezTo>
                    <a:pt x="21600" y="4657"/>
                    <a:pt x="21046" y="6838"/>
                    <a:pt x="20585" y="9160"/>
                  </a:cubicBezTo>
                  <a:cubicBezTo>
                    <a:pt x="20123" y="11482"/>
                    <a:pt x="19754" y="13944"/>
                    <a:pt x="19846" y="15879"/>
                  </a:cubicBezTo>
                  <a:cubicBezTo>
                    <a:pt x="19938" y="17814"/>
                    <a:pt x="20492" y="19221"/>
                    <a:pt x="20492" y="20101"/>
                  </a:cubicBezTo>
                  <a:cubicBezTo>
                    <a:pt x="20492" y="20980"/>
                    <a:pt x="19938" y="21332"/>
                    <a:pt x="17723" y="21437"/>
                  </a:cubicBezTo>
                  <a:cubicBezTo>
                    <a:pt x="15508" y="21543"/>
                    <a:pt x="11631" y="21402"/>
                    <a:pt x="9046" y="21086"/>
                  </a:cubicBezTo>
                  <a:cubicBezTo>
                    <a:pt x="6462" y="20769"/>
                    <a:pt x="5169" y="20277"/>
                    <a:pt x="3877" y="197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4" name="Line"/>
            <p:cNvSpPr/>
            <p:nvPr/>
          </p:nvSpPr>
          <p:spPr>
            <a:xfrm>
              <a:off x="5835650" y="7114587"/>
              <a:ext cx="1206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5" name="Line"/>
            <p:cNvSpPr/>
            <p:nvPr/>
          </p:nvSpPr>
          <p:spPr>
            <a:xfrm>
              <a:off x="5759450" y="7311437"/>
              <a:ext cx="1714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6" name="Line"/>
            <p:cNvSpPr/>
            <p:nvPr/>
          </p:nvSpPr>
          <p:spPr>
            <a:xfrm>
              <a:off x="5657850" y="6712334"/>
              <a:ext cx="184150" cy="172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49" fill="norm" stroke="1" extrusionOk="0">
                  <a:moveTo>
                    <a:pt x="0" y="4124"/>
                  </a:moveTo>
                  <a:cubicBezTo>
                    <a:pt x="497" y="9010"/>
                    <a:pt x="993" y="13896"/>
                    <a:pt x="1241" y="16982"/>
                  </a:cubicBezTo>
                  <a:cubicBezTo>
                    <a:pt x="1490" y="20067"/>
                    <a:pt x="1490" y="21353"/>
                    <a:pt x="1366" y="20839"/>
                  </a:cubicBezTo>
                  <a:cubicBezTo>
                    <a:pt x="1241" y="20324"/>
                    <a:pt x="993" y="18010"/>
                    <a:pt x="1241" y="14924"/>
                  </a:cubicBezTo>
                  <a:cubicBezTo>
                    <a:pt x="1490" y="11839"/>
                    <a:pt x="2234" y="7982"/>
                    <a:pt x="2979" y="5410"/>
                  </a:cubicBezTo>
                  <a:cubicBezTo>
                    <a:pt x="3724" y="2839"/>
                    <a:pt x="4469" y="1553"/>
                    <a:pt x="5462" y="782"/>
                  </a:cubicBezTo>
                  <a:cubicBezTo>
                    <a:pt x="6455" y="10"/>
                    <a:pt x="7697" y="-247"/>
                    <a:pt x="8441" y="267"/>
                  </a:cubicBezTo>
                  <a:cubicBezTo>
                    <a:pt x="9186" y="782"/>
                    <a:pt x="9434" y="2067"/>
                    <a:pt x="9559" y="3482"/>
                  </a:cubicBezTo>
                  <a:cubicBezTo>
                    <a:pt x="9683" y="4896"/>
                    <a:pt x="9683" y="6439"/>
                    <a:pt x="9559" y="7853"/>
                  </a:cubicBezTo>
                  <a:cubicBezTo>
                    <a:pt x="9434" y="9267"/>
                    <a:pt x="9186" y="10553"/>
                    <a:pt x="9310" y="10424"/>
                  </a:cubicBezTo>
                  <a:cubicBezTo>
                    <a:pt x="9434" y="10296"/>
                    <a:pt x="9931" y="8753"/>
                    <a:pt x="10676" y="7596"/>
                  </a:cubicBezTo>
                  <a:cubicBezTo>
                    <a:pt x="11421" y="6439"/>
                    <a:pt x="12414" y="5667"/>
                    <a:pt x="13903" y="4767"/>
                  </a:cubicBezTo>
                  <a:cubicBezTo>
                    <a:pt x="15393" y="3867"/>
                    <a:pt x="17379" y="2839"/>
                    <a:pt x="18621" y="3353"/>
                  </a:cubicBezTo>
                  <a:cubicBezTo>
                    <a:pt x="19862" y="3867"/>
                    <a:pt x="20359" y="5924"/>
                    <a:pt x="20731" y="8753"/>
                  </a:cubicBezTo>
                  <a:cubicBezTo>
                    <a:pt x="21103" y="11582"/>
                    <a:pt x="21352" y="15182"/>
                    <a:pt x="21600" y="18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7" name="Line"/>
            <p:cNvSpPr/>
            <p:nvPr/>
          </p:nvSpPr>
          <p:spPr>
            <a:xfrm>
              <a:off x="5941483" y="6765337"/>
              <a:ext cx="167218" cy="20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88" fill="norm" stroke="1" extrusionOk="0">
                  <a:moveTo>
                    <a:pt x="2734" y="0"/>
                  </a:moveTo>
                  <a:cubicBezTo>
                    <a:pt x="1367" y="4320"/>
                    <a:pt x="0" y="8640"/>
                    <a:pt x="0" y="12960"/>
                  </a:cubicBezTo>
                  <a:cubicBezTo>
                    <a:pt x="0" y="17280"/>
                    <a:pt x="1367" y="21600"/>
                    <a:pt x="5195" y="20520"/>
                  </a:cubicBezTo>
                  <a:cubicBezTo>
                    <a:pt x="9023" y="19440"/>
                    <a:pt x="15311" y="12960"/>
                    <a:pt x="21600" y="6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8" name="Line"/>
            <p:cNvSpPr/>
            <p:nvPr/>
          </p:nvSpPr>
          <p:spPr>
            <a:xfrm>
              <a:off x="6089650" y="6720887"/>
              <a:ext cx="57172" cy="105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6" h="21600" fill="norm" stroke="1" extrusionOk="0">
                  <a:moveTo>
                    <a:pt x="0" y="0"/>
                  </a:moveTo>
                  <a:cubicBezTo>
                    <a:pt x="3857" y="432"/>
                    <a:pt x="7714" y="864"/>
                    <a:pt x="11571" y="2808"/>
                  </a:cubicBezTo>
                  <a:cubicBezTo>
                    <a:pt x="15429" y="4752"/>
                    <a:pt x="19286" y="8208"/>
                    <a:pt x="20443" y="11016"/>
                  </a:cubicBezTo>
                  <a:cubicBezTo>
                    <a:pt x="21600" y="13824"/>
                    <a:pt x="20057" y="15984"/>
                    <a:pt x="17743" y="17928"/>
                  </a:cubicBezTo>
                  <a:cubicBezTo>
                    <a:pt x="15429" y="19872"/>
                    <a:pt x="12343" y="21600"/>
                    <a:pt x="12729" y="21600"/>
                  </a:cubicBezTo>
                  <a:cubicBezTo>
                    <a:pt x="13114" y="21600"/>
                    <a:pt x="16971" y="19872"/>
                    <a:pt x="20829" y="18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9" name="Line"/>
            <p:cNvSpPr/>
            <p:nvPr/>
          </p:nvSpPr>
          <p:spPr>
            <a:xfrm>
              <a:off x="6198608" y="6682787"/>
              <a:ext cx="149276" cy="128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163" fill="norm" stroke="1" extrusionOk="0">
                  <a:moveTo>
                    <a:pt x="17196" y="0"/>
                  </a:moveTo>
                  <a:cubicBezTo>
                    <a:pt x="14762" y="4529"/>
                    <a:pt x="12328" y="9058"/>
                    <a:pt x="10199" y="12542"/>
                  </a:cubicBezTo>
                  <a:cubicBezTo>
                    <a:pt x="8069" y="16026"/>
                    <a:pt x="6244" y="18465"/>
                    <a:pt x="4570" y="19858"/>
                  </a:cubicBezTo>
                  <a:cubicBezTo>
                    <a:pt x="2897" y="21252"/>
                    <a:pt x="1376" y="21600"/>
                    <a:pt x="616" y="20555"/>
                  </a:cubicBezTo>
                  <a:cubicBezTo>
                    <a:pt x="-145" y="19510"/>
                    <a:pt x="-145" y="17071"/>
                    <a:pt x="311" y="15155"/>
                  </a:cubicBezTo>
                  <a:cubicBezTo>
                    <a:pt x="768" y="13239"/>
                    <a:pt x="1680" y="11845"/>
                    <a:pt x="2897" y="10974"/>
                  </a:cubicBezTo>
                  <a:cubicBezTo>
                    <a:pt x="4114" y="10103"/>
                    <a:pt x="5635" y="9755"/>
                    <a:pt x="7461" y="10974"/>
                  </a:cubicBezTo>
                  <a:cubicBezTo>
                    <a:pt x="9286" y="12194"/>
                    <a:pt x="11416" y="14981"/>
                    <a:pt x="13089" y="16897"/>
                  </a:cubicBezTo>
                  <a:cubicBezTo>
                    <a:pt x="14762" y="18813"/>
                    <a:pt x="15979" y="19858"/>
                    <a:pt x="17196" y="19858"/>
                  </a:cubicBezTo>
                  <a:cubicBezTo>
                    <a:pt x="18413" y="19858"/>
                    <a:pt x="19630" y="18813"/>
                    <a:pt x="20390" y="17245"/>
                  </a:cubicBezTo>
                  <a:cubicBezTo>
                    <a:pt x="21151" y="15677"/>
                    <a:pt x="21455" y="13587"/>
                    <a:pt x="21455" y="11671"/>
                  </a:cubicBezTo>
                  <a:cubicBezTo>
                    <a:pt x="21455" y="9755"/>
                    <a:pt x="21151" y="8013"/>
                    <a:pt x="20238" y="6968"/>
                  </a:cubicBezTo>
                  <a:cubicBezTo>
                    <a:pt x="19325" y="5923"/>
                    <a:pt x="17804" y="5574"/>
                    <a:pt x="16283" y="52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0" name="Line"/>
            <p:cNvSpPr/>
            <p:nvPr/>
          </p:nvSpPr>
          <p:spPr>
            <a:xfrm>
              <a:off x="8991600" y="1678987"/>
              <a:ext cx="16764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5" y="17723"/>
                    <a:pt x="1091" y="13846"/>
                    <a:pt x="1814" y="10800"/>
                  </a:cubicBezTo>
                  <a:cubicBezTo>
                    <a:pt x="2536" y="7754"/>
                    <a:pt x="3436" y="5538"/>
                    <a:pt x="4459" y="3877"/>
                  </a:cubicBezTo>
                  <a:cubicBezTo>
                    <a:pt x="5482" y="2215"/>
                    <a:pt x="6627" y="1108"/>
                    <a:pt x="7705" y="554"/>
                  </a:cubicBezTo>
                  <a:cubicBezTo>
                    <a:pt x="8782" y="0"/>
                    <a:pt x="9791" y="0"/>
                    <a:pt x="10800" y="0"/>
                  </a:cubicBezTo>
                  <a:cubicBezTo>
                    <a:pt x="11809" y="0"/>
                    <a:pt x="12818" y="0"/>
                    <a:pt x="13841" y="554"/>
                  </a:cubicBezTo>
                  <a:cubicBezTo>
                    <a:pt x="14864" y="1108"/>
                    <a:pt x="15900" y="2215"/>
                    <a:pt x="17045" y="4154"/>
                  </a:cubicBezTo>
                  <a:cubicBezTo>
                    <a:pt x="18191" y="6092"/>
                    <a:pt x="19445" y="8862"/>
                    <a:pt x="20223" y="11077"/>
                  </a:cubicBezTo>
                  <a:cubicBezTo>
                    <a:pt x="21000" y="13292"/>
                    <a:pt x="21300" y="14954"/>
                    <a:pt x="21600" y="166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1" name="Line"/>
            <p:cNvSpPr/>
            <p:nvPr/>
          </p:nvSpPr>
          <p:spPr>
            <a:xfrm>
              <a:off x="9023350" y="1838001"/>
              <a:ext cx="1943100" cy="152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3" fill="norm" stroke="1" extrusionOk="0">
                  <a:moveTo>
                    <a:pt x="0" y="863"/>
                  </a:moveTo>
                  <a:cubicBezTo>
                    <a:pt x="965" y="863"/>
                    <a:pt x="1929" y="863"/>
                    <a:pt x="2753" y="713"/>
                  </a:cubicBezTo>
                  <a:cubicBezTo>
                    <a:pt x="3576" y="563"/>
                    <a:pt x="4259" y="263"/>
                    <a:pt x="4976" y="113"/>
                  </a:cubicBezTo>
                  <a:cubicBezTo>
                    <a:pt x="5694" y="-37"/>
                    <a:pt x="6447" y="-37"/>
                    <a:pt x="7494" y="113"/>
                  </a:cubicBezTo>
                  <a:cubicBezTo>
                    <a:pt x="8541" y="263"/>
                    <a:pt x="9882" y="563"/>
                    <a:pt x="11024" y="1013"/>
                  </a:cubicBezTo>
                  <a:cubicBezTo>
                    <a:pt x="12165" y="1463"/>
                    <a:pt x="13106" y="2063"/>
                    <a:pt x="14176" y="3413"/>
                  </a:cubicBezTo>
                  <a:cubicBezTo>
                    <a:pt x="15247" y="4763"/>
                    <a:pt x="16447" y="6863"/>
                    <a:pt x="17576" y="9563"/>
                  </a:cubicBezTo>
                  <a:cubicBezTo>
                    <a:pt x="18706" y="12263"/>
                    <a:pt x="19765" y="15563"/>
                    <a:pt x="20424" y="17663"/>
                  </a:cubicBezTo>
                  <a:cubicBezTo>
                    <a:pt x="21082" y="19763"/>
                    <a:pt x="21341" y="20663"/>
                    <a:pt x="21600" y="2156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2" name="Line"/>
            <p:cNvSpPr/>
            <p:nvPr/>
          </p:nvSpPr>
          <p:spPr>
            <a:xfrm>
              <a:off x="145797" y="1476051"/>
              <a:ext cx="504216" cy="119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453" fill="norm" stroke="1" extrusionOk="0">
                  <a:moveTo>
                    <a:pt x="2171" y="10185"/>
                  </a:moveTo>
                  <a:cubicBezTo>
                    <a:pt x="3161" y="8290"/>
                    <a:pt x="4151" y="6395"/>
                    <a:pt x="6266" y="4879"/>
                  </a:cubicBezTo>
                  <a:cubicBezTo>
                    <a:pt x="8381" y="3364"/>
                    <a:pt x="11621" y="2227"/>
                    <a:pt x="14051" y="1469"/>
                  </a:cubicBezTo>
                  <a:cubicBezTo>
                    <a:pt x="16481" y="711"/>
                    <a:pt x="18101" y="332"/>
                    <a:pt x="19316" y="142"/>
                  </a:cubicBezTo>
                  <a:cubicBezTo>
                    <a:pt x="20531" y="-47"/>
                    <a:pt x="21341" y="-47"/>
                    <a:pt x="21431" y="142"/>
                  </a:cubicBezTo>
                  <a:cubicBezTo>
                    <a:pt x="21521" y="332"/>
                    <a:pt x="20891" y="711"/>
                    <a:pt x="19091" y="2416"/>
                  </a:cubicBezTo>
                  <a:cubicBezTo>
                    <a:pt x="17291" y="4121"/>
                    <a:pt x="14321" y="7153"/>
                    <a:pt x="11081" y="10374"/>
                  </a:cubicBezTo>
                  <a:cubicBezTo>
                    <a:pt x="7841" y="13595"/>
                    <a:pt x="4331" y="17006"/>
                    <a:pt x="2351" y="18900"/>
                  </a:cubicBezTo>
                  <a:cubicBezTo>
                    <a:pt x="371" y="20795"/>
                    <a:pt x="-79" y="21174"/>
                    <a:pt x="11" y="21364"/>
                  </a:cubicBezTo>
                  <a:cubicBezTo>
                    <a:pt x="101" y="21553"/>
                    <a:pt x="731" y="21553"/>
                    <a:pt x="2531" y="20227"/>
                  </a:cubicBezTo>
                  <a:cubicBezTo>
                    <a:pt x="4331" y="18900"/>
                    <a:pt x="7301" y="16248"/>
                    <a:pt x="10046" y="14921"/>
                  </a:cubicBezTo>
                  <a:cubicBezTo>
                    <a:pt x="12791" y="13595"/>
                    <a:pt x="15311" y="13595"/>
                    <a:pt x="17831" y="135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3" name="Line"/>
            <p:cNvSpPr/>
            <p:nvPr/>
          </p:nvSpPr>
          <p:spPr>
            <a:xfrm>
              <a:off x="292626" y="1590087"/>
              <a:ext cx="209025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600" fill="norm" stroke="1" extrusionOk="0">
                  <a:moveTo>
                    <a:pt x="3834" y="21600"/>
                  </a:moveTo>
                  <a:cubicBezTo>
                    <a:pt x="2106" y="21600"/>
                    <a:pt x="378" y="21600"/>
                    <a:pt x="54" y="21600"/>
                  </a:cubicBezTo>
                  <a:cubicBezTo>
                    <a:pt x="-270" y="21600"/>
                    <a:pt x="810" y="21600"/>
                    <a:pt x="4590" y="18000"/>
                  </a:cubicBezTo>
                  <a:cubicBezTo>
                    <a:pt x="8370" y="14400"/>
                    <a:pt x="14850" y="7200"/>
                    <a:pt x="2133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4" name="Line"/>
            <p:cNvSpPr/>
            <p:nvPr/>
          </p:nvSpPr>
          <p:spPr>
            <a:xfrm>
              <a:off x="7493495" y="0"/>
              <a:ext cx="4549763" cy="2123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5" h="21583" fill="norm" stroke="1" extrusionOk="0">
                  <a:moveTo>
                    <a:pt x="8459" y="1640"/>
                  </a:moveTo>
                  <a:cubicBezTo>
                    <a:pt x="8349" y="1317"/>
                    <a:pt x="8239" y="994"/>
                    <a:pt x="8068" y="758"/>
                  </a:cubicBezTo>
                  <a:cubicBezTo>
                    <a:pt x="7897" y="521"/>
                    <a:pt x="7666" y="370"/>
                    <a:pt x="7400" y="263"/>
                  </a:cubicBezTo>
                  <a:cubicBezTo>
                    <a:pt x="7134" y="155"/>
                    <a:pt x="6833" y="91"/>
                    <a:pt x="6522" y="48"/>
                  </a:cubicBezTo>
                  <a:cubicBezTo>
                    <a:pt x="6211" y="5"/>
                    <a:pt x="5890" y="-17"/>
                    <a:pt x="5539" y="15"/>
                  </a:cubicBezTo>
                  <a:cubicBezTo>
                    <a:pt x="5187" y="48"/>
                    <a:pt x="4806" y="134"/>
                    <a:pt x="4450" y="284"/>
                  </a:cubicBezTo>
                  <a:cubicBezTo>
                    <a:pt x="4093" y="435"/>
                    <a:pt x="3762" y="650"/>
                    <a:pt x="3421" y="865"/>
                  </a:cubicBezTo>
                  <a:cubicBezTo>
                    <a:pt x="3079" y="1080"/>
                    <a:pt x="2728" y="1295"/>
                    <a:pt x="2437" y="1575"/>
                  </a:cubicBezTo>
                  <a:cubicBezTo>
                    <a:pt x="2146" y="1855"/>
                    <a:pt x="1915" y="2199"/>
                    <a:pt x="1724" y="2629"/>
                  </a:cubicBezTo>
                  <a:cubicBezTo>
                    <a:pt x="1534" y="3059"/>
                    <a:pt x="1383" y="3576"/>
                    <a:pt x="1228" y="4071"/>
                  </a:cubicBezTo>
                  <a:cubicBezTo>
                    <a:pt x="1072" y="4565"/>
                    <a:pt x="911" y="5039"/>
                    <a:pt x="771" y="5620"/>
                  </a:cubicBezTo>
                  <a:cubicBezTo>
                    <a:pt x="630" y="6201"/>
                    <a:pt x="510" y="6889"/>
                    <a:pt x="400" y="7567"/>
                  </a:cubicBezTo>
                  <a:cubicBezTo>
                    <a:pt x="289" y="8244"/>
                    <a:pt x="189" y="8911"/>
                    <a:pt x="113" y="9610"/>
                  </a:cubicBezTo>
                  <a:cubicBezTo>
                    <a:pt x="38" y="10310"/>
                    <a:pt x="-12" y="11041"/>
                    <a:pt x="3" y="11740"/>
                  </a:cubicBezTo>
                  <a:cubicBezTo>
                    <a:pt x="18" y="12440"/>
                    <a:pt x="98" y="13107"/>
                    <a:pt x="194" y="13741"/>
                  </a:cubicBezTo>
                  <a:cubicBezTo>
                    <a:pt x="289" y="14376"/>
                    <a:pt x="400" y="14978"/>
                    <a:pt x="535" y="15591"/>
                  </a:cubicBezTo>
                  <a:cubicBezTo>
                    <a:pt x="671" y="16205"/>
                    <a:pt x="831" y="16828"/>
                    <a:pt x="1012" y="17345"/>
                  </a:cubicBezTo>
                  <a:cubicBezTo>
                    <a:pt x="1192" y="17861"/>
                    <a:pt x="1393" y="18270"/>
                    <a:pt x="1634" y="18657"/>
                  </a:cubicBezTo>
                  <a:cubicBezTo>
                    <a:pt x="1875" y="19044"/>
                    <a:pt x="2156" y="19410"/>
                    <a:pt x="2452" y="19701"/>
                  </a:cubicBezTo>
                  <a:cubicBezTo>
                    <a:pt x="2748" y="19991"/>
                    <a:pt x="3059" y="20206"/>
                    <a:pt x="3396" y="20400"/>
                  </a:cubicBezTo>
                  <a:cubicBezTo>
                    <a:pt x="3732" y="20593"/>
                    <a:pt x="4093" y="20765"/>
                    <a:pt x="4460" y="20873"/>
                  </a:cubicBezTo>
                  <a:cubicBezTo>
                    <a:pt x="4826" y="20981"/>
                    <a:pt x="5197" y="21024"/>
                    <a:pt x="5579" y="21056"/>
                  </a:cubicBezTo>
                  <a:cubicBezTo>
                    <a:pt x="5960" y="21088"/>
                    <a:pt x="6352" y="21110"/>
                    <a:pt x="6723" y="21153"/>
                  </a:cubicBezTo>
                  <a:cubicBezTo>
                    <a:pt x="7094" y="21196"/>
                    <a:pt x="7446" y="21260"/>
                    <a:pt x="7797" y="21314"/>
                  </a:cubicBezTo>
                  <a:cubicBezTo>
                    <a:pt x="8148" y="21368"/>
                    <a:pt x="8500" y="21411"/>
                    <a:pt x="8866" y="21454"/>
                  </a:cubicBezTo>
                  <a:cubicBezTo>
                    <a:pt x="9232" y="21497"/>
                    <a:pt x="9614" y="21540"/>
                    <a:pt x="10000" y="21561"/>
                  </a:cubicBezTo>
                  <a:cubicBezTo>
                    <a:pt x="10387" y="21583"/>
                    <a:pt x="10778" y="21583"/>
                    <a:pt x="11169" y="21583"/>
                  </a:cubicBezTo>
                  <a:cubicBezTo>
                    <a:pt x="11561" y="21583"/>
                    <a:pt x="11952" y="21583"/>
                    <a:pt x="12349" y="21561"/>
                  </a:cubicBezTo>
                  <a:cubicBezTo>
                    <a:pt x="12745" y="21540"/>
                    <a:pt x="13147" y="21497"/>
                    <a:pt x="13543" y="21454"/>
                  </a:cubicBezTo>
                  <a:cubicBezTo>
                    <a:pt x="13940" y="21411"/>
                    <a:pt x="14331" y="21368"/>
                    <a:pt x="14718" y="21314"/>
                  </a:cubicBezTo>
                  <a:cubicBezTo>
                    <a:pt x="15104" y="21260"/>
                    <a:pt x="15485" y="21196"/>
                    <a:pt x="15867" y="21110"/>
                  </a:cubicBezTo>
                  <a:cubicBezTo>
                    <a:pt x="16248" y="21024"/>
                    <a:pt x="16630" y="20916"/>
                    <a:pt x="16996" y="20787"/>
                  </a:cubicBezTo>
                  <a:cubicBezTo>
                    <a:pt x="17362" y="20658"/>
                    <a:pt x="17714" y="20507"/>
                    <a:pt x="18060" y="20292"/>
                  </a:cubicBezTo>
                  <a:cubicBezTo>
                    <a:pt x="18406" y="20077"/>
                    <a:pt x="18747" y="19797"/>
                    <a:pt x="19064" y="19442"/>
                  </a:cubicBezTo>
                  <a:cubicBezTo>
                    <a:pt x="19380" y="19087"/>
                    <a:pt x="19671" y="18657"/>
                    <a:pt x="19952" y="18162"/>
                  </a:cubicBezTo>
                  <a:cubicBezTo>
                    <a:pt x="20233" y="17667"/>
                    <a:pt x="20504" y="17108"/>
                    <a:pt x="20740" y="16538"/>
                  </a:cubicBezTo>
                  <a:cubicBezTo>
                    <a:pt x="20976" y="15968"/>
                    <a:pt x="21176" y="15387"/>
                    <a:pt x="21322" y="14742"/>
                  </a:cubicBezTo>
                  <a:cubicBezTo>
                    <a:pt x="21468" y="14096"/>
                    <a:pt x="21558" y="13386"/>
                    <a:pt x="21573" y="12633"/>
                  </a:cubicBezTo>
                  <a:cubicBezTo>
                    <a:pt x="21588" y="11880"/>
                    <a:pt x="21528" y="11084"/>
                    <a:pt x="21422" y="10363"/>
                  </a:cubicBezTo>
                  <a:cubicBezTo>
                    <a:pt x="21317" y="9643"/>
                    <a:pt x="21166" y="8997"/>
                    <a:pt x="20971" y="8427"/>
                  </a:cubicBezTo>
                  <a:cubicBezTo>
                    <a:pt x="20775" y="7857"/>
                    <a:pt x="20534" y="7362"/>
                    <a:pt x="20268" y="6921"/>
                  </a:cubicBezTo>
                  <a:cubicBezTo>
                    <a:pt x="20002" y="6480"/>
                    <a:pt x="19711" y="6093"/>
                    <a:pt x="19375" y="5727"/>
                  </a:cubicBezTo>
                  <a:cubicBezTo>
                    <a:pt x="19039" y="5361"/>
                    <a:pt x="18657" y="5017"/>
                    <a:pt x="18291" y="4727"/>
                  </a:cubicBezTo>
                  <a:cubicBezTo>
                    <a:pt x="17924" y="4436"/>
                    <a:pt x="17573" y="4200"/>
                    <a:pt x="17202" y="3963"/>
                  </a:cubicBezTo>
                  <a:cubicBezTo>
                    <a:pt x="16830" y="3726"/>
                    <a:pt x="16439" y="3490"/>
                    <a:pt x="16083" y="3296"/>
                  </a:cubicBezTo>
                  <a:cubicBezTo>
                    <a:pt x="15726" y="3103"/>
                    <a:pt x="15405" y="2952"/>
                    <a:pt x="15069" y="2812"/>
                  </a:cubicBezTo>
                  <a:cubicBezTo>
                    <a:pt x="14733" y="2672"/>
                    <a:pt x="14381" y="2543"/>
                    <a:pt x="14010" y="2414"/>
                  </a:cubicBezTo>
                  <a:cubicBezTo>
                    <a:pt x="13639" y="2285"/>
                    <a:pt x="13247" y="2156"/>
                    <a:pt x="12851" y="2048"/>
                  </a:cubicBezTo>
                  <a:cubicBezTo>
                    <a:pt x="12454" y="1941"/>
                    <a:pt x="12053" y="1855"/>
                    <a:pt x="11641" y="1790"/>
                  </a:cubicBezTo>
                  <a:cubicBezTo>
                    <a:pt x="11230" y="1726"/>
                    <a:pt x="10808" y="1683"/>
                    <a:pt x="10381" y="1640"/>
                  </a:cubicBezTo>
                  <a:cubicBezTo>
                    <a:pt x="9955" y="1597"/>
                    <a:pt x="9523" y="1554"/>
                    <a:pt x="9077" y="1521"/>
                  </a:cubicBezTo>
                  <a:cubicBezTo>
                    <a:pt x="8630" y="1489"/>
                    <a:pt x="8168" y="1467"/>
                    <a:pt x="7787" y="1457"/>
                  </a:cubicBezTo>
                  <a:cubicBezTo>
                    <a:pt x="7405" y="1446"/>
                    <a:pt x="7104" y="1446"/>
                    <a:pt x="6803" y="1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5" name="Line"/>
            <p:cNvSpPr/>
            <p:nvPr/>
          </p:nvSpPr>
          <p:spPr>
            <a:xfrm>
              <a:off x="0" y="4720235"/>
              <a:ext cx="1142487" cy="1044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482" fill="norm" stroke="1" extrusionOk="0">
                  <a:moveTo>
                    <a:pt x="14373" y="2882"/>
                  </a:moveTo>
                  <a:cubicBezTo>
                    <a:pt x="14333" y="2273"/>
                    <a:pt x="14294" y="1663"/>
                    <a:pt x="14034" y="1184"/>
                  </a:cubicBezTo>
                  <a:cubicBezTo>
                    <a:pt x="13774" y="705"/>
                    <a:pt x="13295" y="356"/>
                    <a:pt x="12557" y="161"/>
                  </a:cubicBezTo>
                  <a:cubicBezTo>
                    <a:pt x="11818" y="-35"/>
                    <a:pt x="10820" y="-79"/>
                    <a:pt x="9722" y="182"/>
                  </a:cubicBezTo>
                  <a:cubicBezTo>
                    <a:pt x="8624" y="444"/>
                    <a:pt x="7426" y="1010"/>
                    <a:pt x="6228" y="1794"/>
                  </a:cubicBezTo>
                  <a:cubicBezTo>
                    <a:pt x="5031" y="2577"/>
                    <a:pt x="3833" y="3579"/>
                    <a:pt x="2875" y="4711"/>
                  </a:cubicBezTo>
                  <a:cubicBezTo>
                    <a:pt x="1916" y="5844"/>
                    <a:pt x="1198" y="7106"/>
                    <a:pt x="719" y="8435"/>
                  </a:cubicBezTo>
                  <a:cubicBezTo>
                    <a:pt x="240" y="9763"/>
                    <a:pt x="0" y="11156"/>
                    <a:pt x="0" y="12594"/>
                  </a:cubicBezTo>
                  <a:cubicBezTo>
                    <a:pt x="0" y="14031"/>
                    <a:pt x="240" y="15511"/>
                    <a:pt x="838" y="16861"/>
                  </a:cubicBezTo>
                  <a:cubicBezTo>
                    <a:pt x="1437" y="18211"/>
                    <a:pt x="2396" y="19431"/>
                    <a:pt x="3354" y="20236"/>
                  </a:cubicBezTo>
                  <a:cubicBezTo>
                    <a:pt x="4312" y="21042"/>
                    <a:pt x="5270" y="21434"/>
                    <a:pt x="6488" y="21477"/>
                  </a:cubicBezTo>
                  <a:cubicBezTo>
                    <a:pt x="7706" y="21521"/>
                    <a:pt x="9183" y="21216"/>
                    <a:pt x="10580" y="20650"/>
                  </a:cubicBezTo>
                  <a:cubicBezTo>
                    <a:pt x="11978" y="20084"/>
                    <a:pt x="13295" y="19256"/>
                    <a:pt x="14633" y="18320"/>
                  </a:cubicBezTo>
                  <a:cubicBezTo>
                    <a:pt x="15970" y="17384"/>
                    <a:pt x="17328" y="16339"/>
                    <a:pt x="18426" y="15315"/>
                  </a:cubicBezTo>
                  <a:cubicBezTo>
                    <a:pt x="19524" y="14292"/>
                    <a:pt x="20362" y="13290"/>
                    <a:pt x="20881" y="12049"/>
                  </a:cubicBezTo>
                  <a:cubicBezTo>
                    <a:pt x="21400" y="10808"/>
                    <a:pt x="21600" y="9327"/>
                    <a:pt x="21540" y="7977"/>
                  </a:cubicBezTo>
                  <a:cubicBezTo>
                    <a:pt x="21480" y="6627"/>
                    <a:pt x="21161" y="5408"/>
                    <a:pt x="20602" y="4363"/>
                  </a:cubicBezTo>
                  <a:cubicBezTo>
                    <a:pt x="20043" y="3318"/>
                    <a:pt x="19244" y="2447"/>
                    <a:pt x="18027" y="1968"/>
                  </a:cubicBezTo>
                  <a:cubicBezTo>
                    <a:pt x="16809" y="1489"/>
                    <a:pt x="15172" y="1402"/>
                    <a:pt x="14174" y="1423"/>
                  </a:cubicBezTo>
                  <a:cubicBezTo>
                    <a:pt x="13176" y="1445"/>
                    <a:pt x="12816" y="1576"/>
                    <a:pt x="12457" y="17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6" name="Line"/>
            <p:cNvSpPr/>
            <p:nvPr/>
          </p:nvSpPr>
          <p:spPr>
            <a:xfrm>
              <a:off x="7404099" y="4043303"/>
              <a:ext cx="4965701" cy="2059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197" y="2775"/>
                  </a:moveTo>
                  <a:cubicBezTo>
                    <a:pt x="14170" y="2664"/>
                    <a:pt x="14142" y="2553"/>
                    <a:pt x="14055" y="2420"/>
                  </a:cubicBezTo>
                  <a:cubicBezTo>
                    <a:pt x="13967" y="2287"/>
                    <a:pt x="13820" y="2131"/>
                    <a:pt x="13599" y="1898"/>
                  </a:cubicBezTo>
                  <a:cubicBezTo>
                    <a:pt x="13378" y="1665"/>
                    <a:pt x="13083" y="1354"/>
                    <a:pt x="12775" y="1088"/>
                  </a:cubicBezTo>
                  <a:cubicBezTo>
                    <a:pt x="12466" y="821"/>
                    <a:pt x="12144" y="599"/>
                    <a:pt x="11831" y="455"/>
                  </a:cubicBezTo>
                  <a:cubicBezTo>
                    <a:pt x="11518" y="311"/>
                    <a:pt x="11214" y="244"/>
                    <a:pt x="10897" y="189"/>
                  </a:cubicBezTo>
                  <a:cubicBezTo>
                    <a:pt x="10579" y="133"/>
                    <a:pt x="10248" y="89"/>
                    <a:pt x="9912" y="55"/>
                  </a:cubicBezTo>
                  <a:cubicBezTo>
                    <a:pt x="9575" y="22"/>
                    <a:pt x="9235" y="0"/>
                    <a:pt x="8899" y="0"/>
                  </a:cubicBezTo>
                  <a:cubicBezTo>
                    <a:pt x="8563" y="0"/>
                    <a:pt x="8231" y="22"/>
                    <a:pt x="7895" y="67"/>
                  </a:cubicBezTo>
                  <a:cubicBezTo>
                    <a:pt x="7559" y="111"/>
                    <a:pt x="7218" y="178"/>
                    <a:pt x="6882" y="266"/>
                  </a:cubicBezTo>
                  <a:cubicBezTo>
                    <a:pt x="6546" y="355"/>
                    <a:pt x="6215" y="466"/>
                    <a:pt x="5874" y="588"/>
                  </a:cubicBezTo>
                  <a:cubicBezTo>
                    <a:pt x="5534" y="710"/>
                    <a:pt x="5184" y="844"/>
                    <a:pt x="4866" y="999"/>
                  </a:cubicBezTo>
                  <a:cubicBezTo>
                    <a:pt x="4548" y="1154"/>
                    <a:pt x="4263" y="1332"/>
                    <a:pt x="3982" y="1521"/>
                  </a:cubicBezTo>
                  <a:cubicBezTo>
                    <a:pt x="3701" y="1709"/>
                    <a:pt x="3425" y="1909"/>
                    <a:pt x="3153" y="2176"/>
                  </a:cubicBezTo>
                  <a:cubicBezTo>
                    <a:pt x="2882" y="2442"/>
                    <a:pt x="2615" y="2775"/>
                    <a:pt x="2357" y="3208"/>
                  </a:cubicBezTo>
                  <a:cubicBezTo>
                    <a:pt x="2099" y="3641"/>
                    <a:pt x="1851" y="4173"/>
                    <a:pt x="1625" y="4717"/>
                  </a:cubicBezTo>
                  <a:cubicBezTo>
                    <a:pt x="1399" y="5261"/>
                    <a:pt x="1197" y="5816"/>
                    <a:pt x="1040" y="6449"/>
                  </a:cubicBezTo>
                  <a:cubicBezTo>
                    <a:pt x="884" y="7082"/>
                    <a:pt x="773" y="7792"/>
                    <a:pt x="654" y="8525"/>
                  </a:cubicBezTo>
                  <a:cubicBezTo>
                    <a:pt x="534" y="9257"/>
                    <a:pt x="405" y="10012"/>
                    <a:pt x="313" y="10611"/>
                  </a:cubicBezTo>
                  <a:cubicBezTo>
                    <a:pt x="221" y="11211"/>
                    <a:pt x="166" y="11655"/>
                    <a:pt x="110" y="12276"/>
                  </a:cubicBezTo>
                  <a:cubicBezTo>
                    <a:pt x="55" y="12898"/>
                    <a:pt x="0" y="13697"/>
                    <a:pt x="0" y="14485"/>
                  </a:cubicBezTo>
                  <a:cubicBezTo>
                    <a:pt x="0" y="15273"/>
                    <a:pt x="55" y="16050"/>
                    <a:pt x="157" y="16738"/>
                  </a:cubicBezTo>
                  <a:cubicBezTo>
                    <a:pt x="258" y="17427"/>
                    <a:pt x="405" y="18026"/>
                    <a:pt x="580" y="18525"/>
                  </a:cubicBezTo>
                  <a:cubicBezTo>
                    <a:pt x="755" y="19025"/>
                    <a:pt x="958" y="19424"/>
                    <a:pt x="1183" y="19713"/>
                  </a:cubicBezTo>
                  <a:cubicBezTo>
                    <a:pt x="1409" y="20002"/>
                    <a:pt x="1657" y="20179"/>
                    <a:pt x="1920" y="20312"/>
                  </a:cubicBezTo>
                  <a:cubicBezTo>
                    <a:pt x="2182" y="20446"/>
                    <a:pt x="2458" y="20534"/>
                    <a:pt x="2790" y="20590"/>
                  </a:cubicBezTo>
                  <a:cubicBezTo>
                    <a:pt x="3121" y="20645"/>
                    <a:pt x="3508" y="20668"/>
                    <a:pt x="3853" y="20657"/>
                  </a:cubicBezTo>
                  <a:cubicBezTo>
                    <a:pt x="4198" y="20645"/>
                    <a:pt x="4502" y="20601"/>
                    <a:pt x="4806" y="20568"/>
                  </a:cubicBezTo>
                  <a:cubicBezTo>
                    <a:pt x="5110" y="20534"/>
                    <a:pt x="5414" y="20512"/>
                    <a:pt x="5754" y="20501"/>
                  </a:cubicBezTo>
                  <a:cubicBezTo>
                    <a:pt x="6095" y="20490"/>
                    <a:pt x="6473" y="20490"/>
                    <a:pt x="6836" y="20479"/>
                  </a:cubicBezTo>
                  <a:cubicBezTo>
                    <a:pt x="7200" y="20468"/>
                    <a:pt x="7550" y="20446"/>
                    <a:pt x="7900" y="20423"/>
                  </a:cubicBezTo>
                  <a:cubicBezTo>
                    <a:pt x="8250" y="20401"/>
                    <a:pt x="8599" y="20379"/>
                    <a:pt x="8954" y="20368"/>
                  </a:cubicBezTo>
                  <a:cubicBezTo>
                    <a:pt x="9308" y="20357"/>
                    <a:pt x="9668" y="20357"/>
                    <a:pt x="9990" y="20401"/>
                  </a:cubicBezTo>
                  <a:cubicBezTo>
                    <a:pt x="10312" y="20446"/>
                    <a:pt x="10597" y="20534"/>
                    <a:pt x="10897" y="20634"/>
                  </a:cubicBezTo>
                  <a:cubicBezTo>
                    <a:pt x="11196" y="20734"/>
                    <a:pt x="11509" y="20845"/>
                    <a:pt x="11827" y="20956"/>
                  </a:cubicBezTo>
                  <a:cubicBezTo>
                    <a:pt x="12144" y="21067"/>
                    <a:pt x="12466" y="21178"/>
                    <a:pt x="12793" y="21267"/>
                  </a:cubicBezTo>
                  <a:cubicBezTo>
                    <a:pt x="13120" y="21356"/>
                    <a:pt x="13452" y="21422"/>
                    <a:pt x="13774" y="21467"/>
                  </a:cubicBezTo>
                  <a:cubicBezTo>
                    <a:pt x="14096" y="21511"/>
                    <a:pt x="14409" y="21533"/>
                    <a:pt x="14750" y="21556"/>
                  </a:cubicBezTo>
                  <a:cubicBezTo>
                    <a:pt x="15091" y="21578"/>
                    <a:pt x="15459" y="21600"/>
                    <a:pt x="15836" y="21600"/>
                  </a:cubicBezTo>
                  <a:cubicBezTo>
                    <a:pt x="16214" y="21600"/>
                    <a:pt x="16601" y="21578"/>
                    <a:pt x="16955" y="21556"/>
                  </a:cubicBezTo>
                  <a:cubicBezTo>
                    <a:pt x="17309" y="21533"/>
                    <a:pt x="17632" y="21511"/>
                    <a:pt x="17949" y="21467"/>
                  </a:cubicBezTo>
                  <a:cubicBezTo>
                    <a:pt x="18267" y="21422"/>
                    <a:pt x="18580" y="21356"/>
                    <a:pt x="18902" y="21245"/>
                  </a:cubicBezTo>
                  <a:cubicBezTo>
                    <a:pt x="19225" y="21134"/>
                    <a:pt x="19556" y="20978"/>
                    <a:pt x="19846" y="20812"/>
                  </a:cubicBezTo>
                  <a:cubicBezTo>
                    <a:pt x="20136" y="20645"/>
                    <a:pt x="20385" y="20468"/>
                    <a:pt x="20670" y="20168"/>
                  </a:cubicBezTo>
                  <a:cubicBezTo>
                    <a:pt x="20955" y="19868"/>
                    <a:pt x="21278" y="19447"/>
                    <a:pt x="21600" y="190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7" name="Line"/>
            <p:cNvSpPr/>
            <p:nvPr/>
          </p:nvSpPr>
          <p:spPr>
            <a:xfrm>
              <a:off x="9988550" y="4182624"/>
              <a:ext cx="2393950" cy="988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2" fill="norm" stroke="1" extrusionOk="0">
                  <a:moveTo>
                    <a:pt x="21600" y="21562"/>
                  </a:moveTo>
                  <a:cubicBezTo>
                    <a:pt x="21256" y="20085"/>
                    <a:pt x="20912" y="18608"/>
                    <a:pt x="20521" y="17270"/>
                  </a:cubicBezTo>
                  <a:cubicBezTo>
                    <a:pt x="20129" y="15931"/>
                    <a:pt x="19690" y="14731"/>
                    <a:pt x="19203" y="13624"/>
                  </a:cubicBezTo>
                  <a:cubicBezTo>
                    <a:pt x="18716" y="12516"/>
                    <a:pt x="18181" y="11500"/>
                    <a:pt x="17647" y="10531"/>
                  </a:cubicBezTo>
                  <a:cubicBezTo>
                    <a:pt x="17112" y="9562"/>
                    <a:pt x="16577" y="8639"/>
                    <a:pt x="15956" y="7739"/>
                  </a:cubicBezTo>
                  <a:cubicBezTo>
                    <a:pt x="15336" y="6839"/>
                    <a:pt x="14629" y="5962"/>
                    <a:pt x="13970" y="5200"/>
                  </a:cubicBezTo>
                  <a:cubicBezTo>
                    <a:pt x="13311" y="4439"/>
                    <a:pt x="12700" y="3793"/>
                    <a:pt x="12060" y="3216"/>
                  </a:cubicBezTo>
                  <a:cubicBezTo>
                    <a:pt x="11421" y="2639"/>
                    <a:pt x="10752" y="2131"/>
                    <a:pt x="10065" y="1716"/>
                  </a:cubicBezTo>
                  <a:cubicBezTo>
                    <a:pt x="9377" y="1300"/>
                    <a:pt x="8671" y="977"/>
                    <a:pt x="7935" y="700"/>
                  </a:cubicBezTo>
                  <a:cubicBezTo>
                    <a:pt x="7200" y="424"/>
                    <a:pt x="6436" y="193"/>
                    <a:pt x="5529" y="77"/>
                  </a:cubicBezTo>
                  <a:cubicBezTo>
                    <a:pt x="4622" y="-38"/>
                    <a:pt x="3571" y="-38"/>
                    <a:pt x="2626" y="170"/>
                  </a:cubicBezTo>
                  <a:cubicBezTo>
                    <a:pt x="1681" y="377"/>
                    <a:pt x="840" y="793"/>
                    <a:pt x="0" y="12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0" name="Drawing"/>
          <p:cNvGrpSpPr/>
          <p:nvPr/>
        </p:nvGrpSpPr>
        <p:grpSpPr>
          <a:xfrm>
            <a:off x="1136649" y="1090980"/>
            <a:ext cx="4569065" cy="3569921"/>
            <a:chOff x="0" y="0"/>
            <a:chExt cx="4569063" cy="3569919"/>
          </a:xfrm>
        </p:grpSpPr>
        <p:sp>
          <p:nvSpPr>
            <p:cNvPr id="550" name="Line"/>
            <p:cNvSpPr/>
            <p:nvPr/>
          </p:nvSpPr>
          <p:spPr>
            <a:xfrm>
              <a:off x="806450" y="1741119"/>
              <a:ext cx="44450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29" y="4341"/>
                    <a:pt x="2057" y="8682"/>
                    <a:pt x="3600" y="12124"/>
                  </a:cubicBezTo>
                  <a:cubicBezTo>
                    <a:pt x="5143" y="15565"/>
                    <a:pt x="7200" y="18106"/>
                    <a:pt x="10286" y="19535"/>
                  </a:cubicBezTo>
                  <a:cubicBezTo>
                    <a:pt x="13371" y="20965"/>
                    <a:pt x="17486" y="212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1" name="Line"/>
            <p:cNvSpPr/>
            <p:nvPr/>
          </p:nvSpPr>
          <p:spPr>
            <a:xfrm>
              <a:off x="791944" y="1659198"/>
              <a:ext cx="311572" cy="483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6" h="21355" fill="norm" stroke="1" extrusionOk="0">
                  <a:moveTo>
                    <a:pt x="122" y="4461"/>
                  </a:moveTo>
                  <a:cubicBezTo>
                    <a:pt x="-21" y="3432"/>
                    <a:pt x="-164" y="2404"/>
                    <a:pt x="480" y="1609"/>
                  </a:cubicBezTo>
                  <a:cubicBezTo>
                    <a:pt x="1123" y="814"/>
                    <a:pt x="2554" y="253"/>
                    <a:pt x="4914" y="66"/>
                  </a:cubicBezTo>
                  <a:cubicBezTo>
                    <a:pt x="7274" y="-121"/>
                    <a:pt x="10564" y="66"/>
                    <a:pt x="13497" y="954"/>
                  </a:cubicBezTo>
                  <a:cubicBezTo>
                    <a:pt x="16429" y="1843"/>
                    <a:pt x="19004" y="3432"/>
                    <a:pt x="20220" y="5770"/>
                  </a:cubicBezTo>
                  <a:cubicBezTo>
                    <a:pt x="21436" y="8108"/>
                    <a:pt x="21293" y="11193"/>
                    <a:pt x="20006" y="13578"/>
                  </a:cubicBezTo>
                  <a:cubicBezTo>
                    <a:pt x="18718" y="15962"/>
                    <a:pt x="16286" y="17645"/>
                    <a:pt x="13425" y="18861"/>
                  </a:cubicBezTo>
                  <a:cubicBezTo>
                    <a:pt x="10564" y="20076"/>
                    <a:pt x="7274" y="20824"/>
                    <a:pt x="5272" y="21152"/>
                  </a:cubicBezTo>
                  <a:cubicBezTo>
                    <a:pt x="3269" y="21479"/>
                    <a:pt x="2554" y="21385"/>
                    <a:pt x="2411" y="21058"/>
                  </a:cubicBezTo>
                  <a:cubicBezTo>
                    <a:pt x="2268" y="20731"/>
                    <a:pt x="2697" y="20170"/>
                    <a:pt x="3126" y="196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2" name="Line"/>
            <p:cNvSpPr/>
            <p:nvPr/>
          </p:nvSpPr>
          <p:spPr>
            <a:xfrm>
              <a:off x="704850" y="2245662"/>
              <a:ext cx="336550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619" y="11375"/>
                    <a:pt x="9238" y="2735"/>
                    <a:pt x="12838" y="575"/>
                  </a:cubicBezTo>
                  <a:cubicBezTo>
                    <a:pt x="16438" y="-1585"/>
                    <a:pt x="19019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3" name="Line"/>
            <p:cNvSpPr/>
            <p:nvPr/>
          </p:nvSpPr>
          <p:spPr>
            <a:xfrm>
              <a:off x="781050" y="2299919"/>
              <a:ext cx="3556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00" y="16000"/>
                    <a:pt x="9000" y="10400"/>
                    <a:pt x="12600" y="6800"/>
                  </a:cubicBezTo>
                  <a:cubicBezTo>
                    <a:pt x="16200" y="3200"/>
                    <a:pt x="18900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4" name="Line"/>
            <p:cNvSpPr/>
            <p:nvPr/>
          </p:nvSpPr>
          <p:spPr>
            <a:xfrm>
              <a:off x="2343944" y="0"/>
              <a:ext cx="151607" cy="506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529" fill="norm" stroke="1" extrusionOk="0">
                  <a:moveTo>
                    <a:pt x="21487" y="1672"/>
                  </a:moveTo>
                  <a:cubicBezTo>
                    <a:pt x="21187" y="1222"/>
                    <a:pt x="20887" y="772"/>
                    <a:pt x="19987" y="457"/>
                  </a:cubicBezTo>
                  <a:cubicBezTo>
                    <a:pt x="19087" y="142"/>
                    <a:pt x="17587" y="-38"/>
                    <a:pt x="14587" y="7"/>
                  </a:cubicBezTo>
                  <a:cubicBezTo>
                    <a:pt x="11587" y="52"/>
                    <a:pt x="7087" y="322"/>
                    <a:pt x="4537" y="682"/>
                  </a:cubicBezTo>
                  <a:cubicBezTo>
                    <a:pt x="1987" y="1042"/>
                    <a:pt x="1387" y="1492"/>
                    <a:pt x="1687" y="1897"/>
                  </a:cubicBezTo>
                  <a:cubicBezTo>
                    <a:pt x="1987" y="2302"/>
                    <a:pt x="3187" y="2662"/>
                    <a:pt x="5437" y="3607"/>
                  </a:cubicBezTo>
                  <a:cubicBezTo>
                    <a:pt x="7687" y="4552"/>
                    <a:pt x="10987" y="6082"/>
                    <a:pt x="12037" y="7432"/>
                  </a:cubicBezTo>
                  <a:cubicBezTo>
                    <a:pt x="13087" y="8782"/>
                    <a:pt x="11887" y="9952"/>
                    <a:pt x="10687" y="10672"/>
                  </a:cubicBezTo>
                  <a:cubicBezTo>
                    <a:pt x="9487" y="11392"/>
                    <a:pt x="8287" y="11662"/>
                    <a:pt x="6937" y="11842"/>
                  </a:cubicBezTo>
                  <a:cubicBezTo>
                    <a:pt x="5587" y="12022"/>
                    <a:pt x="4087" y="12112"/>
                    <a:pt x="2887" y="11977"/>
                  </a:cubicBezTo>
                  <a:cubicBezTo>
                    <a:pt x="1687" y="11842"/>
                    <a:pt x="787" y="11482"/>
                    <a:pt x="787" y="11482"/>
                  </a:cubicBezTo>
                  <a:cubicBezTo>
                    <a:pt x="787" y="11482"/>
                    <a:pt x="1687" y="11842"/>
                    <a:pt x="1987" y="12787"/>
                  </a:cubicBezTo>
                  <a:cubicBezTo>
                    <a:pt x="2287" y="13732"/>
                    <a:pt x="1987" y="15262"/>
                    <a:pt x="1537" y="16522"/>
                  </a:cubicBezTo>
                  <a:cubicBezTo>
                    <a:pt x="1087" y="17782"/>
                    <a:pt x="487" y="18772"/>
                    <a:pt x="187" y="19492"/>
                  </a:cubicBezTo>
                  <a:cubicBezTo>
                    <a:pt x="-113" y="20212"/>
                    <a:pt x="-113" y="20662"/>
                    <a:pt x="637" y="20977"/>
                  </a:cubicBezTo>
                  <a:cubicBezTo>
                    <a:pt x="1387" y="21292"/>
                    <a:pt x="2887" y="21472"/>
                    <a:pt x="4687" y="21517"/>
                  </a:cubicBezTo>
                  <a:cubicBezTo>
                    <a:pt x="6487" y="21562"/>
                    <a:pt x="8587" y="21472"/>
                    <a:pt x="10687" y="21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5" name="Line"/>
            <p:cNvSpPr/>
            <p:nvPr/>
          </p:nvSpPr>
          <p:spPr>
            <a:xfrm>
              <a:off x="2533650" y="166319"/>
              <a:ext cx="196850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19" y="2782"/>
                    <a:pt x="6039" y="5564"/>
                    <a:pt x="9639" y="9164"/>
                  </a:cubicBezTo>
                  <a:cubicBezTo>
                    <a:pt x="13239" y="12764"/>
                    <a:pt x="17419" y="171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6" name="Line"/>
            <p:cNvSpPr/>
            <p:nvPr/>
          </p:nvSpPr>
          <p:spPr>
            <a:xfrm>
              <a:off x="2584450" y="128219"/>
              <a:ext cx="139700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27" y="1543"/>
                    <a:pt x="15055" y="3086"/>
                    <a:pt x="11945" y="5657"/>
                  </a:cubicBezTo>
                  <a:cubicBezTo>
                    <a:pt x="8836" y="8229"/>
                    <a:pt x="5891" y="11829"/>
                    <a:pt x="3927" y="14657"/>
                  </a:cubicBezTo>
                  <a:cubicBezTo>
                    <a:pt x="1964" y="17486"/>
                    <a:pt x="982" y="195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7" name="Line"/>
            <p:cNvSpPr/>
            <p:nvPr/>
          </p:nvSpPr>
          <p:spPr>
            <a:xfrm>
              <a:off x="2844800" y="356819"/>
              <a:ext cx="190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8" name="Line"/>
            <p:cNvSpPr/>
            <p:nvPr/>
          </p:nvSpPr>
          <p:spPr>
            <a:xfrm>
              <a:off x="2997200" y="426669"/>
              <a:ext cx="762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9" name="Line"/>
            <p:cNvSpPr/>
            <p:nvPr/>
          </p:nvSpPr>
          <p:spPr>
            <a:xfrm>
              <a:off x="3365500" y="439369"/>
              <a:ext cx="698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0" name="Line"/>
            <p:cNvSpPr/>
            <p:nvPr/>
          </p:nvSpPr>
          <p:spPr>
            <a:xfrm>
              <a:off x="4013199" y="128219"/>
              <a:ext cx="25400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40" y="3185"/>
                    <a:pt x="6480" y="6369"/>
                    <a:pt x="9630" y="9692"/>
                  </a:cubicBezTo>
                  <a:cubicBezTo>
                    <a:pt x="12780" y="13015"/>
                    <a:pt x="15840" y="16477"/>
                    <a:pt x="17820" y="18485"/>
                  </a:cubicBezTo>
                  <a:cubicBezTo>
                    <a:pt x="19800" y="20492"/>
                    <a:pt x="20700" y="2104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1" name="Line"/>
            <p:cNvSpPr/>
            <p:nvPr/>
          </p:nvSpPr>
          <p:spPr>
            <a:xfrm>
              <a:off x="4049142" y="77419"/>
              <a:ext cx="205359" cy="435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479" fill="norm" stroke="1" extrusionOk="0">
                  <a:moveTo>
                    <a:pt x="21384" y="0"/>
                  </a:moveTo>
                  <a:cubicBezTo>
                    <a:pt x="20282" y="104"/>
                    <a:pt x="19180" y="209"/>
                    <a:pt x="17968" y="835"/>
                  </a:cubicBezTo>
                  <a:cubicBezTo>
                    <a:pt x="16755" y="1461"/>
                    <a:pt x="15433" y="2609"/>
                    <a:pt x="14331" y="4330"/>
                  </a:cubicBezTo>
                  <a:cubicBezTo>
                    <a:pt x="13229" y="6052"/>
                    <a:pt x="12347" y="8348"/>
                    <a:pt x="10474" y="11217"/>
                  </a:cubicBezTo>
                  <a:cubicBezTo>
                    <a:pt x="8600" y="14087"/>
                    <a:pt x="5735" y="17530"/>
                    <a:pt x="3751" y="19409"/>
                  </a:cubicBezTo>
                  <a:cubicBezTo>
                    <a:pt x="1768" y="21287"/>
                    <a:pt x="666" y="21600"/>
                    <a:pt x="225" y="21443"/>
                  </a:cubicBezTo>
                  <a:cubicBezTo>
                    <a:pt x="-216" y="21287"/>
                    <a:pt x="4" y="20661"/>
                    <a:pt x="776" y="20035"/>
                  </a:cubicBezTo>
                  <a:cubicBezTo>
                    <a:pt x="1547" y="19409"/>
                    <a:pt x="2870" y="18783"/>
                    <a:pt x="4192" y="18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2" name="Line"/>
            <p:cNvSpPr/>
            <p:nvPr/>
          </p:nvSpPr>
          <p:spPr>
            <a:xfrm>
              <a:off x="4308972" y="378330"/>
              <a:ext cx="91578" cy="143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1236" fill="norm" stroke="1" extrusionOk="0">
                  <a:moveTo>
                    <a:pt x="621" y="7149"/>
                  </a:moveTo>
                  <a:cubicBezTo>
                    <a:pt x="130" y="9653"/>
                    <a:pt x="-361" y="12158"/>
                    <a:pt x="375" y="11688"/>
                  </a:cubicBezTo>
                  <a:cubicBezTo>
                    <a:pt x="1112" y="11219"/>
                    <a:pt x="3075" y="7775"/>
                    <a:pt x="4794" y="5271"/>
                  </a:cubicBezTo>
                  <a:cubicBezTo>
                    <a:pt x="6512" y="2766"/>
                    <a:pt x="7984" y="1201"/>
                    <a:pt x="9948" y="419"/>
                  </a:cubicBezTo>
                  <a:cubicBezTo>
                    <a:pt x="11912" y="-364"/>
                    <a:pt x="14366" y="-364"/>
                    <a:pt x="16330" y="3236"/>
                  </a:cubicBezTo>
                  <a:cubicBezTo>
                    <a:pt x="18294" y="6836"/>
                    <a:pt x="19766" y="14036"/>
                    <a:pt x="21239" y="212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3" name="Line"/>
            <p:cNvSpPr/>
            <p:nvPr/>
          </p:nvSpPr>
          <p:spPr>
            <a:xfrm>
              <a:off x="4445000" y="7569"/>
              <a:ext cx="124064" cy="565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1" h="21600" fill="norm" stroke="1" extrusionOk="0">
                  <a:moveTo>
                    <a:pt x="0" y="485"/>
                  </a:moveTo>
                  <a:cubicBezTo>
                    <a:pt x="1800" y="243"/>
                    <a:pt x="3600" y="0"/>
                    <a:pt x="5220" y="0"/>
                  </a:cubicBezTo>
                  <a:cubicBezTo>
                    <a:pt x="6840" y="0"/>
                    <a:pt x="8280" y="243"/>
                    <a:pt x="10440" y="809"/>
                  </a:cubicBezTo>
                  <a:cubicBezTo>
                    <a:pt x="12600" y="1375"/>
                    <a:pt x="15480" y="2265"/>
                    <a:pt x="16560" y="3236"/>
                  </a:cubicBezTo>
                  <a:cubicBezTo>
                    <a:pt x="17640" y="4207"/>
                    <a:pt x="16920" y="5258"/>
                    <a:pt x="15300" y="6431"/>
                  </a:cubicBezTo>
                  <a:cubicBezTo>
                    <a:pt x="13680" y="7604"/>
                    <a:pt x="11160" y="8899"/>
                    <a:pt x="9900" y="9748"/>
                  </a:cubicBezTo>
                  <a:cubicBezTo>
                    <a:pt x="8640" y="10598"/>
                    <a:pt x="8640" y="11002"/>
                    <a:pt x="10440" y="11690"/>
                  </a:cubicBezTo>
                  <a:cubicBezTo>
                    <a:pt x="12240" y="12378"/>
                    <a:pt x="15840" y="13348"/>
                    <a:pt x="18180" y="14683"/>
                  </a:cubicBezTo>
                  <a:cubicBezTo>
                    <a:pt x="20520" y="16018"/>
                    <a:pt x="21600" y="17717"/>
                    <a:pt x="20880" y="18930"/>
                  </a:cubicBezTo>
                  <a:cubicBezTo>
                    <a:pt x="20160" y="20144"/>
                    <a:pt x="17640" y="20872"/>
                    <a:pt x="151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4" name="Line"/>
            <p:cNvSpPr/>
            <p:nvPr/>
          </p:nvSpPr>
          <p:spPr>
            <a:xfrm>
              <a:off x="4311650" y="433019"/>
              <a:ext cx="190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320"/>
                    <a:pt x="7200" y="8640"/>
                    <a:pt x="3600" y="12240"/>
                  </a:cubicBezTo>
                  <a:cubicBezTo>
                    <a:pt x="0" y="15840"/>
                    <a:pt x="0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5" name="Line"/>
            <p:cNvSpPr/>
            <p:nvPr/>
          </p:nvSpPr>
          <p:spPr>
            <a:xfrm>
              <a:off x="0" y="3068269"/>
              <a:ext cx="57150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00" y="4345"/>
                    <a:pt x="8000" y="8690"/>
                    <a:pt x="11600" y="12290"/>
                  </a:cubicBezTo>
                  <a:cubicBezTo>
                    <a:pt x="15200" y="15890"/>
                    <a:pt x="18400" y="1874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6" name="Line"/>
            <p:cNvSpPr/>
            <p:nvPr/>
          </p:nvSpPr>
          <p:spPr>
            <a:xfrm>
              <a:off x="17923" y="2964813"/>
              <a:ext cx="254863" cy="446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4" h="21287" fill="norm" stroke="1" extrusionOk="0">
                  <a:moveTo>
                    <a:pt x="1138" y="6448"/>
                  </a:moveTo>
                  <a:cubicBezTo>
                    <a:pt x="441" y="5136"/>
                    <a:pt x="-256" y="3823"/>
                    <a:pt x="92" y="2663"/>
                  </a:cubicBezTo>
                  <a:cubicBezTo>
                    <a:pt x="441" y="1502"/>
                    <a:pt x="1834" y="493"/>
                    <a:pt x="4186" y="139"/>
                  </a:cubicBezTo>
                  <a:cubicBezTo>
                    <a:pt x="6538" y="-214"/>
                    <a:pt x="9847" y="89"/>
                    <a:pt x="12896" y="1250"/>
                  </a:cubicBezTo>
                  <a:cubicBezTo>
                    <a:pt x="15944" y="2410"/>
                    <a:pt x="18731" y="4429"/>
                    <a:pt x="20038" y="7003"/>
                  </a:cubicBezTo>
                  <a:cubicBezTo>
                    <a:pt x="21344" y="9577"/>
                    <a:pt x="21170" y="12706"/>
                    <a:pt x="20212" y="14977"/>
                  </a:cubicBezTo>
                  <a:cubicBezTo>
                    <a:pt x="19254" y="17248"/>
                    <a:pt x="17512" y="18661"/>
                    <a:pt x="14986" y="19620"/>
                  </a:cubicBezTo>
                  <a:cubicBezTo>
                    <a:pt x="12460" y="20579"/>
                    <a:pt x="9150" y="21083"/>
                    <a:pt x="6712" y="21235"/>
                  </a:cubicBezTo>
                  <a:cubicBezTo>
                    <a:pt x="4273" y="21386"/>
                    <a:pt x="2705" y="21184"/>
                    <a:pt x="1138" y="209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7" name="Line"/>
            <p:cNvSpPr/>
            <p:nvPr/>
          </p:nvSpPr>
          <p:spPr>
            <a:xfrm>
              <a:off x="431800" y="3177161"/>
              <a:ext cx="12065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13332"/>
                  </a:moveTo>
                  <a:cubicBezTo>
                    <a:pt x="1516" y="6132"/>
                    <a:pt x="3032" y="-1068"/>
                    <a:pt x="6632" y="132"/>
                  </a:cubicBezTo>
                  <a:cubicBezTo>
                    <a:pt x="10232" y="1332"/>
                    <a:pt x="15916" y="10932"/>
                    <a:pt x="21600" y="20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8" name="Line"/>
            <p:cNvSpPr/>
            <p:nvPr/>
          </p:nvSpPr>
          <p:spPr>
            <a:xfrm>
              <a:off x="419099" y="3303219"/>
              <a:ext cx="1714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9" name="Line"/>
            <p:cNvSpPr/>
            <p:nvPr/>
          </p:nvSpPr>
          <p:spPr>
            <a:xfrm>
              <a:off x="931166" y="2888425"/>
              <a:ext cx="161034" cy="5468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462" fill="norm" stroke="1" extrusionOk="0">
                  <a:moveTo>
                    <a:pt x="20500" y="1077"/>
                  </a:moveTo>
                  <a:cubicBezTo>
                    <a:pt x="19659" y="662"/>
                    <a:pt x="18817" y="246"/>
                    <a:pt x="15872" y="80"/>
                  </a:cubicBezTo>
                  <a:cubicBezTo>
                    <a:pt x="12926" y="-86"/>
                    <a:pt x="7877" y="-3"/>
                    <a:pt x="4791" y="412"/>
                  </a:cubicBezTo>
                  <a:cubicBezTo>
                    <a:pt x="1706" y="828"/>
                    <a:pt x="584" y="1576"/>
                    <a:pt x="163" y="2157"/>
                  </a:cubicBezTo>
                  <a:cubicBezTo>
                    <a:pt x="-258" y="2739"/>
                    <a:pt x="23" y="3154"/>
                    <a:pt x="2407" y="3611"/>
                  </a:cubicBezTo>
                  <a:cubicBezTo>
                    <a:pt x="4791" y="4068"/>
                    <a:pt x="9280" y="4566"/>
                    <a:pt x="12646" y="5106"/>
                  </a:cubicBezTo>
                  <a:cubicBezTo>
                    <a:pt x="16012" y="5646"/>
                    <a:pt x="18256" y="6228"/>
                    <a:pt x="19378" y="6726"/>
                  </a:cubicBezTo>
                  <a:cubicBezTo>
                    <a:pt x="20500" y="7225"/>
                    <a:pt x="20500" y="7640"/>
                    <a:pt x="19378" y="8139"/>
                  </a:cubicBezTo>
                  <a:cubicBezTo>
                    <a:pt x="18256" y="8637"/>
                    <a:pt x="16012" y="9219"/>
                    <a:pt x="14048" y="9592"/>
                  </a:cubicBezTo>
                  <a:cubicBezTo>
                    <a:pt x="12085" y="9966"/>
                    <a:pt x="10402" y="10132"/>
                    <a:pt x="8438" y="10299"/>
                  </a:cubicBezTo>
                  <a:cubicBezTo>
                    <a:pt x="6474" y="10465"/>
                    <a:pt x="4230" y="10631"/>
                    <a:pt x="4090" y="10922"/>
                  </a:cubicBezTo>
                  <a:cubicBezTo>
                    <a:pt x="3950" y="11212"/>
                    <a:pt x="5913" y="11628"/>
                    <a:pt x="7036" y="12459"/>
                  </a:cubicBezTo>
                  <a:cubicBezTo>
                    <a:pt x="8158" y="13289"/>
                    <a:pt x="8438" y="14536"/>
                    <a:pt x="8017" y="15906"/>
                  </a:cubicBezTo>
                  <a:cubicBezTo>
                    <a:pt x="7597" y="17277"/>
                    <a:pt x="6474" y="18772"/>
                    <a:pt x="6054" y="19728"/>
                  </a:cubicBezTo>
                  <a:cubicBezTo>
                    <a:pt x="5633" y="20683"/>
                    <a:pt x="5913" y="21099"/>
                    <a:pt x="7036" y="21306"/>
                  </a:cubicBezTo>
                  <a:cubicBezTo>
                    <a:pt x="8158" y="21514"/>
                    <a:pt x="10121" y="21514"/>
                    <a:pt x="12646" y="21306"/>
                  </a:cubicBezTo>
                  <a:cubicBezTo>
                    <a:pt x="15171" y="21099"/>
                    <a:pt x="18256" y="20683"/>
                    <a:pt x="21342" y="202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0" name="Line"/>
            <p:cNvSpPr/>
            <p:nvPr/>
          </p:nvSpPr>
          <p:spPr>
            <a:xfrm>
              <a:off x="1382691" y="2966669"/>
              <a:ext cx="204810" cy="3469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461" fill="norm" stroke="1" extrusionOk="0">
                  <a:moveTo>
                    <a:pt x="15376" y="0"/>
                  </a:moveTo>
                  <a:cubicBezTo>
                    <a:pt x="12951" y="2880"/>
                    <a:pt x="10527" y="5760"/>
                    <a:pt x="7992" y="8967"/>
                  </a:cubicBezTo>
                  <a:cubicBezTo>
                    <a:pt x="5458" y="12175"/>
                    <a:pt x="2813" y="15709"/>
                    <a:pt x="1380" y="17869"/>
                  </a:cubicBezTo>
                  <a:cubicBezTo>
                    <a:pt x="-53" y="20029"/>
                    <a:pt x="-273" y="20815"/>
                    <a:pt x="278" y="21207"/>
                  </a:cubicBezTo>
                  <a:cubicBezTo>
                    <a:pt x="829" y="21600"/>
                    <a:pt x="2151" y="21600"/>
                    <a:pt x="5788" y="20749"/>
                  </a:cubicBezTo>
                  <a:cubicBezTo>
                    <a:pt x="9425" y="19898"/>
                    <a:pt x="15376" y="18196"/>
                    <a:pt x="21327" y="16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1" name="Line"/>
            <p:cNvSpPr/>
            <p:nvPr/>
          </p:nvSpPr>
          <p:spPr>
            <a:xfrm>
              <a:off x="1539593" y="3220669"/>
              <a:ext cx="9808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5538"/>
                    <a:pt x="-1585" y="11077"/>
                    <a:pt x="575" y="14677"/>
                  </a:cubicBezTo>
                  <a:cubicBezTo>
                    <a:pt x="2735" y="18277"/>
                    <a:pt x="11375" y="19938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2" name="Line"/>
            <p:cNvSpPr/>
            <p:nvPr/>
          </p:nvSpPr>
          <p:spPr>
            <a:xfrm>
              <a:off x="1612900" y="3392119"/>
              <a:ext cx="635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3" name="Line"/>
            <p:cNvSpPr/>
            <p:nvPr/>
          </p:nvSpPr>
          <p:spPr>
            <a:xfrm>
              <a:off x="2044700" y="3004496"/>
              <a:ext cx="31750" cy="349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7" fill="norm" stroke="1" extrusionOk="0">
                  <a:moveTo>
                    <a:pt x="0" y="1188"/>
                  </a:moveTo>
                  <a:cubicBezTo>
                    <a:pt x="2880" y="538"/>
                    <a:pt x="5760" y="-113"/>
                    <a:pt x="8640" y="17"/>
                  </a:cubicBezTo>
                  <a:cubicBezTo>
                    <a:pt x="11520" y="147"/>
                    <a:pt x="14400" y="1058"/>
                    <a:pt x="15840" y="4051"/>
                  </a:cubicBezTo>
                  <a:cubicBezTo>
                    <a:pt x="17280" y="7044"/>
                    <a:pt x="17280" y="12118"/>
                    <a:pt x="18000" y="15371"/>
                  </a:cubicBezTo>
                  <a:cubicBezTo>
                    <a:pt x="18720" y="18624"/>
                    <a:pt x="20160" y="20056"/>
                    <a:pt x="21600" y="21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4" name="Line"/>
            <p:cNvSpPr/>
            <p:nvPr/>
          </p:nvSpPr>
          <p:spPr>
            <a:xfrm>
              <a:off x="2146300" y="3411169"/>
              <a:ext cx="825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5" name="Line"/>
            <p:cNvSpPr/>
            <p:nvPr/>
          </p:nvSpPr>
          <p:spPr>
            <a:xfrm>
              <a:off x="2590800" y="3042869"/>
              <a:ext cx="29634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3972"/>
                    <a:pt x="21600" y="7945"/>
                    <a:pt x="21600" y="11545"/>
                  </a:cubicBezTo>
                  <a:cubicBezTo>
                    <a:pt x="21600" y="15145"/>
                    <a:pt x="10800" y="1837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6" name="Line"/>
            <p:cNvSpPr/>
            <p:nvPr/>
          </p:nvSpPr>
          <p:spPr>
            <a:xfrm>
              <a:off x="2692400" y="3442919"/>
              <a:ext cx="317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7" name="Line"/>
            <p:cNvSpPr/>
            <p:nvPr/>
          </p:nvSpPr>
          <p:spPr>
            <a:xfrm>
              <a:off x="3041599" y="3045954"/>
              <a:ext cx="171502" cy="2878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441" fill="norm" stroke="1" extrusionOk="0">
                  <a:moveTo>
                    <a:pt x="14231" y="1189"/>
                  </a:moveTo>
                  <a:cubicBezTo>
                    <a:pt x="15021" y="559"/>
                    <a:pt x="15811" y="-72"/>
                    <a:pt x="16075" y="7"/>
                  </a:cubicBezTo>
                  <a:cubicBezTo>
                    <a:pt x="16338" y="86"/>
                    <a:pt x="16075" y="874"/>
                    <a:pt x="13704" y="3554"/>
                  </a:cubicBezTo>
                  <a:cubicBezTo>
                    <a:pt x="11333" y="6235"/>
                    <a:pt x="6855" y="10807"/>
                    <a:pt x="4353" y="13566"/>
                  </a:cubicBezTo>
                  <a:cubicBezTo>
                    <a:pt x="1850" y="16325"/>
                    <a:pt x="1323" y="17271"/>
                    <a:pt x="797" y="18296"/>
                  </a:cubicBezTo>
                  <a:cubicBezTo>
                    <a:pt x="270" y="19321"/>
                    <a:pt x="-257" y="20424"/>
                    <a:pt x="138" y="20976"/>
                  </a:cubicBezTo>
                  <a:cubicBezTo>
                    <a:pt x="533" y="21528"/>
                    <a:pt x="1850" y="21528"/>
                    <a:pt x="4880" y="21292"/>
                  </a:cubicBezTo>
                  <a:cubicBezTo>
                    <a:pt x="7909" y="21055"/>
                    <a:pt x="12650" y="20582"/>
                    <a:pt x="15680" y="20188"/>
                  </a:cubicBezTo>
                  <a:cubicBezTo>
                    <a:pt x="18709" y="19794"/>
                    <a:pt x="20026" y="19478"/>
                    <a:pt x="21343" y="191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8" name="Line"/>
            <p:cNvSpPr/>
            <p:nvPr/>
          </p:nvSpPr>
          <p:spPr>
            <a:xfrm>
              <a:off x="3187700" y="3265119"/>
              <a:ext cx="1270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800"/>
                    <a:pt x="0" y="9600"/>
                    <a:pt x="0" y="13200"/>
                  </a:cubicBezTo>
                  <a:cubicBezTo>
                    <a:pt x="0" y="16800"/>
                    <a:pt x="1080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9" name="Line"/>
            <p:cNvSpPr/>
            <p:nvPr/>
          </p:nvSpPr>
          <p:spPr>
            <a:xfrm>
              <a:off x="3333750" y="2885942"/>
              <a:ext cx="147300" cy="683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543" fill="norm" stroke="1" extrusionOk="0">
                  <a:moveTo>
                    <a:pt x="10039" y="1543"/>
                  </a:moveTo>
                  <a:cubicBezTo>
                    <a:pt x="10952" y="1010"/>
                    <a:pt x="11865" y="476"/>
                    <a:pt x="13082" y="210"/>
                  </a:cubicBezTo>
                  <a:cubicBezTo>
                    <a:pt x="14299" y="-57"/>
                    <a:pt x="15820" y="-57"/>
                    <a:pt x="16885" y="143"/>
                  </a:cubicBezTo>
                  <a:cubicBezTo>
                    <a:pt x="17949" y="343"/>
                    <a:pt x="18558" y="743"/>
                    <a:pt x="18254" y="1843"/>
                  </a:cubicBezTo>
                  <a:cubicBezTo>
                    <a:pt x="17949" y="2943"/>
                    <a:pt x="16732" y="4743"/>
                    <a:pt x="15059" y="6543"/>
                  </a:cubicBezTo>
                  <a:cubicBezTo>
                    <a:pt x="13386" y="8343"/>
                    <a:pt x="11256" y="10143"/>
                    <a:pt x="11256" y="11543"/>
                  </a:cubicBezTo>
                  <a:cubicBezTo>
                    <a:pt x="11256" y="12943"/>
                    <a:pt x="13386" y="13943"/>
                    <a:pt x="15363" y="14776"/>
                  </a:cubicBezTo>
                  <a:cubicBezTo>
                    <a:pt x="17341" y="15610"/>
                    <a:pt x="19166" y="16276"/>
                    <a:pt x="20231" y="17076"/>
                  </a:cubicBezTo>
                  <a:cubicBezTo>
                    <a:pt x="21296" y="17876"/>
                    <a:pt x="21600" y="18810"/>
                    <a:pt x="20383" y="19543"/>
                  </a:cubicBezTo>
                  <a:cubicBezTo>
                    <a:pt x="19166" y="20276"/>
                    <a:pt x="16428" y="20810"/>
                    <a:pt x="12777" y="21110"/>
                  </a:cubicBezTo>
                  <a:cubicBezTo>
                    <a:pt x="9127" y="21410"/>
                    <a:pt x="4563" y="21476"/>
                    <a:pt x="0" y="21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705" name="Drawing"/>
          <p:cNvGrpSpPr/>
          <p:nvPr/>
        </p:nvGrpSpPr>
        <p:grpSpPr>
          <a:xfrm>
            <a:off x="499372" y="1131246"/>
            <a:ext cx="11615895" cy="8105176"/>
            <a:chOff x="0" y="0"/>
            <a:chExt cx="11615894" cy="8105174"/>
          </a:xfrm>
        </p:grpSpPr>
        <p:sp>
          <p:nvSpPr>
            <p:cNvPr id="581" name="Line"/>
            <p:cNvSpPr/>
            <p:nvPr/>
          </p:nvSpPr>
          <p:spPr>
            <a:xfrm>
              <a:off x="6549127" y="230775"/>
              <a:ext cx="285751" cy="3334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5" fill="norm" stroke="1" extrusionOk="0">
                  <a:moveTo>
                    <a:pt x="0" y="21535"/>
                  </a:moveTo>
                  <a:cubicBezTo>
                    <a:pt x="1280" y="18801"/>
                    <a:pt x="2560" y="16067"/>
                    <a:pt x="3600" y="13059"/>
                  </a:cubicBezTo>
                  <a:cubicBezTo>
                    <a:pt x="4640" y="10051"/>
                    <a:pt x="5440" y="6770"/>
                    <a:pt x="5920" y="4788"/>
                  </a:cubicBezTo>
                  <a:cubicBezTo>
                    <a:pt x="6400" y="2806"/>
                    <a:pt x="6560" y="2122"/>
                    <a:pt x="6640" y="1439"/>
                  </a:cubicBezTo>
                  <a:cubicBezTo>
                    <a:pt x="6720" y="755"/>
                    <a:pt x="6720" y="72"/>
                    <a:pt x="6720" y="72"/>
                  </a:cubicBezTo>
                  <a:cubicBezTo>
                    <a:pt x="6720" y="72"/>
                    <a:pt x="6720" y="755"/>
                    <a:pt x="6560" y="2669"/>
                  </a:cubicBezTo>
                  <a:cubicBezTo>
                    <a:pt x="6400" y="4583"/>
                    <a:pt x="6080" y="7727"/>
                    <a:pt x="5920" y="9710"/>
                  </a:cubicBezTo>
                  <a:cubicBezTo>
                    <a:pt x="5760" y="11692"/>
                    <a:pt x="5760" y="12512"/>
                    <a:pt x="5840" y="13469"/>
                  </a:cubicBezTo>
                  <a:cubicBezTo>
                    <a:pt x="5920" y="14426"/>
                    <a:pt x="6080" y="15520"/>
                    <a:pt x="6560" y="16067"/>
                  </a:cubicBezTo>
                  <a:cubicBezTo>
                    <a:pt x="7040" y="16613"/>
                    <a:pt x="7840" y="16613"/>
                    <a:pt x="8720" y="15998"/>
                  </a:cubicBezTo>
                  <a:cubicBezTo>
                    <a:pt x="9600" y="15383"/>
                    <a:pt x="10560" y="14153"/>
                    <a:pt x="12000" y="11760"/>
                  </a:cubicBezTo>
                  <a:cubicBezTo>
                    <a:pt x="13440" y="9368"/>
                    <a:pt x="15360" y="5813"/>
                    <a:pt x="16400" y="3489"/>
                  </a:cubicBezTo>
                  <a:cubicBezTo>
                    <a:pt x="17440" y="1165"/>
                    <a:pt x="17600" y="72"/>
                    <a:pt x="17520" y="3"/>
                  </a:cubicBezTo>
                  <a:cubicBezTo>
                    <a:pt x="17440" y="-65"/>
                    <a:pt x="17120" y="892"/>
                    <a:pt x="16960" y="2464"/>
                  </a:cubicBezTo>
                  <a:cubicBezTo>
                    <a:pt x="16800" y="4036"/>
                    <a:pt x="16800" y="6224"/>
                    <a:pt x="17600" y="8001"/>
                  </a:cubicBezTo>
                  <a:cubicBezTo>
                    <a:pt x="18400" y="9778"/>
                    <a:pt x="20000" y="11145"/>
                    <a:pt x="21600" y="12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2" name="Line"/>
            <p:cNvSpPr/>
            <p:nvPr/>
          </p:nvSpPr>
          <p:spPr>
            <a:xfrm>
              <a:off x="6613185" y="-1"/>
              <a:ext cx="132793" cy="155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106" fill="norm" stroke="1" extrusionOk="0">
                  <a:moveTo>
                    <a:pt x="5053" y="9375"/>
                  </a:moveTo>
                  <a:cubicBezTo>
                    <a:pt x="3681" y="12255"/>
                    <a:pt x="2310" y="15135"/>
                    <a:pt x="1453" y="17439"/>
                  </a:cubicBezTo>
                  <a:cubicBezTo>
                    <a:pt x="596" y="19743"/>
                    <a:pt x="253" y="21471"/>
                    <a:pt x="81" y="21039"/>
                  </a:cubicBezTo>
                  <a:cubicBezTo>
                    <a:pt x="-90" y="20607"/>
                    <a:pt x="-90" y="18015"/>
                    <a:pt x="1110" y="14559"/>
                  </a:cubicBezTo>
                  <a:cubicBezTo>
                    <a:pt x="2310" y="11103"/>
                    <a:pt x="4710" y="6783"/>
                    <a:pt x="6424" y="4047"/>
                  </a:cubicBezTo>
                  <a:cubicBezTo>
                    <a:pt x="8139" y="1311"/>
                    <a:pt x="9167" y="159"/>
                    <a:pt x="10367" y="15"/>
                  </a:cubicBezTo>
                  <a:cubicBezTo>
                    <a:pt x="11567" y="-129"/>
                    <a:pt x="12939" y="735"/>
                    <a:pt x="14139" y="3183"/>
                  </a:cubicBezTo>
                  <a:cubicBezTo>
                    <a:pt x="15339" y="5631"/>
                    <a:pt x="16367" y="9663"/>
                    <a:pt x="17567" y="12111"/>
                  </a:cubicBezTo>
                  <a:cubicBezTo>
                    <a:pt x="18767" y="14559"/>
                    <a:pt x="20139" y="15423"/>
                    <a:pt x="21510" y="162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3" name="Line"/>
            <p:cNvSpPr/>
            <p:nvPr/>
          </p:nvSpPr>
          <p:spPr>
            <a:xfrm>
              <a:off x="8689077" y="1665875"/>
              <a:ext cx="285751" cy="371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2" fill="norm" stroke="1" extrusionOk="0">
                  <a:moveTo>
                    <a:pt x="0" y="21542"/>
                  </a:moveTo>
                  <a:cubicBezTo>
                    <a:pt x="1280" y="18228"/>
                    <a:pt x="2560" y="14915"/>
                    <a:pt x="3600" y="11662"/>
                  </a:cubicBezTo>
                  <a:cubicBezTo>
                    <a:pt x="4640" y="8410"/>
                    <a:pt x="5440" y="5219"/>
                    <a:pt x="5840" y="3133"/>
                  </a:cubicBezTo>
                  <a:cubicBezTo>
                    <a:pt x="6240" y="1047"/>
                    <a:pt x="6240" y="65"/>
                    <a:pt x="6080" y="3"/>
                  </a:cubicBezTo>
                  <a:cubicBezTo>
                    <a:pt x="5920" y="-58"/>
                    <a:pt x="5600" y="801"/>
                    <a:pt x="5360" y="3133"/>
                  </a:cubicBezTo>
                  <a:cubicBezTo>
                    <a:pt x="5120" y="5465"/>
                    <a:pt x="4960" y="9269"/>
                    <a:pt x="4880" y="11540"/>
                  </a:cubicBezTo>
                  <a:cubicBezTo>
                    <a:pt x="4800" y="13810"/>
                    <a:pt x="4800" y="14547"/>
                    <a:pt x="5120" y="15344"/>
                  </a:cubicBezTo>
                  <a:cubicBezTo>
                    <a:pt x="5440" y="16142"/>
                    <a:pt x="6080" y="17001"/>
                    <a:pt x="6800" y="17492"/>
                  </a:cubicBezTo>
                  <a:cubicBezTo>
                    <a:pt x="7520" y="17983"/>
                    <a:pt x="8320" y="18106"/>
                    <a:pt x="9360" y="17431"/>
                  </a:cubicBezTo>
                  <a:cubicBezTo>
                    <a:pt x="10400" y="16756"/>
                    <a:pt x="11680" y="15283"/>
                    <a:pt x="13200" y="12951"/>
                  </a:cubicBezTo>
                  <a:cubicBezTo>
                    <a:pt x="14720" y="10619"/>
                    <a:pt x="16480" y="7428"/>
                    <a:pt x="17440" y="5342"/>
                  </a:cubicBezTo>
                  <a:cubicBezTo>
                    <a:pt x="18400" y="3256"/>
                    <a:pt x="18560" y="2274"/>
                    <a:pt x="18720" y="1476"/>
                  </a:cubicBezTo>
                  <a:cubicBezTo>
                    <a:pt x="18880" y="678"/>
                    <a:pt x="19040" y="65"/>
                    <a:pt x="19040" y="65"/>
                  </a:cubicBezTo>
                  <a:cubicBezTo>
                    <a:pt x="19040" y="65"/>
                    <a:pt x="18880" y="678"/>
                    <a:pt x="18880" y="2519"/>
                  </a:cubicBezTo>
                  <a:cubicBezTo>
                    <a:pt x="18880" y="4360"/>
                    <a:pt x="19040" y="7428"/>
                    <a:pt x="19520" y="9637"/>
                  </a:cubicBezTo>
                  <a:cubicBezTo>
                    <a:pt x="20000" y="11847"/>
                    <a:pt x="20800" y="13197"/>
                    <a:pt x="21600" y="14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4" name="Line"/>
            <p:cNvSpPr/>
            <p:nvPr/>
          </p:nvSpPr>
          <p:spPr>
            <a:xfrm>
              <a:off x="8753860" y="1408186"/>
              <a:ext cx="125718" cy="159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114" fill="norm" stroke="1" extrusionOk="0">
                  <a:moveTo>
                    <a:pt x="7342" y="13540"/>
                  </a:moveTo>
                  <a:cubicBezTo>
                    <a:pt x="6262" y="14662"/>
                    <a:pt x="5182" y="15784"/>
                    <a:pt x="3922" y="17327"/>
                  </a:cubicBezTo>
                  <a:cubicBezTo>
                    <a:pt x="2662" y="18870"/>
                    <a:pt x="1222" y="20833"/>
                    <a:pt x="502" y="20413"/>
                  </a:cubicBezTo>
                  <a:cubicBezTo>
                    <a:pt x="-218" y="19992"/>
                    <a:pt x="-218" y="17187"/>
                    <a:pt x="862" y="13961"/>
                  </a:cubicBezTo>
                  <a:cubicBezTo>
                    <a:pt x="1942" y="10735"/>
                    <a:pt x="4102" y="7088"/>
                    <a:pt x="5722" y="4704"/>
                  </a:cubicBezTo>
                  <a:cubicBezTo>
                    <a:pt x="7342" y="2319"/>
                    <a:pt x="8422" y="1197"/>
                    <a:pt x="9862" y="496"/>
                  </a:cubicBezTo>
                  <a:cubicBezTo>
                    <a:pt x="11302" y="-205"/>
                    <a:pt x="13102" y="-486"/>
                    <a:pt x="14542" y="1898"/>
                  </a:cubicBezTo>
                  <a:cubicBezTo>
                    <a:pt x="15982" y="4283"/>
                    <a:pt x="17062" y="9332"/>
                    <a:pt x="18142" y="12979"/>
                  </a:cubicBezTo>
                  <a:cubicBezTo>
                    <a:pt x="19222" y="16626"/>
                    <a:pt x="20302" y="18870"/>
                    <a:pt x="21382" y="211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5" name="Line"/>
            <p:cNvSpPr/>
            <p:nvPr/>
          </p:nvSpPr>
          <p:spPr>
            <a:xfrm>
              <a:off x="8695427" y="2075503"/>
              <a:ext cx="3429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67" y="17486"/>
                    <a:pt x="8533" y="13371"/>
                    <a:pt x="12133" y="9771"/>
                  </a:cubicBezTo>
                  <a:cubicBezTo>
                    <a:pt x="15733" y="6171"/>
                    <a:pt x="18667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6" name="Line"/>
            <p:cNvSpPr/>
            <p:nvPr/>
          </p:nvSpPr>
          <p:spPr>
            <a:xfrm>
              <a:off x="8683726" y="2139003"/>
              <a:ext cx="354602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600" fill="norm" stroke="1" extrusionOk="0">
                  <a:moveTo>
                    <a:pt x="1868" y="21600"/>
                  </a:moveTo>
                  <a:cubicBezTo>
                    <a:pt x="968" y="21600"/>
                    <a:pt x="68" y="21600"/>
                    <a:pt x="3" y="20800"/>
                  </a:cubicBezTo>
                  <a:cubicBezTo>
                    <a:pt x="-61" y="20000"/>
                    <a:pt x="710" y="18400"/>
                    <a:pt x="3410" y="15600"/>
                  </a:cubicBezTo>
                  <a:cubicBezTo>
                    <a:pt x="6110" y="12800"/>
                    <a:pt x="10739" y="8800"/>
                    <a:pt x="14082" y="6000"/>
                  </a:cubicBezTo>
                  <a:cubicBezTo>
                    <a:pt x="17425" y="3200"/>
                    <a:pt x="19482" y="1600"/>
                    <a:pt x="2153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7" name="Line"/>
            <p:cNvSpPr/>
            <p:nvPr/>
          </p:nvSpPr>
          <p:spPr>
            <a:xfrm>
              <a:off x="7476227" y="3173781"/>
              <a:ext cx="349251" cy="413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4" fill="norm" stroke="1" extrusionOk="0">
                  <a:moveTo>
                    <a:pt x="0" y="21504"/>
                  </a:moveTo>
                  <a:cubicBezTo>
                    <a:pt x="1571" y="18528"/>
                    <a:pt x="3142" y="15553"/>
                    <a:pt x="4255" y="12467"/>
                  </a:cubicBezTo>
                  <a:cubicBezTo>
                    <a:pt x="5367" y="9382"/>
                    <a:pt x="6022" y="6186"/>
                    <a:pt x="6349" y="4257"/>
                  </a:cubicBezTo>
                  <a:cubicBezTo>
                    <a:pt x="6676" y="2328"/>
                    <a:pt x="6676" y="1667"/>
                    <a:pt x="6611" y="1061"/>
                  </a:cubicBezTo>
                  <a:cubicBezTo>
                    <a:pt x="6545" y="455"/>
                    <a:pt x="6415" y="-96"/>
                    <a:pt x="6153" y="14"/>
                  </a:cubicBezTo>
                  <a:cubicBezTo>
                    <a:pt x="5891" y="124"/>
                    <a:pt x="5498" y="896"/>
                    <a:pt x="5171" y="2990"/>
                  </a:cubicBezTo>
                  <a:cubicBezTo>
                    <a:pt x="4844" y="5084"/>
                    <a:pt x="4582" y="8500"/>
                    <a:pt x="4713" y="11365"/>
                  </a:cubicBezTo>
                  <a:cubicBezTo>
                    <a:pt x="4844" y="14231"/>
                    <a:pt x="5367" y="16545"/>
                    <a:pt x="5825" y="17977"/>
                  </a:cubicBezTo>
                  <a:cubicBezTo>
                    <a:pt x="6284" y="19410"/>
                    <a:pt x="6676" y="19961"/>
                    <a:pt x="7200" y="20347"/>
                  </a:cubicBezTo>
                  <a:cubicBezTo>
                    <a:pt x="7724" y="20733"/>
                    <a:pt x="8378" y="20953"/>
                    <a:pt x="9098" y="20953"/>
                  </a:cubicBezTo>
                  <a:cubicBezTo>
                    <a:pt x="9818" y="20953"/>
                    <a:pt x="10604" y="20733"/>
                    <a:pt x="12109" y="18969"/>
                  </a:cubicBezTo>
                  <a:cubicBezTo>
                    <a:pt x="13615" y="17206"/>
                    <a:pt x="15840" y="13900"/>
                    <a:pt x="17215" y="11310"/>
                  </a:cubicBezTo>
                  <a:cubicBezTo>
                    <a:pt x="18589" y="8720"/>
                    <a:pt x="19113" y="6847"/>
                    <a:pt x="19375" y="5635"/>
                  </a:cubicBezTo>
                  <a:cubicBezTo>
                    <a:pt x="19636" y="4422"/>
                    <a:pt x="19636" y="3871"/>
                    <a:pt x="19571" y="3871"/>
                  </a:cubicBezTo>
                  <a:cubicBezTo>
                    <a:pt x="19505" y="3871"/>
                    <a:pt x="19375" y="4422"/>
                    <a:pt x="19309" y="6075"/>
                  </a:cubicBezTo>
                  <a:cubicBezTo>
                    <a:pt x="19244" y="7728"/>
                    <a:pt x="19244" y="10484"/>
                    <a:pt x="19636" y="12522"/>
                  </a:cubicBezTo>
                  <a:cubicBezTo>
                    <a:pt x="20029" y="14561"/>
                    <a:pt x="20815" y="15884"/>
                    <a:pt x="21600" y="17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8" name="Line"/>
            <p:cNvSpPr/>
            <p:nvPr/>
          </p:nvSpPr>
          <p:spPr>
            <a:xfrm>
              <a:off x="7583633" y="2935174"/>
              <a:ext cx="191045" cy="145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247" fill="norm" stroke="1" extrusionOk="0">
                  <a:moveTo>
                    <a:pt x="4334" y="5201"/>
                  </a:moveTo>
                  <a:cubicBezTo>
                    <a:pt x="3147" y="8287"/>
                    <a:pt x="1960" y="11373"/>
                    <a:pt x="1129" y="14613"/>
                  </a:cubicBezTo>
                  <a:cubicBezTo>
                    <a:pt x="299" y="17853"/>
                    <a:pt x="-176" y="21247"/>
                    <a:pt x="61" y="21247"/>
                  </a:cubicBezTo>
                  <a:cubicBezTo>
                    <a:pt x="299" y="21247"/>
                    <a:pt x="1248" y="17853"/>
                    <a:pt x="2435" y="14458"/>
                  </a:cubicBezTo>
                  <a:cubicBezTo>
                    <a:pt x="3622" y="11064"/>
                    <a:pt x="5046" y="7670"/>
                    <a:pt x="6233" y="5047"/>
                  </a:cubicBezTo>
                  <a:cubicBezTo>
                    <a:pt x="7420" y="2424"/>
                    <a:pt x="8369" y="573"/>
                    <a:pt x="9319" y="110"/>
                  </a:cubicBezTo>
                  <a:cubicBezTo>
                    <a:pt x="10268" y="-353"/>
                    <a:pt x="11217" y="573"/>
                    <a:pt x="13235" y="4276"/>
                  </a:cubicBezTo>
                  <a:cubicBezTo>
                    <a:pt x="15253" y="7978"/>
                    <a:pt x="18338" y="14458"/>
                    <a:pt x="21424" y="20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9" name="Line"/>
            <p:cNvSpPr/>
            <p:nvPr/>
          </p:nvSpPr>
          <p:spPr>
            <a:xfrm>
              <a:off x="8015977" y="3345503"/>
              <a:ext cx="1143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0" name="Line"/>
            <p:cNvSpPr/>
            <p:nvPr/>
          </p:nvSpPr>
          <p:spPr>
            <a:xfrm>
              <a:off x="7984227" y="3478853"/>
              <a:ext cx="1587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1" name="Line"/>
            <p:cNvSpPr/>
            <p:nvPr/>
          </p:nvSpPr>
          <p:spPr>
            <a:xfrm>
              <a:off x="8619616" y="3032236"/>
              <a:ext cx="139312" cy="260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448" fill="norm" stroke="1" extrusionOk="0">
                  <a:moveTo>
                    <a:pt x="13481" y="2787"/>
                  </a:moveTo>
                  <a:cubicBezTo>
                    <a:pt x="13803" y="1394"/>
                    <a:pt x="14125" y="0"/>
                    <a:pt x="14125" y="0"/>
                  </a:cubicBezTo>
                  <a:cubicBezTo>
                    <a:pt x="14125" y="0"/>
                    <a:pt x="13803" y="1394"/>
                    <a:pt x="12030" y="4094"/>
                  </a:cubicBezTo>
                  <a:cubicBezTo>
                    <a:pt x="10257" y="6794"/>
                    <a:pt x="7033" y="10800"/>
                    <a:pt x="4937" y="13326"/>
                  </a:cubicBezTo>
                  <a:cubicBezTo>
                    <a:pt x="2842" y="15852"/>
                    <a:pt x="1875" y="16897"/>
                    <a:pt x="1069" y="18029"/>
                  </a:cubicBezTo>
                  <a:cubicBezTo>
                    <a:pt x="263" y="19161"/>
                    <a:pt x="-382" y="20381"/>
                    <a:pt x="263" y="20990"/>
                  </a:cubicBezTo>
                  <a:cubicBezTo>
                    <a:pt x="908" y="21600"/>
                    <a:pt x="2842" y="21600"/>
                    <a:pt x="6549" y="20990"/>
                  </a:cubicBezTo>
                  <a:cubicBezTo>
                    <a:pt x="10257" y="20381"/>
                    <a:pt x="15737" y="19161"/>
                    <a:pt x="21218" y="179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2" name="Line"/>
            <p:cNvSpPr/>
            <p:nvPr/>
          </p:nvSpPr>
          <p:spPr>
            <a:xfrm>
              <a:off x="8709217" y="3199453"/>
              <a:ext cx="3701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20982" y="0"/>
                  </a:moveTo>
                  <a:cubicBezTo>
                    <a:pt x="13782" y="2314"/>
                    <a:pt x="6582" y="4629"/>
                    <a:pt x="2982" y="7714"/>
                  </a:cubicBezTo>
                  <a:cubicBezTo>
                    <a:pt x="-618" y="10800"/>
                    <a:pt x="-618" y="14657"/>
                    <a:pt x="1182" y="17100"/>
                  </a:cubicBezTo>
                  <a:cubicBezTo>
                    <a:pt x="2982" y="19543"/>
                    <a:pt x="6582" y="20571"/>
                    <a:pt x="101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3" name="Line"/>
            <p:cNvSpPr/>
            <p:nvPr/>
          </p:nvSpPr>
          <p:spPr>
            <a:xfrm>
              <a:off x="8847827" y="3212153"/>
              <a:ext cx="146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39" y="14400"/>
                    <a:pt x="1878" y="7200"/>
                    <a:pt x="5478" y="3600"/>
                  </a:cubicBezTo>
                  <a:cubicBezTo>
                    <a:pt x="9078" y="0"/>
                    <a:pt x="1533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4" name="Line"/>
            <p:cNvSpPr/>
            <p:nvPr/>
          </p:nvSpPr>
          <p:spPr>
            <a:xfrm>
              <a:off x="8906036" y="3155003"/>
              <a:ext cx="24342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600" fill="norm" stroke="1" extrusionOk="0">
                  <a:moveTo>
                    <a:pt x="20700" y="0"/>
                  </a:moveTo>
                  <a:cubicBezTo>
                    <a:pt x="13500" y="4181"/>
                    <a:pt x="6300" y="8361"/>
                    <a:pt x="2700" y="11613"/>
                  </a:cubicBezTo>
                  <a:cubicBezTo>
                    <a:pt x="-900" y="14865"/>
                    <a:pt x="-900" y="17187"/>
                    <a:pt x="2700" y="18697"/>
                  </a:cubicBezTo>
                  <a:cubicBezTo>
                    <a:pt x="6300" y="20206"/>
                    <a:pt x="13500" y="20903"/>
                    <a:pt x="207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5" name="Line"/>
            <p:cNvSpPr/>
            <p:nvPr/>
          </p:nvSpPr>
          <p:spPr>
            <a:xfrm>
              <a:off x="9063727" y="3053403"/>
              <a:ext cx="190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996"/>
                    <a:pt x="12000" y="9992"/>
                    <a:pt x="8400" y="13592"/>
                  </a:cubicBezTo>
                  <a:cubicBezTo>
                    <a:pt x="4800" y="17192"/>
                    <a:pt x="2400" y="1939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6" name="Line"/>
            <p:cNvSpPr/>
            <p:nvPr/>
          </p:nvSpPr>
          <p:spPr>
            <a:xfrm>
              <a:off x="9203427" y="3205803"/>
              <a:ext cx="152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7" name="Line"/>
            <p:cNvSpPr/>
            <p:nvPr/>
          </p:nvSpPr>
          <p:spPr>
            <a:xfrm>
              <a:off x="9273277" y="3161353"/>
              <a:ext cx="190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8" name="Line"/>
            <p:cNvSpPr/>
            <p:nvPr/>
          </p:nvSpPr>
          <p:spPr>
            <a:xfrm>
              <a:off x="9393927" y="3072453"/>
              <a:ext cx="254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9" name="Line"/>
            <p:cNvSpPr/>
            <p:nvPr/>
          </p:nvSpPr>
          <p:spPr>
            <a:xfrm>
              <a:off x="9495527" y="3180403"/>
              <a:ext cx="1778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3" y="16457"/>
                    <a:pt x="10286" y="11314"/>
                    <a:pt x="13886" y="7714"/>
                  </a:cubicBezTo>
                  <a:cubicBezTo>
                    <a:pt x="17486" y="4114"/>
                    <a:pt x="19543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0" name="Line"/>
            <p:cNvSpPr/>
            <p:nvPr/>
          </p:nvSpPr>
          <p:spPr>
            <a:xfrm>
              <a:off x="9578077" y="3161353"/>
              <a:ext cx="127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1" name="Line"/>
            <p:cNvSpPr/>
            <p:nvPr/>
          </p:nvSpPr>
          <p:spPr>
            <a:xfrm>
              <a:off x="9687982" y="3053403"/>
              <a:ext cx="112346" cy="1958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1489" fill="norm" stroke="1" extrusionOk="0">
                  <a:moveTo>
                    <a:pt x="14031" y="0"/>
                  </a:moveTo>
                  <a:cubicBezTo>
                    <a:pt x="9231" y="6039"/>
                    <a:pt x="4431" y="12077"/>
                    <a:pt x="2031" y="15677"/>
                  </a:cubicBezTo>
                  <a:cubicBezTo>
                    <a:pt x="-369" y="19277"/>
                    <a:pt x="-369" y="20439"/>
                    <a:pt x="631" y="21019"/>
                  </a:cubicBezTo>
                  <a:cubicBezTo>
                    <a:pt x="1631" y="21600"/>
                    <a:pt x="3631" y="21600"/>
                    <a:pt x="7231" y="21252"/>
                  </a:cubicBezTo>
                  <a:cubicBezTo>
                    <a:pt x="10831" y="20903"/>
                    <a:pt x="16031" y="20206"/>
                    <a:pt x="21231" y="19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2" name="Line"/>
            <p:cNvSpPr/>
            <p:nvPr/>
          </p:nvSpPr>
          <p:spPr>
            <a:xfrm>
              <a:off x="9768577" y="3199453"/>
              <a:ext cx="508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2592"/>
                    <a:pt x="10800" y="5184"/>
                    <a:pt x="7200" y="8784"/>
                  </a:cubicBezTo>
                  <a:cubicBezTo>
                    <a:pt x="3600" y="12384"/>
                    <a:pt x="1800" y="169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3" name="Line"/>
            <p:cNvSpPr/>
            <p:nvPr/>
          </p:nvSpPr>
          <p:spPr>
            <a:xfrm>
              <a:off x="8771627" y="3491553"/>
              <a:ext cx="9398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08" y="17486"/>
                    <a:pt x="3016" y="13371"/>
                    <a:pt x="4816" y="10800"/>
                  </a:cubicBezTo>
                  <a:cubicBezTo>
                    <a:pt x="6616" y="8229"/>
                    <a:pt x="8708" y="7200"/>
                    <a:pt x="10751" y="6171"/>
                  </a:cubicBezTo>
                  <a:cubicBezTo>
                    <a:pt x="12795" y="5143"/>
                    <a:pt x="14789" y="4114"/>
                    <a:pt x="16443" y="3086"/>
                  </a:cubicBezTo>
                  <a:cubicBezTo>
                    <a:pt x="18097" y="2057"/>
                    <a:pt x="19411" y="1029"/>
                    <a:pt x="20214" y="514"/>
                  </a:cubicBezTo>
                  <a:cubicBezTo>
                    <a:pt x="21016" y="0"/>
                    <a:pt x="21308" y="0"/>
                    <a:pt x="21454" y="0"/>
                  </a:cubicBezTo>
                  <a:cubicBezTo>
                    <a:pt x="21600" y="0"/>
                    <a:pt x="216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4" name="Line"/>
            <p:cNvSpPr/>
            <p:nvPr/>
          </p:nvSpPr>
          <p:spPr>
            <a:xfrm>
              <a:off x="9213757" y="3631253"/>
              <a:ext cx="84921" cy="1575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6" h="21442" fill="norm" stroke="1" extrusionOk="0">
                  <a:moveTo>
                    <a:pt x="14814" y="0"/>
                  </a:moveTo>
                  <a:cubicBezTo>
                    <a:pt x="11126" y="3744"/>
                    <a:pt x="7438" y="7488"/>
                    <a:pt x="5068" y="10080"/>
                  </a:cubicBezTo>
                  <a:cubicBezTo>
                    <a:pt x="2697" y="12672"/>
                    <a:pt x="1643" y="14112"/>
                    <a:pt x="853" y="15840"/>
                  </a:cubicBezTo>
                  <a:cubicBezTo>
                    <a:pt x="63" y="17568"/>
                    <a:pt x="-464" y="19584"/>
                    <a:pt x="590" y="20592"/>
                  </a:cubicBezTo>
                  <a:cubicBezTo>
                    <a:pt x="1643" y="21600"/>
                    <a:pt x="4277" y="21600"/>
                    <a:pt x="7965" y="21168"/>
                  </a:cubicBezTo>
                  <a:cubicBezTo>
                    <a:pt x="11653" y="20736"/>
                    <a:pt x="16395" y="19872"/>
                    <a:pt x="21136" y="190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5" name="Line"/>
            <p:cNvSpPr/>
            <p:nvPr/>
          </p:nvSpPr>
          <p:spPr>
            <a:xfrm>
              <a:off x="9311377" y="3707453"/>
              <a:ext cx="127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6" name="Line"/>
            <p:cNvSpPr/>
            <p:nvPr/>
          </p:nvSpPr>
          <p:spPr>
            <a:xfrm>
              <a:off x="10206727" y="3409003"/>
              <a:ext cx="152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7" name="Line"/>
            <p:cNvSpPr/>
            <p:nvPr/>
          </p:nvSpPr>
          <p:spPr>
            <a:xfrm>
              <a:off x="10267782" y="3497903"/>
              <a:ext cx="104046" cy="28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021" fill="norm" stroke="1" extrusionOk="0">
                  <a:moveTo>
                    <a:pt x="3091" y="0"/>
                  </a:moveTo>
                  <a:cubicBezTo>
                    <a:pt x="1363" y="6171"/>
                    <a:pt x="-365" y="12343"/>
                    <a:pt x="67" y="16200"/>
                  </a:cubicBezTo>
                  <a:cubicBezTo>
                    <a:pt x="499" y="20057"/>
                    <a:pt x="3091" y="21600"/>
                    <a:pt x="6979" y="20829"/>
                  </a:cubicBezTo>
                  <a:cubicBezTo>
                    <a:pt x="10867" y="20057"/>
                    <a:pt x="16051" y="16971"/>
                    <a:pt x="21235" y="138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8" name="Line"/>
            <p:cNvSpPr/>
            <p:nvPr/>
          </p:nvSpPr>
          <p:spPr>
            <a:xfrm>
              <a:off x="10770511" y="3303180"/>
              <a:ext cx="191867" cy="264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261" fill="norm" stroke="1" extrusionOk="0">
                  <a:moveTo>
                    <a:pt x="3673" y="6972"/>
                  </a:moveTo>
                  <a:cubicBezTo>
                    <a:pt x="3673" y="5442"/>
                    <a:pt x="3673" y="3911"/>
                    <a:pt x="4730" y="2720"/>
                  </a:cubicBezTo>
                  <a:cubicBezTo>
                    <a:pt x="5786" y="1530"/>
                    <a:pt x="7899" y="679"/>
                    <a:pt x="9543" y="254"/>
                  </a:cubicBezTo>
                  <a:cubicBezTo>
                    <a:pt x="11186" y="-171"/>
                    <a:pt x="12360" y="-171"/>
                    <a:pt x="12947" y="1105"/>
                  </a:cubicBezTo>
                  <a:cubicBezTo>
                    <a:pt x="13534" y="2380"/>
                    <a:pt x="13534" y="4931"/>
                    <a:pt x="11891" y="7568"/>
                  </a:cubicBezTo>
                  <a:cubicBezTo>
                    <a:pt x="10247" y="10204"/>
                    <a:pt x="6960" y="12925"/>
                    <a:pt x="4612" y="14881"/>
                  </a:cubicBezTo>
                  <a:cubicBezTo>
                    <a:pt x="2265" y="16837"/>
                    <a:pt x="856" y="18027"/>
                    <a:pt x="269" y="19048"/>
                  </a:cubicBezTo>
                  <a:cubicBezTo>
                    <a:pt x="-318" y="20068"/>
                    <a:pt x="-83" y="20919"/>
                    <a:pt x="2382" y="21174"/>
                  </a:cubicBezTo>
                  <a:cubicBezTo>
                    <a:pt x="4847" y="21429"/>
                    <a:pt x="9543" y="21089"/>
                    <a:pt x="13065" y="20579"/>
                  </a:cubicBezTo>
                  <a:cubicBezTo>
                    <a:pt x="16586" y="20068"/>
                    <a:pt x="18934" y="19388"/>
                    <a:pt x="21282" y="187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9" name="Line"/>
            <p:cNvSpPr/>
            <p:nvPr/>
          </p:nvSpPr>
          <p:spPr>
            <a:xfrm>
              <a:off x="10981427" y="3516953"/>
              <a:ext cx="38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0" name="Line"/>
            <p:cNvSpPr/>
            <p:nvPr/>
          </p:nvSpPr>
          <p:spPr>
            <a:xfrm>
              <a:off x="11121127" y="3312530"/>
              <a:ext cx="107040" cy="269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457" fill="norm" stroke="1" extrusionOk="0">
                  <a:moveTo>
                    <a:pt x="20329" y="604"/>
                  </a:moveTo>
                  <a:cubicBezTo>
                    <a:pt x="15247" y="266"/>
                    <a:pt x="10165" y="-71"/>
                    <a:pt x="6776" y="13"/>
                  </a:cubicBezTo>
                  <a:cubicBezTo>
                    <a:pt x="3388" y="98"/>
                    <a:pt x="1694" y="604"/>
                    <a:pt x="1059" y="2376"/>
                  </a:cubicBezTo>
                  <a:cubicBezTo>
                    <a:pt x="424" y="4148"/>
                    <a:pt x="847" y="7185"/>
                    <a:pt x="3812" y="9632"/>
                  </a:cubicBezTo>
                  <a:cubicBezTo>
                    <a:pt x="6776" y="12079"/>
                    <a:pt x="12282" y="13935"/>
                    <a:pt x="15671" y="15201"/>
                  </a:cubicBezTo>
                  <a:cubicBezTo>
                    <a:pt x="19059" y="16467"/>
                    <a:pt x="20329" y="17142"/>
                    <a:pt x="20965" y="17901"/>
                  </a:cubicBezTo>
                  <a:cubicBezTo>
                    <a:pt x="21600" y="18660"/>
                    <a:pt x="21600" y="19504"/>
                    <a:pt x="20753" y="20179"/>
                  </a:cubicBezTo>
                  <a:cubicBezTo>
                    <a:pt x="19906" y="20854"/>
                    <a:pt x="18212" y="21360"/>
                    <a:pt x="15247" y="21445"/>
                  </a:cubicBezTo>
                  <a:cubicBezTo>
                    <a:pt x="12282" y="21529"/>
                    <a:pt x="8047" y="21192"/>
                    <a:pt x="5294" y="19926"/>
                  </a:cubicBezTo>
                  <a:cubicBezTo>
                    <a:pt x="2541" y="18660"/>
                    <a:pt x="1271" y="16467"/>
                    <a:pt x="0" y="142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1" name="Line"/>
            <p:cNvSpPr/>
            <p:nvPr/>
          </p:nvSpPr>
          <p:spPr>
            <a:xfrm>
              <a:off x="11146527" y="3313753"/>
              <a:ext cx="2476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85" y="14400"/>
                    <a:pt x="9969" y="7200"/>
                    <a:pt x="13569" y="3600"/>
                  </a:cubicBezTo>
                  <a:cubicBezTo>
                    <a:pt x="17169" y="0"/>
                    <a:pt x="1938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2" name="Line"/>
            <p:cNvSpPr/>
            <p:nvPr/>
          </p:nvSpPr>
          <p:spPr>
            <a:xfrm>
              <a:off x="11006827" y="3453453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3" name="Line"/>
            <p:cNvSpPr/>
            <p:nvPr/>
          </p:nvSpPr>
          <p:spPr>
            <a:xfrm>
              <a:off x="5844277" y="2107253"/>
              <a:ext cx="147266" cy="1816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600" fill="norm" stroke="1" extrusionOk="0">
                  <a:moveTo>
                    <a:pt x="13886" y="0"/>
                  </a:moveTo>
                  <a:cubicBezTo>
                    <a:pt x="13886" y="881"/>
                    <a:pt x="13886" y="1762"/>
                    <a:pt x="13423" y="2656"/>
                  </a:cubicBezTo>
                  <a:cubicBezTo>
                    <a:pt x="12960" y="3550"/>
                    <a:pt x="12034" y="4456"/>
                    <a:pt x="12034" y="5413"/>
                  </a:cubicBezTo>
                  <a:cubicBezTo>
                    <a:pt x="12034" y="6369"/>
                    <a:pt x="12960" y="7376"/>
                    <a:pt x="14349" y="8295"/>
                  </a:cubicBezTo>
                  <a:cubicBezTo>
                    <a:pt x="15737" y="9214"/>
                    <a:pt x="17589" y="10045"/>
                    <a:pt x="18977" y="10989"/>
                  </a:cubicBezTo>
                  <a:cubicBezTo>
                    <a:pt x="20366" y="11933"/>
                    <a:pt x="21291" y="12990"/>
                    <a:pt x="21446" y="14010"/>
                  </a:cubicBezTo>
                  <a:cubicBezTo>
                    <a:pt x="21600" y="15029"/>
                    <a:pt x="20983" y="16011"/>
                    <a:pt x="19286" y="16968"/>
                  </a:cubicBezTo>
                  <a:cubicBezTo>
                    <a:pt x="17589" y="17924"/>
                    <a:pt x="14811" y="18856"/>
                    <a:pt x="11417" y="19624"/>
                  </a:cubicBezTo>
                  <a:cubicBezTo>
                    <a:pt x="8023" y="20392"/>
                    <a:pt x="4011" y="2099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4" name="Line"/>
            <p:cNvSpPr/>
            <p:nvPr/>
          </p:nvSpPr>
          <p:spPr>
            <a:xfrm>
              <a:off x="0" y="3904303"/>
              <a:ext cx="11140179" cy="51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2" h="21600" fill="norm" stroke="1" extrusionOk="0">
                  <a:moveTo>
                    <a:pt x="17" y="14133"/>
                  </a:moveTo>
                  <a:cubicBezTo>
                    <a:pt x="4" y="13689"/>
                    <a:pt x="-8" y="13244"/>
                    <a:pt x="6" y="12578"/>
                  </a:cubicBezTo>
                  <a:cubicBezTo>
                    <a:pt x="21" y="11911"/>
                    <a:pt x="62" y="11022"/>
                    <a:pt x="162" y="10222"/>
                  </a:cubicBezTo>
                  <a:cubicBezTo>
                    <a:pt x="263" y="9422"/>
                    <a:pt x="423" y="8711"/>
                    <a:pt x="579" y="8178"/>
                  </a:cubicBezTo>
                  <a:cubicBezTo>
                    <a:pt x="735" y="7644"/>
                    <a:pt x="886" y="7289"/>
                    <a:pt x="1053" y="6978"/>
                  </a:cubicBezTo>
                  <a:cubicBezTo>
                    <a:pt x="1219" y="6667"/>
                    <a:pt x="1399" y="6400"/>
                    <a:pt x="1561" y="6178"/>
                  </a:cubicBezTo>
                  <a:cubicBezTo>
                    <a:pt x="1723" y="5956"/>
                    <a:pt x="1867" y="5778"/>
                    <a:pt x="2015" y="5556"/>
                  </a:cubicBezTo>
                  <a:cubicBezTo>
                    <a:pt x="2162" y="5333"/>
                    <a:pt x="2314" y="5067"/>
                    <a:pt x="2478" y="4800"/>
                  </a:cubicBezTo>
                  <a:cubicBezTo>
                    <a:pt x="2642" y="4533"/>
                    <a:pt x="2819" y="4267"/>
                    <a:pt x="3001" y="4000"/>
                  </a:cubicBezTo>
                  <a:cubicBezTo>
                    <a:pt x="3184" y="3733"/>
                    <a:pt x="3373" y="3467"/>
                    <a:pt x="3526" y="3244"/>
                  </a:cubicBezTo>
                  <a:cubicBezTo>
                    <a:pt x="3680" y="3022"/>
                    <a:pt x="3799" y="2844"/>
                    <a:pt x="3906" y="2711"/>
                  </a:cubicBezTo>
                  <a:cubicBezTo>
                    <a:pt x="4013" y="2578"/>
                    <a:pt x="4107" y="2489"/>
                    <a:pt x="4267" y="2267"/>
                  </a:cubicBezTo>
                  <a:cubicBezTo>
                    <a:pt x="4427" y="2044"/>
                    <a:pt x="4653" y="1689"/>
                    <a:pt x="4827" y="1467"/>
                  </a:cubicBezTo>
                  <a:cubicBezTo>
                    <a:pt x="5001" y="1244"/>
                    <a:pt x="5124" y="1156"/>
                    <a:pt x="5245" y="1067"/>
                  </a:cubicBezTo>
                  <a:cubicBezTo>
                    <a:pt x="5366" y="978"/>
                    <a:pt x="5485" y="889"/>
                    <a:pt x="5606" y="800"/>
                  </a:cubicBezTo>
                  <a:cubicBezTo>
                    <a:pt x="5727" y="711"/>
                    <a:pt x="5850" y="622"/>
                    <a:pt x="5971" y="533"/>
                  </a:cubicBezTo>
                  <a:cubicBezTo>
                    <a:pt x="6093" y="444"/>
                    <a:pt x="6211" y="356"/>
                    <a:pt x="6337" y="311"/>
                  </a:cubicBezTo>
                  <a:cubicBezTo>
                    <a:pt x="6462" y="267"/>
                    <a:pt x="6593" y="267"/>
                    <a:pt x="6724" y="267"/>
                  </a:cubicBezTo>
                  <a:cubicBezTo>
                    <a:pt x="6856" y="267"/>
                    <a:pt x="6987" y="267"/>
                    <a:pt x="7122" y="222"/>
                  </a:cubicBezTo>
                  <a:cubicBezTo>
                    <a:pt x="7258" y="178"/>
                    <a:pt x="7397" y="89"/>
                    <a:pt x="7528" y="44"/>
                  </a:cubicBezTo>
                  <a:cubicBezTo>
                    <a:pt x="7660" y="0"/>
                    <a:pt x="7783" y="0"/>
                    <a:pt x="7918" y="0"/>
                  </a:cubicBezTo>
                  <a:cubicBezTo>
                    <a:pt x="8054" y="0"/>
                    <a:pt x="8201" y="0"/>
                    <a:pt x="8345" y="44"/>
                  </a:cubicBezTo>
                  <a:cubicBezTo>
                    <a:pt x="8488" y="89"/>
                    <a:pt x="8628" y="178"/>
                    <a:pt x="8769" y="267"/>
                  </a:cubicBezTo>
                  <a:cubicBezTo>
                    <a:pt x="8911" y="356"/>
                    <a:pt x="9055" y="444"/>
                    <a:pt x="9194" y="533"/>
                  </a:cubicBezTo>
                  <a:cubicBezTo>
                    <a:pt x="9334" y="622"/>
                    <a:pt x="9469" y="711"/>
                    <a:pt x="9615" y="844"/>
                  </a:cubicBezTo>
                  <a:cubicBezTo>
                    <a:pt x="9760" y="978"/>
                    <a:pt x="9916" y="1156"/>
                    <a:pt x="10068" y="1289"/>
                  </a:cubicBezTo>
                  <a:cubicBezTo>
                    <a:pt x="10220" y="1422"/>
                    <a:pt x="10367" y="1511"/>
                    <a:pt x="10517" y="1644"/>
                  </a:cubicBezTo>
                  <a:cubicBezTo>
                    <a:pt x="10667" y="1778"/>
                    <a:pt x="10819" y="1956"/>
                    <a:pt x="10966" y="2089"/>
                  </a:cubicBezTo>
                  <a:cubicBezTo>
                    <a:pt x="11114" y="2222"/>
                    <a:pt x="11258" y="2311"/>
                    <a:pt x="11411" y="2444"/>
                  </a:cubicBezTo>
                  <a:cubicBezTo>
                    <a:pt x="11565" y="2578"/>
                    <a:pt x="11729" y="2756"/>
                    <a:pt x="11889" y="2933"/>
                  </a:cubicBezTo>
                  <a:cubicBezTo>
                    <a:pt x="12049" y="3111"/>
                    <a:pt x="12205" y="3289"/>
                    <a:pt x="12365" y="3467"/>
                  </a:cubicBezTo>
                  <a:cubicBezTo>
                    <a:pt x="12525" y="3644"/>
                    <a:pt x="12689" y="3822"/>
                    <a:pt x="12845" y="4000"/>
                  </a:cubicBezTo>
                  <a:cubicBezTo>
                    <a:pt x="13001" y="4178"/>
                    <a:pt x="13149" y="4356"/>
                    <a:pt x="13307" y="4533"/>
                  </a:cubicBezTo>
                  <a:cubicBezTo>
                    <a:pt x="13465" y="4711"/>
                    <a:pt x="13633" y="4889"/>
                    <a:pt x="13797" y="5067"/>
                  </a:cubicBezTo>
                  <a:cubicBezTo>
                    <a:pt x="13961" y="5244"/>
                    <a:pt x="14121" y="5422"/>
                    <a:pt x="14285" y="5644"/>
                  </a:cubicBezTo>
                  <a:cubicBezTo>
                    <a:pt x="14449" y="5867"/>
                    <a:pt x="14618" y="6133"/>
                    <a:pt x="14776" y="6356"/>
                  </a:cubicBezTo>
                  <a:cubicBezTo>
                    <a:pt x="14934" y="6578"/>
                    <a:pt x="15081" y="6756"/>
                    <a:pt x="15239" y="6978"/>
                  </a:cubicBezTo>
                  <a:cubicBezTo>
                    <a:pt x="15397" y="7200"/>
                    <a:pt x="15565" y="7467"/>
                    <a:pt x="15729" y="7733"/>
                  </a:cubicBezTo>
                  <a:cubicBezTo>
                    <a:pt x="15894" y="8000"/>
                    <a:pt x="16054" y="8267"/>
                    <a:pt x="16214" y="8533"/>
                  </a:cubicBezTo>
                  <a:cubicBezTo>
                    <a:pt x="16374" y="8800"/>
                    <a:pt x="16534" y="9067"/>
                    <a:pt x="16683" y="9333"/>
                  </a:cubicBezTo>
                  <a:cubicBezTo>
                    <a:pt x="16833" y="9600"/>
                    <a:pt x="16973" y="9867"/>
                    <a:pt x="17122" y="10133"/>
                  </a:cubicBezTo>
                  <a:cubicBezTo>
                    <a:pt x="17272" y="10400"/>
                    <a:pt x="17432" y="10667"/>
                    <a:pt x="17586" y="10933"/>
                  </a:cubicBezTo>
                  <a:cubicBezTo>
                    <a:pt x="17740" y="11200"/>
                    <a:pt x="17887" y="11467"/>
                    <a:pt x="18099" y="11867"/>
                  </a:cubicBezTo>
                  <a:cubicBezTo>
                    <a:pt x="18310" y="12267"/>
                    <a:pt x="18585" y="12800"/>
                    <a:pt x="18794" y="13200"/>
                  </a:cubicBezTo>
                  <a:cubicBezTo>
                    <a:pt x="19003" y="13600"/>
                    <a:pt x="19147" y="13867"/>
                    <a:pt x="19348" y="14311"/>
                  </a:cubicBezTo>
                  <a:cubicBezTo>
                    <a:pt x="19549" y="14756"/>
                    <a:pt x="19807" y="15378"/>
                    <a:pt x="19992" y="15867"/>
                  </a:cubicBezTo>
                  <a:cubicBezTo>
                    <a:pt x="20177" y="16356"/>
                    <a:pt x="20287" y="16711"/>
                    <a:pt x="20447" y="17244"/>
                  </a:cubicBezTo>
                  <a:cubicBezTo>
                    <a:pt x="20607" y="17778"/>
                    <a:pt x="20817" y="18489"/>
                    <a:pt x="21016" y="19244"/>
                  </a:cubicBezTo>
                  <a:cubicBezTo>
                    <a:pt x="21215" y="20000"/>
                    <a:pt x="21403" y="20800"/>
                    <a:pt x="2159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5" name="Line"/>
            <p:cNvSpPr/>
            <p:nvPr/>
          </p:nvSpPr>
          <p:spPr>
            <a:xfrm>
              <a:off x="478527" y="4615503"/>
              <a:ext cx="1905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3484"/>
                    <a:pt x="14400" y="6968"/>
                    <a:pt x="18000" y="10568"/>
                  </a:cubicBezTo>
                  <a:cubicBezTo>
                    <a:pt x="21600" y="14168"/>
                    <a:pt x="21600" y="1788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6" name="Line"/>
            <p:cNvSpPr/>
            <p:nvPr/>
          </p:nvSpPr>
          <p:spPr>
            <a:xfrm>
              <a:off x="469915" y="4528642"/>
              <a:ext cx="264177" cy="494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8" h="21281" fill="norm" stroke="1" extrusionOk="0">
                  <a:moveTo>
                    <a:pt x="179" y="2099"/>
                  </a:moveTo>
                  <a:cubicBezTo>
                    <a:pt x="11" y="1462"/>
                    <a:pt x="-156" y="824"/>
                    <a:pt x="263" y="413"/>
                  </a:cubicBezTo>
                  <a:cubicBezTo>
                    <a:pt x="681" y="3"/>
                    <a:pt x="1686" y="-179"/>
                    <a:pt x="4114" y="231"/>
                  </a:cubicBezTo>
                  <a:cubicBezTo>
                    <a:pt x="6542" y="641"/>
                    <a:pt x="10393" y="1644"/>
                    <a:pt x="13658" y="3421"/>
                  </a:cubicBezTo>
                  <a:cubicBezTo>
                    <a:pt x="16923" y="5198"/>
                    <a:pt x="19602" y="7750"/>
                    <a:pt x="20523" y="10302"/>
                  </a:cubicBezTo>
                  <a:cubicBezTo>
                    <a:pt x="21444" y="12854"/>
                    <a:pt x="20607" y="15406"/>
                    <a:pt x="18681" y="17274"/>
                  </a:cubicBezTo>
                  <a:cubicBezTo>
                    <a:pt x="16756" y="19143"/>
                    <a:pt x="13742" y="20327"/>
                    <a:pt x="10895" y="20874"/>
                  </a:cubicBezTo>
                  <a:cubicBezTo>
                    <a:pt x="8049" y="21421"/>
                    <a:pt x="5370" y="21330"/>
                    <a:pt x="3611" y="21102"/>
                  </a:cubicBezTo>
                  <a:cubicBezTo>
                    <a:pt x="1853" y="20874"/>
                    <a:pt x="1016" y="20510"/>
                    <a:pt x="1016" y="20191"/>
                  </a:cubicBezTo>
                  <a:cubicBezTo>
                    <a:pt x="1016" y="19872"/>
                    <a:pt x="1853" y="19598"/>
                    <a:pt x="2691" y="193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7" name="Line"/>
            <p:cNvSpPr/>
            <p:nvPr/>
          </p:nvSpPr>
          <p:spPr>
            <a:xfrm>
              <a:off x="929377" y="4780603"/>
              <a:ext cx="889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8" name="Line"/>
            <p:cNvSpPr/>
            <p:nvPr/>
          </p:nvSpPr>
          <p:spPr>
            <a:xfrm>
              <a:off x="897627" y="4875853"/>
              <a:ext cx="1905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9" name="Line"/>
            <p:cNvSpPr/>
            <p:nvPr/>
          </p:nvSpPr>
          <p:spPr>
            <a:xfrm>
              <a:off x="1190323" y="4539303"/>
              <a:ext cx="208955" cy="476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443" fill="norm" stroke="1" extrusionOk="0">
                  <a:moveTo>
                    <a:pt x="21539" y="1142"/>
                  </a:moveTo>
                  <a:cubicBezTo>
                    <a:pt x="19794" y="571"/>
                    <a:pt x="18048" y="0"/>
                    <a:pt x="14994" y="0"/>
                  </a:cubicBezTo>
                  <a:cubicBezTo>
                    <a:pt x="11939" y="0"/>
                    <a:pt x="7575" y="571"/>
                    <a:pt x="5066" y="1047"/>
                  </a:cubicBezTo>
                  <a:cubicBezTo>
                    <a:pt x="2557" y="1522"/>
                    <a:pt x="1903" y="1903"/>
                    <a:pt x="1466" y="2331"/>
                  </a:cubicBezTo>
                  <a:cubicBezTo>
                    <a:pt x="1030" y="2759"/>
                    <a:pt x="812" y="3235"/>
                    <a:pt x="1357" y="3568"/>
                  </a:cubicBezTo>
                  <a:cubicBezTo>
                    <a:pt x="1903" y="3901"/>
                    <a:pt x="3212" y="4092"/>
                    <a:pt x="5612" y="4710"/>
                  </a:cubicBezTo>
                  <a:cubicBezTo>
                    <a:pt x="8012" y="5329"/>
                    <a:pt x="11503" y="6375"/>
                    <a:pt x="12812" y="7565"/>
                  </a:cubicBezTo>
                  <a:cubicBezTo>
                    <a:pt x="14121" y="8754"/>
                    <a:pt x="13248" y="10086"/>
                    <a:pt x="11394" y="11228"/>
                  </a:cubicBezTo>
                  <a:cubicBezTo>
                    <a:pt x="9539" y="12370"/>
                    <a:pt x="6703" y="13322"/>
                    <a:pt x="4739" y="13893"/>
                  </a:cubicBezTo>
                  <a:cubicBezTo>
                    <a:pt x="2775" y="14463"/>
                    <a:pt x="1684" y="14654"/>
                    <a:pt x="1030" y="14987"/>
                  </a:cubicBezTo>
                  <a:cubicBezTo>
                    <a:pt x="375" y="15320"/>
                    <a:pt x="157" y="15796"/>
                    <a:pt x="48" y="16509"/>
                  </a:cubicBezTo>
                  <a:cubicBezTo>
                    <a:pt x="-61" y="17223"/>
                    <a:pt x="-61" y="18174"/>
                    <a:pt x="921" y="19174"/>
                  </a:cubicBezTo>
                  <a:cubicBezTo>
                    <a:pt x="1903" y="20173"/>
                    <a:pt x="3866" y="21219"/>
                    <a:pt x="6375" y="21410"/>
                  </a:cubicBezTo>
                  <a:cubicBezTo>
                    <a:pt x="8884" y="21600"/>
                    <a:pt x="11939" y="20934"/>
                    <a:pt x="14994" y="202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0" name="Line"/>
            <p:cNvSpPr/>
            <p:nvPr/>
          </p:nvSpPr>
          <p:spPr>
            <a:xfrm>
              <a:off x="1399277" y="4704403"/>
              <a:ext cx="2286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00" y="3697"/>
                    <a:pt x="6000" y="7395"/>
                    <a:pt x="9100" y="10800"/>
                  </a:cubicBezTo>
                  <a:cubicBezTo>
                    <a:pt x="12200" y="14205"/>
                    <a:pt x="15400" y="17319"/>
                    <a:pt x="17500" y="19070"/>
                  </a:cubicBezTo>
                  <a:cubicBezTo>
                    <a:pt x="19600" y="20822"/>
                    <a:pt x="20600" y="2121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1" name="Line"/>
            <p:cNvSpPr/>
            <p:nvPr/>
          </p:nvSpPr>
          <p:spPr>
            <a:xfrm>
              <a:off x="1457372" y="4666303"/>
              <a:ext cx="145106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600" fill="norm" stroke="1" extrusionOk="0">
                  <a:moveTo>
                    <a:pt x="21460" y="0"/>
                  </a:moveTo>
                  <a:cubicBezTo>
                    <a:pt x="19895" y="0"/>
                    <a:pt x="18330" y="0"/>
                    <a:pt x="16608" y="747"/>
                  </a:cubicBezTo>
                  <a:cubicBezTo>
                    <a:pt x="14886" y="1494"/>
                    <a:pt x="13008" y="2989"/>
                    <a:pt x="10503" y="5570"/>
                  </a:cubicBezTo>
                  <a:cubicBezTo>
                    <a:pt x="7999" y="8151"/>
                    <a:pt x="4869" y="11819"/>
                    <a:pt x="2834" y="14468"/>
                  </a:cubicBezTo>
                  <a:cubicBezTo>
                    <a:pt x="799" y="17117"/>
                    <a:pt x="-140" y="18747"/>
                    <a:pt x="17" y="19766"/>
                  </a:cubicBezTo>
                  <a:cubicBezTo>
                    <a:pt x="173" y="20785"/>
                    <a:pt x="1425" y="21192"/>
                    <a:pt x="26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2" name="Line"/>
            <p:cNvSpPr/>
            <p:nvPr/>
          </p:nvSpPr>
          <p:spPr>
            <a:xfrm>
              <a:off x="1720683" y="4888553"/>
              <a:ext cx="27845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1782" y="0"/>
                  </a:moveTo>
                  <a:cubicBezTo>
                    <a:pt x="239" y="7200"/>
                    <a:pt x="-1304" y="14400"/>
                    <a:pt x="1782" y="18000"/>
                  </a:cubicBezTo>
                  <a:cubicBezTo>
                    <a:pt x="4867" y="21600"/>
                    <a:pt x="12582" y="21600"/>
                    <a:pt x="2029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3" name="Line"/>
            <p:cNvSpPr/>
            <p:nvPr/>
          </p:nvSpPr>
          <p:spPr>
            <a:xfrm>
              <a:off x="1888227" y="4901253"/>
              <a:ext cx="1143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4" name="Line"/>
            <p:cNvSpPr/>
            <p:nvPr/>
          </p:nvSpPr>
          <p:spPr>
            <a:xfrm>
              <a:off x="2148577" y="4875853"/>
              <a:ext cx="762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5" name="Line"/>
            <p:cNvSpPr/>
            <p:nvPr/>
          </p:nvSpPr>
          <p:spPr>
            <a:xfrm>
              <a:off x="2624827" y="4596453"/>
              <a:ext cx="1841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31" y="1950"/>
                    <a:pt x="5462" y="3900"/>
                    <a:pt x="8814" y="7050"/>
                  </a:cubicBezTo>
                  <a:cubicBezTo>
                    <a:pt x="12166" y="10200"/>
                    <a:pt x="16138" y="14550"/>
                    <a:pt x="18372" y="17175"/>
                  </a:cubicBezTo>
                  <a:cubicBezTo>
                    <a:pt x="20607" y="19800"/>
                    <a:pt x="21103" y="207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6" name="Line"/>
            <p:cNvSpPr/>
            <p:nvPr/>
          </p:nvSpPr>
          <p:spPr>
            <a:xfrm>
              <a:off x="2610410" y="4539303"/>
              <a:ext cx="204918" cy="415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1507" fill="norm" stroke="1" extrusionOk="0">
                  <a:moveTo>
                    <a:pt x="21338" y="0"/>
                  </a:moveTo>
                  <a:cubicBezTo>
                    <a:pt x="18914" y="1645"/>
                    <a:pt x="16489" y="3289"/>
                    <a:pt x="13514" y="5976"/>
                  </a:cubicBezTo>
                  <a:cubicBezTo>
                    <a:pt x="10538" y="8662"/>
                    <a:pt x="7011" y="12390"/>
                    <a:pt x="4697" y="14912"/>
                  </a:cubicBezTo>
                  <a:cubicBezTo>
                    <a:pt x="2383" y="17434"/>
                    <a:pt x="1281" y="18749"/>
                    <a:pt x="620" y="19736"/>
                  </a:cubicBezTo>
                  <a:cubicBezTo>
                    <a:pt x="-42" y="20723"/>
                    <a:pt x="-262" y="21381"/>
                    <a:pt x="399" y="21490"/>
                  </a:cubicBezTo>
                  <a:cubicBezTo>
                    <a:pt x="1060" y="21600"/>
                    <a:pt x="2603" y="21161"/>
                    <a:pt x="4146" y="207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7" name="Line"/>
            <p:cNvSpPr/>
            <p:nvPr/>
          </p:nvSpPr>
          <p:spPr>
            <a:xfrm>
              <a:off x="2853427" y="4821790"/>
              <a:ext cx="114301" cy="149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1" fill="norm" stroke="1" extrusionOk="0">
                  <a:moveTo>
                    <a:pt x="0" y="5033"/>
                  </a:moveTo>
                  <a:cubicBezTo>
                    <a:pt x="0" y="8075"/>
                    <a:pt x="0" y="11117"/>
                    <a:pt x="0" y="13399"/>
                  </a:cubicBezTo>
                  <a:cubicBezTo>
                    <a:pt x="0" y="15681"/>
                    <a:pt x="0" y="17202"/>
                    <a:pt x="200" y="17050"/>
                  </a:cubicBezTo>
                  <a:cubicBezTo>
                    <a:pt x="400" y="16898"/>
                    <a:pt x="800" y="15072"/>
                    <a:pt x="2400" y="12334"/>
                  </a:cubicBezTo>
                  <a:cubicBezTo>
                    <a:pt x="4000" y="9596"/>
                    <a:pt x="6800" y="5946"/>
                    <a:pt x="9200" y="3512"/>
                  </a:cubicBezTo>
                  <a:cubicBezTo>
                    <a:pt x="11600" y="1078"/>
                    <a:pt x="13600" y="-139"/>
                    <a:pt x="14600" y="13"/>
                  </a:cubicBezTo>
                  <a:cubicBezTo>
                    <a:pt x="15600" y="165"/>
                    <a:pt x="15600" y="1686"/>
                    <a:pt x="16600" y="5489"/>
                  </a:cubicBezTo>
                  <a:cubicBezTo>
                    <a:pt x="17600" y="9292"/>
                    <a:pt x="19600" y="15376"/>
                    <a:pt x="21600" y="21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8" name="Line"/>
            <p:cNvSpPr/>
            <p:nvPr/>
          </p:nvSpPr>
          <p:spPr>
            <a:xfrm>
              <a:off x="3031227" y="4494853"/>
              <a:ext cx="91803" cy="49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8" h="21600" fill="norm" stroke="1" extrusionOk="0">
                  <a:moveTo>
                    <a:pt x="0" y="0"/>
                  </a:moveTo>
                  <a:cubicBezTo>
                    <a:pt x="4320" y="923"/>
                    <a:pt x="8640" y="1846"/>
                    <a:pt x="10800" y="2769"/>
                  </a:cubicBezTo>
                  <a:cubicBezTo>
                    <a:pt x="12960" y="3692"/>
                    <a:pt x="12960" y="4615"/>
                    <a:pt x="11280" y="5631"/>
                  </a:cubicBezTo>
                  <a:cubicBezTo>
                    <a:pt x="9600" y="6646"/>
                    <a:pt x="6240" y="7754"/>
                    <a:pt x="4560" y="8815"/>
                  </a:cubicBezTo>
                  <a:cubicBezTo>
                    <a:pt x="2880" y="9877"/>
                    <a:pt x="2880" y="10892"/>
                    <a:pt x="5520" y="11954"/>
                  </a:cubicBezTo>
                  <a:cubicBezTo>
                    <a:pt x="8160" y="13015"/>
                    <a:pt x="13440" y="14123"/>
                    <a:pt x="16800" y="15277"/>
                  </a:cubicBezTo>
                  <a:cubicBezTo>
                    <a:pt x="20160" y="16431"/>
                    <a:pt x="21600" y="17631"/>
                    <a:pt x="20400" y="18692"/>
                  </a:cubicBezTo>
                  <a:cubicBezTo>
                    <a:pt x="19200" y="19754"/>
                    <a:pt x="15360" y="20677"/>
                    <a:pt x="12240" y="21138"/>
                  </a:cubicBezTo>
                  <a:cubicBezTo>
                    <a:pt x="9120" y="21600"/>
                    <a:pt x="6720" y="21600"/>
                    <a:pt x="43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9" name="Line"/>
            <p:cNvSpPr/>
            <p:nvPr/>
          </p:nvSpPr>
          <p:spPr>
            <a:xfrm>
              <a:off x="3458632" y="4755203"/>
              <a:ext cx="379609" cy="144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375" fill="norm" stroke="1" extrusionOk="0">
                  <a:moveTo>
                    <a:pt x="4186" y="15026"/>
                  </a:moveTo>
                  <a:cubicBezTo>
                    <a:pt x="3709" y="15965"/>
                    <a:pt x="3231" y="16904"/>
                    <a:pt x="2814" y="18000"/>
                  </a:cubicBezTo>
                  <a:cubicBezTo>
                    <a:pt x="2396" y="19096"/>
                    <a:pt x="2038" y="20348"/>
                    <a:pt x="1561" y="20974"/>
                  </a:cubicBezTo>
                  <a:cubicBezTo>
                    <a:pt x="1083" y="21600"/>
                    <a:pt x="487" y="21600"/>
                    <a:pt x="188" y="20191"/>
                  </a:cubicBezTo>
                  <a:cubicBezTo>
                    <a:pt x="-110" y="18783"/>
                    <a:pt x="-110" y="15965"/>
                    <a:pt x="606" y="12365"/>
                  </a:cubicBezTo>
                  <a:cubicBezTo>
                    <a:pt x="1322" y="8765"/>
                    <a:pt x="2754" y="4383"/>
                    <a:pt x="4186" y="2504"/>
                  </a:cubicBezTo>
                  <a:cubicBezTo>
                    <a:pt x="5618" y="626"/>
                    <a:pt x="7050" y="1252"/>
                    <a:pt x="8542" y="4070"/>
                  </a:cubicBezTo>
                  <a:cubicBezTo>
                    <a:pt x="10034" y="6887"/>
                    <a:pt x="11585" y="11896"/>
                    <a:pt x="12599" y="15026"/>
                  </a:cubicBezTo>
                  <a:cubicBezTo>
                    <a:pt x="13614" y="18157"/>
                    <a:pt x="14091" y="19409"/>
                    <a:pt x="14628" y="19878"/>
                  </a:cubicBezTo>
                  <a:cubicBezTo>
                    <a:pt x="15165" y="20348"/>
                    <a:pt x="15762" y="20035"/>
                    <a:pt x="16717" y="18000"/>
                  </a:cubicBezTo>
                  <a:cubicBezTo>
                    <a:pt x="17671" y="15965"/>
                    <a:pt x="18984" y="12209"/>
                    <a:pt x="19879" y="9704"/>
                  </a:cubicBezTo>
                  <a:cubicBezTo>
                    <a:pt x="20774" y="7200"/>
                    <a:pt x="21251" y="5948"/>
                    <a:pt x="21371" y="4539"/>
                  </a:cubicBezTo>
                  <a:cubicBezTo>
                    <a:pt x="21490" y="3130"/>
                    <a:pt x="21251" y="1565"/>
                    <a:pt x="2101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0" name="Line"/>
            <p:cNvSpPr/>
            <p:nvPr/>
          </p:nvSpPr>
          <p:spPr>
            <a:xfrm>
              <a:off x="3507477" y="4507553"/>
              <a:ext cx="127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1" name="Line"/>
            <p:cNvSpPr/>
            <p:nvPr/>
          </p:nvSpPr>
          <p:spPr>
            <a:xfrm>
              <a:off x="3507477" y="4444053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2" name="Line"/>
            <p:cNvSpPr/>
            <p:nvPr/>
          </p:nvSpPr>
          <p:spPr>
            <a:xfrm>
              <a:off x="3602727" y="4513903"/>
              <a:ext cx="127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3" name="Line"/>
            <p:cNvSpPr/>
            <p:nvPr/>
          </p:nvSpPr>
          <p:spPr>
            <a:xfrm>
              <a:off x="3615427" y="4418653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4" name="Line"/>
            <p:cNvSpPr/>
            <p:nvPr/>
          </p:nvSpPr>
          <p:spPr>
            <a:xfrm>
              <a:off x="3665698" y="4286549"/>
              <a:ext cx="133880" cy="396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8" h="21094" fill="norm" stroke="1" extrusionOk="0">
                  <a:moveTo>
                    <a:pt x="18027" y="14109"/>
                  </a:moveTo>
                  <a:cubicBezTo>
                    <a:pt x="16033" y="13434"/>
                    <a:pt x="14040" y="12759"/>
                    <a:pt x="10883" y="12871"/>
                  </a:cubicBezTo>
                  <a:cubicBezTo>
                    <a:pt x="7726" y="12983"/>
                    <a:pt x="3406" y="13884"/>
                    <a:pt x="1412" y="15402"/>
                  </a:cubicBezTo>
                  <a:cubicBezTo>
                    <a:pt x="-582" y="16921"/>
                    <a:pt x="-250" y="19058"/>
                    <a:pt x="1080" y="20184"/>
                  </a:cubicBezTo>
                  <a:cubicBezTo>
                    <a:pt x="2409" y="21309"/>
                    <a:pt x="4735" y="21421"/>
                    <a:pt x="7560" y="20352"/>
                  </a:cubicBezTo>
                  <a:cubicBezTo>
                    <a:pt x="10384" y="19284"/>
                    <a:pt x="13707" y="17033"/>
                    <a:pt x="16033" y="14165"/>
                  </a:cubicBezTo>
                  <a:cubicBezTo>
                    <a:pt x="18360" y="11296"/>
                    <a:pt x="19689" y="7809"/>
                    <a:pt x="20353" y="5727"/>
                  </a:cubicBezTo>
                  <a:cubicBezTo>
                    <a:pt x="21018" y="3646"/>
                    <a:pt x="21018" y="2971"/>
                    <a:pt x="21018" y="2127"/>
                  </a:cubicBezTo>
                  <a:cubicBezTo>
                    <a:pt x="21018" y="1284"/>
                    <a:pt x="21018" y="271"/>
                    <a:pt x="20520" y="46"/>
                  </a:cubicBezTo>
                  <a:cubicBezTo>
                    <a:pt x="20021" y="-179"/>
                    <a:pt x="19024" y="384"/>
                    <a:pt x="17695" y="2465"/>
                  </a:cubicBezTo>
                  <a:cubicBezTo>
                    <a:pt x="16366" y="4546"/>
                    <a:pt x="14704" y="8146"/>
                    <a:pt x="14870" y="10958"/>
                  </a:cubicBezTo>
                  <a:cubicBezTo>
                    <a:pt x="15036" y="13771"/>
                    <a:pt x="17030" y="15796"/>
                    <a:pt x="19024" y="178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5" name="Line"/>
            <p:cNvSpPr/>
            <p:nvPr/>
          </p:nvSpPr>
          <p:spPr>
            <a:xfrm>
              <a:off x="4148827" y="4545653"/>
              <a:ext cx="234951" cy="414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503" y="2645"/>
                    <a:pt x="7005" y="5290"/>
                    <a:pt x="10119" y="8265"/>
                  </a:cubicBezTo>
                  <a:cubicBezTo>
                    <a:pt x="13232" y="11241"/>
                    <a:pt x="15957" y="14547"/>
                    <a:pt x="17514" y="16641"/>
                  </a:cubicBezTo>
                  <a:cubicBezTo>
                    <a:pt x="19070" y="18735"/>
                    <a:pt x="19459" y="19616"/>
                    <a:pt x="19849" y="20333"/>
                  </a:cubicBezTo>
                  <a:cubicBezTo>
                    <a:pt x="20238" y="21049"/>
                    <a:pt x="20627" y="21600"/>
                    <a:pt x="20919" y="21600"/>
                  </a:cubicBezTo>
                  <a:cubicBezTo>
                    <a:pt x="21211" y="21600"/>
                    <a:pt x="21405" y="21049"/>
                    <a:pt x="21600" y="20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6" name="Line"/>
            <p:cNvSpPr/>
            <p:nvPr/>
          </p:nvSpPr>
          <p:spPr>
            <a:xfrm>
              <a:off x="4122213" y="4513903"/>
              <a:ext cx="267915" cy="488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484" fill="norm" stroke="1" extrusionOk="0">
                  <a:moveTo>
                    <a:pt x="21527" y="0"/>
                  </a:moveTo>
                  <a:cubicBezTo>
                    <a:pt x="19146" y="1862"/>
                    <a:pt x="16765" y="3724"/>
                    <a:pt x="14129" y="6238"/>
                  </a:cubicBezTo>
                  <a:cubicBezTo>
                    <a:pt x="11492" y="8752"/>
                    <a:pt x="8601" y="11917"/>
                    <a:pt x="6305" y="14431"/>
                  </a:cubicBezTo>
                  <a:cubicBezTo>
                    <a:pt x="4009" y="16945"/>
                    <a:pt x="2308" y="18807"/>
                    <a:pt x="1288" y="19971"/>
                  </a:cubicBezTo>
                  <a:cubicBezTo>
                    <a:pt x="267" y="21134"/>
                    <a:pt x="-73" y="21600"/>
                    <a:pt x="12" y="21460"/>
                  </a:cubicBezTo>
                  <a:cubicBezTo>
                    <a:pt x="97" y="21321"/>
                    <a:pt x="607" y="20576"/>
                    <a:pt x="1118" y="198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7" name="Line"/>
            <p:cNvSpPr/>
            <p:nvPr/>
          </p:nvSpPr>
          <p:spPr>
            <a:xfrm>
              <a:off x="4009127" y="5117153"/>
              <a:ext cx="4762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76" y="2400"/>
                    <a:pt x="5952" y="4800"/>
                    <a:pt x="9120" y="4800"/>
                  </a:cubicBezTo>
                  <a:cubicBezTo>
                    <a:pt x="12288" y="4800"/>
                    <a:pt x="15648" y="2400"/>
                    <a:pt x="17760" y="4800"/>
                  </a:cubicBezTo>
                  <a:cubicBezTo>
                    <a:pt x="19872" y="7200"/>
                    <a:pt x="20736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8" name="Line"/>
            <p:cNvSpPr/>
            <p:nvPr/>
          </p:nvSpPr>
          <p:spPr>
            <a:xfrm>
              <a:off x="4054065" y="5174303"/>
              <a:ext cx="374163" cy="496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107" fill="norm" stroke="1" extrusionOk="0">
                  <a:moveTo>
                    <a:pt x="3249" y="8100"/>
                  </a:moveTo>
                  <a:cubicBezTo>
                    <a:pt x="2521" y="9900"/>
                    <a:pt x="1793" y="11700"/>
                    <a:pt x="1125" y="13950"/>
                  </a:cubicBezTo>
                  <a:cubicBezTo>
                    <a:pt x="458" y="16200"/>
                    <a:pt x="-149" y="18900"/>
                    <a:pt x="33" y="20250"/>
                  </a:cubicBezTo>
                  <a:cubicBezTo>
                    <a:pt x="215" y="21600"/>
                    <a:pt x="1186" y="21600"/>
                    <a:pt x="3673" y="18450"/>
                  </a:cubicBezTo>
                  <a:cubicBezTo>
                    <a:pt x="6161" y="15300"/>
                    <a:pt x="10166" y="9000"/>
                    <a:pt x="13381" y="5400"/>
                  </a:cubicBezTo>
                  <a:cubicBezTo>
                    <a:pt x="16597" y="1800"/>
                    <a:pt x="19024" y="900"/>
                    <a:pt x="2145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9" name="Line"/>
            <p:cNvSpPr/>
            <p:nvPr/>
          </p:nvSpPr>
          <p:spPr>
            <a:xfrm>
              <a:off x="3981240" y="5333053"/>
              <a:ext cx="78688" cy="379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527" fill="norm" stroke="1" extrusionOk="0">
                  <a:moveTo>
                    <a:pt x="21131" y="0"/>
                  </a:moveTo>
                  <a:cubicBezTo>
                    <a:pt x="18289" y="360"/>
                    <a:pt x="15447" y="720"/>
                    <a:pt x="12889" y="1980"/>
                  </a:cubicBezTo>
                  <a:cubicBezTo>
                    <a:pt x="10331" y="3240"/>
                    <a:pt x="8057" y="5400"/>
                    <a:pt x="5784" y="8460"/>
                  </a:cubicBezTo>
                  <a:cubicBezTo>
                    <a:pt x="3510" y="11520"/>
                    <a:pt x="1236" y="15480"/>
                    <a:pt x="384" y="17820"/>
                  </a:cubicBezTo>
                  <a:cubicBezTo>
                    <a:pt x="-469" y="20160"/>
                    <a:pt x="99" y="20880"/>
                    <a:pt x="2089" y="21240"/>
                  </a:cubicBezTo>
                  <a:cubicBezTo>
                    <a:pt x="4078" y="21600"/>
                    <a:pt x="7489" y="21600"/>
                    <a:pt x="10331" y="21360"/>
                  </a:cubicBezTo>
                  <a:cubicBezTo>
                    <a:pt x="13173" y="21120"/>
                    <a:pt x="15447" y="20640"/>
                    <a:pt x="16868" y="19800"/>
                  </a:cubicBezTo>
                  <a:cubicBezTo>
                    <a:pt x="18289" y="18960"/>
                    <a:pt x="18857" y="17760"/>
                    <a:pt x="19426" y="165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0" name="Line"/>
            <p:cNvSpPr/>
            <p:nvPr/>
          </p:nvSpPr>
          <p:spPr>
            <a:xfrm>
              <a:off x="3961190" y="5530911"/>
              <a:ext cx="511488" cy="131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021" fill="norm" stroke="1" extrusionOk="0">
                  <a:moveTo>
                    <a:pt x="413" y="6926"/>
                  </a:moveTo>
                  <a:cubicBezTo>
                    <a:pt x="147" y="5577"/>
                    <a:pt x="-120" y="4226"/>
                    <a:pt x="58" y="3045"/>
                  </a:cubicBezTo>
                  <a:cubicBezTo>
                    <a:pt x="236" y="1864"/>
                    <a:pt x="858" y="852"/>
                    <a:pt x="1658" y="345"/>
                  </a:cubicBezTo>
                  <a:cubicBezTo>
                    <a:pt x="2458" y="-161"/>
                    <a:pt x="3436" y="-161"/>
                    <a:pt x="4369" y="683"/>
                  </a:cubicBezTo>
                  <a:cubicBezTo>
                    <a:pt x="5302" y="1527"/>
                    <a:pt x="6191" y="3214"/>
                    <a:pt x="6636" y="5745"/>
                  </a:cubicBezTo>
                  <a:cubicBezTo>
                    <a:pt x="7080" y="8276"/>
                    <a:pt x="7080" y="11651"/>
                    <a:pt x="6858" y="14689"/>
                  </a:cubicBezTo>
                  <a:cubicBezTo>
                    <a:pt x="6636" y="17727"/>
                    <a:pt x="6191" y="20426"/>
                    <a:pt x="5969" y="20933"/>
                  </a:cubicBezTo>
                  <a:cubicBezTo>
                    <a:pt x="5747" y="21439"/>
                    <a:pt x="5747" y="19752"/>
                    <a:pt x="6280" y="16208"/>
                  </a:cubicBezTo>
                  <a:cubicBezTo>
                    <a:pt x="6813" y="12664"/>
                    <a:pt x="7880" y="7264"/>
                    <a:pt x="8636" y="4226"/>
                  </a:cubicBezTo>
                  <a:cubicBezTo>
                    <a:pt x="9391" y="1189"/>
                    <a:pt x="9836" y="514"/>
                    <a:pt x="10147" y="1020"/>
                  </a:cubicBezTo>
                  <a:cubicBezTo>
                    <a:pt x="10458" y="1527"/>
                    <a:pt x="10636" y="3214"/>
                    <a:pt x="10724" y="5070"/>
                  </a:cubicBezTo>
                  <a:cubicBezTo>
                    <a:pt x="10813" y="6926"/>
                    <a:pt x="10813" y="8952"/>
                    <a:pt x="10769" y="11145"/>
                  </a:cubicBezTo>
                  <a:cubicBezTo>
                    <a:pt x="10724" y="13339"/>
                    <a:pt x="10636" y="15701"/>
                    <a:pt x="10724" y="16208"/>
                  </a:cubicBezTo>
                  <a:cubicBezTo>
                    <a:pt x="10813" y="16714"/>
                    <a:pt x="11080" y="15364"/>
                    <a:pt x="11258" y="13676"/>
                  </a:cubicBezTo>
                  <a:cubicBezTo>
                    <a:pt x="11436" y="11989"/>
                    <a:pt x="11524" y="9964"/>
                    <a:pt x="11702" y="8108"/>
                  </a:cubicBezTo>
                  <a:cubicBezTo>
                    <a:pt x="11880" y="6251"/>
                    <a:pt x="12147" y="4564"/>
                    <a:pt x="12280" y="4564"/>
                  </a:cubicBezTo>
                  <a:cubicBezTo>
                    <a:pt x="12413" y="4564"/>
                    <a:pt x="12413" y="6251"/>
                    <a:pt x="12413" y="7939"/>
                  </a:cubicBezTo>
                  <a:cubicBezTo>
                    <a:pt x="12413" y="9626"/>
                    <a:pt x="12413" y="11314"/>
                    <a:pt x="12547" y="13002"/>
                  </a:cubicBezTo>
                  <a:cubicBezTo>
                    <a:pt x="12680" y="14689"/>
                    <a:pt x="12947" y="16376"/>
                    <a:pt x="13347" y="17220"/>
                  </a:cubicBezTo>
                  <a:cubicBezTo>
                    <a:pt x="13747" y="18064"/>
                    <a:pt x="14280" y="18064"/>
                    <a:pt x="14858" y="16714"/>
                  </a:cubicBezTo>
                  <a:cubicBezTo>
                    <a:pt x="15436" y="15364"/>
                    <a:pt x="16058" y="12664"/>
                    <a:pt x="16502" y="10301"/>
                  </a:cubicBezTo>
                  <a:cubicBezTo>
                    <a:pt x="16947" y="7939"/>
                    <a:pt x="17213" y="5914"/>
                    <a:pt x="17124" y="5070"/>
                  </a:cubicBezTo>
                  <a:cubicBezTo>
                    <a:pt x="17036" y="4226"/>
                    <a:pt x="16591" y="4564"/>
                    <a:pt x="16147" y="5745"/>
                  </a:cubicBezTo>
                  <a:cubicBezTo>
                    <a:pt x="15702" y="6926"/>
                    <a:pt x="15258" y="8952"/>
                    <a:pt x="15036" y="10977"/>
                  </a:cubicBezTo>
                  <a:cubicBezTo>
                    <a:pt x="14813" y="13002"/>
                    <a:pt x="14813" y="15027"/>
                    <a:pt x="15613" y="16714"/>
                  </a:cubicBezTo>
                  <a:cubicBezTo>
                    <a:pt x="16413" y="18401"/>
                    <a:pt x="18013" y="19752"/>
                    <a:pt x="19124" y="20258"/>
                  </a:cubicBezTo>
                  <a:cubicBezTo>
                    <a:pt x="20236" y="20764"/>
                    <a:pt x="20858" y="20426"/>
                    <a:pt x="21480" y="200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1" name="Line"/>
            <p:cNvSpPr/>
            <p:nvPr/>
          </p:nvSpPr>
          <p:spPr>
            <a:xfrm>
              <a:off x="4835539" y="5326703"/>
              <a:ext cx="380089" cy="3707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496" fill="norm" stroke="1" extrusionOk="0">
                  <a:moveTo>
                    <a:pt x="1028" y="0"/>
                  </a:moveTo>
                  <a:cubicBezTo>
                    <a:pt x="908" y="3436"/>
                    <a:pt x="788" y="6873"/>
                    <a:pt x="788" y="10125"/>
                  </a:cubicBezTo>
                  <a:cubicBezTo>
                    <a:pt x="788" y="13377"/>
                    <a:pt x="908" y="16445"/>
                    <a:pt x="788" y="18409"/>
                  </a:cubicBezTo>
                  <a:cubicBezTo>
                    <a:pt x="668" y="20373"/>
                    <a:pt x="308" y="21232"/>
                    <a:pt x="128" y="21170"/>
                  </a:cubicBezTo>
                  <a:cubicBezTo>
                    <a:pt x="-52" y="21109"/>
                    <a:pt x="-52" y="20127"/>
                    <a:pt x="188" y="18716"/>
                  </a:cubicBezTo>
                  <a:cubicBezTo>
                    <a:pt x="428" y="17305"/>
                    <a:pt x="908" y="15464"/>
                    <a:pt x="1268" y="14236"/>
                  </a:cubicBezTo>
                  <a:cubicBezTo>
                    <a:pt x="1628" y="13009"/>
                    <a:pt x="1868" y="12395"/>
                    <a:pt x="2288" y="12027"/>
                  </a:cubicBezTo>
                  <a:cubicBezTo>
                    <a:pt x="2708" y="11659"/>
                    <a:pt x="3308" y="11536"/>
                    <a:pt x="3848" y="11659"/>
                  </a:cubicBezTo>
                  <a:cubicBezTo>
                    <a:pt x="4388" y="11782"/>
                    <a:pt x="4868" y="12150"/>
                    <a:pt x="5288" y="13070"/>
                  </a:cubicBezTo>
                  <a:cubicBezTo>
                    <a:pt x="5708" y="13991"/>
                    <a:pt x="6068" y="15464"/>
                    <a:pt x="5768" y="16752"/>
                  </a:cubicBezTo>
                  <a:cubicBezTo>
                    <a:pt x="5468" y="18041"/>
                    <a:pt x="4508" y="19145"/>
                    <a:pt x="3728" y="19820"/>
                  </a:cubicBezTo>
                  <a:cubicBezTo>
                    <a:pt x="2948" y="20495"/>
                    <a:pt x="2348" y="20741"/>
                    <a:pt x="1748" y="20864"/>
                  </a:cubicBezTo>
                  <a:cubicBezTo>
                    <a:pt x="1148" y="20986"/>
                    <a:pt x="548" y="20986"/>
                    <a:pt x="428" y="20680"/>
                  </a:cubicBezTo>
                  <a:cubicBezTo>
                    <a:pt x="308" y="20373"/>
                    <a:pt x="668" y="19759"/>
                    <a:pt x="1748" y="18777"/>
                  </a:cubicBezTo>
                  <a:cubicBezTo>
                    <a:pt x="2828" y="17795"/>
                    <a:pt x="4628" y="16445"/>
                    <a:pt x="5768" y="15586"/>
                  </a:cubicBezTo>
                  <a:cubicBezTo>
                    <a:pt x="6908" y="14727"/>
                    <a:pt x="7388" y="14359"/>
                    <a:pt x="7928" y="14298"/>
                  </a:cubicBezTo>
                  <a:cubicBezTo>
                    <a:pt x="8468" y="14236"/>
                    <a:pt x="9068" y="14482"/>
                    <a:pt x="9308" y="14911"/>
                  </a:cubicBezTo>
                  <a:cubicBezTo>
                    <a:pt x="9548" y="15341"/>
                    <a:pt x="9428" y="15955"/>
                    <a:pt x="9308" y="16568"/>
                  </a:cubicBezTo>
                  <a:cubicBezTo>
                    <a:pt x="9188" y="17182"/>
                    <a:pt x="9068" y="17795"/>
                    <a:pt x="9008" y="18409"/>
                  </a:cubicBezTo>
                  <a:cubicBezTo>
                    <a:pt x="8948" y="19023"/>
                    <a:pt x="8948" y="19636"/>
                    <a:pt x="9248" y="19882"/>
                  </a:cubicBezTo>
                  <a:cubicBezTo>
                    <a:pt x="9548" y="20127"/>
                    <a:pt x="10148" y="20005"/>
                    <a:pt x="10688" y="19391"/>
                  </a:cubicBezTo>
                  <a:cubicBezTo>
                    <a:pt x="11228" y="18777"/>
                    <a:pt x="11708" y="17673"/>
                    <a:pt x="12128" y="16752"/>
                  </a:cubicBezTo>
                  <a:cubicBezTo>
                    <a:pt x="12548" y="15832"/>
                    <a:pt x="12908" y="15095"/>
                    <a:pt x="13088" y="15034"/>
                  </a:cubicBezTo>
                  <a:cubicBezTo>
                    <a:pt x="13268" y="14973"/>
                    <a:pt x="13268" y="15586"/>
                    <a:pt x="13328" y="16200"/>
                  </a:cubicBezTo>
                  <a:cubicBezTo>
                    <a:pt x="13388" y="16814"/>
                    <a:pt x="13508" y="17427"/>
                    <a:pt x="13808" y="17918"/>
                  </a:cubicBezTo>
                  <a:cubicBezTo>
                    <a:pt x="14108" y="18409"/>
                    <a:pt x="14588" y="18777"/>
                    <a:pt x="15128" y="18777"/>
                  </a:cubicBezTo>
                  <a:cubicBezTo>
                    <a:pt x="15668" y="18777"/>
                    <a:pt x="16268" y="18409"/>
                    <a:pt x="17228" y="16568"/>
                  </a:cubicBezTo>
                  <a:cubicBezTo>
                    <a:pt x="18188" y="14727"/>
                    <a:pt x="19508" y="11414"/>
                    <a:pt x="20288" y="9205"/>
                  </a:cubicBezTo>
                  <a:cubicBezTo>
                    <a:pt x="21068" y="6995"/>
                    <a:pt x="21308" y="5891"/>
                    <a:pt x="21428" y="4970"/>
                  </a:cubicBezTo>
                  <a:cubicBezTo>
                    <a:pt x="21548" y="4050"/>
                    <a:pt x="21548" y="3314"/>
                    <a:pt x="21308" y="3252"/>
                  </a:cubicBezTo>
                  <a:cubicBezTo>
                    <a:pt x="21068" y="3191"/>
                    <a:pt x="20588" y="3805"/>
                    <a:pt x="19868" y="6075"/>
                  </a:cubicBezTo>
                  <a:cubicBezTo>
                    <a:pt x="19148" y="8345"/>
                    <a:pt x="18188" y="12273"/>
                    <a:pt x="17708" y="14973"/>
                  </a:cubicBezTo>
                  <a:cubicBezTo>
                    <a:pt x="17228" y="17673"/>
                    <a:pt x="17228" y="19145"/>
                    <a:pt x="17468" y="20127"/>
                  </a:cubicBezTo>
                  <a:cubicBezTo>
                    <a:pt x="17708" y="21109"/>
                    <a:pt x="18188" y="21600"/>
                    <a:pt x="18908" y="21477"/>
                  </a:cubicBezTo>
                  <a:cubicBezTo>
                    <a:pt x="19628" y="21355"/>
                    <a:pt x="20588" y="20618"/>
                    <a:pt x="21068" y="19820"/>
                  </a:cubicBezTo>
                  <a:cubicBezTo>
                    <a:pt x="21548" y="19023"/>
                    <a:pt x="21548" y="18164"/>
                    <a:pt x="21548" y="173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2" name="Line"/>
            <p:cNvSpPr/>
            <p:nvPr/>
          </p:nvSpPr>
          <p:spPr>
            <a:xfrm>
              <a:off x="5122267" y="5491803"/>
              <a:ext cx="15051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600" fill="norm" stroke="1" extrusionOk="0">
                  <a:moveTo>
                    <a:pt x="5132" y="21600"/>
                  </a:moveTo>
                  <a:cubicBezTo>
                    <a:pt x="2732" y="20291"/>
                    <a:pt x="332" y="18982"/>
                    <a:pt x="32" y="17345"/>
                  </a:cubicBezTo>
                  <a:cubicBezTo>
                    <a:pt x="-268" y="15709"/>
                    <a:pt x="1532" y="13745"/>
                    <a:pt x="5432" y="10800"/>
                  </a:cubicBezTo>
                  <a:cubicBezTo>
                    <a:pt x="9332" y="7855"/>
                    <a:pt x="15332" y="3927"/>
                    <a:pt x="2133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3" name="Line"/>
            <p:cNvSpPr/>
            <p:nvPr/>
          </p:nvSpPr>
          <p:spPr>
            <a:xfrm>
              <a:off x="5545283" y="5574353"/>
              <a:ext cx="260895" cy="169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300" fill="norm" stroke="1" extrusionOk="0">
                  <a:moveTo>
                    <a:pt x="1613" y="0"/>
                  </a:moveTo>
                  <a:cubicBezTo>
                    <a:pt x="916" y="5600"/>
                    <a:pt x="219" y="11200"/>
                    <a:pt x="45" y="14800"/>
                  </a:cubicBezTo>
                  <a:cubicBezTo>
                    <a:pt x="-129" y="18400"/>
                    <a:pt x="219" y="20000"/>
                    <a:pt x="829" y="20800"/>
                  </a:cubicBezTo>
                  <a:cubicBezTo>
                    <a:pt x="1439" y="21600"/>
                    <a:pt x="2310" y="21600"/>
                    <a:pt x="3442" y="19600"/>
                  </a:cubicBezTo>
                  <a:cubicBezTo>
                    <a:pt x="4574" y="17600"/>
                    <a:pt x="5968" y="13600"/>
                    <a:pt x="6926" y="10667"/>
                  </a:cubicBezTo>
                  <a:cubicBezTo>
                    <a:pt x="7884" y="7733"/>
                    <a:pt x="8406" y="5867"/>
                    <a:pt x="8581" y="5600"/>
                  </a:cubicBezTo>
                  <a:cubicBezTo>
                    <a:pt x="8755" y="5333"/>
                    <a:pt x="8581" y="6667"/>
                    <a:pt x="8406" y="8667"/>
                  </a:cubicBezTo>
                  <a:cubicBezTo>
                    <a:pt x="8232" y="10667"/>
                    <a:pt x="8058" y="13333"/>
                    <a:pt x="7971" y="15333"/>
                  </a:cubicBezTo>
                  <a:cubicBezTo>
                    <a:pt x="7884" y="17333"/>
                    <a:pt x="7884" y="18667"/>
                    <a:pt x="8319" y="19467"/>
                  </a:cubicBezTo>
                  <a:cubicBezTo>
                    <a:pt x="8755" y="20267"/>
                    <a:pt x="9626" y="20533"/>
                    <a:pt x="10323" y="20000"/>
                  </a:cubicBezTo>
                  <a:cubicBezTo>
                    <a:pt x="11019" y="19467"/>
                    <a:pt x="11542" y="18133"/>
                    <a:pt x="11977" y="16800"/>
                  </a:cubicBezTo>
                  <a:cubicBezTo>
                    <a:pt x="12413" y="15467"/>
                    <a:pt x="12761" y="14133"/>
                    <a:pt x="13110" y="12133"/>
                  </a:cubicBezTo>
                  <a:cubicBezTo>
                    <a:pt x="13458" y="10133"/>
                    <a:pt x="13806" y="7467"/>
                    <a:pt x="13894" y="8133"/>
                  </a:cubicBezTo>
                  <a:cubicBezTo>
                    <a:pt x="13981" y="8800"/>
                    <a:pt x="13806" y="12800"/>
                    <a:pt x="13719" y="15467"/>
                  </a:cubicBezTo>
                  <a:cubicBezTo>
                    <a:pt x="13632" y="18133"/>
                    <a:pt x="13632" y="19467"/>
                    <a:pt x="13632" y="19467"/>
                  </a:cubicBezTo>
                  <a:cubicBezTo>
                    <a:pt x="13632" y="19467"/>
                    <a:pt x="13632" y="18133"/>
                    <a:pt x="14068" y="15600"/>
                  </a:cubicBezTo>
                  <a:cubicBezTo>
                    <a:pt x="14503" y="13067"/>
                    <a:pt x="15374" y="9333"/>
                    <a:pt x="16245" y="7200"/>
                  </a:cubicBezTo>
                  <a:cubicBezTo>
                    <a:pt x="17116" y="5067"/>
                    <a:pt x="17987" y="4533"/>
                    <a:pt x="18684" y="4933"/>
                  </a:cubicBezTo>
                  <a:cubicBezTo>
                    <a:pt x="19381" y="5333"/>
                    <a:pt x="19903" y="6667"/>
                    <a:pt x="20165" y="8933"/>
                  </a:cubicBezTo>
                  <a:cubicBezTo>
                    <a:pt x="20426" y="11200"/>
                    <a:pt x="20426" y="14400"/>
                    <a:pt x="20339" y="16667"/>
                  </a:cubicBezTo>
                  <a:cubicBezTo>
                    <a:pt x="20252" y="18933"/>
                    <a:pt x="20077" y="20267"/>
                    <a:pt x="20252" y="19867"/>
                  </a:cubicBezTo>
                  <a:cubicBezTo>
                    <a:pt x="20426" y="19467"/>
                    <a:pt x="20948" y="17333"/>
                    <a:pt x="21471" y="15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4" name="Line"/>
            <p:cNvSpPr/>
            <p:nvPr/>
          </p:nvSpPr>
          <p:spPr>
            <a:xfrm>
              <a:off x="5845437" y="5466403"/>
              <a:ext cx="106791" cy="275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460" fill="norm" stroke="1" extrusionOk="0">
                  <a:moveTo>
                    <a:pt x="6121" y="0"/>
                  </a:moveTo>
                  <a:cubicBezTo>
                    <a:pt x="5697" y="3957"/>
                    <a:pt x="5274" y="7915"/>
                    <a:pt x="4850" y="11295"/>
                  </a:cubicBezTo>
                  <a:cubicBezTo>
                    <a:pt x="4427" y="14675"/>
                    <a:pt x="4003" y="17478"/>
                    <a:pt x="3156" y="19209"/>
                  </a:cubicBezTo>
                  <a:cubicBezTo>
                    <a:pt x="2309" y="20940"/>
                    <a:pt x="1039" y="21600"/>
                    <a:pt x="403" y="21435"/>
                  </a:cubicBezTo>
                  <a:cubicBezTo>
                    <a:pt x="-232" y="21270"/>
                    <a:pt x="-232" y="20281"/>
                    <a:pt x="1250" y="18055"/>
                  </a:cubicBezTo>
                  <a:cubicBezTo>
                    <a:pt x="2733" y="15829"/>
                    <a:pt x="5697" y="12366"/>
                    <a:pt x="7815" y="10305"/>
                  </a:cubicBezTo>
                  <a:cubicBezTo>
                    <a:pt x="9933" y="8244"/>
                    <a:pt x="11203" y="7585"/>
                    <a:pt x="12262" y="7667"/>
                  </a:cubicBezTo>
                  <a:cubicBezTo>
                    <a:pt x="13321" y="7750"/>
                    <a:pt x="14168" y="8574"/>
                    <a:pt x="13744" y="9728"/>
                  </a:cubicBezTo>
                  <a:cubicBezTo>
                    <a:pt x="13321" y="10882"/>
                    <a:pt x="11627" y="12366"/>
                    <a:pt x="10144" y="13521"/>
                  </a:cubicBezTo>
                  <a:cubicBezTo>
                    <a:pt x="8662" y="14675"/>
                    <a:pt x="7392" y="15499"/>
                    <a:pt x="7180" y="16324"/>
                  </a:cubicBezTo>
                  <a:cubicBezTo>
                    <a:pt x="6968" y="17148"/>
                    <a:pt x="7815" y="17973"/>
                    <a:pt x="9297" y="18550"/>
                  </a:cubicBezTo>
                  <a:cubicBezTo>
                    <a:pt x="10780" y="19127"/>
                    <a:pt x="12897" y="19456"/>
                    <a:pt x="15015" y="19292"/>
                  </a:cubicBezTo>
                  <a:cubicBezTo>
                    <a:pt x="17133" y="19127"/>
                    <a:pt x="19250" y="18467"/>
                    <a:pt x="21368" y="178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5" name="Line"/>
            <p:cNvSpPr/>
            <p:nvPr/>
          </p:nvSpPr>
          <p:spPr>
            <a:xfrm>
              <a:off x="5973394" y="5568003"/>
              <a:ext cx="168540" cy="141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600" fill="norm" stroke="1" extrusionOk="0">
                  <a:moveTo>
                    <a:pt x="3780" y="0"/>
                  </a:moveTo>
                  <a:cubicBezTo>
                    <a:pt x="2700" y="4836"/>
                    <a:pt x="1620" y="9672"/>
                    <a:pt x="945" y="13379"/>
                  </a:cubicBezTo>
                  <a:cubicBezTo>
                    <a:pt x="270" y="17087"/>
                    <a:pt x="0" y="19666"/>
                    <a:pt x="0" y="19988"/>
                  </a:cubicBezTo>
                  <a:cubicBezTo>
                    <a:pt x="0" y="20310"/>
                    <a:pt x="270" y="18376"/>
                    <a:pt x="945" y="15313"/>
                  </a:cubicBezTo>
                  <a:cubicBezTo>
                    <a:pt x="1620" y="12251"/>
                    <a:pt x="2700" y="8060"/>
                    <a:pt x="3645" y="5319"/>
                  </a:cubicBezTo>
                  <a:cubicBezTo>
                    <a:pt x="4590" y="2579"/>
                    <a:pt x="5400" y="1290"/>
                    <a:pt x="6210" y="1290"/>
                  </a:cubicBezTo>
                  <a:cubicBezTo>
                    <a:pt x="7020" y="1290"/>
                    <a:pt x="7830" y="2579"/>
                    <a:pt x="8235" y="5642"/>
                  </a:cubicBezTo>
                  <a:cubicBezTo>
                    <a:pt x="8640" y="8704"/>
                    <a:pt x="8640" y="13540"/>
                    <a:pt x="8640" y="16764"/>
                  </a:cubicBezTo>
                  <a:cubicBezTo>
                    <a:pt x="8640" y="19988"/>
                    <a:pt x="8640" y="21600"/>
                    <a:pt x="9045" y="21600"/>
                  </a:cubicBezTo>
                  <a:cubicBezTo>
                    <a:pt x="9450" y="21600"/>
                    <a:pt x="10260" y="19988"/>
                    <a:pt x="11475" y="17893"/>
                  </a:cubicBezTo>
                  <a:cubicBezTo>
                    <a:pt x="12690" y="15797"/>
                    <a:pt x="14310" y="13218"/>
                    <a:pt x="15525" y="10639"/>
                  </a:cubicBezTo>
                  <a:cubicBezTo>
                    <a:pt x="16740" y="8060"/>
                    <a:pt x="17550" y="5481"/>
                    <a:pt x="17550" y="4836"/>
                  </a:cubicBezTo>
                  <a:cubicBezTo>
                    <a:pt x="17550" y="4191"/>
                    <a:pt x="16740" y="5481"/>
                    <a:pt x="16065" y="7899"/>
                  </a:cubicBezTo>
                  <a:cubicBezTo>
                    <a:pt x="15390" y="10316"/>
                    <a:pt x="14850" y="13863"/>
                    <a:pt x="14850" y="16442"/>
                  </a:cubicBezTo>
                  <a:cubicBezTo>
                    <a:pt x="14850" y="19021"/>
                    <a:pt x="15390" y="20633"/>
                    <a:pt x="16335" y="21116"/>
                  </a:cubicBezTo>
                  <a:cubicBezTo>
                    <a:pt x="17280" y="21600"/>
                    <a:pt x="18630" y="20955"/>
                    <a:pt x="19575" y="18860"/>
                  </a:cubicBezTo>
                  <a:cubicBezTo>
                    <a:pt x="20520" y="16764"/>
                    <a:pt x="21060" y="13218"/>
                    <a:pt x="21330" y="10639"/>
                  </a:cubicBezTo>
                  <a:cubicBezTo>
                    <a:pt x="21600" y="8060"/>
                    <a:pt x="21600" y="6448"/>
                    <a:pt x="20925" y="5481"/>
                  </a:cubicBezTo>
                  <a:cubicBezTo>
                    <a:pt x="20250" y="4513"/>
                    <a:pt x="18900" y="4191"/>
                    <a:pt x="18630" y="4997"/>
                  </a:cubicBezTo>
                  <a:cubicBezTo>
                    <a:pt x="18360" y="5803"/>
                    <a:pt x="19170" y="7737"/>
                    <a:pt x="19980" y="96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6" name="Line"/>
            <p:cNvSpPr/>
            <p:nvPr/>
          </p:nvSpPr>
          <p:spPr>
            <a:xfrm>
              <a:off x="6185955" y="5599753"/>
              <a:ext cx="115523" cy="86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600" fill="norm" stroke="1" extrusionOk="0">
                  <a:moveTo>
                    <a:pt x="1405" y="1580"/>
                  </a:moveTo>
                  <a:cubicBezTo>
                    <a:pt x="619" y="6849"/>
                    <a:pt x="-166" y="12117"/>
                    <a:pt x="30" y="15805"/>
                  </a:cubicBezTo>
                  <a:cubicBezTo>
                    <a:pt x="227" y="19493"/>
                    <a:pt x="1405" y="21600"/>
                    <a:pt x="2779" y="21600"/>
                  </a:cubicBezTo>
                  <a:cubicBezTo>
                    <a:pt x="4154" y="21600"/>
                    <a:pt x="5725" y="19493"/>
                    <a:pt x="7492" y="17912"/>
                  </a:cubicBezTo>
                  <a:cubicBezTo>
                    <a:pt x="9259" y="16332"/>
                    <a:pt x="11223" y="15278"/>
                    <a:pt x="12990" y="15541"/>
                  </a:cubicBezTo>
                  <a:cubicBezTo>
                    <a:pt x="14758" y="15805"/>
                    <a:pt x="16329" y="17385"/>
                    <a:pt x="17703" y="17122"/>
                  </a:cubicBezTo>
                  <a:cubicBezTo>
                    <a:pt x="19078" y="16859"/>
                    <a:pt x="20256" y="14751"/>
                    <a:pt x="20845" y="11590"/>
                  </a:cubicBezTo>
                  <a:cubicBezTo>
                    <a:pt x="21434" y="8429"/>
                    <a:pt x="21434" y="4215"/>
                    <a:pt x="2143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7" name="Line"/>
            <p:cNvSpPr/>
            <p:nvPr/>
          </p:nvSpPr>
          <p:spPr>
            <a:xfrm>
              <a:off x="6352277" y="5561150"/>
              <a:ext cx="93135" cy="127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0" fill="norm" stroke="1" extrusionOk="0">
                  <a:moveTo>
                    <a:pt x="0" y="6458"/>
                  </a:moveTo>
                  <a:cubicBezTo>
                    <a:pt x="0" y="8228"/>
                    <a:pt x="0" y="9999"/>
                    <a:pt x="0" y="12478"/>
                  </a:cubicBezTo>
                  <a:cubicBezTo>
                    <a:pt x="0" y="14956"/>
                    <a:pt x="0" y="18143"/>
                    <a:pt x="0" y="18851"/>
                  </a:cubicBezTo>
                  <a:cubicBezTo>
                    <a:pt x="0" y="19560"/>
                    <a:pt x="0" y="17789"/>
                    <a:pt x="1473" y="14779"/>
                  </a:cubicBezTo>
                  <a:cubicBezTo>
                    <a:pt x="2945" y="11769"/>
                    <a:pt x="5891" y="7520"/>
                    <a:pt x="8100" y="4687"/>
                  </a:cubicBezTo>
                  <a:cubicBezTo>
                    <a:pt x="10309" y="1855"/>
                    <a:pt x="11782" y="438"/>
                    <a:pt x="13745" y="84"/>
                  </a:cubicBezTo>
                  <a:cubicBezTo>
                    <a:pt x="15709" y="-270"/>
                    <a:pt x="18164" y="438"/>
                    <a:pt x="19636" y="3271"/>
                  </a:cubicBezTo>
                  <a:cubicBezTo>
                    <a:pt x="21109" y="6104"/>
                    <a:pt x="21600" y="11061"/>
                    <a:pt x="21600" y="14425"/>
                  </a:cubicBezTo>
                  <a:cubicBezTo>
                    <a:pt x="21600" y="17789"/>
                    <a:pt x="21109" y="19560"/>
                    <a:pt x="20618" y="213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8" name="Line"/>
            <p:cNvSpPr/>
            <p:nvPr/>
          </p:nvSpPr>
          <p:spPr>
            <a:xfrm>
              <a:off x="5383621" y="4767641"/>
              <a:ext cx="146151" cy="181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269" fill="norm" stroke="1" extrusionOk="0">
                  <a:moveTo>
                    <a:pt x="1430" y="3754"/>
                  </a:moveTo>
                  <a:cubicBezTo>
                    <a:pt x="1430" y="2016"/>
                    <a:pt x="1430" y="279"/>
                    <a:pt x="1276" y="30"/>
                  </a:cubicBezTo>
                  <a:cubicBezTo>
                    <a:pt x="1121" y="-218"/>
                    <a:pt x="813" y="1023"/>
                    <a:pt x="504" y="4375"/>
                  </a:cubicBezTo>
                  <a:cubicBezTo>
                    <a:pt x="196" y="7727"/>
                    <a:pt x="-113" y="13189"/>
                    <a:pt x="41" y="16541"/>
                  </a:cubicBezTo>
                  <a:cubicBezTo>
                    <a:pt x="196" y="19892"/>
                    <a:pt x="813" y="21134"/>
                    <a:pt x="1738" y="21258"/>
                  </a:cubicBezTo>
                  <a:cubicBezTo>
                    <a:pt x="2664" y="21382"/>
                    <a:pt x="3898" y="20389"/>
                    <a:pt x="4824" y="19148"/>
                  </a:cubicBezTo>
                  <a:cubicBezTo>
                    <a:pt x="5750" y="17906"/>
                    <a:pt x="6367" y="16416"/>
                    <a:pt x="7447" y="15423"/>
                  </a:cubicBezTo>
                  <a:cubicBezTo>
                    <a:pt x="8527" y="14430"/>
                    <a:pt x="10070" y="13934"/>
                    <a:pt x="11304" y="14430"/>
                  </a:cubicBezTo>
                  <a:cubicBezTo>
                    <a:pt x="12538" y="14927"/>
                    <a:pt x="13464" y="16416"/>
                    <a:pt x="14698" y="17285"/>
                  </a:cubicBezTo>
                  <a:cubicBezTo>
                    <a:pt x="15933" y="18154"/>
                    <a:pt x="17476" y="18403"/>
                    <a:pt x="18710" y="17906"/>
                  </a:cubicBezTo>
                  <a:cubicBezTo>
                    <a:pt x="19944" y="17410"/>
                    <a:pt x="20870" y="16168"/>
                    <a:pt x="21178" y="14306"/>
                  </a:cubicBezTo>
                  <a:cubicBezTo>
                    <a:pt x="21487" y="12444"/>
                    <a:pt x="21178" y="9961"/>
                    <a:pt x="20870" y="7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9" name="Line"/>
            <p:cNvSpPr/>
            <p:nvPr/>
          </p:nvSpPr>
          <p:spPr>
            <a:xfrm>
              <a:off x="5590277" y="4825053"/>
              <a:ext cx="127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0" name="Line"/>
            <p:cNvSpPr/>
            <p:nvPr/>
          </p:nvSpPr>
          <p:spPr>
            <a:xfrm>
              <a:off x="5587013" y="4685353"/>
              <a:ext cx="22315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1600" fill="norm" stroke="1" extrusionOk="0">
                  <a:moveTo>
                    <a:pt x="14811" y="21600"/>
                  </a:moveTo>
                  <a:cubicBezTo>
                    <a:pt x="6957" y="16457"/>
                    <a:pt x="-898" y="11314"/>
                    <a:pt x="84" y="7714"/>
                  </a:cubicBezTo>
                  <a:cubicBezTo>
                    <a:pt x="1066" y="4114"/>
                    <a:pt x="10884" y="2057"/>
                    <a:pt x="2070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1" name="Line"/>
            <p:cNvSpPr/>
            <p:nvPr/>
          </p:nvSpPr>
          <p:spPr>
            <a:xfrm>
              <a:off x="5628425" y="4602803"/>
              <a:ext cx="241253" cy="319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480" fill="norm" stroke="1" extrusionOk="0">
                  <a:moveTo>
                    <a:pt x="8448" y="0"/>
                  </a:moveTo>
                  <a:cubicBezTo>
                    <a:pt x="7509" y="426"/>
                    <a:pt x="6570" y="853"/>
                    <a:pt x="5818" y="2203"/>
                  </a:cubicBezTo>
                  <a:cubicBezTo>
                    <a:pt x="5067" y="3553"/>
                    <a:pt x="4504" y="5826"/>
                    <a:pt x="4128" y="8597"/>
                  </a:cubicBezTo>
                  <a:cubicBezTo>
                    <a:pt x="3752" y="11368"/>
                    <a:pt x="3565" y="14637"/>
                    <a:pt x="3658" y="16697"/>
                  </a:cubicBezTo>
                  <a:cubicBezTo>
                    <a:pt x="3752" y="18758"/>
                    <a:pt x="4128" y="19611"/>
                    <a:pt x="4598" y="20321"/>
                  </a:cubicBezTo>
                  <a:cubicBezTo>
                    <a:pt x="5067" y="21032"/>
                    <a:pt x="5631" y="21600"/>
                    <a:pt x="6006" y="21458"/>
                  </a:cubicBezTo>
                  <a:cubicBezTo>
                    <a:pt x="6382" y="21316"/>
                    <a:pt x="6570" y="20463"/>
                    <a:pt x="6288" y="19326"/>
                  </a:cubicBezTo>
                  <a:cubicBezTo>
                    <a:pt x="6006" y="18189"/>
                    <a:pt x="5255" y="16768"/>
                    <a:pt x="4504" y="15845"/>
                  </a:cubicBezTo>
                  <a:cubicBezTo>
                    <a:pt x="3752" y="14921"/>
                    <a:pt x="3001" y="14495"/>
                    <a:pt x="2156" y="14211"/>
                  </a:cubicBezTo>
                  <a:cubicBezTo>
                    <a:pt x="1311" y="13926"/>
                    <a:pt x="371" y="13784"/>
                    <a:pt x="90" y="13358"/>
                  </a:cubicBezTo>
                  <a:cubicBezTo>
                    <a:pt x="-192" y="12932"/>
                    <a:pt x="184" y="12221"/>
                    <a:pt x="1311" y="10729"/>
                  </a:cubicBezTo>
                  <a:cubicBezTo>
                    <a:pt x="2438" y="9237"/>
                    <a:pt x="4316" y="6963"/>
                    <a:pt x="5631" y="5542"/>
                  </a:cubicBezTo>
                  <a:cubicBezTo>
                    <a:pt x="6945" y="4121"/>
                    <a:pt x="7697" y="3553"/>
                    <a:pt x="8448" y="3055"/>
                  </a:cubicBezTo>
                  <a:cubicBezTo>
                    <a:pt x="9199" y="2558"/>
                    <a:pt x="9951" y="2132"/>
                    <a:pt x="10608" y="2416"/>
                  </a:cubicBezTo>
                  <a:cubicBezTo>
                    <a:pt x="11265" y="2700"/>
                    <a:pt x="11829" y="3695"/>
                    <a:pt x="12111" y="5968"/>
                  </a:cubicBezTo>
                  <a:cubicBezTo>
                    <a:pt x="12392" y="8242"/>
                    <a:pt x="12392" y="11795"/>
                    <a:pt x="12205" y="13997"/>
                  </a:cubicBezTo>
                  <a:cubicBezTo>
                    <a:pt x="12017" y="16200"/>
                    <a:pt x="11641" y="17053"/>
                    <a:pt x="11453" y="17124"/>
                  </a:cubicBezTo>
                  <a:cubicBezTo>
                    <a:pt x="11265" y="17195"/>
                    <a:pt x="11265" y="16484"/>
                    <a:pt x="11547" y="15845"/>
                  </a:cubicBezTo>
                  <a:cubicBezTo>
                    <a:pt x="11829" y="15205"/>
                    <a:pt x="12392" y="14637"/>
                    <a:pt x="13144" y="14282"/>
                  </a:cubicBezTo>
                  <a:cubicBezTo>
                    <a:pt x="13895" y="13926"/>
                    <a:pt x="14834" y="13784"/>
                    <a:pt x="16055" y="14139"/>
                  </a:cubicBezTo>
                  <a:cubicBezTo>
                    <a:pt x="17276" y="14495"/>
                    <a:pt x="18778" y="15347"/>
                    <a:pt x="19718" y="16271"/>
                  </a:cubicBezTo>
                  <a:cubicBezTo>
                    <a:pt x="20657" y="17195"/>
                    <a:pt x="21032" y="18189"/>
                    <a:pt x="21408" y="19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2" name="Line"/>
            <p:cNvSpPr/>
            <p:nvPr/>
          </p:nvSpPr>
          <p:spPr>
            <a:xfrm>
              <a:off x="6466029" y="4716831"/>
              <a:ext cx="108499" cy="250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1" h="21279" fill="norm" stroke="1" extrusionOk="0">
                  <a:moveTo>
                    <a:pt x="20891" y="4883"/>
                  </a:moveTo>
                  <a:cubicBezTo>
                    <a:pt x="20891" y="3803"/>
                    <a:pt x="20891" y="2723"/>
                    <a:pt x="19057" y="1733"/>
                  </a:cubicBezTo>
                  <a:cubicBezTo>
                    <a:pt x="17223" y="743"/>
                    <a:pt x="13555" y="-157"/>
                    <a:pt x="10091" y="23"/>
                  </a:cubicBezTo>
                  <a:cubicBezTo>
                    <a:pt x="6627" y="203"/>
                    <a:pt x="3366" y="1463"/>
                    <a:pt x="1533" y="2633"/>
                  </a:cubicBezTo>
                  <a:cubicBezTo>
                    <a:pt x="-301" y="3803"/>
                    <a:pt x="-709" y="4883"/>
                    <a:pt x="1533" y="6593"/>
                  </a:cubicBezTo>
                  <a:cubicBezTo>
                    <a:pt x="3774" y="8303"/>
                    <a:pt x="8665" y="10643"/>
                    <a:pt x="12129" y="12893"/>
                  </a:cubicBezTo>
                  <a:cubicBezTo>
                    <a:pt x="15593" y="15143"/>
                    <a:pt x="17631" y="17303"/>
                    <a:pt x="17834" y="18653"/>
                  </a:cubicBezTo>
                  <a:cubicBezTo>
                    <a:pt x="18038" y="20003"/>
                    <a:pt x="16408" y="20543"/>
                    <a:pt x="13963" y="20903"/>
                  </a:cubicBezTo>
                  <a:cubicBezTo>
                    <a:pt x="11517" y="21263"/>
                    <a:pt x="8257" y="21443"/>
                    <a:pt x="6423" y="21083"/>
                  </a:cubicBezTo>
                  <a:cubicBezTo>
                    <a:pt x="4589" y="20723"/>
                    <a:pt x="4182" y="19823"/>
                    <a:pt x="6831" y="18293"/>
                  </a:cubicBezTo>
                  <a:cubicBezTo>
                    <a:pt x="9480" y="16763"/>
                    <a:pt x="15185" y="14603"/>
                    <a:pt x="20891" y="12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3" name="Line"/>
            <p:cNvSpPr/>
            <p:nvPr/>
          </p:nvSpPr>
          <p:spPr>
            <a:xfrm>
              <a:off x="6583651" y="4812353"/>
              <a:ext cx="101857" cy="146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1" h="21004" fill="norm" stroke="1" extrusionOk="0">
                  <a:moveTo>
                    <a:pt x="19774" y="1825"/>
                  </a:moveTo>
                  <a:cubicBezTo>
                    <a:pt x="17657" y="1521"/>
                    <a:pt x="15539" y="1217"/>
                    <a:pt x="12151" y="3346"/>
                  </a:cubicBezTo>
                  <a:cubicBezTo>
                    <a:pt x="8763" y="5476"/>
                    <a:pt x="4104" y="10039"/>
                    <a:pt x="1774" y="13082"/>
                  </a:cubicBezTo>
                  <a:cubicBezTo>
                    <a:pt x="-555" y="16124"/>
                    <a:pt x="-555" y="17645"/>
                    <a:pt x="1563" y="19014"/>
                  </a:cubicBezTo>
                  <a:cubicBezTo>
                    <a:pt x="3680" y="20383"/>
                    <a:pt x="7916" y="21600"/>
                    <a:pt x="11727" y="20687"/>
                  </a:cubicBezTo>
                  <a:cubicBezTo>
                    <a:pt x="15539" y="19775"/>
                    <a:pt x="18927" y="16732"/>
                    <a:pt x="19986" y="12930"/>
                  </a:cubicBezTo>
                  <a:cubicBezTo>
                    <a:pt x="21045" y="9127"/>
                    <a:pt x="19774" y="4563"/>
                    <a:pt x="1850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4" name="Line"/>
            <p:cNvSpPr/>
            <p:nvPr/>
          </p:nvSpPr>
          <p:spPr>
            <a:xfrm>
              <a:off x="6745977" y="4767354"/>
              <a:ext cx="361951" cy="212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9" fill="norm" stroke="1" extrusionOk="0">
                  <a:moveTo>
                    <a:pt x="0" y="5087"/>
                  </a:moveTo>
                  <a:cubicBezTo>
                    <a:pt x="379" y="7185"/>
                    <a:pt x="758" y="9282"/>
                    <a:pt x="947" y="11169"/>
                  </a:cubicBezTo>
                  <a:cubicBezTo>
                    <a:pt x="1137" y="13056"/>
                    <a:pt x="1137" y="14734"/>
                    <a:pt x="1011" y="16202"/>
                  </a:cubicBezTo>
                  <a:cubicBezTo>
                    <a:pt x="884" y="17670"/>
                    <a:pt x="632" y="18928"/>
                    <a:pt x="505" y="18928"/>
                  </a:cubicBezTo>
                  <a:cubicBezTo>
                    <a:pt x="379" y="18928"/>
                    <a:pt x="379" y="17670"/>
                    <a:pt x="695" y="15258"/>
                  </a:cubicBezTo>
                  <a:cubicBezTo>
                    <a:pt x="1011" y="12847"/>
                    <a:pt x="1642" y="9282"/>
                    <a:pt x="2147" y="7080"/>
                  </a:cubicBezTo>
                  <a:cubicBezTo>
                    <a:pt x="2653" y="4878"/>
                    <a:pt x="3032" y="4039"/>
                    <a:pt x="3474" y="3934"/>
                  </a:cubicBezTo>
                  <a:cubicBezTo>
                    <a:pt x="3916" y="3829"/>
                    <a:pt x="4421" y="4458"/>
                    <a:pt x="4800" y="5821"/>
                  </a:cubicBezTo>
                  <a:cubicBezTo>
                    <a:pt x="5179" y="7185"/>
                    <a:pt x="5432" y="9282"/>
                    <a:pt x="5432" y="10959"/>
                  </a:cubicBezTo>
                  <a:cubicBezTo>
                    <a:pt x="5432" y="12637"/>
                    <a:pt x="5179" y="13895"/>
                    <a:pt x="5053" y="14000"/>
                  </a:cubicBezTo>
                  <a:cubicBezTo>
                    <a:pt x="4926" y="14105"/>
                    <a:pt x="4926" y="13056"/>
                    <a:pt x="5179" y="11484"/>
                  </a:cubicBezTo>
                  <a:cubicBezTo>
                    <a:pt x="5432" y="9911"/>
                    <a:pt x="5937" y="7814"/>
                    <a:pt x="6505" y="6241"/>
                  </a:cubicBezTo>
                  <a:cubicBezTo>
                    <a:pt x="7074" y="4668"/>
                    <a:pt x="7705" y="3619"/>
                    <a:pt x="8337" y="3095"/>
                  </a:cubicBezTo>
                  <a:cubicBezTo>
                    <a:pt x="8968" y="2571"/>
                    <a:pt x="9600" y="2571"/>
                    <a:pt x="9979" y="3724"/>
                  </a:cubicBezTo>
                  <a:cubicBezTo>
                    <a:pt x="10358" y="4878"/>
                    <a:pt x="10484" y="7185"/>
                    <a:pt x="10421" y="9596"/>
                  </a:cubicBezTo>
                  <a:cubicBezTo>
                    <a:pt x="10358" y="12008"/>
                    <a:pt x="10105" y="14524"/>
                    <a:pt x="9979" y="16412"/>
                  </a:cubicBezTo>
                  <a:cubicBezTo>
                    <a:pt x="9853" y="18299"/>
                    <a:pt x="9853" y="19557"/>
                    <a:pt x="10168" y="20291"/>
                  </a:cubicBezTo>
                  <a:cubicBezTo>
                    <a:pt x="10484" y="21025"/>
                    <a:pt x="11116" y="21235"/>
                    <a:pt x="11684" y="20816"/>
                  </a:cubicBezTo>
                  <a:cubicBezTo>
                    <a:pt x="12253" y="20396"/>
                    <a:pt x="12758" y="19348"/>
                    <a:pt x="13768" y="16621"/>
                  </a:cubicBezTo>
                  <a:cubicBezTo>
                    <a:pt x="14779" y="13895"/>
                    <a:pt x="16295" y="9491"/>
                    <a:pt x="17116" y="6451"/>
                  </a:cubicBezTo>
                  <a:cubicBezTo>
                    <a:pt x="17937" y="3410"/>
                    <a:pt x="18063" y="1732"/>
                    <a:pt x="17811" y="788"/>
                  </a:cubicBezTo>
                  <a:cubicBezTo>
                    <a:pt x="17558" y="-155"/>
                    <a:pt x="16926" y="-365"/>
                    <a:pt x="16042" y="788"/>
                  </a:cubicBezTo>
                  <a:cubicBezTo>
                    <a:pt x="15158" y="1942"/>
                    <a:pt x="14021" y="4458"/>
                    <a:pt x="13389" y="6975"/>
                  </a:cubicBezTo>
                  <a:cubicBezTo>
                    <a:pt x="12758" y="9491"/>
                    <a:pt x="12632" y="12008"/>
                    <a:pt x="13389" y="13790"/>
                  </a:cubicBezTo>
                  <a:cubicBezTo>
                    <a:pt x="14147" y="15573"/>
                    <a:pt x="15789" y="16621"/>
                    <a:pt x="17305" y="16831"/>
                  </a:cubicBezTo>
                  <a:cubicBezTo>
                    <a:pt x="18821" y="17041"/>
                    <a:pt x="20211" y="16412"/>
                    <a:pt x="21600" y="157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5" name="Line"/>
            <p:cNvSpPr/>
            <p:nvPr/>
          </p:nvSpPr>
          <p:spPr>
            <a:xfrm>
              <a:off x="7593447" y="4825053"/>
              <a:ext cx="210088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600" fill="norm" stroke="1" extrusionOk="0">
                  <a:moveTo>
                    <a:pt x="350" y="0"/>
                  </a:moveTo>
                  <a:cubicBezTo>
                    <a:pt x="566" y="5143"/>
                    <a:pt x="782" y="10286"/>
                    <a:pt x="890" y="13474"/>
                  </a:cubicBezTo>
                  <a:cubicBezTo>
                    <a:pt x="998" y="16663"/>
                    <a:pt x="998" y="17897"/>
                    <a:pt x="782" y="19029"/>
                  </a:cubicBezTo>
                  <a:cubicBezTo>
                    <a:pt x="566" y="20160"/>
                    <a:pt x="134" y="21189"/>
                    <a:pt x="26" y="21086"/>
                  </a:cubicBezTo>
                  <a:cubicBezTo>
                    <a:pt x="-82" y="20983"/>
                    <a:pt x="134" y="19749"/>
                    <a:pt x="890" y="16869"/>
                  </a:cubicBezTo>
                  <a:cubicBezTo>
                    <a:pt x="1646" y="13989"/>
                    <a:pt x="2942" y="9463"/>
                    <a:pt x="4022" y="6891"/>
                  </a:cubicBezTo>
                  <a:cubicBezTo>
                    <a:pt x="5102" y="4320"/>
                    <a:pt x="5966" y="3703"/>
                    <a:pt x="6722" y="4011"/>
                  </a:cubicBezTo>
                  <a:cubicBezTo>
                    <a:pt x="7478" y="4320"/>
                    <a:pt x="8126" y="5554"/>
                    <a:pt x="8558" y="6686"/>
                  </a:cubicBezTo>
                  <a:cubicBezTo>
                    <a:pt x="8990" y="7817"/>
                    <a:pt x="9206" y="8846"/>
                    <a:pt x="9314" y="9977"/>
                  </a:cubicBezTo>
                  <a:cubicBezTo>
                    <a:pt x="9422" y="11109"/>
                    <a:pt x="9422" y="12343"/>
                    <a:pt x="9962" y="11726"/>
                  </a:cubicBezTo>
                  <a:cubicBezTo>
                    <a:pt x="10502" y="11109"/>
                    <a:pt x="11582" y="8640"/>
                    <a:pt x="12554" y="6891"/>
                  </a:cubicBezTo>
                  <a:cubicBezTo>
                    <a:pt x="13526" y="5143"/>
                    <a:pt x="14390" y="4114"/>
                    <a:pt x="15362" y="3394"/>
                  </a:cubicBezTo>
                  <a:cubicBezTo>
                    <a:pt x="16334" y="2674"/>
                    <a:pt x="17414" y="2263"/>
                    <a:pt x="18278" y="2469"/>
                  </a:cubicBezTo>
                  <a:cubicBezTo>
                    <a:pt x="19142" y="2674"/>
                    <a:pt x="19790" y="3497"/>
                    <a:pt x="20330" y="6274"/>
                  </a:cubicBezTo>
                  <a:cubicBezTo>
                    <a:pt x="20870" y="9051"/>
                    <a:pt x="21302" y="13783"/>
                    <a:pt x="21410" y="16663"/>
                  </a:cubicBezTo>
                  <a:cubicBezTo>
                    <a:pt x="21518" y="19543"/>
                    <a:pt x="21302" y="20571"/>
                    <a:pt x="210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6" name="Line"/>
            <p:cNvSpPr/>
            <p:nvPr/>
          </p:nvSpPr>
          <p:spPr>
            <a:xfrm>
              <a:off x="7860435" y="4865695"/>
              <a:ext cx="231743" cy="143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0634" fill="norm" stroke="1" extrusionOk="0">
                  <a:moveTo>
                    <a:pt x="1456" y="10587"/>
                  </a:moveTo>
                  <a:cubicBezTo>
                    <a:pt x="2429" y="10587"/>
                    <a:pt x="3402" y="10587"/>
                    <a:pt x="4667" y="9827"/>
                  </a:cubicBezTo>
                  <a:cubicBezTo>
                    <a:pt x="5932" y="9066"/>
                    <a:pt x="7489" y="7545"/>
                    <a:pt x="8267" y="5720"/>
                  </a:cubicBezTo>
                  <a:cubicBezTo>
                    <a:pt x="9046" y="3894"/>
                    <a:pt x="9046" y="1765"/>
                    <a:pt x="8462" y="700"/>
                  </a:cubicBezTo>
                  <a:cubicBezTo>
                    <a:pt x="7878" y="-365"/>
                    <a:pt x="6710" y="-365"/>
                    <a:pt x="5154" y="1765"/>
                  </a:cubicBezTo>
                  <a:cubicBezTo>
                    <a:pt x="3597" y="3894"/>
                    <a:pt x="1651" y="8153"/>
                    <a:pt x="678" y="11348"/>
                  </a:cubicBezTo>
                  <a:cubicBezTo>
                    <a:pt x="-295" y="14542"/>
                    <a:pt x="-295" y="16672"/>
                    <a:pt x="1164" y="18345"/>
                  </a:cubicBezTo>
                  <a:cubicBezTo>
                    <a:pt x="2624" y="20018"/>
                    <a:pt x="5543" y="21235"/>
                    <a:pt x="8364" y="20322"/>
                  </a:cubicBezTo>
                  <a:cubicBezTo>
                    <a:pt x="11186" y="19410"/>
                    <a:pt x="13910" y="16367"/>
                    <a:pt x="15564" y="14238"/>
                  </a:cubicBezTo>
                  <a:cubicBezTo>
                    <a:pt x="17219" y="12108"/>
                    <a:pt x="17802" y="10891"/>
                    <a:pt x="17802" y="9674"/>
                  </a:cubicBezTo>
                  <a:cubicBezTo>
                    <a:pt x="17802" y="8458"/>
                    <a:pt x="17219" y="7241"/>
                    <a:pt x="16343" y="6784"/>
                  </a:cubicBezTo>
                  <a:cubicBezTo>
                    <a:pt x="15467" y="6328"/>
                    <a:pt x="14300" y="6632"/>
                    <a:pt x="12937" y="8153"/>
                  </a:cubicBezTo>
                  <a:cubicBezTo>
                    <a:pt x="11575" y="9674"/>
                    <a:pt x="10019" y="12412"/>
                    <a:pt x="9240" y="14542"/>
                  </a:cubicBezTo>
                  <a:cubicBezTo>
                    <a:pt x="8462" y="16672"/>
                    <a:pt x="8462" y="18193"/>
                    <a:pt x="8948" y="18953"/>
                  </a:cubicBezTo>
                  <a:cubicBezTo>
                    <a:pt x="9435" y="19714"/>
                    <a:pt x="10408" y="19714"/>
                    <a:pt x="11283" y="19105"/>
                  </a:cubicBezTo>
                  <a:cubicBezTo>
                    <a:pt x="12159" y="18497"/>
                    <a:pt x="12937" y="17280"/>
                    <a:pt x="13716" y="15911"/>
                  </a:cubicBezTo>
                  <a:cubicBezTo>
                    <a:pt x="14494" y="14542"/>
                    <a:pt x="15273" y="13021"/>
                    <a:pt x="15954" y="13325"/>
                  </a:cubicBezTo>
                  <a:cubicBezTo>
                    <a:pt x="16635" y="13629"/>
                    <a:pt x="17219" y="15759"/>
                    <a:pt x="18094" y="16976"/>
                  </a:cubicBezTo>
                  <a:cubicBezTo>
                    <a:pt x="18970" y="18193"/>
                    <a:pt x="20137" y="18497"/>
                    <a:pt x="21305" y="188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7" name="Line"/>
            <p:cNvSpPr/>
            <p:nvPr/>
          </p:nvSpPr>
          <p:spPr>
            <a:xfrm>
              <a:off x="8101930" y="4873569"/>
              <a:ext cx="107495" cy="167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5" h="21351" fill="norm" stroke="1" extrusionOk="0">
                  <a:moveTo>
                    <a:pt x="4317" y="7581"/>
                  </a:moveTo>
                  <a:cubicBezTo>
                    <a:pt x="3071" y="10281"/>
                    <a:pt x="1825" y="12981"/>
                    <a:pt x="994" y="15276"/>
                  </a:cubicBezTo>
                  <a:cubicBezTo>
                    <a:pt x="163" y="17571"/>
                    <a:pt x="-252" y="19461"/>
                    <a:pt x="163" y="19056"/>
                  </a:cubicBezTo>
                  <a:cubicBezTo>
                    <a:pt x="579" y="18651"/>
                    <a:pt x="1825" y="15951"/>
                    <a:pt x="3694" y="12441"/>
                  </a:cubicBezTo>
                  <a:cubicBezTo>
                    <a:pt x="5563" y="8931"/>
                    <a:pt x="8056" y="4611"/>
                    <a:pt x="10340" y="2316"/>
                  </a:cubicBezTo>
                  <a:cubicBezTo>
                    <a:pt x="12625" y="21"/>
                    <a:pt x="14702" y="-249"/>
                    <a:pt x="16363" y="156"/>
                  </a:cubicBezTo>
                  <a:cubicBezTo>
                    <a:pt x="18025" y="561"/>
                    <a:pt x="19271" y="1641"/>
                    <a:pt x="20102" y="4071"/>
                  </a:cubicBezTo>
                  <a:cubicBezTo>
                    <a:pt x="20933" y="6501"/>
                    <a:pt x="21348" y="10281"/>
                    <a:pt x="20933" y="13386"/>
                  </a:cubicBezTo>
                  <a:cubicBezTo>
                    <a:pt x="20517" y="16491"/>
                    <a:pt x="19271" y="18921"/>
                    <a:pt x="18025" y="213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8" name="Line"/>
            <p:cNvSpPr/>
            <p:nvPr/>
          </p:nvSpPr>
          <p:spPr>
            <a:xfrm>
              <a:off x="8808513" y="4748308"/>
              <a:ext cx="198116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1377" fill="norm" stroke="1" extrusionOk="0">
                  <a:moveTo>
                    <a:pt x="20594" y="2032"/>
                  </a:moveTo>
                  <a:cubicBezTo>
                    <a:pt x="21048" y="1476"/>
                    <a:pt x="21503" y="919"/>
                    <a:pt x="21162" y="529"/>
                  </a:cubicBezTo>
                  <a:cubicBezTo>
                    <a:pt x="20821" y="140"/>
                    <a:pt x="19684" y="-83"/>
                    <a:pt x="17297" y="28"/>
                  </a:cubicBezTo>
                  <a:cubicBezTo>
                    <a:pt x="14909" y="140"/>
                    <a:pt x="11271" y="585"/>
                    <a:pt x="8316" y="1587"/>
                  </a:cubicBezTo>
                  <a:cubicBezTo>
                    <a:pt x="5360" y="2589"/>
                    <a:pt x="3086" y="4148"/>
                    <a:pt x="1722" y="6876"/>
                  </a:cubicBezTo>
                  <a:cubicBezTo>
                    <a:pt x="358" y="9604"/>
                    <a:pt x="-97" y="13501"/>
                    <a:pt x="17" y="16061"/>
                  </a:cubicBezTo>
                  <a:cubicBezTo>
                    <a:pt x="130" y="18622"/>
                    <a:pt x="812" y="19847"/>
                    <a:pt x="2859" y="20571"/>
                  </a:cubicBezTo>
                  <a:cubicBezTo>
                    <a:pt x="4905" y="21294"/>
                    <a:pt x="8316" y="21517"/>
                    <a:pt x="11271" y="21294"/>
                  </a:cubicBezTo>
                  <a:cubicBezTo>
                    <a:pt x="14227" y="21072"/>
                    <a:pt x="16728" y="20404"/>
                    <a:pt x="19229" y="197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9" name="Line"/>
            <p:cNvSpPr/>
            <p:nvPr/>
          </p:nvSpPr>
          <p:spPr>
            <a:xfrm>
              <a:off x="8828777" y="4958403"/>
              <a:ext cx="1778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0" name="Line"/>
            <p:cNvSpPr/>
            <p:nvPr/>
          </p:nvSpPr>
          <p:spPr>
            <a:xfrm>
              <a:off x="9076933" y="4778053"/>
              <a:ext cx="228095" cy="379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388" fill="norm" stroke="1" extrusionOk="0">
                  <a:moveTo>
                    <a:pt x="21552" y="1576"/>
                  </a:moveTo>
                  <a:cubicBezTo>
                    <a:pt x="19552" y="1098"/>
                    <a:pt x="17552" y="621"/>
                    <a:pt x="15352" y="323"/>
                  </a:cubicBezTo>
                  <a:cubicBezTo>
                    <a:pt x="13152" y="24"/>
                    <a:pt x="10752" y="-95"/>
                    <a:pt x="9052" y="84"/>
                  </a:cubicBezTo>
                  <a:cubicBezTo>
                    <a:pt x="7352" y="263"/>
                    <a:pt x="6352" y="740"/>
                    <a:pt x="5452" y="2292"/>
                  </a:cubicBezTo>
                  <a:cubicBezTo>
                    <a:pt x="4552" y="3843"/>
                    <a:pt x="3752" y="6469"/>
                    <a:pt x="2852" y="9154"/>
                  </a:cubicBezTo>
                  <a:cubicBezTo>
                    <a:pt x="1952" y="11839"/>
                    <a:pt x="952" y="14583"/>
                    <a:pt x="452" y="16254"/>
                  </a:cubicBezTo>
                  <a:cubicBezTo>
                    <a:pt x="-48" y="17925"/>
                    <a:pt x="-48" y="18522"/>
                    <a:pt x="52" y="19178"/>
                  </a:cubicBezTo>
                  <a:cubicBezTo>
                    <a:pt x="152" y="19834"/>
                    <a:pt x="352" y="20550"/>
                    <a:pt x="952" y="20968"/>
                  </a:cubicBezTo>
                  <a:cubicBezTo>
                    <a:pt x="1552" y="21386"/>
                    <a:pt x="2552" y="21505"/>
                    <a:pt x="4852" y="21266"/>
                  </a:cubicBezTo>
                  <a:cubicBezTo>
                    <a:pt x="7152" y="21028"/>
                    <a:pt x="10752" y="20431"/>
                    <a:pt x="14352" y="198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1" name="Line"/>
            <p:cNvSpPr/>
            <p:nvPr/>
          </p:nvSpPr>
          <p:spPr>
            <a:xfrm>
              <a:off x="9292327" y="4869503"/>
              <a:ext cx="1587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96" y="3789"/>
                    <a:pt x="9792" y="7579"/>
                    <a:pt x="13392" y="11179"/>
                  </a:cubicBezTo>
                  <a:cubicBezTo>
                    <a:pt x="16992" y="14779"/>
                    <a:pt x="19296" y="1818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2" name="Line"/>
            <p:cNvSpPr/>
            <p:nvPr/>
          </p:nvSpPr>
          <p:spPr>
            <a:xfrm>
              <a:off x="9303521" y="4910647"/>
              <a:ext cx="141207" cy="205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1" h="20972" fill="norm" stroke="1" extrusionOk="0">
                  <a:moveTo>
                    <a:pt x="21191" y="3577"/>
                  </a:moveTo>
                  <a:cubicBezTo>
                    <a:pt x="20238" y="2065"/>
                    <a:pt x="19285" y="553"/>
                    <a:pt x="18173" y="121"/>
                  </a:cubicBezTo>
                  <a:cubicBezTo>
                    <a:pt x="17062" y="-311"/>
                    <a:pt x="15791" y="337"/>
                    <a:pt x="12773" y="3253"/>
                  </a:cubicBezTo>
                  <a:cubicBezTo>
                    <a:pt x="9756" y="6169"/>
                    <a:pt x="4991" y="11353"/>
                    <a:pt x="2450" y="14809"/>
                  </a:cubicBezTo>
                  <a:cubicBezTo>
                    <a:pt x="-91" y="18265"/>
                    <a:pt x="-409" y="19993"/>
                    <a:pt x="385" y="20641"/>
                  </a:cubicBezTo>
                  <a:cubicBezTo>
                    <a:pt x="1179" y="21289"/>
                    <a:pt x="3085" y="20857"/>
                    <a:pt x="4991" y="20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3" name="Line"/>
            <p:cNvSpPr/>
            <p:nvPr/>
          </p:nvSpPr>
          <p:spPr>
            <a:xfrm>
              <a:off x="9470127" y="4788777"/>
              <a:ext cx="148303" cy="3945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414" fill="norm" stroke="1" extrusionOk="0">
                  <a:moveTo>
                    <a:pt x="3651" y="1969"/>
                  </a:moveTo>
                  <a:cubicBezTo>
                    <a:pt x="6085" y="1280"/>
                    <a:pt x="8518" y="590"/>
                    <a:pt x="10800" y="246"/>
                  </a:cubicBezTo>
                  <a:cubicBezTo>
                    <a:pt x="13082" y="-99"/>
                    <a:pt x="15211" y="-99"/>
                    <a:pt x="17037" y="361"/>
                  </a:cubicBezTo>
                  <a:cubicBezTo>
                    <a:pt x="18862" y="820"/>
                    <a:pt x="20383" y="1739"/>
                    <a:pt x="20992" y="3520"/>
                  </a:cubicBezTo>
                  <a:cubicBezTo>
                    <a:pt x="21600" y="5301"/>
                    <a:pt x="21296" y="7944"/>
                    <a:pt x="20535" y="10471"/>
                  </a:cubicBezTo>
                  <a:cubicBezTo>
                    <a:pt x="19775" y="12999"/>
                    <a:pt x="18558" y="15412"/>
                    <a:pt x="18558" y="17078"/>
                  </a:cubicBezTo>
                  <a:cubicBezTo>
                    <a:pt x="18558" y="18744"/>
                    <a:pt x="19775" y="19663"/>
                    <a:pt x="19623" y="20237"/>
                  </a:cubicBezTo>
                  <a:cubicBezTo>
                    <a:pt x="19470" y="20812"/>
                    <a:pt x="17949" y="21041"/>
                    <a:pt x="15211" y="21214"/>
                  </a:cubicBezTo>
                  <a:cubicBezTo>
                    <a:pt x="12473" y="21386"/>
                    <a:pt x="8518" y="21501"/>
                    <a:pt x="5780" y="21329"/>
                  </a:cubicBezTo>
                  <a:cubicBezTo>
                    <a:pt x="3042" y="21156"/>
                    <a:pt x="1521" y="20697"/>
                    <a:pt x="0" y="20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4" name="Line"/>
            <p:cNvSpPr/>
            <p:nvPr/>
          </p:nvSpPr>
          <p:spPr>
            <a:xfrm>
              <a:off x="9819377" y="4958403"/>
              <a:ext cx="2476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5" name="Line"/>
            <p:cNvSpPr/>
            <p:nvPr/>
          </p:nvSpPr>
          <p:spPr>
            <a:xfrm>
              <a:off x="9844777" y="5072703"/>
              <a:ext cx="260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95" y="14400"/>
                    <a:pt x="11590" y="7200"/>
                    <a:pt x="15190" y="3600"/>
                  </a:cubicBezTo>
                  <a:cubicBezTo>
                    <a:pt x="18790" y="0"/>
                    <a:pt x="2019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6" name="Line"/>
            <p:cNvSpPr/>
            <p:nvPr/>
          </p:nvSpPr>
          <p:spPr>
            <a:xfrm>
              <a:off x="10162277" y="4798524"/>
              <a:ext cx="387351" cy="363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1" fill="norm" stroke="1" extrusionOk="0">
                  <a:moveTo>
                    <a:pt x="0" y="21541"/>
                  </a:moveTo>
                  <a:cubicBezTo>
                    <a:pt x="1416" y="19281"/>
                    <a:pt x="2833" y="17020"/>
                    <a:pt x="4426" y="14257"/>
                  </a:cubicBezTo>
                  <a:cubicBezTo>
                    <a:pt x="6020" y="11494"/>
                    <a:pt x="7790" y="8229"/>
                    <a:pt x="8911" y="6032"/>
                  </a:cubicBezTo>
                  <a:cubicBezTo>
                    <a:pt x="10033" y="3834"/>
                    <a:pt x="10505" y="2704"/>
                    <a:pt x="10800" y="1825"/>
                  </a:cubicBezTo>
                  <a:cubicBezTo>
                    <a:pt x="11095" y="946"/>
                    <a:pt x="11213" y="318"/>
                    <a:pt x="10918" y="443"/>
                  </a:cubicBezTo>
                  <a:cubicBezTo>
                    <a:pt x="10623" y="569"/>
                    <a:pt x="9915" y="1448"/>
                    <a:pt x="9266" y="3457"/>
                  </a:cubicBezTo>
                  <a:cubicBezTo>
                    <a:pt x="8616" y="5467"/>
                    <a:pt x="8026" y="8606"/>
                    <a:pt x="7731" y="10553"/>
                  </a:cubicBezTo>
                  <a:cubicBezTo>
                    <a:pt x="7436" y="12499"/>
                    <a:pt x="7436" y="13253"/>
                    <a:pt x="7554" y="14006"/>
                  </a:cubicBezTo>
                  <a:cubicBezTo>
                    <a:pt x="7672" y="14760"/>
                    <a:pt x="7908" y="15513"/>
                    <a:pt x="8380" y="15953"/>
                  </a:cubicBezTo>
                  <a:cubicBezTo>
                    <a:pt x="8852" y="16392"/>
                    <a:pt x="9561" y="16518"/>
                    <a:pt x="10800" y="15827"/>
                  </a:cubicBezTo>
                  <a:cubicBezTo>
                    <a:pt x="12039" y="15136"/>
                    <a:pt x="13810" y="13629"/>
                    <a:pt x="15521" y="11118"/>
                  </a:cubicBezTo>
                  <a:cubicBezTo>
                    <a:pt x="17233" y="8606"/>
                    <a:pt x="18885" y="5090"/>
                    <a:pt x="19830" y="2955"/>
                  </a:cubicBezTo>
                  <a:cubicBezTo>
                    <a:pt x="20774" y="820"/>
                    <a:pt x="21010" y="67"/>
                    <a:pt x="20951" y="4"/>
                  </a:cubicBezTo>
                  <a:cubicBezTo>
                    <a:pt x="20892" y="-59"/>
                    <a:pt x="20538" y="569"/>
                    <a:pt x="20066" y="2829"/>
                  </a:cubicBezTo>
                  <a:cubicBezTo>
                    <a:pt x="19593" y="5090"/>
                    <a:pt x="19003" y="8983"/>
                    <a:pt x="19239" y="12185"/>
                  </a:cubicBezTo>
                  <a:cubicBezTo>
                    <a:pt x="19475" y="15388"/>
                    <a:pt x="20538" y="17899"/>
                    <a:pt x="21600" y="20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7" name="Line"/>
            <p:cNvSpPr/>
            <p:nvPr/>
          </p:nvSpPr>
          <p:spPr>
            <a:xfrm>
              <a:off x="3996427" y="4278953"/>
              <a:ext cx="101266" cy="939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1600" fill="norm" stroke="1" extrusionOk="0">
                  <a:moveTo>
                    <a:pt x="13224" y="1314"/>
                  </a:moveTo>
                  <a:cubicBezTo>
                    <a:pt x="14106" y="1070"/>
                    <a:pt x="14988" y="827"/>
                    <a:pt x="15869" y="559"/>
                  </a:cubicBezTo>
                  <a:cubicBezTo>
                    <a:pt x="16751" y="292"/>
                    <a:pt x="17633" y="0"/>
                    <a:pt x="18294" y="0"/>
                  </a:cubicBezTo>
                  <a:cubicBezTo>
                    <a:pt x="18955" y="0"/>
                    <a:pt x="19396" y="292"/>
                    <a:pt x="20057" y="1168"/>
                  </a:cubicBezTo>
                  <a:cubicBezTo>
                    <a:pt x="20718" y="2043"/>
                    <a:pt x="21600" y="3503"/>
                    <a:pt x="20718" y="4986"/>
                  </a:cubicBezTo>
                  <a:cubicBezTo>
                    <a:pt x="19837" y="6470"/>
                    <a:pt x="17192" y="7978"/>
                    <a:pt x="14327" y="9608"/>
                  </a:cubicBezTo>
                  <a:cubicBezTo>
                    <a:pt x="11461" y="11238"/>
                    <a:pt x="8376" y="12989"/>
                    <a:pt x="6171" y="14668"/>
                  </a:cubicBezTo>
                  <a:cubicBezTo>
                    <a:pt x="3967" y="16346"/>
                    <a:pt x="2645" y="17951"/>
                    <a:pt x="1763" y="19095"/>
                  </a:cubicBezTo>
                  <a:cubicBezTo>
                    <a:pt x="882" y="20238"/>
                    <a:pt x="441" y="2091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8" name="Line"/>
            <p:cNvSpPr/>
            <p:nvPr/>
          </p:nvSpPr>
          <p:spPr>
            <a:xfrm>
              <a:off x="3901177" y="4204870"/>
              <a:ext cx="845764" cy="1047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7" h="21557" fill="norm" stroke="1" extrusionOk="0">
                  <a:moveTo>
                    <a:pt x="3078" y="871"/>
                  </a:moveTo>
                  <a:cubicBezTo>
                    <a:pt x="3078" y="610"/>
                    <a:pt x="3078" y="348"/>
                    <a:pt x="3240" y="196"/>
                  </a:cubicBezTo>
                  <a:cubicBezTo>
                    <a:pt x="3402" y="44"/>
                    <a:pt x="3726" y="0"/>
                    <a:pt x="4887" y="0"/>
                  </a:cubicBezTo>
                  <a:cubicBezTo>
                    <a:pt x="6048" y="0"/>
                    <a:pt x="8046" y="44"/>
                    <a:pt x="10044" y="109"/>
                  </a:cubicBezTo>
                  <a:cubicBezTo>
                    <a:pt x="12042" y="174"/>
                    <a:pt x="14040" y="261"/>
                    <a:pt x="15714" y="305"/>
                  </a:cubicBezTo>
                  <a:cubicBezTo>
                    <a:pt x="17388" y="348"/>
                    <a:pt x="18738" y="348"/>
                    <a:pt x="19602" y="370"/>
                  </a:cubicBezTo>
                  <a:cubicBezTo>
                    <a:pt x="20466" y="392"/>
                    <a:pt x="20844" y="435"/>
                    <a:pt x="21114" y="544"/>
                  </a:cubicBezTo>
                  <a:cubicBezTo>
                    <a:pt x="21384" y="653"/>
                    <a:pt x="21546" y="827"/>
                    <a:pt x="21573" y="1045"/>
                  </a:cubicBezTo>
                  <a:cubicBezTo>
                    <a:pt x="21600" y="1263"/>
                    <a:pt x="21492" y="1524"/>
                    <a:pt x="21114" y="2352"/>
                  </a:cubicBezTo>
                  <a:cubicBezTo>
                    <a:pt x="20736" y="3179"/>
                    <a:pt x="20088" y="4573"/>
                    <a:pt x="19629" y="5966"/>
                  </a:cubicBezTo>
                  <a:cubicBezTo>
                    <a:pt x="19170" y="7360"/>
                    <a:pt x="18900" y="8753"/>
                    <a:pt x="18657" y="10169"/>
                  </a:cubicBezTo>
                  <a:cubicBezTo>
                    <a:pt x="18414" y="11584"/>
                    <a:pt x="18198" y="13021"/>
                    <a:pt x="18036" y="14654"/>
                  </a:cubicBezTo>
                  <a:cubicBezTo>
                    <a:pt x="17874" y="16287"/>
                    <a:pt x="17766" y="18116"/>
                    <a:pt x="17712" y="19161"/>
                  </a:cubicBezTo>
                  <a:cubicBezTo>
                    <a:pt x="17658" y="20206"/>
                    <a:pt x="17658" y="20468"/>
                    <a:pt x="17658" y="20729"/>
                  </a:cubicBezTo>
                  <a:cubicBezTo>
                    <a:pt x="17658" y="20990"/>
                    <a:pt x="17658" y="21252"/>
                    <a:pt x="17523" y="21404"/>
                  </a:cubicBezTo>
                  <a:cubicBezTo>
                    <a:pt x="17388" y="21556"/>
                    <a:pt x="17118" y="21600"/>
                    <a:pt x="16065" y="21513"/>
                  </a:cubicBezTo>
                  <a:cubicBezTo>
                    <a:pt x="15012" y="21426"/>
                    <a:pt x="13176" y="21208"/>
                    <a:pt x="11313" y="21056"/>
                  </a:cubicBezTo>
                  <a:cubicBezTo>
                    <a:pt x="9450" y="20903"/>
                    <a:pt x="7560" y="20816"/>
                    <a:pt x="5670" y="20773"/>
                  </a:cubicBezTo>
                  <a:cubicBezTo>
                    <a:pt x="3780" y="20729"/>
                    <a:pt x="1890" y="20729"/>
                    <a:pt x="0" y="2072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9" name="Line"/>
            <p:cNvSpPr/>
            <p:nvPr/>
          </p:nvSpPr>
          <p:spPr>
            <a:xfrm>
              <a:off x="8536677" y="4450403"/>
              <a:ext cx="215901" cy="908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06" y="403"/>
                    <a:pt x="18212" y="806"/>
                    <a:pt x="16835" y="1913"/>
                  </a:cubicBezTo>
                  <a:cubicBezTo>
                    <a:pt x="15459" y="3021"/>
                    <a:pt x="14400" y="4834"/>
                    <a:pt x="13235" y="6621"/>
                  </a:cubicBezTo>
                  <a:cubicBezTo>
                    <a:pt x="12071" y="8408"/>
                    <a:pt x="10800" y="10171"/>
                    <a:pt x="9424" y="11857"/>
                  </a:cubicBezTo>
                  <a:cubicBezTo>
                    <a:pt x="8047" y="13544"/>
                    <a:pt x="6565" y="15155"/>
                    <a:pt x="4976" y="16766"/>
                  </a:cubicBezTo>
                  <a:cubicBezTo>
                    <a:pt x="3388" y="18378"/>
                    <a:pt x="1694" y="1998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0" name="Line"/>
            <p:cNvSpPr/>
            <p:nvPr/>
          </p:nvSpPr>
          <p:spPr>
            <a:xfrm>
              <a:off x="8460477" y="4463466"/>
              <a:ext cx="2548067" cy="12157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9" h="21576" fill="norm" stroke="1" extrusionOk="0">
                  <a:moveTo>
                    <a:pt x="1291" y="2023"/>
                  </a:moveTo>
                  <a:cubicBezTo>
                    <a:pt x="1309" y="1797"/>
                    <a:pt x="1326" y="1572"/>
                    <a:pt x="1542" y="1328"/>
                  </a:cubicBezTo>
                  <a:cubicBezTo>
                    <a:pt x="1757" y="1083"/>
                    <a:pt x="2169" y="820"/>
                    <a:pt x="2662" y="633"/>
                  </a:cubicBezTo>
                  <a:cubicBezTo>
                    <a:pt x="3155" y="445"/>
                    <a:pt x="3728" y="332"/>
                    <a:pt x="4338" y="238"/>
                  </a:cubicBezTo>
                  <a:cubicBezTo>
                    <a:pt x="4947" y="144"/>
                    <a:pt x="5593" y="69"/>
                    <a:pt x="6310" y="32"/>
                  </a:cubicBezTo>
                  <a:cubicBezTo>
                    <a:pt x="7027" y="-6"/>
                    <a:pt x="7815" y="-6"/>
                    <a:pt x="8523" y="13"/>
                  </a:cubicBezTo>
                  <a:cubicBezTo>
                    <a:pt x="9232" y="32"/>
                    <a:pt x="9859" y="69"/>
                    <a:pt x="10495" y="144"/>
                  </a:cubicBezTo>
                  <a:cubicBezTo>
                    <a:pt x="11132" y="219"/>
                    <a:pt x="11777" y="332"/>
                    <a:pt x="12413" y="426"/>
                  </a:cubicBezTo>
                  <a:cubicBezTo>
                    <a:pt x="13050" y="520"/>
                    <a:pt x="13677" y="595"/>
                    <a:pt x="14394" y="708"/>
                  </a:cubicBezTo>
                  <a:cubicBezTo>
                    <a:pt x="15111" y="820"/>
                    <a:pt x="15918" y="971"/>
                    <a:pt x="16653" y="1121"/>
                  </a:cubicBezTo>
                  <a:cubicBezTo>
                    <a:pt x="17388" y="1271"/>
                    <a:pt x="18051" y="1421"/>
                    <a:pt x="18750" y="1591"/>
                  </a:cubicBezTo>
                  <a:cubicBezTo>
                    <a:pt x="19449" y="1760"/>
                    <a:pt x="20184" y="1947"/>
                    <a:pt x="20614" y="2060"/>
                  </a:cubicBezTo>
                  <a:cubicBezTo>
                    <a:pt x="21044" y="2173"/>
                    <a:pt x="21170" y="2210"/>
                    <a:pt x="21295" y="2248"/>
                  </a:cubicBezTo>
                  <a:cubicBezTo>
                    <a:pt x="21421" y="2285"/>
                    <a:pt x="21546" y="2323"/>
                    <a:pt x="21573" y="2455"/>
                  </a:cubicBezTo>
                  <a:cubicBezTo>
                    <a:pt x="21600" y="2586"/>
                    <a:pt x="21528" y="2811"/>
                    <a:pt x="21385" y="3450"/>
                  </a:cubicBezTo>
                  <a:cubicBezTo>
                    <a:pt x="21241" y="4089"/>
                    <a:pt x="21026" y="5140"/>
                    <a:pt x="20793" y="6361"/>
                  </a:cubicBezTo>
                  <a:cubicBezTo>
                    <a:pt x="20560" y="7582"/>
                    <a:pt x="20309" y="8972"/>
                    <a:pt x="20103" y="10400"/>
                  </a:cubicBezTo>
                  <a:cubicBezTo>
                    <a:pt x="19897" y="11827"/>
                    <a:pt x="19736" y="13292"/>
                    <a:pt x="19539" y="14626"/>
                  </a:cubicBezTo>
                  <a:cubicBezTo>
                    <a:pt x="19341" y="15959"/>
                    <a:pt x="19108" y="17161"/>
                    <a:pt x="18848" y="18251"/>
                  </a:cubicBezTo>
                  <a:cubicBezTo>
                    <a:pt x="18589" y="19340"/>
                    <a:pt x="18302" y="20317"/>
                    <a:pt x="17997" y="20880"/>
                  </a:cubicBezTo>
                  <a:cubicBezTo>
                    <a:pt x="17692" y="21444"/>
                    <a:pt x="17370" y="21594"/>
                    <a:pt x="16895" y="21575"/>
                  </a:cubicBezTo>
                  <a:cubicBezTo>
                    <a:pt x="16420" y="21556"/>
                    <a:pt x="15792" y="21369"/>
                    <a:pt x="15183" y="21162"/>
                  </a:cubicBezTo>
                  <a:cubicBezTo>
                    <a:pt x="14573" y="20955"/>
                    <a:pt x="13982" y="20730"/>
                    <a:pt x="13310" y="20467"/>
                  </a:cubicBezTo>
                  <a:cubicBezTo>
                    <a:pt x="12637" y="20204"/>
                    <a:pt x="11884" y="19904"/>
                    <a:pt x="11176" y="19641"/>
                  </a:cubicBezTo>
                  <a:cubicBezTo>
                    <a:pt x="10468" y="19378"/>
                    <a:pt x="9805" y="19152"/>
                    <a:pt x="9124" y="18927"/>
                  </a:cubicBezTo>
                  <a:cubicBezTo>
                    <a:pt x="8443" y="18701"/>
                    <a:pt x="7744" y="18476"/>
                    <a:pt x="7009" y="18307"/>
                  </a:cubicBezTo>
                  <a:cubicBezTo>
                    <a:pt x="6274" y="18138"/>
                    <a:pt x="5503" y="18025"/>
                    <a:pt x="4714" y="17913"/>
                  </a:cubicBezTo>
                  <a:cubicBezTo>
                    <a:pt x="3926" y="17800"/>
                    <a:pt x="3119" y="17687"/>
                    <a:pt x="2330" y="17593"/>
                  </a:cubicBezTo>
                  <a:cubicBezTo>
                    <a:pt x="1542" y="17499"/>
                    <a:pt x="771" y="17424"/>
                    <a:pt x="0" y="1734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1" name="Line"/>
            <p:cNvSpPr/>
            <p:nvPr/>
          </p:nvSpPr>
          <p:spPr>
            <a:xfrm>
              <a:off x="515410" y="6015804"/>
              <a:ext cx="280618" cy="430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332" fill="norm" stroke="1" extrusionOk="0">
                  <a:moveTo>
                    <a:pt x="6427" y="5498"/>
                  </a:moveTo>
                  <a:cubicBezTo>
                    <a:pt x="6590" y="4974"/>
                    <a:pt x="6752" y="4450"/>
                    <a:pt x="6752" y="3925"/>
                  </a:cubicBezTo>
                  <a:cubicBezTo>
                    <a:pt x="6752" y="3401"/>
                    <a:pt x="6590" y="2877"/>
                    <a:pt x="6102" y="2877"/>
                  </a:cubicBezTo>
                  <a:cubicBezTo>
                    <a:pt x="5615" y="2877"/>
                    <a:pt x="4803" y="3401"/>
                    <a:pt x="3829" y="5026"/>
                  </a:cubicBezTo>
                  <a:cubicBezTo>
                    <a:pt x="2854" y="6652"/>
                    <a:pt x="1717" y="9378"/>
                    <a:pt x="987" y="11894"/>
                  </a:cubicBezTo>
                  <a:cubicBezTo>
                    <a:pt x="256" y="14411"/>
                    <a:pt x="-69" y="16718"/>
                    <a:pt x="12" y="18133"/>
                  </a:cubicBezTo>
                  <a:cubicBezTo>
                    <a:pt x="93" y="19549"/>
                    <a:pt x="581" y="20073"/>
                    <a:pt x="1393" y="20387"/>
                  </a:cubicBezTo>
                  <a:cubicBezTo>
                    <a:pt x="2205" y="20702"/>
                    <a:pt x="3342" y="20807"/>
                    <a:pt x="5047" y="20178"/>
                  </a:cubicBezTo>
                  <a:cubicBezTo>
                    <a:pt x="6752" y="19549"/>
                    <a:pt x="9026" y="18186"/>
                    <a:pt x="11462" y="16298"/>
                  </a:cubicBezTo>
                  <a:cubicBezTo>
                    <a:pt x="13898" y="14411"/>
                    <a:pt x="16496" y="11999"/>
                    <a:pt x="17958" y="9692"/>
                  </a:cubicBezTo>
                  <a:cubicBezTo>
                    <a:pt x="19420" y="7386"/>
                    <a:pt x="19745" y="5184"/>
                    <a:pt x="19176" y="3558"/>
                  </a:cubicBezTo>
                  <a:cubicBezTo>
                    <a:pt x="18608" y="1933"/>
                    <a:pt x="17146" y="885"/>
                    <a:pt x="16009" y="360"/>
                  </a:cubicBezTo>
                  <a:cubicBezTo>
                    <a:pt x="14872" y="-164"/>
                    <a:pt x="14060" y="-164"/>
                    <a:pt x="12599" y="675"/>
                  </a:cubicBezTo>
                  <a:cubicBezTo>
                    <a:pt x="11137" y="1514"/>
                    <a:pt x="9026" y="3191"/>
                    <a:pt x="7889" y="5288"/>
                  </a:cubicBezTo>
                  <a:cubicBezTo>
                    <a:pt x="6752" y="7386"/>
                    <a:pt x="6590" y="9902"/>
                    <a:pt x="7808" y="12314"/>
                  </a:cubicBezTo>
                  <a:cubicBezTo>
                    <a:pt x="9026" y="14725"/>
                    <a:pt x="11624" y="17032"/>
                    <a:pt x="13736" y="18553"/>
                  </a:cubicBezTo>
                  <a:cubicBezTo>
                    <a:pt x="15847" y="20073"/>
                    <a:pt x="17471" y="20807"/>
                    <a:pt x="18689" y="21121"/>
                  </a:cubicBezTo>
                  <a:cubicBezTo>
                    <a:pt x="19907" y="21436"/>
                    <a:pt x="20719" y="21331"/>
                    <a:pt x="21531" y="212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2" name="Line"/>
            <p:cNvSpPr/>
            <p:nvPr/>
          </p:nvSpPr>
          <p:spPr>
            <a:xfrm>
              <a:off x="796027" y="5987103"/>
              <a:ext cx="182948" cy="51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600" fill="norm" stroke="1" extrusionOk="0">
                  <a:moveTo>
                    <a:pt x="16200" y="0"/>
                  </a:moveTo>
                  <a:cubicBezTo>
                    <a:pt x="18409" y="1956"/>
                    <a:pt x="20618" y="3911"/>
                    <a:pt x="21109" y="6311"/>
                  </a:cubicBezTo>
                  <a:cubicBezTo>
                    <a:pt x="21600" y="8711"/>
                    <a:pt x="20373" y="11556"/>
                    <a:pt x="17673" y="14089"/>
                  </a:cubicBezTo>
                  <a:cubicBezTo>
                    <a:pt x="14973" y="16622"/>
                    <a:pt x="10800" y="18844"/>
                    <a:pt x="7609" y="20044"/>
                  </a:cubicBezTo>
                  <a:cubicBezTo>
                    <a:pt x="4418" y="21244"/>
                    <a:pt x="2209" y="2142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3" name="Line"/>
            <p:cNvSpPr/>
            <p:nvPr/>
          </p:nvSpPr>
          <p:spPr>
            <a:xfrm>
              <a:off x="289985" y="5995918"/>
              <a:ext cx="201243" cy="505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406" fill="norm" stroke="1" extrusionOk="0">
                  <a:moveTo>
                    <a:pt x="20717" y="165"/>
                  </a:moveTo>
                  <a:cubicBezTo>
                    <a:pt x="18467" y="-15"/>
                    <a:pt x="16217" y="-194"/>
                    <a:pt x="13629" y="478"/>
                  </a:cubicBezTo>
                  <a:cubicBezTo>
                    <a:pt x="11042" y="1150"/>
                    <a:pt x="8117" y="2674"/>
                    <a:pt x="5417" y="4960"/>
                  </a:cubicBezTo>
                  <a:cubicBezTo>
                    <a:pt x="2717" y="7245"/>
                    <a:pt x="242" y="10292"/>
                    <a:pt x="17" y="12757"/>
                  </a:cubicBezTo>
                  <a:cubicBezTo>
                    <a:pt x="-208" y="15222"/>
                    <a:pt x="1817" y="17104"/>
                    <a:pt x="5755" y="18448"/>
                  </a:cubicBezTo>
                  <a:cubicBezTo>
                    <a:pt x="9692" y="19793"/>
                    <a:pt x="15542" y="20599"/>
                    <a:pt x="21392" y="214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4" name="Line"/>
            <p:cNvSpPr/>
            <p:nvPr/>
          </p:nvSpPr>
          <p:spPr>
            <a:xfrm>
              <a:off x="1323077" y="6122183"/>
              <a:ext cx="336551" cy="430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3" fill="norm" stroke="1" extrusionOk="0">
                  <a:moveTo>
                    <a:pt x="0" y="21513"/>
                  </a:moveTo>
                  <a:cubicBezTo>
                    <a:pt x="1087" y="19289"/>
                    <a:pt x="2174" y="17066"/>
                    <a:pt x="3260" y="14419"/>
                  </a:cubicBezTo>
                  <a:cubicBezTo>
                    <a:pt x="4347" y="11772"/>
                    <a:pt x="5434" y="8701"/>
                    <a:pt x="6113" y="6425"/>
                  </a:cubicBezTo>
                  <a:cubicBezTo>
                    <a:pt x="6792" y="4148"/>
                    <a:pt x="7064" y="2666"/>
                    <a:pt x="7200" y="1660"/>
                  </a:cubicBezTo>
                  <a:cubicBezTo>
                    <a:pt x="7336" y="654"/>
                    <a:pt x="7336" y="125"/>
                    <a:pt x="7064" y="19"/>
                  </a:cubicBezTo>
                  <a:cubicBezTo>
                    <a:pt x="6792" y="-87"/>
                    <a:pt x="6249" y="231"/>
                    <a:pt x="5638" y="1237"/>
                  </a:cubicBezTo>
                  <a:cubicBezTo>
                    <a:pt x="5026" y="2242"/>
                    <a:pt x="4347" y="3937"/>
                    <a:pt x="3940" y="6160"/>
                  </a:cubicBezTo>
                  <a:cubicBezTo>
                    <a:pt x="3532" y="8384"/>
                    <a:pt x="3396" y="11137"/>
                    <a:pt x="3736" y="13201"/>
                  </a:cubicBezTo>
                  <a:cubicBezTo>
                    <a:pt x="4075" y="15266"/>
                    <a:pt x="4891" y="16642"/>
                    <a:pt x="5706" y="17384"/>
                  </a:cubicBezTo>
                  <a:cubicBezTo>
                    <a:pt x="6521" y="18125"/>
                    <a:pt x="7336" y="18231"/>
                    <a:pt x="8355" y="17701"/>
                  </a:cubicBezTo>
                  <a:cubicBezTo>
                    <a:pt x="9374" y="17172"/>
                    <a:pt x="10596" y="16007"/>
                    <a:pt x="12226" y="13784"/>
                  </a:cubicBezTo>
                  <a:cubicBezTo>
                    <a:pt x="13857" y="11560"/>
                    <a:pt x="15894" y="8278"/>
                    <a:pt x="17049" y="6372"/>
                  </a:cubicBezTo>
                  <a:cubicBezTo>
                    <a:pt x="18204" y="4466"/>
                    <a:pt x="18475" y="3937"/>
                    <a:pt x="18611" y="3248"/>
                  </a:cubicBezTo>
                  <a:cubicBezTo>
                    <a:pt x="18747" y="2560"/>
                    <a:pt x="18747" y="1713"/>
                    <a:pt x="18611" y="1554"/>
                  </a:cubicBezTo>
                  <a:cubicBezTo>
                    <a:pt x="18475" y="1395"/>
                    <a:pt x="18204" y="1925"/>
                    <a:pt x="18000" y="3407"/>
                  </a:cubicBezTo>
                  <a:cubicBezTo>
                    <a:pt x="17796" y="4889"/>
                    <a:pt x="17660" y="7325"/>
                    <a:pt x="18272" y="9337"/>
                  </a:cubicBezTo>
                  <a:cubicBezTo>
                    <a:pt x="18883" y="11348"/>
                    <a:pt x="20242" y="12937"/>
                    <a:pt x="21600" y="14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5" name="Line"/>
            <p:cNvSpPr/>
            <p:nvPr/>
          </p:nvSpPr>
          <p:spPr>
            <a:xfrm>
              <a:off x="1451023" y="5842704"/>
              <a:ext cx="189555" cy="169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392" fill="norm" stroke="1" extrusionOk="0">
                  <a:moveTo>
                    <a:pt x="2053" y="15792"/>
                  </a:moveTo>
                  <a:cubicBezTo>
                    <a:pt x="1093" y="18192"/>
                    <a:pt x="133" y="20592"/>
                    <a:pt x="13" y="20592"/>
                  </a:cubicBezTo>
                  <a:cubicBezTo>
                    <a:pt x="-107" y="20592"/>
                    <a:pt x="613" y="18192"/>
                    <a:pt x="2293" y="14992"/>
                  </a:cubicBezTo>
                  <a:cubicBezTo>
                    <a:pt x="3973" y="11792"/>
                    <a:pt x="6613" y="7792"/>
                    <a:pt x="8293" y="5125"/>
                  </a:cubicBezTo>
                  <a:cubicBezTo>
                    <a:pt x="9973" y="2459"/>
                    <a:pt x="10693" y="1125"/>
                    <a:pt x="11653" y="459"/>
                  </a:cubicBezTo>
                  <a:cubicBezTo>
                    <a:pt x="12613" y="-208"/>
                    <a:pt x="13813" y="-208"/>
                    <a:pt x="14533" y="859"/>
                  </a:cubicBezTo>
                  <a:cubicBezTo>
                    <a:pt x="15253" y="1925"/>
                    <a:pt x="15493" y="4059"/>
                    <a:pt x="16573" y="7659"/>
                  </a:cubicBezTo>
                  <a:cubicBezTo>
                    <a:pt x="17653" y="11259"/>
                    <a:pt x="19573" y="16325"/>
                    <a:pt x="21493" y="21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6" name="Line"/>
            <p:cNvSpPr/>
            <p:nvPr/>
          </p:nvSpPr>
          <p:spPr>
            <a:xfrm>
              <a:off x="2015127" y="5826668"/>
              <a:ext cx="130460" cy="560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71" h="21502" fill="norm" stroke="1" extrusionOk="0">
                  <a:moveTo>
                    <a:pt x="1979" y="5667"/>
                  </a:moveTo>
                  <a:cubicBezTo>
                    <a:pt x="670" y="4206"/>
                    <a:pt x="-639" y="2744"/>
                    <a:pt x="343" y="1729"/>
                  </a:cubicBezTo>
                  <a:cubicBezTo>
                    <a:pt x="1325" y="714"/>
                    <a:pt x="4597" y="146"/>
                    <a:pt x="8525" y="24"/>
                  </a:cubicBezTo>
                  <a:cubicBezTo>
                    <a:pt x="12452" y="-98"/>
                    <a:pt x="17034" y="227"/>
                    <a:pt x="18997" y="1364"/>
                  </a:cubicBezTo>
                  <a:cubicBezTo>
                    <a:pt x="20961" y="2500"/>
                    <a:pt x="20306" y="4449"/>
                    <a:pt x="18179" y="6236"/>
                  </a:cubicBezTo>
                  <a:cubicBezTo>
                    <a:pt x="16052" y="8022"/>
                    <a:pt x="12452" y="9646"/>
                    <a:pt x="10161" y="11189"/>
                  </a:cubicBezTo>
                  <a:cubicBezTo>
                    <a:pt x="7870" y="12732"/>
                    <a:pt x="6888" y="14194"/>
                    <a:pt x="7052" y="15899"/>
                  </a:cubicBezTo>
                  <a:cubicBezTo>
                    <a:pt x="7216" y="17604"/>
                    <a:pt x="8525" y="19553"/>
                    <a:pt x="9834" y="21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7" name="Line"/>
            <p:cNvSpPr/>
            <p:nvPr/>
          </p:nvSpPr>
          <p:spPr>
            <a:xfrm>
              <a:off x="2027927" y="6507803"/>
              <a:ext cx="25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8" name="Line"/>
            <p:cNvSpPr/>
            <p:nvPr/>
          </p:nvSpPr>
          <p:spPr>
            <a:xfrm>
              <a:off x="3945064" y="6955392"/>
              <a:ext cx="229164" cy="460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554" fill="norm" stroke="1" extrusionOk="0">
                  <a:moveTo>
                    <a:pt x="648" y="1044"/>
                  </a:moveTo>
                  <a:cubicBezTo>
                    <a:pt x="251" y="548"/>
                    <a:pt x="-145" y="53"/>
                    <a:pt x="53" y="4"/>
                  </a:cubicBezTo>
                  <a:cubicBezTo>
                    <a:pt x="251" y="-46"/>
                    <a:pt x="1044" y="350"/>
                    <a:pt x="2927" y="1837"/>
                  </a:cubicBezTo>
                  <a:cubicBezTo>
                    <a:pt x="4809" y="3323"/>
                    <a:pt x="7782" y="5899"/>
                    <a:pt x="10853" y="8673"/>
                  </a:cubicBezTo>
                  <a:cubicBezTo>
                    <a:pt x="13925" y="11448"/>
                    <a:pt x="17095" y="14420"/>
                    <a:pt x="18879" y="16600"/>
                  </a:cubicBezTo>
                  <a:cubicBezTo>
                    <a:pt x="20662" y="18780"/>
                    <a:pt x="21059" y="20167"/>
                    <a:pt x="21455" y="21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9" name="Line"/>
            <p:cNvSpPr/>
            <p:nvPr/>
          </p:nvSpPr>
          <p:spPr>
            <a:xfrm>
              <a:off x="3913877" y="6908187"/>
              <a:ext cx="336551" cy="564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7" fill="norm" stroke="1" extrusionOk="0">
                  <a:moveTo>
                    <a:pt x="21600" y="469"/>
                  </a:moveTo>
                  <a:cubicBezTo>
                    <a:pt x="21192" y="148"/>
                    <a:pt x="20785" y="-173"/>
                    <a:pt x="20106" y="108"/>
                  </a:cubicBezTo>
                  <a:cubicBezTo>
                    <a:pt x="19426" y="389"/>
                    <a:pt x="18475" y="1272"/>
                    <a:pt x="16642" y="3079"/>
                  </a:cubicBezTo>
                  <a:cubicBezTo>
                    <a:pt x="14808" y="4886"/>
                    <a:pt x="12091" y="7616"/>
                    <a:pt x="9509" y="10105"/>
                  </a:cubicBezTo>
                  <a:cubicBezTo>
                    <a:pt x="6928" y="12594"/>
                    <a:pt x="4483" y="14843"/>
                    <a:pt x="2921" y="16408"/>
                  </a:cubicBezTo>
                  <a:cubicBezTo>
                    <a:pt x="1358" y="17974"/>
                    <a:pt x="679" y="18857"/>
                    <a:pt x="340" y="19580"/>
                  </a:cubicBezTo>
                  <a:cubicBezTo>
                    <a:pt x="0" y="20303"/>
                    <a:pt x="0" y="20865"/>
                    <a:pt x="0" y="21146"/>
                  </a:cubicBezTo>
                  <a:cubicBezTo>
                    <a:pt x="0" y="21427"/>
                    <a:pt x="0" y="21427"/>
                    <a:pt x="0" y="21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0" name="Line"/>
            <p:cNvSpPr/>
            <p:nvPr/>
          </p:nvSpPr>
          <p:spPr>
            <a:xfrm>
              <a:off x="3844027" y="6730053"/>
              <a:ext cx="4191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64" y="14400"/>
                    <a:pt x="8727" y="7200"/>
                    <a:pt x="12327" y="3600"/>
                  </a:cubicBezTo>
                  <a:cubicBezTo>
                    <a:pt x="15927" y="0"/>
                    <a:pt x="1876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1" name="Line"/>
            <p:cNvSpPr/>
            <p:nvPr/>
          </p:nvSpPr>
          <p:spPr>
            <a:xfrm>
              <a:off x="4459977" y="7123753"/>
              <a:ext cx="2540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80" y="18000"/>
                    <a:pt x="3960" y="14400"/>
                    <a:pt x="7020" y="10800"/>
                  </a:cubicBezTo>
                  <a:cubicBezTo>
                    <a:pt x="10080" y="7200"/>
                    <a:pt x="14220" y="3600"/>
                    <a:pt x="16830" y="1800"/>
                  </a:cubicBezTo>
                  <a:cubicBezTo>
                    <a:pt x="19440" y="0"/>
                    <a:pt x="2052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2" name="Line"/>
            <p:cNvSpPr/>
            <p:nvPr/>
          </p:nvSpPr>
          <p:spPr>
            <a:xfrm>
              <a:off x="4440927" y="7288853"/>
              <a:ext cx="2540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80" y="18000"/>
                    <a:pt x="5760" y="14400"/>
                    <a:pt x="9360" y="10800"/>
                  </a:cubicBezTo>
                  <a:cubicBezTo>
                    <a:pt x="12960" y="7200"/>
                    <a:pt x="1728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3" name="Line"/>
            <p:cNvSpPr/>
            <p:nvPr/>
          </p:nvSpPr>
          <p:spPr>
            <a:xfrm>
              <a:off x="2847654" y="7734506"/>
              <a:ext cx="181448" cy="290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5" h="21325" fill="norm" stroke="1" extrusionOk="0">
                  <a:moveTo>
                    <a:pt x="15224" y="2713"/>
                  </a:moveTo>
                  <a:cubicBezTo>
                    <a:pt x="14253" y="2246"/>
                    <a:pt x="13283" y="1780"/>
                    <a:pt x="12433" y="1159"/>
                  </a:cubicBezTo>
                  <a:cubicBezTo>
                    <a:pt x="11584" y="537"/>
                    <a:pt x="10856" y="-240"/>
                    <a:pt x="8793" y="71"/>
                  </a:cubicBezTo>
                  <a:cubicBezTo>
                    <a:pt x="6730" y="382"/>
                    <a:pt x="3332" y="1780"/>
                    <a:pt x="1512" y="3334"/>
                  </a:cubicBezTo>
                  <a:cubicBezTo>
                    <a:pt x="-308" y="4888"/>
                    <a:pt x="-551" y="6597"/>
                    <a:pt x="1148" y="8151"/>
                  </a:cubicBezTo>
                  <a:cubicBezTo>
                    <a:pt x="2847" y="9705"/>
                    <a:pt x="6487" y="11104"/>
                    <a:pt x="10128" y="12502"/>
                  </a:cubicBezTo>
                  <a:cubicBezTo>
                    <a:pt x="13768" y="13901"/>
                    <a:pt x="17409" y="15300"/>
                    <a:pt x="19229" y="16387"/>
                  </a:cubicBezTo>
                  <a:cubicBezTo>
                    <a:pt x="21049" y="17475"/>
                    <a:pt x="21049" y="18252"/>
                    <a:pt x="20442" y="18951"/>
                  </a:cubicBezTo>
                  <a:cubicBezTo>
                    <a:pt x="19836" y="19651"/>
                    <a:pt x="18622" y="20272"/>
                    <a:pt x="17287" y="20661"/>
                  </a:cubicBezTo>
                  <a:cubicBezTo>
                    <a:pt x="15952" y="21049"/>
                    <a:pt x="14496" y="21205"/>
                    <a:pt x="13040" y="21282"/>
                  </a:cubicBezTo>
                  <a:cubicBezTo>
                    <a:pt x="11584" y="21360"/>
                    <a:pt x="10128" y="21360"/>
                    <a:pt x="8914" y="21049"/>
                  </a:cubicBezTo>
                  <a:cubicBezTo>
                    <a:pt x="7701" y="20738"/>
                    <a:pt x="6730" y="20117"/>
                    <a:pt x="7215" y="19573"/>
                  </a:cubicBezTo>
                  <a:cubicBezTo>
                    <a:pt x="7701" y="19029"/>
                    <a:pt x="9642" y="18563"/>
                    <a:pt x="11584" y="180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4" name="Line"/>
            <p:cNvSpPr/>
            <p:nvPr/>
          </p:nvSpPr>
          <p:spPr>
            <a:xfrm>
              <a:off x="3048025" y="7804151"/>
              <a:ext cx="122903" cy="173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077" fill="norm" stroke="1" extrusionOk="0">
                  <a:moveTo>
                    <a:pt x="13569" y="6056"/>
                  </a:moveTo>
                  <a:cubicBezTo>
                    <a:pt x="13569" y="4771"/>
                    <a:pt x="13569" y="3485"/>
                    <a:pt x="12837" y="2328"/>
                  </a:cubicBezTo>
                  <a:cubicBezTo>
                    <a:pt x="12104" y="1171"/>
                    <a:pt x="10640" y="142"/>
                    <a:pt x="9176" y="14"/>
                  </a:cubicBezTo>
                  <a:cubicBezTo>
                    <a:pt x="7711" y="-115"/>
                    <a:pt x="6247" y="656"/>
                    <a:pt x="4599" y="3485"/>
                  </a:cubicBezTo>
                  <a:cubicBezTo>
                    <a:pt x="2952" y="6314"/>
                    <a:pt x="1121" y="11199"/>
                    <a:pt x="389" y="14285"/>
                  </a:cubicBezTo>
                  <a:cubicBezTo>
                    <a:pt x="-343" y="17371"/>
                    <a:pt x="23" y="18656"/>
                    <a:pt x="938" y="19685"/>
                  </a:cubicBezTo>
                  <a:cubicBezTo>
                    <a:pt x="1854" y="20714"/>
                    <a:pt x="3318" y="21485"/>
                    <a:pt x="5332" y="20842"/>
                  </a:cubicBezTo>
                  <a:cubicBezTo>
                    <a:pt x="7345" y="20199"/>
                    <a:pt x="9908" y="18142"/>
                    <a:pt x="11372" y="16085"/>
                  </a:cubicBezTo>
                  <a:cubicBezTo>
                    <a:pt x="12837" y="14028"/>
                    <a:pt x="13203" y="11971"/>
                    <a:pt x="13752" y="10042"/>
                  </a:cubicBezTo>
                  <a:cubicBezTo>
                    <a:pt x="14301" y="8114"/>
                    <a:pt x="15033" y="6314"/>
                    <a:pt x="15582" y="6185"/>
                  </a:cubicBezTo>
                  <a:cubicBezTo>
                    <a:pt x="16132" y="6056"/>
                    <a:pt x="16498" y="7599"/>
                    <a:pt x="17413" y="9528"/>
                  </a:cubicBezTo>
                  <a:cubicBezTo>
                    <a:pt x="18328" y="11456"/>
                    <a:pt x="19793" y="13771"/>
                    <a:pt x="21257" y="160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5" name="Line"/>
            <p:cNvSpPr/>
            <p:nvPr/>
          </p:nvSpPr>
          <p:spPr>
            <a:xfrm>
              <a:off x="3215741" y="7813950"/>
              <a:ext cx="190137" cy="175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323" fill="norm" stroke="1" extrusionOk="0">
                  <a:moveTo>
                    <a:pt x="679" y="5637"/>
                  </a:moveTo>
                  <a:cubicBezTo>
                    <a:pt x="439" y="10009"/>
                    <a:pt x="199" y="14380"/>
                    <a:pt x="79" y="17209"/>
                  </a:cubicBezTo>
                  <a:cubicBezTo>
                    <a:pt x="-41" y="20037"/>
                    <a:pt x="-41" y="21323"/>
                    <a:pt x="199" y="21323"/>
                  </a:cubicBezTo>
                  <a:cubicBezTo>
                    <a:pt x="439" y="21323"/>
                    <a:pt x="919" y="20037"/>
                    <a:pt x="1519" y="17337"/>
                  </a:cubicBezTo>
                  <a:cubicBezTo>
                    <a:pt x="2119" y="14637"/>
                    <a:pt x="2839" y="10523"/>
                    <a:pt x="3559" y="7952"/>
                  </a:cubicBezTo>
                  <a:cubicBezTo>
                    <a:pt x="4279" y="5380"/>
                    <a:pt x="4999" y="4352"/>
                    <a:pt x="5839" y="4352"/>
                  </a:cubicBezTo>
                  <a:cubicBezTo>
                    <a:pt x="6679" y="4352"/>
                    <a:pt x="7639" y="5380"/>
                    <a:pt x="8479" y="7052"/>
                  </a:cubicBezTo>
                  <a:cubicBezTo>
                    <a:pt x="9319" y="8723"/>
                    <a:pt x="10039" y="11037"/>
                    <a:pt x="10399" y="11552"/>
                  </a:cubicBezTo>
                  <a:cubicBezTo>
                    <a:pt x="10759" y="12066"/>
                    <a:pt x="10759" y="10780"/>
                    <a:pt x="11359" y="8594"/>
                  </a:cubicBezTo>
                  <a:cubicBezTo>
                    <a:pt x="11959" y="6409"/>
                    <a:pt x="13159" y="3323"/>
                    <a:pt x="14359" y="1652"/>
                  </a:cubicBezTo>
                  <a:cubicBezTo>
                    <a:pt x="15559" y="-20"/>
                    <a:pt x="16759" y="-277"/>
                    <a:pt x="17719" y="237"/>
                  </a:cubicBezTo>
                  <a:cubicBezTo>
                    <a:pt x="18679" y="752"/>
                    <a:pt x="19399" y="2037"/>
                    <a:pt x="19999" y="5380"/>
                  </a:cubicBezTo>
                  <a:cubicBezTo>
                    <a:pt x="20599" y="8723"/>
                    <a:pt x="21079" y="14123"/>
                    <a:pt x="21559" y="19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6" name="Line"/>
            <p:cNvSpPr/>
            <p:nvPr/>
          </p:nvSpPr>
          <p:spPr>
            <a:xfrm>
              <a:off x="3479560" y="7785890"/>
              <a:ext cx="96826" cy="319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3" h="20886" fill="norm" stroke="1" extrusionOk="0">
                  <a:moveTo>
                    <a:pt x="12955" y="3209"/>
                  </a:moveTo>
                  <a:cubicBezTo>
                    <a:pt x="10197" y="5701"/>
                    <a:pt x="7440" y="8194"/>
                    <a:pt x="5142" y="11794"/>
                  </a:cubicBezTo>
                  <a:cubicBezTo>
                    <a:pt x="2844" y="15394"/>
                    <a:pt x="1006" y="20101"/>
                    <a:pt x="316" y="20794"/>
                  </a:cubicBezTo>
                  <a:cubicBezTo>
                    <a:pt x="-373" y="21486"/>
                    <a:pt x="87" y="18163"/>
                    <a:pt x="1465" y="14286"/>
                  </a:cubicBezTo>
                  <a:cubicBezTo>
                    <a:pt x="2844" y="10409"/>
                    <a:pt x="5142" y="5978"/>
                    <a:pt x="7210" y="3417"/>
                  </a:cubicBezTo>
                  <a:cubicBezTo>
                    <a:pt x="9278" y="855"/>
                    <a:pt x="11116" y="163"/>
                    <a:pt x="12955" y="24"/>
                  </a:cubicBezTo>
                  <a:cubicBezTo>
                    <a:pt x="14793" y="-114"/>
                    <a:pt x="16631" y="301"/>
                    <a:pt x="18240" y="1894"/>
                  </a:cubicBezTo>
                  <a:cubicBezTo>
                    <a:pt x="19848" y="3486"/>
                    <a:pt x="21227" y="6255"/>
                    <a:pt x="20997" y="8194"/>
                  </a:cubicBezTo>
                  <a:cubicBezTo>
                    <a:pt x="20767" y="10132"/>
                    <a:pt x="18929" y="11240"/>
                    <a:pt x="15712" y="12071"/>
                  </a:cubicBezTo>
                  <a:cubicBezTo>
                    <a:pt x="12495" y="12901"/>
                    <a:pt x="7899" y="13455"/>
                    <a:pt x="3304" y="140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7" name="Line"/>
            <p:cNvSpPr/>
            <p:nvPr/>
          </p:nvSpPr>
          <p:spPr>
            <a:xfrm>
              <a:off x="3616436" y="7574603"/>
              <a:ext cx="157742" cy="378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556" fill="norm" stroke="1" extrusionOk="0">
                  <a:moveTo>
                    <a:pt x="7639" y="0"/>
                  </a:moveTo>
                  <a:cubicBezTo>
                    <a:pt x="5911" y="3741"/>
                    <a:pt x="4183" y="7482"/>
                    <a:pt x="2887" y="10619"/>
                  </a:cubicBezTo>
                  <a:cubicBezTo>
                    <a:pt x="1591" y="13756"/>
                    <a:pt x="727" y="16291"/>
                    <a:pt x="295" y="17920"/>
                  </a:cubicBezTo>
                  <a:cubicBezTo>
                    <a:pt x="-137" y="19549"/>
                    <a:pt x="-137" y="20273"/>
                    <a:pt x="583" y="20635"/>
                  </a:cubicBezTo>
                  <a:cubicBezTo>
                    <a:pt x="1303" y="20997"/>
                    <a:pt x="2743" y="20997"/>
                    <a:pt x="5479" y="19911"/>
                  </a:cubicBezTo>
                  <a:cubicBezTo>
                    <a:pt x="8215" y="18825"/>
                    <a:pt x="12247" y="16653"/>
                    <a:pt x="14695" y="15265"/>
                  </a:cubicBezTo>
                  <a:cubicBezTo>
                    <a:pt x="17143" y="13877"/>
                    <a:pt x="18007" y="13274"/>
                    <a:pt x="18727" y="12610"/>
                  </a:cubicBezTo>
                  <a:cubicBezTo>
                    <a:pt x="19447" y="11946"/>
                    <a:pt x="20023" y="11222"/>
                    <a:pt x="19591" y="11041"/>
                  </a:cubicBezTo>
                  <a:cubicBezTo>
                    <a:pt x="19159" y="10860"/>
                    <a:pt x="17719" y="11222"/>
                    <a:pt x="16135" y="12610"/>
                  </a:cubicBezTo>
                  <a:cubicBezTo>
                    <a:pt x="14551" y="13998"/>
                    <a:pt x="12823" y="16411"/>
                    <a:pt x="11959" y="17980"/>
                  </a:cubicBezTo>
                  <a:cubicBezTo>
                    <a:pt x="11095" y="19549"/>
                    <a:pt x="11095" y="20273"/>
                    <a:pt x="11959" y="20755"/>
                  </a:cubicBezTo>
                  <a:cubicBezTo>
                    <a:pt x="12823" y="21238"/>
                    <a:pt x="14551" y="21479"/>
                    <a:pt x="16279" y="21540"/>
                  </a:cubicBezTo>
                  <a:cubicBezTo>
                    <a:pt x="18007" y="21600"/>
                    <a:pt x="19735" y="21479"/>
                    <a:pt x="21463" y="21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8" name="Line"/>
            <p:cNvSpPr/>
            <p:nvPr/>
          </p:nvSpPr>
          <p:spPr>
            <a:xfrm>
              <a:off x="4034527" y="7839583"/>
              <a:ext cx="190501" cy="147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9" fill="norm" stroke="1" extrusionOk="0">
                  <a:moveTo>
                    <a:pt x="0" y="4811"/>
                  </a:moveTo>
                  <a:cubicBezTo>
                    <a:pt x="0" y="9678"/>
                    <a:pt x="0" y="14546"/>
                    <a:pt x="960" y="14546"/>
                  </a:cubicBezTo>
                  <a:cubicBezTo>
                    <a:pt x="1920" y="14546"/>
                    <a:pt x="3840" y="9678"/>
                    <a:pt x="5160" y="6484"/>
                  </a:cubicBezTo>
                  <a:cubicBezTo>
                    <a:pt x="6480" y="3290"/>
                    <a:pt x="7200" y="1769"/>
                    <a:pt x="7680" y="2377"/>
                  </a:cubicBezTo>
                  <a:cubicBezTo>
                    <a:pt x="8160" y="2985"/>
                    <a:pt x="8400" y="5724"/>
                    <a:pt x="8880" y="6332"/>
                  </a:cubicBezTo>
                  <a:cubicBezTo>
                    <a:pt x="9360" y="6940"/>
                    <a:pt x="10080" y="5419"/>
                    <a:pt x="11520" y="3898"/>
                  </a:cubicBezTo>
                  <a:cubicBezTo>
                    <a:pt x="12960" y="2377"/>
                    <a:pt x="15120" y="856"/>
                    <a:pt x="16800" y="247"/>
                  </a:cubicBezTo>
                  <a:cubicBezTo>
                    <a:pt x="18480" y="-361"/>
                    <a:pt x="19680" y="-57"/>
                    <a:pt x="20400" y="3594"/>
                  </a:cubicBezTo>
                  <a:cubicBezTo>
                    <a:pt x="21120" y="7245"/>
                    <a:pt x="21360" y="14242"/>
                    <a:pt x="21600" y="212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9" name="Line"/>
            <p:cNvSpPr/>
            <p:nvPr/>
          </p:nvSpPr>
          <p:spPr>
            <a:xfrm>
              <a:off x="4305090" y="7856374"/>
              <a:ext cx="205688" cy="107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0702" fill="norm" stroke="1" extrusionOk="0">
                  <a:moveTo>
                    <a:pt x="259" y="766"/>
                  </a:moveTo>
                  <a:cubicBezTo>
                    <a:pt x="920" y="2396"/>
                    <a:pt x="1581" y="4026"/>
                    <a:pt x="2463" y="3618"/>
                  </a:cubicBezTo>
                  <a:cubicBezTo>
                    <a:pt x="3345" y="3211"/>
                    <a:pt x="4447" y="766"/>
                    <a:pt x="4447" y="154"/>
                  </a:cubicBezTo>
                  <a:cubicBezTo>
                    <a:pt x="4447" y="-457"/>
                    <a:pt x="3345" y="766"/>
                    <a:pt x="2353" y="3415"/>
                  </a:cubicBezTo>
                  <a:cubicBezTo>
                    <a:pt x="1361" y="6064"/>
                    <a:pt x="479" y="10139"/>
                    <a:pt x="149" y="13196"/>
                  </a:cubicBezTo>
                  <a:cubicBezTo>
                    <a:pt x="-182" y="16252"/>
                    <a:pt x="38" y="18290"/>
                    <a:pt x="810" y="19513"/>
                  </a:cubicBezTo>
                  <a:cubicBezTo>
                    <a:pt x="1581" y="20735"/>
                    <a:pt x="2904" y="21143"/>
                    <a:pt x="5328" y="20124"/>
                  </a:cubicBezTo>
                  <a:cubicBezTo>
                    <a:pt x="7753" y="19105"/>
                    <a:pt x="11279" y="16660"/>
                    <a:pt x="13594" y="14215"/>
                  </a:cubicBezTo>
                  <a:cubicBezTo>
                    <a:pt x="15908" y="11769"/>
                    <a:pt x="17010" y="9324"/>
                    <a:pt x="17671" y="7083"/>
                  </a:cubicBezTo>
                  <a:cubicBezTo>
                    <a:pt x="18332" y="4841"/>
                    <a:pt x="18553" y="2803"/>
                    <a:pt x="18112" y="2192"/>
                  </a:cubicBezTo>
                  <a:cubicBezTo>
                    <a:pt x="17671" y="1581"/>
                    <a:pt x="16569" y="2396"/>
                    <a:pt x="15577" y="3415"/>
                  </a:cubicBezTo>
                  <a:cubicBezTo>
                    <a:pt x="14585" y="4434"/>
                    <a:pt x="13704" y="5656"/>
                    <a:pt x="13042" y="7286"/>
                  </a:cubicBezTo>
                  <a:cubicBezTo>
                    <a:pt x="12381" y="8917"/>
                    <a:pt x="11940" y="10954"/>
                    <a:pt x="12161" y="12585"/>
                  </a:cubicBezTo>
                  <a:cubicBezTo>
                    <a:pt x="12381" y="14215"/>
                    <a:pt x="13263" y="15437"/>
                    <a:pt x="14475" y="14826"/>
                  </a:cubicBezTo>
                  <a:cubicBezTo>
                    <a:pt x="15687" y="14215"/>
                    <a:pt x="17230" y="11769"/>
                    <a:pt x="18442" y="12177"/>
                  </a:cubicBezTo>
                  <a:cubicBezTo>
                    <a:pt x="19655" y="12585"/>
                    <a:pt x="20536" y="15845"/>
                    <a:pt x="21418" y="191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0" name="Line"/>
            <p:cNvSpPr/>
            <p:nvPr/>
          </p:nvSpPr>
          <p:spPr>
            <a:xfrm>
              <a:off x="4540083" y="7867883"/>
              <a:ext cx="97695" cy="144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426" fill="norm" stroke="1" extrusionOk="0">
                  <a:moveTo>
                    <a:pt x="531" y="5461"/>
                  </a:moveTo>
                  <a:cubicBezTo>
                    <a:pt x="72" y="7026"/>
                    <a:pt x="-388" y="8591"/>
                    <a:pt x="531" y="8278"/>
                  </a:cubicBezTo>
                  <a:cubicBezTo>
                    <a:pt x="1450" y="7965"/>
                    <a:pt x="3748" y="5774"/>
                    <a:pt x="5816" y="4052"/>
                  </a:cubicBezTo>
                  <a:cubicBezTo>
                    <a:pt x="7884" y="2330"/>
                    <a:pt x="9723" y="1078"/>
                    <a:pt x="11791" y="452"/>
                  </a:cubicBezTo>
                  <a:cubicBezTo>
                    <a:pt x="13859" y="-174"/>
                    <a:pt x="16157" y="-174"/>
                    <a:pt x="17765" y="609"/>
                  </a:cubicBezTo>
                  <a:cubicBezTo>
                    <a:pt x="19374" y="1391"/>
                    <a:pt x="20293" y="2956"/>
                    <a:pt x="20752" y="6556"/>
                  </a:cubicBezTo>
                  <a:cubicBezTo>
                    <a:pt x="21212" y="10156"/>
                    <a:pt x="21212" y="15791"/>
                    <a:pt x="21212" y="21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1" name="Line"/>
            <p:cNvSpPr/>
            <p:nvPr/>
          </p:nvSpPr>
          <p:spPr>
            <a:xfrm>
              <a:off x="7140404" y="2570803"/>
              <a:ext cx="4475491" cy="1437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4" h="21600" fill="norm" stroke="1" extrusionOk="0">
                  <a:moveTo>
                    <a:pt x="16939" y="1527"/>
                  </a:moveTo>
                  <a:cubicBezTo>
                    <a:pt x="16602" y="1272"/>
                    <a:pt x="16265" y="1018"/>
                    <a:pt x="15907" y="795"/>
                  </a:cubicBezTo>
                  <a:cubicBezTo>
                    <a:pt x="15550" y="573"/>
                    <a:pt x="15172" y="382"/>
                    <a:pt x="14784" y="254"/>
                  </a:cubicBezTo>
                  <a:cubicBezTo>
                    <a:pt x="14396" y="127"/>
                    <a:pt x="13998" y="64"/>
                    <a:pt x="13599" y="32"/>
                  </a:cubicBezTo>
                  <a:cubicBezTo>
                    <a:pt x="13201" y="0"/>
                    <a:pt x="12803" y="0"/>
                    <a:pt x="12374" y="0"/>
                  </a:cubicBezTo>
                  <a:cubicBezTo>
                    <a:pt x="11945" y="0"/>
                    <a:pt x="11485" y="0"/>
                    <a:pt x="11031" y="0"/>
                  </a:cubicBezTo>
                  <a:cubicBezTo>
                    <a:pt x="10576" y="0"/>
                    <a:pt x="10127" y="0"/>
                    <a:pt x="9729" y="16"/>
                  </a:cubicBezTo>
                  <a:cubicBezTo>
                    <a:pt x="9330" y="32"/>
                    <a:pt x="8983" y="64"/>
                    <a:pt x="8636" y="111"/>
                  </a:cubicBezTo>
                  <a:cubicBezTo>
                    <a:pt x="8289" y="159"/>
                    <a:pt x="7942" y="223"/>
                    <a:pt x="7553" y="302"/>
                  </a:cubicBezTo>
                  <a:cubicBezTo>
                    <a:pt x="7165" y="382"/>
                    <a:pt x="6736" y="477"/>
                    <a:pt x="6328" y="557"/>
                  </a:cubicBezTo>
                  <a:cubicBezTo>
                    <a:pt x="5919" y="636"/>
                    <a:pt x="5531" y="700"/>
                    <a:pt x="5148" y="795"/>
                  </a:cubicBezTo>
                  <a:cubicBezTo>
                    <a:pt x="4765" y="891"/>
                    <a:pt x="4387" y="1018"/>
                    <a:pt x="3989" y="1129"/>
                  </a:cubicBezTo>
                  <a:cubicBezTo>
                    <a:pt x="3591" y="1241"/>
                    <a:pt x="3172" y="1336"/>
                    <a:pt x="2784" y="1447"/>
                  </a:cubicBezTo>
                  <a:cubicBezTo>
                    <a:pt x="2396" y="1559"/>
                    <a:pt x="2039" y="1686"/>
                    <a:pt x="1727" y="1845"/>
                  </a:cubicBezTo>
                  <a:cubicBezTo>
                    <a:pt x="1416" y="2004"/>
                    <a:pt x="1150" y="2195"/>
                    <a:pt x="976" y="2354"/>
                  </a:cubicBezTo>
                  <a:cubicBezTo>
                    <a:pt x="803" y="2513"/>
                    <a:pt x="721" y="2640"/>
                    <a:pt x="680" y="2911"/>
                  </a:cubicBezTo>
                  <a:cubicBezTo>
                    <a:pt x="639" y="3181"/>
                    <a:pt x="639" y="3595"/>
                    <a:pt x="599" y="4231"/>
                  </a:cubicBezTo>
                  <a:cubicBezTo>
                    <a:pt x="558" y="4867"/>
                    <a:pt x="476" y="5726"/>
                    <a:pt x="389" y="6696"/>
                  </a:cubicBezTo>
                  <a:cubicBezTo>
                    <a:pt x="302" y="7667"/>
                    <a:pt x="210" y="8748"/>
                    <a:pt x="144" y="9798"/>
                  </a:cubicBezTo>
                  <a:cubicBezTo>
                    <a:pt x="78" y="10848"/>
                    <a:pt x="37" y="11866"/>
                    <a:pt x="16" y="13043"/>
                  </a:cubicBezTo>
                  <a:cubicBezTo>
                    <a:pt x="-4" y="14220"/>
                    <a:pt x="-4" y="15556"/>
                    <a:pt x="6" y="16685"/>
                  </a:cubicBezTo>
                  <a:cubicBezTo>
                    <a:pt x="16" y="17814"/>
                    <a:pt x="37" y="18737"/>
                    <a:pt x="67" y="19278"/>
                  </a:cubicBezTo>
                  <a:cubicBezTo>
                    <a:pt x="98" y="19819"/>
                    <a:pt x="139" y="19978"/>
                    <a:pt x="185" y="20041"/>
                  </a:cubicBezTo>
                  <a:cubicBezTo>
                    <a:pt x="231" y="20105"/>
                    <a:pt x="282" y="20073"/>
                    <a:pt x="445" y="19914"/>
                  </a:cubicBezTo>
                  <a:cubicBezTo>
                    <a:pt x="609" y="19755"/>
                    <a:pt x="885" y="19469"/>
                    <a:pt x="1237" y="19325"/>
                  </a:cubicBezTo>
                  <a:cubicBezTo>
                    <a:pt x="1589" y="19182"/>
                    <a:pt x="2018" y="19182"/>
                    <a:pt x="2422" y="19182"/>
                  </a:cubicBezTo>
                  <a:cubicBezTo>
                    <a:pt x="2825" y="19182"/>
                    <a:pt x="3203" y="19182"/>
                    <a:pt x="3565" y="19166"/>
                  </a:cubicBezTo>
                  <a:cubicBezTo>
                    <a:pt x="3928" y="19151"/>
                    <a:pt x="4275" y="19119"/>
                    <a:pt x="4684" y="19135"/>
                  </a:cubicBezTo>
                  <a:cubicBezTo>
                    <a:pt x="5092" y="19151"/>
                    <a:pt x="5562" y="19214"/>
                    <a:pt x="5970" y="19294"/>
                  </a:cubicBezTo>
                  <a:cubicBezTo>
                    <a:pt x="6379" y="19373"/>
                    <a:pt x="6726" y="19469"/>
                    <a:pt x="7099" y="19564"/>
                  </a:cubicBezTo>
                  <a:cubicBezTo>
                    <a:pt x="7472" y="19659"/>
                    <a:pt x="7870" y="19755"/>
                    <a:pt x="8263" y="19850"/>
                  </a:cubicBezTo>
                  <a:cubicBezTo>
                    <a:pt x="8656" y="19946"/>
                    <a:pt x="9045" y="20041"/>
                    <a:pt x="9448" y="20137"/>
                  </a:cubicBezTo>
                  <a:cubicBezTo>
                    <a:pt x="9851" y="20232"/>
                    <a:pt x="10270" y="20328"/>
                    <a:pt x="10699" y="20423"/>
                  </a:cubicBezTo>
                  <a:cubicBezTo>
                    <a:pt x="11128" y="20518"/>
                    <a:pt x="11567" y="20614"/>
                    <a:pt x="11945" y="20677"/>
                  </a:cubicBezTo>
                  <a:cubicBezTo>
                    <a:pt x="12323" y="20741"/>
                    <a:pt x="12639" y="20773"/>
                    <a:pt x="12946" y="20805"/>
                  </a:cubicBezTo>
                  <a:cubicBezTo>
                    <a:pt x="13252" y="20837"/>
                    <a:pt x="13548" y="20868"/>
                    <a:pt x="13850" y="20916"/>
                  </a:cubicBezTo>
                  <a:cubicBezTo>
                    <a:pt x="14151" y="20964"/>
                    <a:pt x="14457" y="21027"/>
                    <a:pt x="14835" y="21091"/>
                  </a:cubicBezTo>
                  <a:cubicBezTo>
                    <a:pt x="15213" y="21155"/>
                    <a:pt x="15662" y="21218"/>
                    <a:pt x="16081" y="21282"/>
                  </a:cubicBezTo>
                  <a:cubicBezTo>
                    <a:pt x="16500" y="21346"/>
                    <a:pt x="16888" y="21409"/>
                    <a:pt x="17291" y="21473"/>
                  </a:cubicBezTo>
                  <a:cubicBezTo>
                    <a:pt x="17695" y="21536"/>
                    <a:pt x="18113" y="21600"/>
                    <a:pt x="18502" y="21600"/>
                  </a:cubicBezTo>
                  <a:cubicBezTo>
                    <a:pt x="18890" y="21600"/>
                    <a:pt x="19247" y="21536"/>
                    <a:pt x="19559" y="21346"/>
                  </a:cubicBezTo>
                  <a:cubicBezTo>
                    <a:pt x="19870" y="21155"/>
                    <a:pt x="20136" y="20837"/>
                    <a:pt x="20309" y="20550"/>
                  </a:cubicBezTo>
                  <a:cubicBezTo>
                    <a:pt x="20483" y="20264"/>
                    <a:pt x="20565" y="20009"/>
                    <a:pt x="20626" y="19389"/>
                  </a:cubicBezTo>
                  <a:cubicBezTo>
                    <a:pt x="20687" y="18769"/>
                    <a:pt x="20728" y="17783"/>
                    <a:pt x="20794" y="16733"/>
                  </a:cubicBezTo>
                  <a:cubicBezTo>
                    <a:pt x="20861" y="15683"/>
                    <a:pt x="20953" y="14570"/>
                    <a:pt x="21055" y="13440"/>
                  </a:cubicBezTo>
                  <a:cubicBezTo>
                    <a:pt x="21157" y="12311"/>
                    <a:pt x="21269" y="11166"/>
                    <a:pt x="21356" y="10021"/>
                  </a:cubicBezTo>
                  <a:cubicBezTo>
                    <a:pt x="21443" y="8875"/>
                    <a:pt x="21504" y="7730"/>
                    <a:pt x="21540" y="6824"/>
                  </a:cubicBezTo>
                  <a:cubicBezTo>
                    <a:pt x="21576" y="5917"/>
                    <a:pt x="21586" y="5249"/>
                    <a:pt x="21591" y="4819"/>
                  </a:cubicBezTo>
                  <a:cubicBezTo>
                    <a:pt x="21596" y="4390"/>
                    <a:pt x="21596" y="4199"/>
                    <a:pt x="21565" y="4072"/>
                  </a:cubicBezTo>
                  <a:cubicBezTo>
                    <a:pt x="21535" y="3945"/>
                    <a:pt x="21473" y="3881"/>
                    <a:pt x="21285" y="3770"/>
                  </a:cubicBezTo>
                  <a:cubicBezTo>
                    <a:pt x="21096" y="3658"/>
                    <a:pt x="20779" y="3499"/>
                    <a:pt x="20462" y="3229"/>
                  </a:cubicBezTo>
                  <a:cubicBezTo>
                    <a:pt x="20146" y="2958"/>
                    <a:pt x="19829" y="2577"/>
                    <a:pt x="19482" y="2179"/>
                  </a:cubicBezTo>
                  <a:cubicBezTo>
                    <a:pt x="19135" y="1781"/>
                    <a:pt x="18757" y="1368"/>
                    <a:pt x="18384" y="1050"/>
                  </a:cubicBezTo>
                  <a:cubicBezTo>
                    <a:pt x="18011" y="732"/>
                    <a:pt x="17644" y="509"/>
                    <a:pt x="17230" y="350"/>
                  </a:cubicBezTo>
                  <a:cubicBezTo>
                    <a:pt x="16816" y="191"/>
                    <a:pt x="16357" y="95"/>
                    <a:pt x="15933" y="95"/>
                  </a:cubicBezTo>
                  <a:cubicBezTo>
                    <a:pt x="15509" y="95"/>
                    <a:pt x="15121" y="191"/>
                    <a:pt x="14733" y="2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2" name="Line"/>
            <p:cNvSpPr/>
            <p:nvPr/>
          </p:nvSpPr>
          <p:spPr>
            <a:xfrm>
              <a:off x="5567964" y="6673845"/>
              <a:ext cx="383268" cy="3702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470" fill="norm" stroke="1" extrusionOk="0">
                  <a:moveTo>
                    <a:pt x="20122" y="681"/>
                  </a:moveTo>
                  <a:cubicBezTo>
                    <a:pt x="20834" y="313"/>
                    <a:pt x="21546" y="-55"/>
                    <a:pt x="21487" y="6"/>
                  </a:cubicBezTo>
                  <a:cubicBezTo>
                    <a:pt x="21427" y="68"/>
                    <a:pt x="20597" y="559"/>
                    <a:pt x="18401" y="1602"/>
                  </a:cubicBezTo>
                  <a:cubicBezTo>
                    <a:pt x="16205" y="2645"/>
                    <a:pt x="12645" y="4240"/>
                    <a:pt x="9797" y="5713"/>
                  </a:cubicBezTo>
                  <a:cubicBezTo>
                    <a:pt x="6948" y="7186"/>
                    <a:pt x="4812" y="8536"/>
                    <a:pt x="3625" y="9518"/>
                  </a:cubicBezTo>
                  <a:cubicBezTo>
                    <a:pt x="2438" y="10500"/>
                    <a:pt x="2201" y="11113"/>
                    <a:pt x="2794" y="11543"/>
                  </a:cubicBezTo>
                  <a:cubicBezTo>
                    <a:pt x="3388" y="11972"/>
                    <a:pt x="4812" y="12218"/>
                    <a:pt x="6414" y="12340"/>
                  </a:cubicBezTo>
                  <a:cubicBezTo>
                    <a:pt x="8016" y="12463"/>
                    <a:pt x="9797" y="12463"/>
                    <a:pt x="10983" y="12525"/>
                  </a:cubicBezTo>
                  <a:cubicBezTo>
                    <a:pt x="12170" y="12586"/>
                    <a:pt x="12764" y="12709"/>
                    <a:pt x="12882" y="13015"/>
                  </a:cubicBezTo>
                  <a:cubicBezTo>
                    <a:pt x="13001" y="13322"/>
                    <a:pt x="12645" y="13813"/>
                    <a:pt x="11161" y="14672"/>
                  </a:cubicBezTo>
                  <a:cubicBezTo>
                    <a:pt x="9678" y="15531"/>
                    <a:pt x="7067" y="16759"/>
                    <a:pt x="5168" y="17679"/>
                  </a:cubicBezTo>
                  <a:cubicBezTo>
                    <a:pt x="3269" y="18600"/>
                    <a:pt x="2082" y="19213"/>
                    <a:pt x="1251" y="19765"/>
                  </a:cubicBezTo>
                  <a:cubicBezTo>
                    <a:pt x="421" y="20318"/>
                    <a:pt x="-54" y="20809"/>
                    <a:pt x="5" y="21115"/>
                  </a:cubicBezTo>
                  <a:cubicBezTo>
                    <a:pt x="65" y="21422"/>
                    <a:pt x="658" y="21545"/>
                    <a:pt x="2972" y="21422"/>
                  </a:cubicBezTo>
                  <a:cubicBezTo>
                    <a:pt x="5287" y="21300"/>
                    <a:pt x="9322" y="20931"/>
                    <a:pt x="12526" y="20625"/>
                  </a:cubicBezTo>
                  <a:cubicBezTo>
                    <a:pt x="15731" y="20318"/>
                    <a:pt x="18104" y="20072"/>
                    <a:pt x="20478" y="198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3" name="Line"/>
            <p:cNvSpPr/>
            <p:nvPr/>
          </p:nvSpPr>
          <p:spPr>
            <a:xfrm>
              <a:off x="6117327" y="6670273"/>
              <a:ext cx="298451" cy="358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8" fill="norm" stroke="1" extrusionOk="0">
                  <a:moveTo>
                    <a:pt x="0" y="536"/>
                  </a:moveTo>
                  <a:cubicBezTo>
                    <a:pt x="613" y="157"/>
                    <a:pt x="1226" y="-222"/>
                    <a:pt x="2604" y="157"/>
                  </a:cubicBezTo>
                  <a:cubicBezTo>
                    <a:pt x="3983" y="536"/>
                    <a:pt x="6128" y="1673"/>
                    <a:pt x="8196" y="3567"/>
                  </a:cubicBezTo>
                  <a:cubicBezTo>
                    <a:pt x="10264" y="5462"/>
                    <a:pt x="12255" y="8115"/>
                    <a:pt x="14094" y="11146"/>
                  </a:cubicBezTo>
                  <a:cubicBezTo>
                    <a:pt x="15932" y="14178"/>
                    <a:pt x="17617" y="17589"/>
                    <a:pt x="18843" y="19357"/>
                  </a:cubicBezTo>
                  <a:cubicBezTo>
                    <a:pt x="20068" y="21125"/>
                    <a:pt x="20834" y="21252"/>
                    <a:pt x="21600" y="213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4" name="Line"/>
            <p:cNvSpPr/>
            <p:nvPr/>
          </p:nvSpPr>
          <p:spPr>
            <a:xfrm>
              <a:off x="6212577" y="6640580"/>
              <a:ext cx="254001" cy="413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0" fill="norm" stroke="1" extrusionOk="0">
                  <a:moveTo>
                    <a:pt x="21600" y="2332"/>
                  </a:moveTo>
                  <a:cubicBezTo>
                    <a:pt x="21240" y="1784"/>
                    <a:pt x="20880" y="1235"/>
                    <a:pt x="20430" y="742"/>
                  </a:cubicBezTo>
                  <a:cubicBezTo>
                    <a:pt x="19980" y="249"/>
                    <a:pt x="19440" y="-190"/>
                    <a:pt x="18720" y="84"/>
                  </a:cubicBezTo>
                  <a:cubicBezTo>
                    <a:pt x="18000" y="358"/>
                    <a:pt x="17100" y="1345"/>
                    <a:pt x="15120" y="3538"/>
                  </a:cubicBezTo>
                  <a:cubicBezTo>
                    <a:pt x="13140" y="5731"/>
                    <a:pt x="10080" y="9130"/>
                    <a:pt x="7560" y="11761"/>
                  </a:cubicBezTo>
                  <a:cubicBezTo>
                    <a:pt x="5040" y="14393"/>
                    <a:pt x="3060" y="16257"/>
                    <a:pt x="1800" y="17518"/>
                  </a:cubicBezTo>
                  <a:cubicBezTo>
                    <a:pt x="540" y="18779"/>
                    <a:pt x="0" y="19436"/>
                    <a:pt x="0" y="19985"/>
                  </a:cubicBezTo>
                  <a:cubicBezTo>
                    <a:pt x="0" y="20533"/>
                    <a:pt x="540" y="20971"/>
                    <a:pt x="1080" y="21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5" name="Line"/>
            <p:cNvSpPr/>
            <p:nvPr/>
          </p:nvSpPr>
          <p:spPr>
            <a:xfrm>
              <a:off x="6574527" y="6945953"/>
              <a:ext cx="1" cy="1016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6" name="Line"/>
            <p:cNvSpPr/>
            <p:nvPr/>
          </p:nvSpPr>
          <p:spPr>
            <a:xfrm>
              <a:off x="6542777" y="6818953"/>
              <a:ext cx="90424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1" h="20463" fill="norm" stroke="1" extrusionOk="0">
                  <a:moveTo>
                    <a:pt x="16200" y="0"/>
                  </a:moveTo>
                  <a:cubicBezTo>
                    <a:pt x="15218" y="5684"/>
                    <a:pt x="14236" y="11368"/>
                    <a:pt x="14973" y="15347"/>
                  </a:cubicBezTo>
                  <a:cubicBezTo>
                    <a:pt x="15709" y="19326"/>
                    <a:pt x="18164" y="21600"/>
                    <a:pt x="19636" y="19326"/>
                  </a:cubicBezTo>
                  <a:cubicBezTo>
                    <a:pt x="21109" y="17053"/>
                    <a:pt x="21600" y="10232"/>
                    <a:pt x="19882" y="6821"/>
                  </a:cubicBezTo>
                  <a:cubicBezTo>
                    <a:pt x="18164" y="3411"/>
                    <a:pt x="14236" y="3411"/>
                    <a:pt x="10555" y="6253"/>
                  </a:cubicBezTo>
                  <a:cubicBezTo>
                    <a:pt x="6873" y="9095"/>
                    <a:pt x="3436" y="14779"/>
                    <a:pt x="0" y="20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7" name="Line"/>
            <p:cNvSpPr/>
            <p:nvPr/>
          </p:nvSpPr>
          <p:spPr>
            <a:xfrm>
              <a:off x="5641077" y="7212653"/>
              <a:ext cx="63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8" name="Line"/>
            <p:cNvSpPr/>
            <p:nvPr/>
          </p:nvSpPr>
          <p:spPr>
            <a:xfrm>
              <a:off x="5660127" y="7118400"/>
              <a:ext cx="25401" cy="30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22" fill="norm" stroke="1" extrusionOk="0">
                  <a:moveTo>
                    <a:pt x="0" y="20922"/>
                  </a:moveTo>
                  <a:cubicBezTo>
                    <a:pt x="0" y="10842"/>
                    <a:pt x="0" y="762"/>
                    <a:pt x="3600" y="42"/>
                  </a:cubicBezTo>
                  <a:cubicBezTo>
                    <a:pt x="7200" y="-678"/>
                    <a:pt x="14400" y="7962"/>
                    <a:pt x="21600" y="166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9" name="Line"/>
            <p:cNvSpPr/>
            <p:nvPr/>
          </p:nvSpPr>
          <p:spPr>
            <a:xfrm>
              <a:off x="5729977" y="7199390"/>
              <a:ext cx="6985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5236" y="2735"/>
                    <a:pt x="10473" y="-1585"/>
                    <a:pt x="14073" y="575"/>
                  </a:cubicBezTo>
                  <a:cubicBezTo>
                    <a:pt x="17673" y="2735"/>
                    <a:pt x="19636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0" name="Line"/>
            <p:cNvSpPr/>
            <p:nvPr/>
          </p:nvSpPr>
          <p:spPr>
            <a:xfrm>
              <a:off x="5723627" y="7269803"/>
              <a:ext cx="1206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1" name="Line"/>
            <p:cNvSpPr/>
            <p:nvPr/>
          </p:nvSpPr>
          <p:spPr>
            <a:xfrm>
              <a:off x="5939527" y="7193603"/>
              <a:ext cx="63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2" name="Line"/>
            <p:cNvSpPr/>
            <p:nvPr/>
          </p:nvSpPr>
          <p:spPr>
            <a:xfrm>
              <a:off x="5717277" y="6450949"/>
              <a:ext cx="152401" cy="209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2" fill="norm" stroke="1" extrusionOk="0">
                  <a:moveTo>
                    <a:pt x="0" y="3178"/>
                  </a:moveTo>
                  <a:cubicBezTo>
                    <a:pt x="0" y="6599"/>
                    <a:pt x="0" y="10021"/>
                    <a:pt x="450" y="12481"/>
                  </a:cubicBezTo>
                  <a:cubicBezTo>
                    <a:pt x="900" y="14940"/>
                    <a:pt x="1800" y="16437"/>
                    <a:pt x="2250" y="16116"/>
                  </a:cubicBezTo>
                  <a:cubicBezTo>
                    <a:pt x="2700" y="15795"/>
                    <a:pt x="2700" y="13657"/>
                    <a:pt x="2700" y="11411"/>
                  </a:cubicBezTo>
                  <a:cubicBezTo>
                    <a:pt x="2700" y="9166"/>
                    <a:pt x="2700" y="6813"/>
                    <a:pt x="3450" y="4889"/>
                  </a:cubicBezTo>
                  <a:cubicBezTo>
                    <a:pt x="4200" y="2964"/>
                    <a:pt x="5700" y="1467"/>
                    <a:pt x="7200" y="611"/>
                  </a:cubicBezTo>
                  <a:cubicBezTo>
                    <a:pt x="8700" y="-244"/>
                    <a:pt x="10200" y="-458"/>
                    <a:pt x="12450" y="1681"/>
                  </a:cubicBezTo>
                  <a:cubicBezTo>
                    <a:pt x="14700" y="3819"/>
                    <a:pt x="17700" y="8310"/>
                    <a:pt x="19350" y="11946"/>
                  </a:cubicBezTo>
                  <a:cubicBezTo>
                    <a:pt x="21000" y="15582"/>
                    <a:pt x="21300" y="18362"/>
                    <a:pt x="21600" y="211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3" name="Line"/>
            <p:cNvSpPr/>
            <p:nvPr/>
          </p:nvSpPr>
          <p:spPr>
            <a:xfrm>
              <a:off x="5602977" y="7288853"/>
              <a:ext cx="10858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63" y="18600"/>
                    <a:pt x="2526" y="15600"/>
                    <a:pt x="4000" y="12900"/>
                  </a:cubicBezTo>
                  <a:cubicBezTo>
                    <a:pt x="5474" y="10200"/>
                    <a:pt x="7158" y="7800"/>
                    <a:pt x="8905" y="6300"/>
                  </a:cubicBezTo>
                  <a:cubicBezTo>
                    <a:pt x="10653" y="4800"/>
                    <a:pt x="12463" y="4200"/>
                    <a:pt x="14232" y="3600"/>
                  </a:cubicBezTo>
                  <a:cubicBezTo>
                    <a:pt x="16000" y="3000"/>
                    <a:pt x="17726" y="2400"/>
                    <a:pt x="18947" y="1800"/>
                  </a:cubicBezTo>
                  <a:cubicBezTo>
                    <a:pt x="20168" y="1200"/>
                    <a:pt x="20884" y="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4" name="Line"/>
            <p:cNvSpPr/>
            <p:nvPr/>
          </p:nvSpPr>
          <p:spPr>
            <a:xfrm>
              <a:off x="5931449" y="7434640"/>
              <a:ext cx="204929" cy="225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333" fill="norm" stroke="1" extrusionOk="0">
                  <a:moveTo>
                    <a:pt x="1502" y="4825"/>
                  </a:moveTo>
                  <a:cubicBezTo>
                    <a:pt x="1943" y="8825"/>
                    <a:pt x="2384" y="12825"/>
                    <a:pt x="2494" y="15325"/>
                  </a:cubicBezTo>
                  <a:cubicBezTo>
                    <a:pt x="2604" y="17825"/>
                    <a:pt x="2384" y="18825"/>
                    <a:pt x="1943" y="19725"/>
                  </a:cubicBezTo>
                  <a:cubicBezTo>
                    <a:pt x="1502" y="20625"/>
                    <a:pt x="841" y="21425"/>
                    <a:pt x="400" y="21325"/>
                  </a:cubicBezTo>
                  <a:cubicBezTo>
                    <a:pt x="-41" y="21225"/>
                    <a:pt x="-261" y="20225"/>
                    <a:pt x="510" y="17025"/>
                  </a:cubicBezTo>
                  <a:cubicBezTo>
                    <a:pt x="1282" y="13825"/>
                    <a:pt x="3045" y="8425"/>
                    <a:pt x="4808" y="5025"/>
                  </a:cubicBezTo>
                  <a:cubicBezTo>
                    <a:pt x="6572" y="1625"/>
                    <a:pt x="8335" y="225"/>
                    <a:pt x="10870" y="25"/>
                  </a:cubicBezTo>
                  <a:cubicBezTo>
                    <a:pt x="13404" y="-175"/>
                    <a:pt x="16710" y="825"/>
                    <a:pt x="18694" y="3325"/>
                  </a:cubicBezTo>
                  <a:cubicBezTo>
                    <a:pt x="20678" y="5825"/>
                    <a:pt x="21339" y="9825"/>
                    <a:pt x="21339" y="12425"/>
                  </a:cubicBezTo>
                  <a:cubicBezTo>
                    <a:pt x="21339" y="15025"/>
                    <a:pt x="20678" y="16225"/>
                    <a:pt x="20017" y="17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5" name="Drawing"/>
          <p:cNvGrpSpPr/>
          <p:nvPr/>
        </p:nvGrpSpPr>
        <p:grpSpPr>
          <a:xfrm>
            <a:off x="663720" y="1727199"/>
            <a:ext cx="12220430" cy="7097651"/>
            <a:chOff x="0" y="0"/>
            <a:chExt cx="12220429" cy="7097649"/>
          </a:xfrm>
        </p:grpSpPr>
        <p:sp>
          <p:nvSpPr>
            <p:cNvPr id="707" name="Line"/>
            <p:cNvSpPr/>
            <p:nvPr/>
          </p:nvSpPr>
          <p:spPr>
            <a:xfrm>
              <a:off x="438977" y="171449"/>
              <a:ext cx="338753" cy="677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545" fill="norm" stroke="1" extrusionOk="0">
                  <a:moveTo>
                    <a:pt x="21471" y="0"/>
                  </a:moveTo>
                  <a:cubicBezTo>
                    <a:pt x="17312" y="202"/>
                    <a:pt x="13153" y="404"/>
                    <a:pt x="10201" y="707"/>
                  </a:cubicBezTo>
                  <a:cubicBezTo>
                    <a:pt x="7250" y="1009"/>
                    <a:pt x="5506" y="1413"/>
                    <a:pt x="4567" y="2086"/>
                  </a:cubicBezTo>
                  <a:cubicBezTo>
                    <a:pt x="3628" y="2759"/>
                    <a:pt x="3493" y="3701"/>
                    <a:pt x="3628" y="5047"/>
                  </a:cubicBezTo>
                  <a:cubicBezTo>
                    <a:pt x="3762" y="6393"/>
                    <a:pt x="4164" y="8142"/>
                    <a:pt x="3963" y="10295"/>
                  </a:cubicBezTo>
                  <a:cubicBezTo>
                    <a:pt x="3762" y="12449"/>
                    <a:pt x="2957" y="15006"/>
                    <a:pt x="2219" y="16789"/>
                  </a:cubicBezTo>
                  <a:cubicBezTo>
                    <a:pt x="1481" y="18572"/>
                    <a:pt x="810" y="19581"/>
                    <a:pt x="408" y="20254"/>
                  </a:cubicBezTo>
                  <a:cubicBezTo>
                    <a:pt x="5" y="20927"/>
                    <a:pt x="-129" y="21264"/>
                    <a:pt x="139" y="21432"/>
                  </a:cubicBezTo>
                  <a:cubicBezTo>
                    <a:pt x="408" y="21600"/>
                    <a:pt x="1078" y="21600"/>
                    <a:pt x="3493" y="21297"/>
                  </a:cubicBezTo>
                  <a:cubicBezTo>
                    <a:pt x="5908" y="20994"/>
                    <a:pt x="10067" y="20389"/>
                    <a:pt x="12482" y="19985"/>
                  </a:cubicBezTo>
                  <a:cubicBezTo>
                    <a:pt x="14897" y="19581"/>
                    <a:pt x="15568" y="19379"/>
                    <a:pt x="16239" y="191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8" name="Line"/>
            <p:cNvSpPr/>
            <p:nvPr/>
          </p:nvSpPr>
          <p:spPr>
            <a:xfrm>
              <a:off x="498329" y="514350"/>
              <a:ext cx="20320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75" y="16000"/>
                    <a:pt x="12150" y="10400"/>
                    <a:pt x="15750" y="6800"/>
                  </a:cubicBezTo>
                  <a:cubicBezTo>
                    <a:pt x="19350" y="3200"/>
                    <a:pt x="20475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9" name="Line"/>
            <p:cNvSpPr/>
            <p:nvPr/>
          </p:nvSpPr>
          <p:spPr>
            <a:xfrm>
              <a:off x="920832" y="108846"/>
              <a:ext cx="339498" cy="679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456" fill="norm" stroke="1" extrusionOk="0">
                  <a:moveTo>
                    <a:pt x="21518" y="1777"/>
                  </a:moveTo>
                  <a:cubicBezTo>
                    <a:pt x="20445" y="1242"/>
                    <a:pt x="19371" y="707"/>
                    <a:pt x="17493" y="373"/>
                  </a:cubicBezTo>
                  <a:cubicBezTo>
                    <a:pt x="15615" y="39"/>
                    <a:pt x="12932" y="-95"/>
                    <a:pt x="10986" y="72"/>
                  </a:cubicBezTo>
                  <a:cubicBezTo>
                    <a:pt x="9041" y="239"/>
                    <a:pt x="7834" y="707"/>
                    <a:pt x="6827" y="1477"/>
                  </a:cubicBezTo>
                  <a:cubicBezTo>
                    <a:pt x="5821" y="2246"/>
                    <a:pt x="5016" y="3316"/>
                    <a:pt x="4345" y="4954"/>
                  </a:cubicBezTo>
                  <a:cubicBezTo>
                    <a:pt x="3675" y="6592"/>
                    <a:pt x="3138" y="8799"/>
                    <a:pt x="2668" y="11006"/>
                  </a:cubicBezTo>
                  <a:cubicBezTo>
                    <a:pt x="2199" y="13213"/>
                    <a:pt x="1796" y="15420"/>
                    <a:pt x="1394" y="16857"/>
                  </a:cubicBezTo>
                  <a:cubicBezTo>
                    <a:pt x="991" y="18295"/>
                    <a:pt x="589" y="18964"/>
                    <a:pt x="320" y="19499"/>
                  </a:cubicBezTo>
                  <a:cubicBezTo>
                    <a:pt x="52" y="20034"/>
                    <a:pt x="-82" y="20435"/>
                    <a:pt x="52" y="20769"/>
                  </a:cubicBezTo>
                  <a:cubicBezTo>
                    <a:pt x="186" y="21104"/>
                    <a:pt x="589" y="21371"/>
                    <a:pt x="2266" y="21438"/>
                  </a:cubicBezTo>
                  <a:cubicBezTo>
                    <a:pt x="3943" y="21505"/>
                    <a:pt x="6894" y="21371"/>
                    <a:pt x="9846" y="212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0" name="Line"/>
            <p:cNvSpPr/>
            <p:nvPr/>
          </p:nvSpPr>
          <p:spPr>
            <a:xfrm>
              <a:off x="1406379" y="304800"/>
              <a:ext cx="285751" cy="450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60" y="1724"/>
                    <a:pt x="5120" y="3448"/>
                    <a:pt x="8000" y="6135"/>
                  </a:cubicBezTo>
                  <a:cubicBezTo>
                    <a:pt x="10880" y="8823"/>
                    <a:pt x="14080" y="12473"/>
                    <a:pt x="16400" y="15211"/>
                  </a:cubicBezTo>
                  <a:cubicBezTo>
                    <a:pt x="18720" y="17949"/>
                    <a:pt x="20160" y="1977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1" name="Line"/>
            <p:cNvSpPr/>
            <p:nvPr/>
          </p:nvSpPr>
          <p:spPr>
            <a:xfrm>
              <a:off x="1393679" y="292100"/>
              <a:ext cx="342901" cy="476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933" y="96"/>
                    <a:pt x="20267" y="192"/>
                    <a:pt x="18933" y="1392"/>
                  </a:cubicBezTo>
                  <a:cubicBezTo>
                    <a:pt x="17600" y="2592"/>
                    <a:pt x="15600" y="4896"/>
                    <a:pt x="13067" y="7536"/>
                  </a:cubicBezTo>
                  <a:cubicBezTo>
                    <a:pt x="10533" y="10176"/>
                    <a:pt x="7467" y="13152"/>
                    <a:pt x="5200" y="15552"/>
                  </a:cubicBezTo>
                  <a:cubicBezTo>
                    <a:pt x="2933" y="17952"/>
                    <a:pt x="1467" y="197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2" name="Line"/>
            <p:cNvSpPr/>
            <p:nvPr/>
          </p:nvSpPr>
          <p:spPr>
            <a:xfrm>
              <a:off x="1419079" y="139700"/>
              <a:ext cx="2476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31" y="15840"/>
                    <a:pt x="8862" y="10080"/>
                    <a:pt x="12462" y="6480"/>
                  </a:cubicBezTo>
                  <a:cubicBezTo>
                    <a:pt x="16062" y="2880"/>
                    <a:pt x="18831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3" name="Line"/>
            <p:cNvSpPr/>
            <p:nvPr/>
          </p:nvSpPr>
          <p:spPr>
            <a:xfrm>
              <a:off x="1876279" y="62282"/>
              <a:ext cx="203746" cy="817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555" fill="norm" stroke="1" extrusionOk="0">
                  <a:moveTo>
                    <a:pt x="0" y="1371"/>
                  </a:moveTo>
                  <a:cubicBezTo>
                    <a:pt x="4008" y="981"/>
                    <a:pt x="8016" y="590"/>
                    <a:pt x="11245" y="339"/>
                  </a:cubicBezTo>
                  <a:cubicBezTo>
                    <a:pt x="14474" y="88"/>
                    <a:pt x="16924" y="-24"/>
                    <a:pt x="18594" y="4"/>
                  </a:cubicBezTo>
                  <a:cubicBezTo>
                    <a:pt x="20264" y="32"/>
                    <a:pt x="21155" y="199"/>
                    <a:pt x="21377" y="757"/>
                  </a:cubicBezTo>
                  <a:cubicBezTo>
                    <a:pt x="21600" y="1316"/>
                    <a:pt x="21155" y="2264"/>
                    <a:pt x="20375" y="3604"/>
                  </a:cubicBezTo>
                  <a:cubicBezTo>
                    <a:pt x="19596" y="4943"/>
                    <a:pt x="18482" y="6674"/>
                    <a:pt x="17926" y="8627"/>
                  </a:cubicBezTo>
                  <a:cubicBezTo>
                    <a:pt x="17369" y="10581"/>
                    <a:pt x="17369" y="12757"/>
                    <a:pt x="17369" y="14655"/>
                  </a:cubicBezTo>
                  <a:cubicBezTo>
                    <a:pt x="17369" y="16553"/>
                    <a:pt x="17369" y="18171"/>
                    <a:pt x="17480" y="19260"/>
                  </a:cubicBezTo>
                  <a:cubicBezTo>
                    <a:pt x="17592" y="20348"/>
                    <a:pt x="17814" y="20906"/>
                    <a:pt x="15699" y="21213"/>
                  </a:cubicBezTo>
                  <a:cubicBezTo>
                    <a:pt x="13584" y="21520"/>
                    <a:pt x="9130" y="21576"/>
                    <a:pt x="6235" y="21548"/>
                  </a:cubicBezTo>
                  <a:cubicBezTo>
                    <a:pt x="3340" y="21520"/>
                    <a:pt x="2004" y="21409"/>
                    <a:pt x="668" y="21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4" name="Line"/>
            <p:cNvSpPr/>
            <p:nvPr/>
          </p:nvSpPr>
          <p:spPr>
            <a:xfrm>
              <a:off x="2752579" y="539186"/>
              <a:ext cx="285751" cy="1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280" y="11375"/>
                    <a:pt x="10560" y="2735"/>
                    <a:pt x="14160" y="575"/>
                  </a:cubicBezTo>
                  <a:cubicBezTo>
                    <a:pt x="17760" y="-1585"/>
                    <a:pt x="1968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5" name="Line"/>
            <p:cNvSpPr/>
            <p:nvPr/>
          </p:nvSpPr>
          <p:spPr>
            <a:xfrm>
              <a:off x="2746229" y="660400"/>
              <a:ext cx="3302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15" y="16800"/>
                    <a:pt x="8031" y="12000"/>
                    <a:pt x="11631" y="8400"/>
                  </a:cubicBezTo>
                  <a:cubicBezTo>
                    <a:pt x="15231" y="4800"/>
                    <a:pt x="18415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6" name="Line"/>
            <p:cNvSpPr/>
            <p:nvPr/>
          </p:nvSpPr>
          <p:spPr>
            <a:xfrm>
              <a:off x="3578079" y="446267"/>
              <a:ext cx="406401" cy="360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0" fill="norm" stroke="1" extrusionOk="0">
                  <a:moveTo>
                    <a:pt x="0" y="21370"/>
                  </a:moveTo>
                  <a:cubicBezTo>
                    <a:pt x="1350" y="18230"/>
                    <a:pt x="2700" y="15091"/>
                    <a:pt x="3825" y="12014"/>
                  </a:cubicBezTo>
                  <a:cubicBezTo>
                    <a:pt x="4950" y="8937"/>
                    <a:pt x="5850" y="5923"/>
                    <a:pt x="6300" y="4103"/>
                  </a:cubicBezTo>
                  <a:cubicBezTo>
                    <a:pt x="6750" y="2282"/>
                    <a:pt x="6750" y="1654"/>
                    <a:pt x="6750" y="1026"/>
                  </a:cubicBezTo>
                  <a:cubicBezTo>
                    <a:pt x="6750" y="398"/>
                    <a:pt x="6750" y="-230"/>
                    <a:pt x="6525" y="84"/>
                  </a:cubicBezTo>
                  <a:cubicBezTo>
                    <a:pt x="6300" y="398"/>
                    <a:pt x="5850" y="1654"/>
                    <a:pt x="5456" y="4291"/>
                  </a:cubicBezTo>
                  <a:cubicBezTo>
                    <a:pt x="5062" y="6928"/>
                    <a:pt x="4725" y="10947"/>
                    <a:pt x="4556" y="13333"/>
                  </a:cubicBezTo>
                  <a:cubicBezTo>
                    <a:pt x="4388" y="15719"/>
                    <a:pt x="4388" y="16472"/>
                    <a:pt x="4500" y="17226"/>
                  </a:cubicBezTo>
                  <a:cubicBezTo>
                    <a:pt x="4613" y="17979"/>
                    <a:pt x="4837" y="18733"/>
                    <a:pt x="5288" y="19172"/>
                  </a:cubicBezTo>
                  <a:cubicBezTo>
                    <a:pt x="5738" y="19612"/>
                    <a:pt x="6412" y="19737"/>
                    <a:pt x="7538" y="19047"/>
                  </a:cubicBezTo>
                  <a:cubicBezTo>
                    <a:pt x="8662" y="18356"/>
                    <a:pt x="10238" y="16849"/>
                    <a:pt x="11812" y="14589"/>
                  </a:cubicBezTo>
                  <a:cubicBezTo>
                    <a:pt x="13388" y="12328"/>
                    <a:pt x="14962" y="9314"/>
                    <a:pt x="15806" y="7493"/>
                  </a:cubicBezTo>
                  <a:cubicBezTo>
                    <a:pt x="16650" y="5672"/>
                    <a:pt x="16763" y="5044"/>
                    <a:pt x="16763" y="4417"/>
                  </a:cubicBezTo>
                  <a:cubicBezTo>
                    <a:pt x="16763" y="3789"/>
                    <a:pt x="16650" y="3161"/>
                    <a:pt x="16538" y="3223"/>
                  </a:cubicBezTo>
                  <a:cubicBezTo>
                    <a:pt x="16425" y="3286"/>
                    <a:pt x="16312" y="4040"/>
                    <a:pt x="16425" y="5735"/>
                  </a:cubicBezTo>
                  <a:cubicBezTo>
                    <a:pt x="16538" y="7430"/>
                    <a:pt x="16875" y="10068"/>
                    <a:pt x="17775" y="12077"/>
                  </a:cubicBezTo>
                  <a:cubicBezTo>
                    <a:pt x="18675" y="14086"/>
                    <a:pt x="20138" y="15468"/>
                    <a:pt x="21600" y="168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7" name="Line"/>
            <p:cNvSpPr/>
            <p:nvPr/>
          </p:nvSpPr>
          <p:spPr>
            <a:xfrm>
              <a:off x="3575962" y="1015999"/>
              <a:ext cx="478368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956" y="21600"/>
                  </a:moveTo>
                  <a:cubicBezTo>
                    <a:pt x="478" y="19200"/>
                    <a:pt x="0" y="16800"/>
                    <a:pt x="0" y="16800"/>
                  </a:cubicBezTo>
                  <a:cubicBezTo>
                    <a:pt x="0" y="16800"/>
                    <a:pt x="478" y="19200"/>
                    <a:pt x="2437" y="18000"/>
                  </a:cubicBezTo>
                  <a:cubicBezTo>
                    <a:pt x="4396" y="16800"/>
                    <a:pt x="7837" y="12000"/>
                    <a:pt x="11278" y="8400"/>
                  </a:cubicBezTo>
                  <a:cubicBezTo>
                    <a:pt x="14719" y="4800"/>
                    <a:pt x="18159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8" name="Line"/>
            <p:cNvSpPr/>
            <p:nvPr/>
          </p:nvSpPr>
          <p:spPr>
            <a:xfrm>
              <a:off x="3539722" y="1035049"/>
              <a:ext cx="489208" cy="75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314" fill="norm" stroke="1" extrusionOk="0">
                  <a:moveTo>
                    <a:pt x="4201" y="12600"/>
                  </a:moveTo>
                  <a:cubicBezTo>
                    <a:pt x="3270" y="13800"/>
                    <a:pt x="2339" y="15000"/>
                    <a:pt x="1547" y="16500"/>
                  </a:cubicBezTo>
                  <a:cubicBezTo>
                    <a:pt x="756" y="18000"/>
                    <a:pt x="104" y="19800"/>
                    <a:pt x="11" y="20700"/>
                  </a:cubicBezTo>
                  <a:cubicBezTo>
                    <a:pt x="-82" y="21600"/>
                    <a:pt x="384" y="21600"/>
                    <a:pt x="2013" y="20100"/>
                  </a:cubicBezTo>
                  <a:cubicBezTo>
                    <a:pt x="3642" y="18600"/>
                    <a:pt x="6435" y="15600"/>
                    <a:pt x="9880" y="12000"/>
                  </a:cubicBezTo>
                  <a:cubicBezTo>
                    <a:pt x="13325" y="8400"/>
                    <a:pt x="17421" y="4200"/>
                    <a:pt x="2151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9" name="Line"/>
            <p:cNvSpPr/>
            <p:nvPr/>
          </p:nvSpPr>
          <p:spPr>
            <a:xfrm>
              <a:off x="517379" y="1905000"/>
              <a:ext cx="11239501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7280"/>
                  </a:moveTo>
                  <a:cubicBezTo>
                    <a:pt x="114" y="16704"/>
                    <a:pt x="228" y="16128"/>
                    <a:pt x="358" y="15840"/>
                  </a:cubicBezTo>
                  <a:cubicBezTo>
                    <a:pt x="488" y="15552"/>
                    <a:pt x="635" y="15552"/>
                    <a:pt x="783" y="15480"/>
                  </a:cubicBezTo>
                  <a:cubicBezTo>
                    <a:pt x="932" y="15408"/>
                    <a:pt x="1082" y="15264"/>
                    <a:pt x="1222" y="15048"/>
                  </a:cubicBezTo>
                  <a:cubicBezTo>
                    <a:pt x="1363" y="14832"/>
                    <a:pt x="1493" y="14544"/>
                    <a:pt x="1654" y="14184"/>
                  </a:cubicBezTo>
                  <a:cubicBezTo>
                    <a:pt x="1814" y="13824"/>
                    <a:pt x="2005" y="13392"/>
                    <a:pt x="2180" y="13032"/>
                  </a:cubicBezTo>
                  <a:cubicBezTo>
                    <a:pt x="2355" y="12672"/>
                    <a:pt x="2514" y="12384"/>
                    <a:pt x="2673" y="12024"/>
                  </a:cubicBezTo>
                  <a:cubicBezTo>
                    <a:pt x="2831" y="11664"/>
                    <a:pt x="2990" y="11232"/>
                    <a:pt x="3157" y="10728"/>
                  </a:cubicBezTo>
                  <a:cubicBezTo>
                    <a:pt x="3323" y="10224"/>
                    <a:pt x="3498" y="9648"/>
                    <a:pt x="3675" y="9144"/>
                  </a:cubicBezTo>
                  <a:cubicBezTo>
                    <a:pt x="3852" y="8640"/>
                    <a:pt x="4031" y="8208"/>
                    <a:pt x="4178" y="7848"/>
                  </a:cubicBezTo>
                  <a:cubicBezTo>
                    <a:pt x="4324" y="7488"/>
                    <a:pt x="4438" y="7200"/>
                    <a:pt x="4540" y="6912"/>
                  </a:cubicBezTo>
                  <a:cubicBezTo>
                    <a:pt x="4641" y="6624"/>
                    <a:pt x="4731" y="6336"/>
                    <a:pt x="4879" y="5904"/>
                  </a:cubicBezTo>
                  <a:cubicBezTo>
                    <a:pt x="5028" y="5472"/>
                    <a:pt x="5235" y="4896"/>
                    <a:pt x="5398" y="4464"/>
                  </a:cubicBezTo>
                  <a:cubicBezTo>
                    <a:pt x="5561" y="4032"/>
                    <a:pt x="5679" y="3744"/>
                    <a:pt x="5803" y="3456"/>
                  </a:cubicBezTo>
                  <a:cubicBezTo>
                    <a:pt x="5927" y="3168"/>
                    <a:pt x="6057" y="2880"/>
                    <a:pt x="6183" y="2664"/>
                  </a:cubicBezTo>
                  <a:cubicBezTo>
                    <a:pt x="6309" y="2448"/>
                    <a:pt x="6431" y="2304"/>
                    <a:pt x="6549" y="2160"/>
                  </a:cubicBezTo>
                  <a:cubicBezTo>
                    <a:pt x="6667" y="2016"/>
                    <a:pt x="6781" y="1872"/>
                    <a:pt x="6907" y="1656"/>
                  </a:cubicBezTo>
                  <a:cubicBezTo>
                    <a:pt x="7033" y="1440"/>
                    <a:pt x="7172" y="1152"/>
                    <a:pt x="7306" y="936"/>
                  </a:cubicBezTo>
                  <a:cubicBezTo>
                    <a:pt x="7440" y="720"/>
                    <a:pt x="7570" y="576"/>
                    <a:pt x="7702" y="504"/>
                  </a:cubicBezTo>
                  <a:cubicBezTo>
                    <a:pt x="7835" y="432"/>
                    <a:pt x="7969" y="432"/>
                    <a:pt x="8099" y="360"/>
                  </a:cubicBezTo>
                  <a:cubicBezTo>
                    <a:pt x="8229" y="288"/>
                    <a:pt x="8355" y="144"/>
                    <a:pt x="8489" y="72"/>
                  </a:cubicBezTo>
                  <a:cubicBezTo>
                    <a:pt x="8624" y="0"/>
                    <a:pt x="8766" y="0"/>
                    <a:pt x="8908" y="0"/>
                  </a:cubicBezTo>
                  <a:cubicBezTo>
                    <a:pt x="9051" y="0"/>
                    <a:pt x="9193" y="0"/>
                    <a:pt x="9336" y="0"/>
                  </a:cubicBezTo>
                  <a:cubicBezTo>
                    <a:pt x="9478" y="0"/>
                    <a:pt x="9620" y="0"/>
                    <a:pt x="9759" y="0"/>
                  </a:cubicBezTo>
                  <a:cubicBezTo>
                    <a:pt x="9897" y="0"/>
                    <a:pt x="10031" y="0"/>
                    <a:pt x="10174" y="0"/>
                  </a:cubicBezTo>
                  <a:cubicBezTo>
                    <a:pt x="10316" y="0"/>
                    <a:pt x="10466" y="0"/>
                    <a:pt x="10613" y="0"/>
                  </a:cubicBezTo>
                  <a:cubicBezTo>
                    <a:pt x="10759" y="0"/>
                    <a:pt x="10902" y="0"/>
                    <a:pt x="11048" y="72"/>
                  </a:cubicBezTo>
                  <a:cubicBezTo>
                    <a:pt x="11195" y="144"/>
                    <a:pt x="11345" y="288"/>
                    <a:pt x="11487" y="432"/>
                  </a:cubicBezTo>
                  <a:cubicBezTo>
                    <a:pt x="11630" y="576"/>
                    <a:pt x="11764" y="720"/>
                    <a:pt x="11908" y="864"/>
                  </a:cubicBezTo>
                  <a:cubicBezTo>
                    <a:pt x="12053" y="1008"/>
                    <a:pt x="12207" y="1152"/>
                    <a:pt x="12358" y="1296"/>
                  </a:cubicBezTo>
                  <a:cubicBezTo>
                    <a:pt x="12508" y="1440"/>
                    <a:pt x="12655" y="1584"/>
                    <a:pt x="12803" y="1728"/>
                  </a:cubicBezTo>
                  <a:cubicBezTo>
                    <a:pt x="12952" y="1872"/>
                    <a:pt x="13102" y="2016"/>
                    <a:pt x="13247" y="2160"/>
                  </a:cubicBezTo>
                  <a:cubicBezTo>
                    <a:pt x="13391" y="2304"/>
                    <a:pt x="13529" y="2448"/>
                    <a:pt x="13678" y="2664"/>
                  </a:cubicBezTo>
                  <a:cubicBezTo>
                    <a:pt x="13826" y="2880"/>
                    <a:pt x="13985" y="3168"/>
                    <a:pt x="14140" y="3456"/>
                  </a:cubicBezTo>
                  <a:cubicBezTo>
                    <a:pt x="14294" y="3744"/>
                    <a:pt x="14445" y="4032"/>
                    <a:pt x="14597" y="4320"/>
                  </a:cubicBezTo>
                  <a:cubicBezTo>
                    <a:pt x="14750" y="4608"/>
                    <a:pt x="14904" y="4896"/>
                    <a:pt x="15051" y="5112"/>
                  </a:cubicBezTo>
                  <a:cubicBezTo>
                    <a:pt x="15197" y="5328"/>
                    <a:pt x="15336" y="5472"/>
                    <a:pt x="15484" y="5760"/>
                  </a:cubicBezTo>
                  <a:cubicBezTo>
                    <a:pt x="15633" y="6048"/>
                    <a:pt x="15791" y="6480"/>
                    <a:pt x="15946" y="6840"/>
                  </a:cubicBezTo>
                  <a:cubicBezTo>
                    <a:pt x="16100" y="7200"/>
                    <a:pt x="16251" y="7488"/>
                    <a:pt x="16401" y="7776"/>
                  </a:cubicBezTo>
                  <a:cubicBezTo>
                    <a:pt x="16552" y="8064"/>
                    <a:pt x="16702" y="8352"/>
                    <a:pt x="16843" y="8640"/>
                  </a:cubicBezTo>
                  <a:cubicBezTo>
                    <a:pt x="16983" y="8928"/>
                    <a:pt x="17113" y="9216"/>
                    <a:pt x="17254" y="9504"/>
                  </a:cubicBezTo>
                  <a:cubicBezTo>
                    <a:pt x="17394" y="9792"/>
                    <a:pt x="17544" y="10080"/>
                    <a:pt x="17689" y="10368"/>
                  </a:cubicBezTo>
                  <a:cubicBezTo>
                    <a:pt x="17833" y="10656"/>
                    <a:pt x="17972" y="10944"/>
                    <a:pt x="18108" y="11232"/>
                  </a:cubicBezTo>
                  <a:cubicBezTo>
                    <a:pt x="18244" y="11520"/>
                    <a:pt x="18378" y="11808"/>
                    <a:pt x="18569" y="12240"/>
                  </a:cubicBezTo>
                  <a:cubicBezTo>
                    <a:pt x="18761" y="12672"/>
                    <a:pt x="19009" y="13248"/>
                    <a:pt x="19192" y="13680"/>
                  </a:cubicBezTo>
                  <a:cubicBezTo>
                    <a:pt x="19375" y="14112"/>
                    <a:pt x="19493" y="14400"/>
                    <a:pt x="19652" y="14760"/>
                  </a:cubicBezTo>
                  <a:cubicBezTo>
                    <a:pt x="19810" y="15120"/>
                    <a:pt x="20009" y="15552"/>
                    <a:pt x="20245" y="16200"/>
                  </a:cubicBezTo>
                  <a:cubicBezTo>
                    <a:pt x="20481" y="16848"/>
                    <a:pt x="20754" y="17712"/>
                    <a:pt x="20986" y="18648"/>
                  </a:cubicBezTo>
                  <a:cubicBezTo>
                    <a:pt x="21218" y="19584"/>
                    <a:pt x="21409" y="2059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0" name="Line"/>
            <p:cNvSpPr/>
            <p:nvPr/>
          </p:nvSpPr>
          <p:spPr>
            <a:xfrm>
              <a:off x="752329" y="3017246"/>
              <a:ext cx="406401" cy="405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7" fill="norm" stroke="1" extrusionOk="0">
                  <a:moveTo>
                    <a:pt x="0" y="21547"/>
                  </a:moveTo>
                  <a:cubicBezTo>
                    <a:pt x="1575" y="18285"/>
                    <a:pt x="3150" y="15022"/>
                    <a:pt x="4275" y="11703"/>
                  </a:cubicBezTo>
                  <a:cubicBezTo>
                    <a:pt x="5400" y="8384"/>
                    <a:pt x="6075" y="5010"/>
                    <a:pt x="6412" y="2985"/>
                  </a:cubicBezTo>
                  <a:cubicBezTo>
                    <a:pt x="6750" y="960"/>
                    <a:pt x="6750" y="285"/>
                    <a:pt x="6637" y="285"/>
                  </a:cubicBezTo>
                  <a:cubicBezTo>
                    <a:pt x="6525" y="285"/>
                    <a:pt x="6300" y="960"/>
                    <a:pt x="5962" y="3209"/>
                  </a:cubicBezTo>
                  <a:cubicBezTo>
                    <a:pt x="5625" y="5460"/>
                    <a:pt x="5175" y="9285"/>
                    <a:pt x="4950" y="11872"/>
                  </a:cubicBezTo>
                  <a:cubicBezTo>
                    <a:pt x="4725" y="14459"/>
                    <a:pt x="4725" y="15809"/>
                    <a:pt x="4894" y="16710"/>
                  </a:cubicBezTo>
                  <a:cubicBezTo>
                    <a:pt x="5062" y="17610"/>
                    <a:pt x="5400" y="18060"/>
                    <a:pt x="5850" y="18341"/>
                  </a:cubicBezTo>
                  <a:cubicBezTo>
                    <a:pt x="6300" y="18622"/>
                    <a:pt x="6863" y="18735"/>
                    <a:pt x="7987" y="18172"/>
                  </a:cubicBezTo>
                  <a:cubicBezTo>
                    <a:pt x="9112" y="17610"/>
                    <a:pt x="10800" y="16372"/>
                    <a:pt x="12431" y="14066"/>
                  </a:cubicBezTo>
                  <a:cubicBezTo>
                    <a:pt x="14063" y="11759"/>
                    <a:pt x="15637" y="8384"/>
                    <a:pt x="16594" y="6078"/>
                  </a:cubicBezTo>
                  <a:cubicBezTo>
                    <a:pt x="17550" y="3772"/>
                    <a:pt x="17888" y="2535"/>
                    <a:pt x="18113" y="1578"/>
                  </a:cubicBezTo>
                  <a:cubicBezTo>
                    <a:pt x="18337" y="622"/>
                    <a:pt x="18450" y="-53"/>
                    <a:pt x="18394" y="3"/>
                  </a:cubicBezTo>
                  <a:cubicBezTo>
                    <a:pt x="18337" y="60"/>
                    <a:pt x="18113" y="847"/>
                    <a:pt x="17944" y="2422"/>
                  </a:cubicBezTo>
                  <a:cubicBezTo>
                    <a:pt x="17775" y="3997"/>
                    <a:pt x="17662" y="6359"/>
                    <a:pt x="18281" y="8272"/>
                  </a:cubicBezTo>
                  <a:cubicBezTo>
                    <a:pt x="18900" y="10185"/>
                    <a:pt x="20250" y="11647"/>
                    <a:pt x="21600" y="131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1" name="Line"/>
            <p:cNvSpPr/>
            <p:nvPr/>
          </p:nvSpPr>
          <p:spPr>
            <a:xfrm>
              <a:off x="923779" y="2671774"/>
              <a:ext cx="158751" cy="234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4" fill="norm" stroke="1" extrusionOk="0">
                  <a:moveTo>
                    <a:pt x="2592" y="9804"/>
                  </a:moveTo>
                  <a:cubicBezTo>
                    <a:pt x="1728" y="12078"/>
                    <a:pt x="864" y="14351"/>
                    <a:pt x="432" y="16436"/>
                  </a:cubicBezTo>
                  <a:cubicBezTo>
                    <a:pt x="0" y="18520"/>
                    <a:pt x="0" y="20415"/>
                    <a:pt x="0" y="20888"/>
                  </a:cubicBezTo>
                  <a:cubicBezTo>
                    <a:pt x="0" y="21362"/>
                    <a:pt x="0" y="20415"/>
                    <a:pt x="864" y="17383"/>
                  </a:cubicBezTo>
                  <a:cubicBezTo>
                    <a:pt x="1728" y="14351"/>
                    <a:pt x="3456" y="9236"/>
                    <a:pt x="4752" y="6015"/>
                  </a:cubicBezTo>
                  <a:cubicBezTo>
                    <a:pt x="6048" y="2794"/>
                    <a:pt x="6912" y="1467"/>
                    <a:pt x="8064" y="709"/>
                  </a:cubicBezTo>
                  <a:cubicBezTo>
                    <a:pt x="9216" y="-49"/>
                    <a:pt x="10656" y="-238"/>
                    <a:pt x="11808" y="330"/>
                  </a:cubicBezTo>
                  <a:cubicBezTo>
                    <a:pt x="12960" y="899"/>
                    <a:pt x="13824" y="2225"/>
                    <a:pt x="15408" y="5351"/>
                  </a:cubicBezTo>
                  <a:cubicBezTo>
                    <a:pt x="16992" y="8478"/>
                    <a:pt x="19296" y="13404"/>
                    <a:pt x="21600" y="183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2" name="Line"/>
            <p:cNvSpPr/>
            <p:nvPr/>
          </p:nvSpPr>
          <p:spPr>
            <a:xfrm>
              <a:off x="1393679" y="3092450"/>
              <a:ext cx="2095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3" name="Line"/>
            <p:cNvSpPr/>
            <p:nvPr/>
          </p:nvSpPr>
          <p:spPr>
            <a:xfrm>
              <a:off x="1412729" y="3206750"/>
              <a:ext cx="2032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4" name="Line"/>
            <p:cNvSpPr/>
            <p:nvPr/>
          </p:nvSpPr>
          <p:spPr>
            <a:xfrm>
              <a:off x="1991744" y="2948516"/>
              <a:ext cx="153786" cy="292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4" h="21442" fill="norm" stroke="1" extrusionOk="0">
                  <a:moveTo>
                    <a:pt x="13666" y="2642"/>
                  </a:moveTo>
                  <a:cubicBezTo>
                    <a:pt x="13666" y="1865"/>
                    <a:pt x="13666" y="1088"/>
                    <a:pt x="12658" y="622"/>
                  </a:cubicBezTo>
                  <a:cubicBezTo>
                    <a:pt x="11650" y="155"/>
                    <a:pt x="9634" y="0"/>
                    <a:pt x="7762" y="0"/>
                  </a:cubicBezTo>
                  <a:cubicBezTo>
                    <a:pt x="5890" y="0"/>
                    <a:pt x="4162" y="155"/>
                    <a:pt x="2578" y="1088"/>
                  </a:cubicBezTo>
                  <a:cubicBezTo>
                    <a:pt x="994" y="2020"/>
                    <a:pt x="-446" y="3729"/>
                    <a:pt x="130" y="5128"/>
                  </a:cubicBezTo>
                  <a:cubicBezTo>
                    <a:pt x="706" y="6527"/>
                    <a:pt x="3298" y="7614"/>
                    <a:pt x="6610" y="9013"/>
                  </a:cubicBezTo>
                  <a:cubicBezTo>
                    <a:pt x="9922" y="10412"/>
                    <a:pt x="13954" y="12121"/>
                    <a:pt x="16546" y="13519"/>
                  </a:cubicBezTo>
                  <a:cubicBezTo>
                    <a:pt x="19138" y="14918"/>
                    <a:pt x="20290" y="16006"/>
                    <a:pt x="20722" y="17016"/>
                  </a:cubicBezTo>
                  <a:cubicBezTo>
                    <a:pt x="21154" y="18026"/>
                    <a:pt x="20866" y="18958"/>
                    <a:pt x="20146" y="19658"/>
                  </a:cubicBezTo>
                  <a:cubicBezTo>
                    <a:pt x="19426" y="20357"/>
                    <a:pt x="18274" y="20823"/>
                    <a:pt x="16546" y="21134"/>
                  </a:cubicBezTo>
                  <a:cubicBezTo>
                    <a:pt x="14818" y="21445"/>
                    <a:pt x="12514" y="21600"/>
                    <a:pt x="11074" y="21212"/>
                  </a:cubicBezTo>
                  <a:cubicBezTo>
                    <a:pt x="9634" y="20823"/>
                    <a:pt x="9058" y="19891"/>
                    <a:pt x="8482" y="189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5" name="Line"/>
            <p:cNvSpPr/>
            <p:nvPr/>
          </p:nvSpPr>
          <p:spPr>
            <a:xfrm>
              <a:off x="2035029" y="2914650"/>
              <a:ext cx="2540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80" y="15840"/>
                    <a:pt x="11160" y="10080"/>
                    <a:pt x="14760" y="6480"/>
                  </a:cubicBezTo>
                  <a:cubicBezTo>
                    <a:pt x="18360" y="2880"/>
                    <a:pt x="1998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6" name="Line"/>
            <p:cNvSpPr/>
            <p:nvPr/>
          </p:nvSpPr>
          <p:spPr>
            <a:xfrm>
              <a:off x="4366487" y="2787076"/>
              <a:ext cx="227593" cy="500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443" fill="norm" stroke="1" extrusionOk="0">
                  <a:moveTo>
                    <a:pt x="20305" y="1930"/>
                  </a:moveTo>
                  <a:cubicBezTo>
                    <a:pt x="20305" y="1477"/>
                    <a:pt x="20305" y="1023"/>
                    <a:pt x="20005" y="614"/>
                  </a:cubicBezTo>
                  <a:cubicBezTo>
                    <a:pt x="19705" y="206"/>
                    <a:pt x="19105" y="-157"/>
                    <a:pt x="16905" y="70"/>
                  </a:cubicBezTo>
                  <a:cubicBezTo>
                    <a:pt x="14705" y="297"/>
                    <a:pt x="10905" y="1114"/>
                    <a:pt x="8405" y="2339"/>
                  </a:cubicBezTo>
                  <a:cubicBezTo>
                    <a:pt x="5905" y="3564"/>
                    <a:pt x="4705" y="5198"/>
                    <a:pt x="3805" y="7421"/>
                  </a:cubicBezTo>
                  <a:cubicBezTo>
                    <a:pt x="2905" y="9645"/>
                    <a:pt x="2305" y="12458"/>
                    <a:pt x="1705" y="14591"/>
                  </a:cubicBezTo>
                  <a:cubicBezTo>
                    <a:pt x="1105" y="16724"/>
                    <a:pt x="505" y="18176"/>
                    <a:pt x="205" y="19174"/>
                  </a:cubicBezTo>
                  <a:cubicBezTo>
                    <a:pt x="-95" y="20172"/>
                    <a:pt x="-95" y="20717"/>
                    <a:pt x="405" y="21035"/>
                  </a:cubicBezTo>
                  <a:cubicBezTo>
                    <a:pt x="905" y="21352"/>
                    <a:pt x="1905" y="21443"/>
                    <a:pt x="4705" y="21443"/>
                  </a:cubicBezTo>
                  <a:cubicBezTo>
                    <a:pt x="7505" y="21443"/>
                    <a:pt x="12105" y="21352"/>
                    <a:pt x="15205" y="21171"/>
                  </a:cubicBezTo>
                  <a:cubicBezTo>
                    <a:pt x="18305" y="20989"/>
                    <a:pt x="19905" y="20717"/>
                    <a:pt x="21505" y="20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7" name="Line"/>
            <p:cNvSpPr/>
            <p:nvPr/>
          </p:nvSpPr>
          <p:spPr>
            <a:xfrm>
              <a:off x="4382266" y="3079749"/>
              <a:ext cx="218164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600" fill="norm" stroke="1" extrusionOk="0">
                  <a:moveTo>
                    <a:pt x="222" y="21600"/>
                  </a:moveTo>
                  <a:cubicBezTo>
                    <a:pt x="15" y="19029"/>
                    <a:pt x="-193" y="16457"/>
                    <a:pt x="326" y="14400"/>
                  </a:cubicBezTo>
                  <a:cubicBezTo>
                    <a:pt x="845" y="12343"/>
                    <a:pt x="2092" y="10800"/>
                    <a:pt x="5726" y="8486"/>
                  </a:cubicBezTo>
                  <a:cubicBezTo>
                    <a:pt x="9361" y="6171"/>
                    <a:pt x="15384" y="3086"/>
                    <a:pt x="2140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8" name="Line"/>
            <p:cNvSpPr/>
            <p:nvPr/>
          </p:nvSpPr>
          <p:spPr>
            <a:xfrm>
              <a:off x="4703617" y="2769305"/>
              <a:ext cx="354013" cy="591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498" fill="norm" stroke="1" extrusionOk="0">
                  <a:moveTo>
                    <a:pt x="21504" y="205"/>
                  </a:moveTo>
                  <a:cubicBezTo>
                    <a:pt x="19318" y="52"/>
                    <a:pt x="17133" y="-102"/>
                    <a:pt x="14818" y="90"/>
                  </a:cubicBezTo>
                  <a:cubicBezTo>
                    <a:pt x="12504" y="282"/>
                    <a:pt x="10061" y="820"/>
                    <a:pt x="8390" y="1397"/>
                  </a:cubicBezTo>
                  <a:cubicBezTo>
                    <a:pt x="6718" y="1973"/>
                    <a:pt x="5818" y="2588"/>
                    <a:pt x="5304" y="3703"/>
                  </a:cubicBezTo>
                  <a:cubicBezTo>
                    <a:pt x="4790" y="4818"/>
                    <a:pt x="4661" y="6432"/>
                    <a:pt x="4211" y="8354"/>
                  </a:cubicBezTo>
                  <a:cubicBezTo>
                    <a:pt x="3761" y="10275"/>
                    <a:pt x="2990" y="12504"/>
                    <a:pt x="2218" y="14503"/>
                  </a:cubicBezTo>
                  <a:cubicBezTo>
                    <a:pt x="1447" y="16502"/>
                    <a:pt x="675" y="18270"/>
                    <a:pt x="290" y="19346"/>
                  </a:cubicBezTo>
                  <a:cubicBezTo>
                    <a:pt x="-96" y="20422"/>
                    <a:pt x="-96" y="20806"/>
                    <a:pt x="290" y="21075"/>
                  </a:cubicBezTo>
                  <a:cubicBezTo>
                    <a:pt x="675" y="21344"/>
                    <a:pt x="1447" y="21498"/>
                    <a:pt x="3568" y="21498"/>
                  </a:cubicBezTo>
                  <a:cubicBezTo>
                    <a:pt x="5690" y="21498"/>
                    <a:pt x="9161" y="21344"/>
                    <a:pt x="12633" y="211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9" name="Line"/>
            <p:cNvSpPr/>
            <p:nvPr/>
          </p:nvSpPr>
          <p:spPr>
            <a:xfrm>
              <a:off x="4994129" y="3015120"/>
              <a:ext cx="355601" cy="324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5" fill="norm" stroke="1" extrusionOk="0">
                  <a:moveTo>
                    <a:pt x="0" y="21535"/>
                  </a:moveTo>
                  <a:cubicBezTo>
                    <a:pt x="1543" y="18730"/>
                    <a:pt x="3086" y="15925"/>
                    <a:pt x="4629" y="12558"/>
                  </a:cubicBezTo>
                  <a:cubicBezTo>
                    <a:pt x="6171" y="9192"/>
                    <a:pt x="7714" y="5265"/>
                    <a:pt x="8614" y="2951"/>
                  </a:cubicBezTo>
                  <a:cubicBezTo>
                    <a:pt x="9514" y="636"/>
                    <a:pt x="9771" y="-65"/>
                    <a:pt x="9836" y="5"/>
                  </a:cubicBezTo>
                  <a:cubicBezTo>
                    <a:pt x="9900" y="75"/>
                    <a:pt x="9771" y="917"/>
                    <a:pt x="9321" y="3441"/>
                  </a:cubicBezTo>
                  <a:cubicBezTo>
                    <a:pt x="8871" y="5966"/>
                    <a:pt x="8100" y="10174"/>
                    <a:pt x="7714" y="12699"/>
                  </a:cubicBezTo>
                  <a:cubicBezTo>
                    <a:pt x="7329" y="15223"/>
                    <a:pt x="7329" y="16065"/>
                    <a:pt x="7650" y="16626"/>
                  </a:cubicBezTo>
                  <a:cubicBezTo>
                    <a:pt x="7971" y="17187"/>
                    <a:pt x="8614" y="17467"/>
                    <a:pt x="9836" y="17047"/>
                  </a:cubicBezTo>
                  <a:cubicBezTo>
                    <a:pt x="11057" y="16626"/>
                    <a:pt x="12857" y="15504"/>
                    <a:pt x="14657" y="12979"/>
                  </a:cubicBezTo>
                  <a:cubicBezTo>
                    <a:pt x="16457" y="10454"/>
                    <a:pt x="18257" y="6527"/>
                    <a:pt x="19221" y="4143"/>
                  </a:cubicBezTo>
                  <a:cubicBezTo>
                    <a:pt x="20186" y="1758"/>
                    <a:pt x="20314" y="917"/>
                    <a:pt x="20250" y="847"/>
                  </a:cubicBezTo>
                  <a:cubicBezTo>
                    <a:pt x="20186" y="777"/>
                    <a:pt x="19929" y="1478"/>
                    <a:pt x="19671" y="3231"/>
                  </a:cubicBezTo>
                  <a:cubicBezTo>
                    <a:pt x="19414" y="4984"/>
                    <a:pt x="19157" y="7790"/>
                    <a:pt x="19479" y="10174"/>
                  </a:cubicBezTo>
                  <a:cubicBezTo>
                    <a:pt x="19800" y="12558"/>
                    <a:pt x="20700" y="14522"/>
                    <a:pt x="21600" y="16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0" name="Line"/>
            <p:cNvSpPr/>
            <p:nvPr/>
          </p:nvSpPr>
          <p:spPr>
            <a:xfrm>
              <a:off x="5216379" y="2820342"/>
              <a:ext cx="133351" cy="132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7" fill="norm" stroke="1" extrusionOk="0">
                  <a:moveTo>
                    <a:pt x="0" y="21447"/>
                  </a:moveTo>
                  <a:cubicBezTo>
                    <a:pt x="1714" y="16304"/>
                    <a:pt x="3429" y="11161"/>
                    <a:pt x="4971" y="7904"/>
                  </a:cubicBezTo>
                  <a:cubicBezTo>
                    <a:pt x="6514" y="4647"/>
                    <a:pt x="7886" y="3276"/>
                    <a:pt x="9257" y="2076"/>
                  </a:cubicBezTo>
                  <a:cubicBezTo>
                    <a:pt x="10629" y="876"/>
                    <a:pt x="12000" y="-153"/>
                    <a:pt x="13200" y="18"/>
                  </a:cubicBezTo>
                  <a:cubicBezTo>
                    <a:pt x="14400" y="190"/>
                    <a:pt x="15429" y="1561"/>
                    <a:pt x="16800" y="5161"/>
                  </a:cubicBezTo>
                  <a:cubicBezTo>
                    <a:pt x="18171" y="8761"/>
                    <a:pt x="19886" y="14590"/>
                    <a:pt x="21600" y="20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1" name="Line"/>
            <p:cNvSpPr/>
            <p:nvPr/>
          </p:nvSpPr>
          <p:spPr>
            <a:xfrm>
              <a:off x="5476729" y="2769972"/>
              <a:ext cx="163921" cy="582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536" fill="norm" stroke="1" extrusionOk="0">
                  <a:moveTo>
                    <a:pt x="0" y="1592"/>
                  </a:moveTo>
                  <a:cubicBezTo>
                    <a:pt x="3323" y="1045"/>
                    <a:pt x="6646" y="497"/>
                    <a:pt x="9692" y="223"/>
                  </a:cubicBezTo>
                  <a:cubicBezTo>
                    <a:pt x="12738" y="-51"/>
                    <a:pt x="15508" y="-51"/>
                    <a:pt x="17446" y="106"/>
                  </a:cubicBezTo>
                  <a:cubicBezTo>
                    <a:pt x="19385" y="262"/>
                    <a:pt x="20492" y="575"/>
                    <a:pt x="21046" y="1358"/>
                  </a:cubicBezTo>
                  <a:cubicBezTo>
                    <a:pt x="21600" y="2140"/>
                    <a:pt x="21600" y="3392"/>
                    <a:pt x="20908" y="5192"/>
                  </a:cubicBezTo>
                  <a:cubicBezTo>
                    <a:pt x="20215" y="6992"/>
                    <a:pt x="18831" y="9340"/>
                    <a:pt x="17862" y="11766"/>
                  </a:cubicBezTo>
                  <a:cubicBezTo>
                    <a:pt x="16892" y="14192"/>
                    <a:pt x="16338" y="16697"/>
                    <a:pt x="16338" y="18262"/>
                  </a:cubicBezTo>
                  <a:cubicBezTo>
                    <a:pt x="16338" y="19827"/>
                    <a:pt x="16892" y="20453"/>
                    <a:pt x="16477" y="20845"/>
                  </a:cubicBezTo>
                  <a:cubicBezTo>
                    <a:pt x="16062" y="21236"/>
                    <a:pt x="14677" y="21392"/>
                    <a:pt x="13154" y="21471"/>
                  </a:cubicBezTo>
                  <a:cubicBezTo>
                    <a:pt x="11631" y="21549"/>
                    <a:pt x="9969" y="21549"/>
                    <a:pt x="8446" y="21510"/>
                  </a:cubicBezTo>
                  <a:cubicBezTo>
                    <a:pt x="6923" y="21471"/>
                    <a:pt x="5538" y="21392"/>
                    <a:pt x="5262" y="21197"/>
                  </a:cubicBezTo>
                  <a:cubicBezTo>
                    <a:pt x="4985" y="21001"/>
                    <a:pt x="5815" y="20688"/>
                    <a:pt x="6646" y="20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2" name="Line"/>
            <p:cNvSpPr/>
            <p:nvPr/>
          </p:nvSpPr>
          <p:spPr>
            <a:xfrm>
              <a:off x="5851379" y="3079750"/>
              <a:ext cx="1524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3" name="Line"/>
            <p:cNvSpPr/>
            <p:nvPr/>
          </p:nvSpPr>
          <p:spPr>
            <a:xfrm>
              <a:off x="5864079" y="3225800"/>
              <a:ext cx="1968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4" name="Line"/>
            <p:cNvSpPr/>
            <p:nvPr/>
          </p:nvSpPr>
          <p:spPr>
            <a:xfrm>
              <a:off x="6559317" y="2834216"/>
              <a:ext cx="327113" cy="542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444" fill="norm" stroke="1" extrusionOk="0">
                  <a:moveTo>
                    <a:pt x="21536" y="1926"/>
                  </a:moveTo>
                  <a:cubicBezTo>
                    <a:pt x="21257" y="1507"/>
                    <a:pt x="20979" y="1088"/>
                    <a:pt x="20142" y="795"/>
                  </a:cubicBezTo>
                  <a:cubicBezTo>
                    <a:pt x="19306" y="502"/>
                    <a:pt x="17913" y="335"/>
                    <a:pt x="15962" y="209"/>
                  </a:cubicBezTo>
                  <a:cubicBezTo>
                    <a:pt x="14011" y="84"/>
                    <a:pt x="11502" y="0"/>
                    <a:pt x="9900" y="0"/>
                  </a:cubicBezTo>
                  <a:cubicBezTo>
                    <a:pt x="8297" y="0"/>
                    <a:pt x="7601" y="84"/>
                    <a:pt x="7113" y="335"/>
                  </a:cubicBezTo>
                  <a:cubicBezTo>
                    <a:pt x="6625" y="586"/>
                    <a:pt x="6346" y="1005"/>
                    <a:pt x="6068" y="2260"/>
                  </a:cubicBezTo>
                  <a:cubicBezTo>
                    <a:pt x="5789" y="3516"/>
                    <a:pt x="5510" y="5609"/>
                    <a:pt x="5301" y="7200"/>
                  </a:cubicBezTo>
                  <a:cubicBezTo>
                    <a:pt x="5092" y="8791"/>
                    <a:pt x="4953" y="9879"/>
                    <a:pt x="4883" y="10674"/>
                  </a:cubicBezTo>
                  <a:cubicBezTo>
                    <a:pt x="4813" y="11470"/>
                    <a:pt x="4813" y="11972"/>
                    <a:pt x="5162" y="12223"/>
                  </a:cubicBezTo>
                  <a:cubicBezTo>
                    <a:pt x="5510" y="12474"/>
                    <a:pt x="6207" y="12474"/>
                    <a:pt x="7252" y="12433"/>
                  </a:cubicBezTo>
                  <a:cubicBezTo>
                    <a:pt x="8297" y="12391"/>
                    <a:pt x="9691" y="12307"/>
                    <a:pt x="11015" y="12684"/>
                  </a:cubicBezTo>
                  <a:cubicBezTo>
                    <a:pt x="12339" y="13060"/>
                    <a:pt x="13593" y="13898"/>
                    <a:pt x="14359" y="15028"/>
                  </a:cubicBezTo>
                  <a:cubicBezTo>
                    <a:pt x="15126" y="16158"/>
                    <a:pt x="15404" y="17581"/>
                    <a:pt x="14568" y="18753"/>
                  </a:cubicBezTo>
                  <a:cubicBezTo>
                    <a:pt x="13732" y="19926"/>
                    <a:pt x="11781" y="20847"/>
                    <a:pt x="9342" y="21223"/>
                  </a:cubicBezTo>
                  <a:cubicBezTo>
                    <a:pt x="6904" y="21600"/>
                    <a:pt x="3977" y="21433"/>
                    <a:pt x="2235" y="21181"/>
                  </a:cubicBezTo>
                  <a:cubicBezTo>
                    <a:pt x="493" y="20930"/>
                    <a:pt x="-64" y="20595"/>
                    <a:pt x="6" y="20093"/>
                  </a:cubicBezTo>
                  <a:cubicBezTo>
                    <a:pt x="75" y="19591"/>
                    <a:pt x="772" y="18921"/>
                    <a:pt x="1469" y="182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5" name="Line"/>
            <p:cNvSpPr/>
            <p:nvPr/>
          </p:nvSpPr>
          <p:spPr>
            <a:xfrm>
              <a:off x="7318229" y="3054350"/>
              <a:ext cx="3238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53" y="0"/>
                    <a:pt x="7906" y="0"/>
                    <a:pt x="11506" y="3600"/>
                  </a:cubicBezTo>
                  <a:cubicBezTo>
                    <a:pt x="15106" y="7200"/>
                    <a:pt x="18353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6" name="Line"/>
            <p:cNvSpPr/>
            <p:nvPr/>
          </p:nvSpPr>
          <p:spPr>
            <a:xfrm>
              <a:off x="7388079" y="3206750"/>
              <a:ext cx="2857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80" y="16800"/>
                    <a:pt x="7360" y="12000"/>
                    <a:pt x="10960" y="8400"/>
                  </a:cubicBezTo>
                  <a:cubicBezTo>
                    <a:pt x="14560" y="4800"/>
                    <a:pt x="1808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7" name="Line"/>
            <p:cNvSpPr/>
            <p:nvPr/>
          </p:nvSpPr>
          <p:spPr>
            <a:xfrm>
              <a:off x="7445229" y="2908300"/>
              <a:ext cx="165101" cy="46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54" y="1070"/>
                    <a:pt x="15508" y="2141"/>
                    <a:pt x="12462" y="4281"/>
                  </a:cubicBezTo>
                  <a:cubicBezTo>
                    <a:pt x="9415" y="6422"/>
                    <a:pt x="6369" y="9632"/>
                    <a:pt x="4292" y="12697"/>
                  </a:cubicBezTo>
                  <a:cubicBezTo>
                    <a:pt x="2215" y="15762"/>
                    <a:pt x="1108" y="1868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8" name="Line"/>
            <p:cNvSpPr/>
            <p:nvPr/>
          </p:nvSpPr>
          <p:spPr>
            <a:xfrm>
              <a:off x="8023079" y="2988134"/>
              <a:ext cx="387351" cy="402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6" fill="norm" stroke="1" extrusionOk="0">
                  <a:moveTo>
                    <a:pt x="0" y="21296"/>
                  </a:moveTo>
                  <a:cubicBezTo>
                    <a:pt x="590" y="19170"/>
                    <a:pt x="1180" y="17043"/>
                    <a:pt x="2302" y="14357"/>
                  </a:cubicBezTo>
                  <a:cubicBezTo>
                    <a:pt x="3423" y="11671"/>
                    <a:pt x="5075" y="8426"/>
                    <a:pt x="6020" y="6523"/>
                  </a:cubicBezTo>
                  <a:cubicBezTo>
                    <a:pt x="6964" y="4620"/>
                    <a:pt x="7200" y="4061"/>
                    <a:pt x="7613" y="3054"/>
                  </a:cubicBezTo>
                  <a:cubicBezTo>
                    <a:pt x="8026" y="2046"/>
                    <a:pt x="8616" y="591"/>
                    <a:pt x="8675" y="144"/>
                  </a:cubicBezTo>
                  <a:cubicBezTo>
                    <a:pt x="8734" y="-304"/>
                    <a:pt x="8262" y="256"/>
                    <a:pt x="7377" y="2382"/>
                  </a:cubicBezTo>
                  <a:cubicBezTo>
                    <a:pt x="6492" y="4508"/>
                    <a:pt x="5193" y="8202"/>
                    <a:pt x="4544" y="11056"/>
                  </a:cubicBezTo>
                  <a:cubicBezTo>
                    <a:pt x="3895" y="13909"/>
                    <a:pt x="3895" y="15924"/>
                    <a:pt x="4131" y="17211"/>
                  </a:cubicBezTo>
                  <a:cubicBezTo>
                    <a:pt x="4367" y="18498"/>
                    <a:pt x="4839" y="19058"/>
                    <a:pt x="5666" y="19281"/>
                  </a:cubicBezTo>
                  <a:cubicBezTo>
                    <a:pt x="6492" y="19505"/>
                    <a:pt x="7672" y="19393"/>
                    <a:pt x="9266" y="17994"/>
                  </a:cubicBezTo>
                  <a:cubicBezTo>
                    <a:pt x="10859" y="16595"/>
                    <a:pt x="12866" y="13909"/>
                    <a:pt x="14341" y="11503"/>
                  </a:cubicBezTo>
                  <a:cubicBezTo>
                    <a:pt x="15816" y="9097"/>
                    <a:pt x="16761" y="6971"/>
                    <a:pt x="17351" y="5516"/>
                  </a:cubicBezTo>
                  <a:cubicBezTo>
                    <a:pt x="17941" y="4061"/>
                    <a:pt x="18177" y="3277"/>
                    <a:pt x="18118" y="3221"/>
                  </a:cubicBezTo>
                  <a:cubicBezTo>
                    <a:pt x="18059" y="3165"/>
                    <a:pt x="17705" y="3837"/>
                    <a:pt x="17528" y="5572"/>
                  </a:cubicBezTo>
                  <a:cubicBezTo>
                    <a:pt x="17351" y="7306"/>
                    <a:pt x="17351" y="10104"/>
                    <a:pt x="18059" y="12119"/>
                  </a:cubicBezTo>
                  <a:cubicBezTo>
                    <a:pt x="18767" y="14133"/>
                    <a:pt x="20184" y="15364"/>
                    <a:pt x="21600" y="165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9" name="Line"/>
            <p:cNvSpPr/>
            <p:nvPr/>
          </p:nvSpPr>
          <p:spPr>
            <a:xfrm>
              <a:off x="771379" y="4744446"/>
              <a:ext cx="393701" cy="424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9" fill="norm" stroke="1" extrusionOk="0">
                  <a:moveTo>
                    <a:pt x="0" y="21549"/>
                  </a:moveTo>
                  <a:cubicBezTo>
                    <a:pt x="1510" y="18648"/>
                    <a:pt x="3019" y="15746"/>
                    <a:pt x="4355" y="12898"/>
                  </a:cubicBezTo>
                  <a:cubicBezTo>
                    <a:pt x="5690" y="10050"/>
                    <a:pt x="6852" y="7256"/>
                    <a:pt x="7548" y="5322"/>
                  </a:cubicBezTo>
                  <a:cubicBezTo>
                    <a:pt x="8245" y="3388"/>
                    <a:pt x="8477" y="2313"/>
                    <a:pt x="8594" y="1453"/>
                  </a:cubicBezTo>
                  <a:cubicBezTo>
                    <a:pt x="8710" y="594"/>
                    <a:pt x="8710" y="-51"/>
                    <a:pt x="8535" y="3"/>
                  </a:cubicBezTo>
                  <a:cubicBezTo>
                    <a:pt x="8361" y="56"/>
                    <a:pt x="8013" y="809"/>
                    <a:pt x="7548" y="2850"/>
                  </a:cubicBezTo>
                  <a:cubicBezTo>
                    <a:pt x="7084" y="4892"/>
                    <a:pt x="6503" y="8224"/>
                    <a:pt x="6503" y="11125"/>
                  </a:cubicBezTo>
                  <a:cubicBezTo>
                    <a:pt x="6503" y="14027"/>
                    <a:pt x="7084" y="16498"/>
                    <a:pt x="7606" y="17949"/>
                  </a:cubicBezTo>
                  <a:cubicBezTo>
                    <a:pt x="8129" y="19400"/>
                    <a:pt x="8594" y="19830"/>
                    <a:pt x="9232" y="20045"/>
                  </a:cubicBezTo>
                  <a:cubicBezTo>
                    <a:pt x="9871" y="20259"/>
                    <a:pt x="10684" y="20259"/>
                    <a:pt x="11671" y="19507"/>
                  </a:cubicBezTo>
                  <a:cubicBezTo>
                    <a:pt x="12658" y="18755"/>
                    <a:pt x="13819" y="17250"/>
                    <a:pt x="14748" y="15316"/>
                  </a:cubicBezTo>
                  <a:cubicBezTo>
                    <a:pt x="15677" y="13382"/>
                    <a:pt x="16374" y="11018"/>
                    <a:pt x="16839" y="9030"/>
                  </a:cubicBezTo>
                  <a:cubicBezTo>
                    <a:pt x="17303" y="7042"/>
                    <a:pt x="17535" y="5430"/>
                    <a:pt x="17652" y="4946"/>
                  </a:cubicBezTo>
                  <a:cubicBezTo>
                    <a:pt x="17768" y="4462"/>
                    <a:pt x="17768" y="5107"/>
                    <a:pt x="18406" y="6988"/>
                  </a:cubicBezTo>
                  <a:cubicBezTo>
                    <a:pt x="19045" y="8868"/>
                    <a:pt x="20323" y="11985"/>
                    <a:pt x="21600" y="151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0" name="Line"/>
            <p:cNvSpPr/>
            <p:nvPr/>
          </p:nvSpPr>
          <p:spPr>
            <a:xfrm>
              <a:off x="968786" y="4474324"/>
              <a:ext cx="164544" cy="161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360" fill="norm" stroke="1" extrusionOk="0">
                  <a:moveTo>
                    <a:pt x="5742" y="1163"/>
                  </a:moveTo>
                  <a:cubicBezTo>
                    <a:pt x="3804" y="3968"/>
                    <a:pt x="1865" y="6773"/>
                    <a:pt x="896" y="9298"/>
                  </a:cubicBezTo>
                  <a:cubicBezTo>
                    <a:pt x="-73" y="11822"/>
                    <a:pt x="-73" y="14066"/>
                    <a:pt x="65" y="15890"/>
                  </a:cubicBezTo>
                  <a:cubicBezTo>
                    <a:pt x="204" y="17713"/>
                    <a:pt x="481" y="19116"/>
                    <a:pt x="758" y="18976"/>
                  </a:cubicBezTo>
                  <a:cubicBezTo>
                    <a:pt x="1035" y="18835"/>
                    <a:pt x="1312" y="17152"/>
                    <a:pt x="1865" y="14347"/>
                  </a:cubicBezTo>
                  <a:cubicBezTo>
                    <a:pt x="2419" y="11542"/>
                    <a:pt x="3250" y="7615"/>
                    <a:pt x="4496" y="4809"/>
                  </a:cubicBezTo>
                  <a:cubicBezTo>
                    <a:pt x="5742" y="2004"/>
                    <a:pt x="7404" y="321"/>
                    <a:pt x="8789" y="41"/>
                  </a:cubicBezTo>
                  <a:cubicBezTo>
                    <a:pt x="10173" y="-240"/>
                    <a:pt x="11281" y="882"/>
                    <a:pt x="13358" y="4669"/>
                  </a:cubicBezTo>
                  <a:cubicBezTo>
                    <a:pt x="15435" y="8456"/>
                    <a:pt x="18481" y="14908"/>
                    <a:pt x="21527" y="21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1" name="Line"/>
            <p:cNvSpPr/>
            <p:nvPr/>
          </p:nvSpPr>
          <p:spPr>
            <a:xfrm>
              <a:off x="1355579" y="4870450"/>
              <a:ext cx="1270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2" name="Line"/>
            <p:cNvSpPr/>
            <p:nvPr/>
          </p:nvSpPr>
          <p:spPr>
            <a:xfrm>
              <a:off x="1431779" y="4997450"/>
              <a:ext cx="1587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3" name="Line"/>
            <p:cNvSpPr/>
            <p:nvPr/>
          </p:nvSpPr>
          <p:spPr>
            <a:xfrm>
              <a:off x="2288979" y="4693829"/>
              <a:ext cx="173177" cy="350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1" h="21410" fill="norm" stroke="1" extrusionOk="0">
                  <a:moveTo>
                    <a:pt x="3818" y="1868"/>
                  </a:moveTo>
                  <a:cubicBezTo>
                    <a:pt x="6359" y="1221"/>
                    <a:pt x="8900" y="575"/>
                    <a:pt x="11568" y="251"/>
                  </a:cubicBezTo>
                  <a:cubicBezTo>
                    <a:pt x="14237" y="-72"/>
                    <a:pt x="17032" y="-72"/>
                    <a:pt x="18811" y="187"/>
                  </a:cubicBezTo>
                  <a:cubicBezTo>
                    <a:pt x="20590" y="445"/>
                    <a:pt x="21352" y="963"/>
                    <a:pt x="20336" y="2062"/>
                  </a:cubicBezTo>
                  <a:cubicBezTo>
                    <a:pt x="19319" y="3162"/>
                    <a:pt x="16524" y="4843"/>
                    <a:pt x="14364" y="5813"/>
                  </a:cubicBezTo>
                  <a:cubicBezTo>
                    <a:pt x="12204" y="6783"/>
                    <a:pt x="10679" y="7042"/>
                    <a:pt x="8773" y="7365"/>
                  </a:cubicBezTo>
                  <a:cubicBezTo>
                    <a:pt x="6867" y="7688"/>
                    <a:pt x="4580" y="8077"/>
                    <a:pt x="4072" y="8465"/>
                  </a:cubicBezTo>
                  <a:cubicBezTo>
                    <a:pt x="3564" y="8853"/>
                    <a:pt x="4834" y="9241"/>
                    <a:pt x="7376" y="10340"/>
                  </a:cubicBezTo>
                  <a:cubicBezTo>
                    <a:pt x="9917" y="11439"/>
                    <a:pt x="13728" y="13250"/>
                    <a:pt x="15761" y="14673"/>
                  </a:cubicBezTo>
                  <a:cubicBezTo>
                    <a:pt x="17794" y="16096"/>
                    <a:pt x="18048" y="17130"/>
                    <a:pt x="17794" y="17906"/>
                  </a:cubicBezTo>
                  <a:cubicBezTo>
                    <a:pt x="17540" y="18682"/>
                    <a:pt x="16778" y="19200"/>
                    <a:pt x="14237" y="19782"/>
                  </a:cubicBezTo>
                  <a:cubicBezTo>
                    <a:pt x="11696" y="20364"/>
                    <a:pt x="7376" y="21011"/>
                    <a:pt x="4580" y="21269"/>
                  </a:cubicBezTo>
                  <a:cubicBezTo>
                    <a:pt x="1785" y="21528"/>
                    <a:pt x="514" y="21399"/>
                    <a:pt x="133" y="21140"/>
                  </a:cubicBezTo>
                  <a:cubicBezTo>
                    <a:pt x="-248" y="20881"/>
                    <a:pt x="260" y="20493"/>
                    <a:pt x="768" y="201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4" name="Line"/>
            <p:cNvSpPr/>
            <p:nvPr/>
          </p:nvSpPr>
          <p:spPr>
            <a:xfrm>
              <a:off x="2690785" y="4711700"/>
              <a:ext cx="271345" cy="3163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520" fill="norm" stroke="1" extrusionOk="0">
                  <a:moveTo>
                    <a:pt x="21465" y="0"/>
                  </a:moveTo>
                  <a:cubicBezTo>
                    <a:pt x="18618" y="864"/>
                    <a:pt x="15772" y="1728"/>
                    <a:pt x="13177" y="2592"/>
                  </a:cubicBezTo>
                  <a:cubicBezTo>
                    <a:pt x="10581" y="3456"/>
                    <a:pt x="8237" y="4320"/>
                    <a:pt x="6730" y="4968"/>
                  </a:cubicBezTo>
                  <a:cubicBezTo>
                    <a:pt x="5223" y="5616"/>
                    <a:pt x="4553" y="6048"/>
                    <a:pt x="4470" y="6552"/>
                  </a:cubicBezTo>
                  <a:cubicBezTo>
                    <a:pt x="4386" y="7056"/>
                    <a:pt x="4888" y="7632"/>
                    <a:pt x="6312" y="8136"/>
                  </a:cubicBezTo>
                  <a:cubicBezTo>
                    <a:pt x="7735" y="8640"/>
                    <a:pt x="10079" y="9072"/>
                    <a:pt x="11586" y="9504"/>
                  </a:cubicBezTo>
                  <a:cubicBezTo>
                    <a:pt x="13093" y="9936"/>
                    <a:pt x="13763" y="10368"/>
                    <a:pt x="14014" y="10944"/>
                  </a:cubicBezTo>
                  <a:cubicBezTo>
                    <a:pt x="14265" y="11520"/>
                    <a:pt x="14098" y="12240"/>
                    <a:pt x="12256" y="13536"/>
                  </a:cubicBezTo>
                  <a:cubicBezTo>
                    <a:pt x="10414" y="14832"/>
                    <a:pt x="6898" y="16704"/>
                    <a:pt x="4721" y="17856"/>
                  </a:cubicBezTo>
                  <a:cubicBezTo>
                    <a:pt x="2544" y="19008"/>
                    <a:pt x="1707" y="19440"/>
                    <a:pt x="1037" y="19944"/>
                  </a:cubicBezTo>
                  <a:cubicBezTo>
                    <a:pt x="367" y="20448"/>
                    <a:pt x="-135" y="21024"/>
                    <a:pt x="32" y="21312"/>
                  </a:cubicBezTo>
                  <a:cubicBezTo>
                    <a:pt x="200" y="21600"/>
                    <a:pt x="1037" y="21600"/>
                    <a:pt x="4218" y="21240"/>
                  </a:cubicBezTo>
                  <a:cubicBezTo>
                    <a:pt x="7400" y="20880"/>
                    <a:pt x="12925" y="20160"/>
                    <a:pt x="16191" y="19728"/>
                  </a:cubicBezTo>
                  <a:cubicBezTo>
                    <a:pt x="19456" y="19296"/>
                    <a:pt x="20460" y="19152"/>
                    <a:pt x="21465" y="190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5" name="Line"/>
            <p:cNvSpPr/>
            <p:nvPr/>
          </p:nvSpPr>
          <p:spPr>
            <a:xfrm>
              <a:off x="3178029" y="4743450"/>
              <a:ext cx="241301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516" y="951"/>
                    <a:pt x="3032" y="1902"/>
                    <a:pt x="5305" y="4075"/>
                  </a:cubicBezTo>
                  <a:cubicBezTo>
                    <a:pt x="7579" y="6249"/>
                    <a:pt x="10611" y="9645"/>
                    <a:pt x="13453" y="12770"/>
                  </a:cubicBezTo>
                  <a:cubicBezTo>
                    <a:pt x="16295" y="15894"/>
                    <a:pt x="18947" y="1874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6" name="Line"/>
            <p:cNvSpPr/>
            <p:nvPr/>
          </p:nvSpPr>
          <p:spPr>
            <a:xfrm>
              <a:off x="3211757" y="4699000"/>
              <a:ext cx="258373" cy="431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600" fill="norm" stroke="1" extrusionOk="0">
                  <a:moveTo>
                    <a:pt x="21263" y="0"/>
                  </a:moveTo>
                  <a:cubicBezTo>
                    <a:pt x="20392" y="0"/>
                    <a:pt x="19521" y="0"/>
                    <a:pt x="18215" y="635"/>
                  </a:cubicBezTo>
                  <a:cubicBezTo>
                    <a:pt x="16908" y="1271"/>
                    <a:pt x="15166" y="2541"/>
                    <a:pt x="13076" y="4500"/>
                  </a:cubicBezTo>
                  <a:cubicBezTo>
                    <a:pt x="10986" y="6459"/>
                    <a:pt x="8547" y="9106"/>
                    <a:pt x="6195" y="11753"/>
                  </a:cubicBezTo>
                  <a:cubicBezTo>
                    <a:pt x="3844" y="14400"/>
                    <a:pt x="1579" y="17047"/>
                    <a:pt x="621" y="18688"/>
                  </a:cubicBezTo>
                  <a:cubicBezTo>
                    <a:pt x="-337" y="20329"/>
                    <a:pt x="11" y="20965"/>
                    <a:pt x="3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7" name="Line"/>
            <p:cNvSpPr/>
            <p:nvPr/>
          </p:nvSpPr>
          <p:spPr>
            <a:xfrm>
              <a:off x="3508229" y="5016500"/>
              <a:ext cx="2540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8" name="Line"/>
            <p:cNvSpPr/>
            <p:nvPr/>
          </p:nvSpPr>
          <p:spPr>
            <a:xfrm>
              <a:off x="3533084" y="4853103"/>
              <a:ext cx="58828" cy="617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020" fill="norm" stroke="1" extrusionOk="0">
                  <a:moveTo>
                    <a:pt x="18068" y="12380"/>
                  </a:moveTo>
                  <a:cubicBezTo>
                    <a:pt x="14344" y="9500"/>
                    <a:pt x="10619" y="6620"/>
                    <a:pt x="7268" y="4100"/>
                  </a:cubicBezTo>
                  <a:cubicBezTo>
                    <a:pt x="3916" y="1580"/>
                    <a:pt x="937" y="-580"/>
                    <a:pt x="192" y="140"/>
                  </a:cubicBezTo>
                  <a:cubicBezTo>
                    <a:pt x="-553" y="860"/>
                    <a:pt x="937" y="4460"/>
                    <a:pt x="3544" y="6260"/>
                  </a:cubicBezTo>
                  <a:cubicBezTo>
                    <a:pt x="6150" y="8060"/>
                    <a:pt x="9875" y="8060"/>
                    <a:pt x="13599" y="8060"/>
                  </a:cubicBezTo>
                  <a:cubicBezTo>
                    <a:pt x="17323" y="8060"/>
                    <a:pt x="21047" y="8060"/>
                    <a:pt x="20675" y="9500"/>
                  </a:cubicBezTo>
                  <a:cubicBezTo>
                    <a:pt x="20302" y="10940"/>
                    <a:pt x="15833" y="13820"/>
                    <a:pt x="12854" y="15980"/>
                  </a:cubicBezTo>
                  <a:cubicBezTo>
                    <a:pt x="9875" y="18140"/>
                    <a:pt x="8385" y="19580"/>
                    <a:pt x="6895" y="210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9" name="Line"/>
            <p:cNvSpPr/>
            <p:nvPr/>
          </p:nvSpPr>
          <p:spPr>
            <a:xfrm>
              <a:off x="2320779" y="5246011"/>
              <a:ext cx="1149351" cy="81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1" fill="norm" stroke="1" extrusionOk="0">
                  <a:moveTo>
                    <a:pt x="0" y="21361"/>
                  </a:moveTo>
                  <a:cubicBezTo>
                    <a:pt x="1352" y="18592"/>
                    <a:pt x="2705" y="15823"/>
                    <a:pt x="4137" y="13330"/>
                  </a:cubicBezTo>
                  <a:cubicBezTo>
                    <a:pt x="5569" y="10838"/>
                    <a:pt x="7081" y="8623"/>
                    <a:pt x="8533" y="6407"/>
                  </a:cubicBezTo>
                  <a:cubicBezTo>
                    <a:pt x="9985" y="4192"/>
                    <a:pt x="11377" y="1976"/>
                    <a:pt x="13067" y="869"/>
                  </a:cubicBezTo>
                  <a:cubicBezTo>
                    <a:pt x="14758" y="-239"/>
                    <a:pt x="16747" y="-239"/>
                    <a:pt x="18219" y="592"/>
                  </a:cubicBezTo>
                  <a:cubicBezTo>
                    <a:pt x="19691" y="1423"/>
                    <a:pt x="20645" y="3084"/>
                    <a:pt x="21600" y="47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0" name="Line"/>
            <p:cNvSpPr/>
            <p:nvPr/>
          </p:nvSpPr>
          <p:spPr>
            <a:xfrm>
              <a:off x="2976946" y="5466849"/>
              <a:ext cx="213784" cy="236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7" fill="norm" stroke="1" extrusionOk="0">
                  <a:moveTo>
                    <a:pt x="4277" y="2887"/>
                  </a:moveTo>
                  <a:cubicBezTo>
                    <a:pt x="2994" y="8382"/>
                    <a:pt x="1711" y="13877"/>
                    <a:pt x="962" y="17098"/>
                  </a:cubicBezTo>
                  <a:cubicBezTo>
                    <a:pt x="214" y="20319"/>
                    <a:pt x="0" y="21266"/>
                    <a:pt x="0" y="21171"/>
                  </a:cubicBezTo>
                  <a:cubicBezTo>
                    <a:pt x="0" y="21077"/>
                    <a:pt x="214" y="19940"/>
                    <a:pt x="1925" y="16624"/>
                  </a:cubicBezTo>
                  <a:cubicBezTo>
                    <a:pt x="3636" y="13308"/>
                    <a:pt x="6844" y="7813"/>
                    <a:pt x="8768" y="4687"/>
                  </a:cubicBezTo>
                  <a:cubicBezTo>
                    <a:pt x="10693" y="1561"/>
                    <a:pt x="11335" y="803"/>
                    <a:pt x="12618" y="329"/>
                  </a:cubicBezTo>
                  <a:cubicBezTo>
                    <a:pt x="13901" y="-145"/>
                    <a:pt x="15826" y="-334"/>
                    <a:pt x="17323" y="1371"/>
                  </a:cubicBezTo>
                  <a:cubicBezTo>
                    <a:pt x="18820" y="3077"/>
                    <a:pt x="19889" y="6677"/>
                    <a:pt x="20531" y="9992"/>
                  </a:cubicBezTo>
                  <a:cubicBezTo>
                    <a:pt x="21172" y="13308"/>
                    <a:pt x="21386" y="16340"/>
                    <a:pt x="21600" y="19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1" name="Line"/>
            <p:cNvSpPr/>
            <p:nvPr/>
          </p:nvSpPr>
          <p:spPr>
            <a:xfrm>
              <a:off x="4707828" y="4758165"/>
              <a:ext cx="324402" cy="5050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474" fill="norm" stroke="1" extrusionOk="0">
                  <a:moveTo>
                    <a:pt x="21496" y="1264"/>
                  </a:moveTo>
                  <a:cubicBezTo>
                    <a:pt x="21075" y="814"/>
                    <a:pt x="20654" y="364"/>
                    <a:pt x="20023" y="139"/>
                  </a:cubicBezTo>
                  <a:cubicBezTo>
                    <a:pt x="19392" y="-86"/>
                    <a:pt x="18551" y="-86"/>
                    <a:pt x="16517" y="499"/>
                  </a:cubicBezTo>
                  <a:cubicBezTo>
                    <a:pt x="14483" y="1084"/>
                    <a:pt x="11257" y="2254"/>
                    <a:pt x="8662" y="3784"/>
                  </a:cubicBezTo>
                  <a:cubicBezTo>
                    <a:pt x="6067" y="5314"/>
                    <a:pt x="4104" y="7204"/>
                    <a:pt x="2841" y="9274"/>
                  </a:cubicBezTo>
                  <a:cubicBezTo>
                    <a:pt x="1579" y="11344"/>
                    <a:pt x="1018" y="13594"/>
                    <a:pt x="597" y="15574"/>
                  </a:cubicBezTo>
                  <a:cubicBezTo>
                    <a:pt x="177" y="17554"/>
                    <a:pt x="-104" y="19264"/>
                    <a:pt x="36" y="20254"/>
                  </a:cubicBezTo>
                  <a:cubicBezTo>
                    <a:pt x="177" y="21244"/>
                    <a:pt x="738" y="21514"/>
                    <a:pt x="3543" y="21469"/>
                  </a:cubicBezTo>
                  <a:cubicBezTo>
                    <a:pt x="6348" y="21424"/>
                    <a:pt x="11397" y="21064"/>
                    <a:pt x="16447" y="207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2" name="Line"/>
            <p:cNvSpPr/>
            <p:nvPr/>
          </p:nvSpPr>
          <p:spPr>
            <a:xfrm>
              <a:off x="4708379" y="5035550"/>
              <a:ext cx="2159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41" y="14400"/>
                    <a:pt x="12282" y="7200"/>
                    <a:pt x="15882" y="3600"/>
                  </a:cubicBezTo>
                  <a:cubicBezTo>
                    <a:pt x="19482" y="0"/>
                    <a:pt x="2054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3" name="Line"/>
            <p:cNvSpPr/>
            <p:nvPr/>
          </p:nvSpPr>
          <p:spPr>
            <a:xfrm>
              <a:off x="5080722" y="4739116"/>
              <a:ext cx="351558" cy="600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496" fill="norm" stroke="1" extrusionOk="0">
                  <a:moveTo>
                    <a:pt x="21482" y="1292"/>
                  </a:moveTo>
                  <a:cubicBezTo>
                    <a:pt x="20318" y="837"/>
                    <a:pt x="19154" y="383"/>
                    <a:pt x="17149" y="155"/>
                  </a:cubicBezTo>
                  <a:cubicBezTo>
                    <a:pt x="15144" y="-72"/>
                    <a:pt x="12299" y="-72"/>
                    <a:pt x="10229" y="307"/>
                  </a:cubicBezTo>
                  <a:cubicBezTo>
                    <a:pt x="8160" y="686"/>
                    <a:pt x="6866" y="1444"/>
                    <a:pt x="5896" y="2846"/>
                  </a:cubicBezTo>
                  <a:cubicBezTo>
                    <a:pt x="4926" y="4248"/>
                    <a:pt x="4280" y="6294"/>
                    <a:pt x="3568" y="8833"/>
                  </a:cubicBezTo>
                  <a:cubicBezTo>
                    <a:pt x="2857" y="11372"/>
                    <a:pt x="2081" y="14404"/>
                    <a:pt x="1499" y="16336"/>
                  </a:cubicBezTo>
                  <a:cubicBezTo>
                    <a:pt x="917" y="18269"/>
                    <a:pt x="529" y="19103"/>
                    <a:pt x="270" y="19785"/>
                  </a:cubicBezTo>
                  <a:cubicBezTo>
                    <a:pt x="11" y="20467"/>
                    <a:pt x="-118" y="20997"/>
                    <a:pt x="141" y="21263"/>
                  </a:cubicBezTo>
                  <a:cubicBezTo>
                    <a:pt x="399" y="21528"/>
                    <a:pt x="1046" y="21528"/>
                    <a:pt x="2857" y="21452"/>
                  </a:cubicBezTo>
                  <a:cubicBezTo>
                    <a:pt x="4668" y="21376"/>
                    <a:pt x="7642" y="21225"/>
                    <a:pt x="10617" y="210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4" name="Line"/>
            <p:cNvSpPr/>
            <p:nvPr/>
          </p:nvSpPr>
          <p:spPr>
            <a:xfrm>
              <a:off x="5464029" y="4981489"/>
              <a:ext cx="366592" cy="314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533" fill="norm" stroke="1" extrusionOk="0">
                  <a:moveTo>
                    <a:pt x="0" y="21533"/>
                  </a:moveTo>
                  <a:cubicBezTo>
                    <a:pt x="497" y="19938"/>
                    <a:pt x="993" y="18344"/>
                    <a:pt x="2172" y="16024"/>
                  </a:cubicBezTo>
                  <a:cubicBezTo>
                    <a:pt x="3352" y="13705"/>
                    <a:pt x="5214" y="10661"/>
                    <a:pt x="6579" y="8124"/>
                  </a:cubicBezTo>
                  <a:cubicBezTo>
                    <a:pt x="7945" y="5587"/>
                    <a:pt x="8814" y="3557"/>
                    <a:pt x="9310" y="2180"/>
                  </a:cubicBezTo>
                  <a:cubicBezTo>
                    <a:pt x="9807" y="803"/>
                    <a:pt x="9931" y="78"/>
                    <a:pt x="9745" y="5"/>
                  </a:cubicBezTo>
                  <a:cubicBezTo>
                    <a:pt x="9559" y="-67"/>
                    <a:pt x="9062" y="513"/>
                    <a:pt x="8317" y="2687"/>
                  </a:cubicBezTo>
                  <a:cubicBezTo>
                    <a:pt x="7572" y="4862"/>
                    <a:pt x="6579" y="8631"/>
                    <a:pt x="6145" y="11603"/>
                  </a:cubicBezTo>
                  <a:cubicBezTo>
                    <a:pt x="5710" y="14575"/>
                    <a:pt x="5834" y="16749"/>
                    <a:pt x="6207" y="18126"/>
                  </a:cubicBezTo>
                  <a:cubicBezTo>
                    <a:pt x="6579" y="19503"/>
                    <a:pt x="7200" y="20083"/>
                    <a:pt x="8193" y="20156"/>
                  </a:cubicBezTo>
                  <a:cubicBezTo>
                    <a:pt x="9186" y="20228"/>
                    <a:pt x="10552" y="19793"/>
                    <a:pt x="12352" y="17764"/>
                  </a:cubicBezTo>
                  <a:cubicBezTo>
                    <a:pt x="14152" y="15734"/>
                    <a:pt x="16386" y="12110"/>
                    <a:pt x="17752" y="9863"/>
                  </a:cubicBezTo>
                  <a:cubicBezTo>
                    <a:pt x="19117" y="7616"/>
                    <a:pt x="19614" y="6746"/>
                    <a:pt x="20172" y="5877"/>
                  </a:cubicBezTo>
                  <a:cubicBezTo>
                    <a:pt x="20731" y="5007"/>
                    <a:pt x="21352" y="4137"/>
                    <a:pt x="21476" y="4354"/>
                  </a:cubicBezTo>
                  <a:cubicBezTo>
                    <a:pt x="21600" y="4572"/>
                    <a:pt x="21228" y="5877"/>
                    <a:pt x="20669" y="8124"/>
                  </a:cubicBezTo>
                  <a:cubicBezTo>
                    <a:pt x="20110" y="10371"/>
                    <a:pt x="19366" y="13560"/>
                    <a:pt x="18621" y="167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5" name="Line"/>
            <p:cNvSpPr/>
            <p:nvPr/>
          </p:nvSpPr>
          <p:spPr>
            <a:xfrm>
              <a:off x="5637596" y="4812221"/>
              <a:ext cx="162984" cy="103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362" fill="norm" stroke="1" extrusionOk="0">
                  <a:moveTo>
                    <a:pt x="4769" y="5196"/>
                  </a:moveTo>
                  <a:cubicBezTo>
                    <a:pt x="3927" y="7689"/>
                    <a:pt x="3086" y="10181"/>
                    <a:pt x="2104" y="13089"/>
                  </a:cubicBezTo>
                  <a:cubicBezTo>
                    <a:pt x="1122" y="15996"/>
                    <a:pt x="0" y="19319"/>
                    <a:pt x="0" y="20150"/>
                  </a:cubicBezTo>
                  <a:cubicBezTo>
                    <a:pt x="0" y="20981"/>
                    <a:pt x="1122" y="19319"/>
                    <a:pt x="2805" y="15996"/>
                  </a:cubicBezTo>
                  <a:cubicBezTo>
                    <a:pt x="4488" y="12673"/>
                    <a:pt x="6732" y="7689"/>
                    <a:pt x="8416" y="4366"/>
                  </a:cubicBezTo>
                  <a:cubicBezTo>
                    <a:pt x="10099" y="1043"/>
                    <a:pt x="11221" y="-619"/>
                    <a:pt x="12904" y="212"/>
                  </a:cubicBezTo>
                  <a:cubicBezTo>
                    <a:pt x="14587" y="1043"/>
                    <a:pt x="16831" y="4366"/>
                    <a:pt x="18374" y="7481"/>
                  </a:cubicBezTo>
                  <a:cubicBezTo>
                    <a:pt x="19917" y="10596"/>
                    <a:pt x="20758" y="13504"/>
                    <a:pt x="21600" y="16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6" name="Line"/>
            <p:cNvSpPr/>
            <p:nvPr/>
          </p:nvSpPr>
          <p:spPr>
            <a:xfrm>
              <a:off x="5914879" y="4750650"/>
              <a:ext cx="193958" cy="601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469" fill="norm" stroke="1" extrusionOk="0">
                  <a:moveTo>
                    <a:pt x="7748" y="2236"/>
                  </a:moveTo>
                  <a:cubicBezTo>
                    <a:pt x="9391" y="1632"/>
                    <a:pt x="11035" y="1027"/>
                    <a:pt x="12561" y="650"/>
                  </a:cubicBezTo>
                  <a:cubicBezTo>
                    <a:pt x="14087" y="272"/>
                    <a:pt x="15496" y="121"/>
                    <a:pt x="16787" y="46"/>
                  </a:cubicBezTo>
                  <a:cubicBezTo>
                    <a:pt x="18078" y="-30"/>
                    <a:pt x="19252" y="-30"/>
                    <a:pt x="20074" y="197"/>
                  </a:cubicBezTo>
                  <a:cubicBezTo>
                    <a:pt x="20896" y="423"/>
                    <a:pt x="21365" y="876"/>
                    <a:pt x="21483" y="2425"/>
                  </a:cubicBezTo>
                  <a:cubicBezTo>
                    <a:pt x="21600" y="3973"/>
                    <a:pt x="21365" y="6616"/>
                    <a:pt x="21130" y="9297"/>
                  </a:cubicBezTo>
                  <a:cubicBezTo>
                    <a:pt x="20896" y="11978"/>
                    <a:pt x="20661" y="14697"/>
                    <a:pt x="20543" y="16510"/>
                  </a:cubicBezTo>
                  <a:cubicBezTo>
                    <a:pt x="20426" y="18322"/>
                    <a:pt x="20426" y="19229"/>
                    <a:pt x="19370" y="19946"/>
                  </a:cubicBezTo>
                  <a:cubicBezTo>
                    <a:pt x="18313" y="20664"/>
                    <a:pt x="16200" y="21192"/>
                    <a:pt x="12796" y="21381"/>
                  </a:cubicBezTo>
                  <a:cubicBezTo>
                    <a:pt x="9391" y="21570"/>
                    <a:pt x="4696" y="21419"/>
                    <a:pt x="0" y="212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7" name="Line"/>
            <p:cNvSpPr/>
            <p:nvPr/>
          </p:nvSpPr>
          <p:spPr>
            <a:xfrm>
              <a:off x="6486379" y="5054600"/>
              <a:ext cx="2032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8" name="Line"/>
            <p:cNvSpPr/>
            <p:nvPr/>
          </p:nvSpPr>
          <p:spPr>
            <a:xfrm>
              <a:off x="6499079" y="5194300"/>
              <a:ext cx="2984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09" y="14400"/>
                    <a:pt x="10417" y="7200"/>
                    <a:pt x="14017" y="3600"/>
                  </a:cubicBezTo>
                  <a:cubicBezTo>
                    <a:pt x="17617" y="0"/>
                    <a:pt x="1960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9" name="Line"/>
            <p:cNvSpPr/>
            <p:nvPr/>
          </p:nvSpPr>
          <p:spPr>
            <a:xfrm>
              <a:off x="7165829" y="4855679"/>
              <a:ext cx="264261" cy="428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308" fill="norm" stroke="1" extrusionOk="0">
                  <a:moveTo>
                    <a:pt x="0" y="2632"/>
                  </a:moveTo>
                  <a:cubicBezTo>
                    <a:pt x="2211" y="1578"/>
                    <a:pt x="4422" y="525"/>
                    <a:pt x="7398" y="156"/>
                  </a:cubicBezTo>
                  <a:cubicBezTo>
                    <a:pt x="10375" y="-213"/>
                    <a:pt x="14117" y="103"/>
                    <a:pt x="16157" y="788"/>
                  </a:cubicBezTo>
                  <a:cubicBezTo>
                    <a:pt x="18198" y="1473"/>
                    <a:pt x="18539" y="2527"/>
                    <a:pt x="17433" y="3580"/>
                  </a:cubicBezTo>
                  <a:cubicBezTo>
                    <a:pt x="16328" y="4634"/>
                    <a:pt x="13776" y="5687"/>
                    <a:pt x="11991" y="6478"/>
                  </a:cubicBezTo>
                  <a:cubicBezTo>
                    <a:pt x="10205" y="7268"/>
                    <a:pt x="9184" y="7795"/>
                    <a:pt x="8929" y="8269"/>
                  </a:cubicBezTo>
                  <a:cubicBezTo>
                    <a:pt x="8674" y="8743"/>
                    <a:pt x="9184" y="9165"/>
                    <a:pt x="11140" y="10218"/>
                  </a:cubicBezTo>
                  <a:cubicBezTo>
                    <a:pt x="13096" y="11272"/>
                    <a:pt x="16498" y="12958"/>
                    <a:pt x="18624" y="14433"/>
                  </a:cubicBezTo>
                  <a:cubicBezTo>
                    <a:pt x="20750" y="15908"/>
                    <a:pt x="21600" y="17172"/>
                    <a:pt x="21090" y="18226"/>
                  </a:cubicBezTo>
                  <a:cubicBezTo>
                    <a:pt x="20580" y="19280"/>
                    <a:pt x="18709" y="20123"/>
                    <a:pt x="15647" y="20649"/>
                  </a:cubicBezTo>
                  <a:cubicBezTo>
                    <a:pt x="12586" y="21176"/>
                    <a:pt x="8334" y="21387"/>
                    <a:pt x="5783" y="21282"/>
                  </a:cubicBezTo>
                  <a:cubicBezTo>
                    <a:pt x="3231" y="21176"/>
                    <a:pt x="2381" y="20755"/>
                    <a:pt x="2211" y="20333"/>
                  </a:cubicBezTo>
                  <a:cubicBezTo>
                    <a:pt x="2041" y="19912"/>
                    <a:pt x="2551" y="19490"/>
                    <a:pt x="3317" y="19227"/>
                  </a:cubicBezTo>
                  <a:cubicBezTo>
                    <a:pt x="4082" y="18964"/>
                    <a:pt x="5102" y="18858"/>
                    <a:pt x="6123" y="187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0" name="Line"/>
            <p:cNvSpPr/>
            <p:nvPr/>
          </p:nvSpPr>
          <p:spPr>
            <a:xfrm>
              <a:off x="7489679" y="4992992"/>
              <a:ext cx="374651" cy="296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3" fill="norm" stroke="1" extrusionOk="0">
                  <a:moveTo>
                    <a:pt x="0" y="21463"/>
                  </a:moveTo>
                  <a:cubicBezTo>
                    <a:pt x="854" y="19472"/>
                    <a:pt x="1708" y="17480"/>
                    <a:pt x="3295" y="14646"/>
                  </a:cubicBezTo>
                  <a:cubicBezTo>
                    <a:pt x="4881" y="11812"/>
                    <a:pt x="7200" y="8135"/>
                    <a:pt x="8542" y="5991"/>
                  </a:cubicBezTo>
                  <a:cubicBezTo>
                    <a:pt x="9885" y="3846"/>
                    <a:pt x="10251" y="3233"/>
                    <a:pt x="10678" y="2314"/>
                  </a:cubicBezTo>
                  <a:cubicBezTo>
                    <a:pt x="11105" y="1395"/>
                    <a:pt x="11593" y="169"/>
                    <a:pt x="11471" y="16"/>
                  </a:cubicBezTo>
                  <a:cubicBezTo>
                    <a:pt x="11349" y="-137"/>
                    <a:pt x="10617" y="782"/>
                    <a:pt x="9763" y="3310"/>
                  </a:cubicBezTo>
                  <a:cubicBezTo>
                    <a:pt x="8908" y="5837"/>
                    <a:pt x="7932" y="9974"/>
                    <a:pt x="7444" y="12654"/>
                  </a:cubicBezTo>
                  <a:cubicBezTo>
                    <a:pt x="6956" y="15335"/>
                    <a:pt x="6956" y="16561"/>
                    <a:pt x="7139" y="17480"/>
                  </a:cubicBezTo>
                  <a:cubicBezTo>
                    <a:pt x="7322" y="18399"/>
                    <a:pt x="7688" y="19012"/>
                    <a:pt x="8542" y="19242"/>
                  </a:cubicBezTo>
                  <a:cubicBezTo>
                    <a:pt x="9397" y="19472"/>
                    <a:pt x="10739" y="19318"/>
                    <a:pt x="12264" y="17633"/>
                  </a:cubicBezTo>
                  <a:cubicBezTo>
                    <a:pt x="13790" y="15948"/>
                    <a:pt x="15498" y="12731"/>
                    <a:pt x="16536" y="10586"/>
                  </a:cubicBezTo>
                  <a:cubicBezTo>
                    <a:pt x="17573" y="8442"/>
                    <a:pt x="17939" y="7369"/>
                    <a:pt x="18366" y="6450"/>
                  </a:cubicBezTo>
                  <a:cubicBezTo>
                    <a:pt x="18793" y="5531"/>
                    <a:pt x="19281" y="4765"/>
                    <a:pt x="19403" y="5072"/>
                  </a:cubicBezTo>
                  <a:cubicBezTo>
                    <a:pt x="19525" y="5378"/>
                    <a:pt x="19281" y="6757"/>
                    <a:pt x="19586" y="9437"/>
                  </a:cubicBezTo>
                  <a:cubicBezTo>
                    <a:pt x="19892" y="12118"/>
                    <a:pt x="20746" y="16101"/>
                    <a:pt x="21600" y="200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1" name="Line"/>
            <p:cNvSpPr/>
            <p:nvPr/>
          </p:nvSpPr>
          <p:spPr>
            <a:xfrm>
              <a:off x="8188179" y="5128683"/>
              <a:ext cx="444501" cy="27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646"/>
                  </a:moveTo>
                  <a:cubicBezTo>
                    <a:pt x="3189" y="3323"/>
                    <a:pt x="6377" y="0"/>
                    <a:pt x="9720" y="0"/>
                  </a:cubicBezTo>
                  <a:cubicBezTo>
                    <a:pt x="13063" y="0"/>
                    <a:pt x="16560" y="3323"/>
                    <a:pt x="18566" y="7477"/>
                  </a:cubicBezTo>
                  <a:cubicBezTo>
                    <a:pt x="20571" y="11631"/>
                    <a:pt x="21086" y="166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2" name="Line"/>
            <p:cNvSpPr/>
            <p:nvPr/>
          </p:nvSpPr>
          <p:spPr>
            <a:xfrm>
              <a:off x="8255912" y="5238750"/>
              <a:ext cx="364068" cy="28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9" fill="norm" stroke="1" extrusionOk="0">
                  <a:moveTo>
                    <a:pt x="3516" y="13886"/>
                  </a:moveTo>
                  <a:cubicBezTo>
                    <a:pt x="2763" y="15429"/>
                    <a:pt x="2009" y="16971"/>
                    <a:pt x="1319" y="17743"/>
                  </a:cubicBezTo>
                  <a:cubicBezTo>
                    <a:pt x="628" y="18514"/>
                    <a:pt x="0" y="18514"/>
                    <a:pt x="0" y="19286"/>
                  </a:cubicBezTo>
                  <a:cubicBezTo>
                    <a:pt x="0" y="20057"/>
                    <a:pt x="628" y="21600"/>
                    <a:pt x="3014" y="20829"/>
                  </a:cubicBezTo>
                  <a:cubicBezTo>
                    <a:pt x="5400" y="20057"/>
                    <a:pt x="9544" y="16971"/>
                    <a:pt x="12935" y="13114"/>
                  </a:cubicBezTo>
                  <a:cubicBezTo>
                    <a:pt x="16326" y="9257"/>
                    <a:pt x="18963" y="46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3" name="Line"/>
            <p:cNvSpPr/>
            <p:nvPr/>
          </p:nvSpPr>
          <p:spPr>
            <a:xfrm>
              <a:off x="8340579" y="4997450"/>
              <a:ext cx="196851" cy="450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45" y="2535"/>
                    <a:pt x="16490" y="5070"/>
                    <a:pt x="13587" y="7707"/>
                  </a:cubicBezTo>
                  <a:cubicBezTo>
                    <a:pt x="10684" y="10344"/>
                    <a:pt x="7432" y="13082"/>
                    <a:pt x="5110" y="15414"/>
                  </a:cubicBezTo>
                  <a:cubicBezTo>
                    <a:pt x="2787" y="17746"/>
                    <a:pt x="1394" y="196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4" name="Line"/>
            <p:cNvSpPr/>
            <p:nvPr/>
          </p:nvSpPr>
          <p:spPr>
            <a:xfrm>
              <a:off x="8696179" y="5074865"/>
              <a:ext cx="400051" cy="303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5" fill="norm" stroke="1" extrusionOk="0">
                  <a:moveTo>
                    <a:pt x="0" y="21365"/>
                  </a:moveTo>
                  <a:cubicBezTo>
                    <a:pt x="343" y="20024"/>
                    <a:pt x="686" y="18684"/>
                    <a:pt x="1886" y="16002"/>
                  </a:cubicBezTo>
                  <a:cubicBezTo>
                    <a:pt x="3086" y="13321"/>
                    <a:pt x="5143" y="9299"/>
                    <a:pt x="6343" y="6915"/>
                  </a:cubicBezTo>
                  <a:cubicBezTo>
                    <a:pt x="7543" y="4532"/>
                    <a:pt x="7886" y="3787"/>
                    <a:pt x="8286" y="2744"/>
                  </a:cubicBezTo>
                  <a:cubicBezTo>
                    <a:pt x="8686" y="1702"/>
                    <a:pt x="9143" y="361"/>
                    <a:pt x="9086" y="63"/>
                  </a:cubicBezTo>
                  <a:cubicBezTo>
                    <a:pt x="9029" y="-235"/>
                    <a:pt x="8457" y="510"/>
                    <a:pt x="7771" y="2446"/>
                  </a:cubicBezTo>
                  <a:cubicBezTo>
                    <a:pt x="7086" y="4383"/>
                    <a:pt x="6286" y="7511"/>
                    <a:pt x="5943" y="9522"/>
                  </a:cubicBezTo>
                  <a:cubicBezTo>
                    <a:pt x="5600" y="11533"/>
                    <a:pt x="5714" y="12427"/>
                    <a:pt x="6000" y="13172"/>
                  </a:cubicBezTo>
                  <a:cubicBezTo>
                    <a:pt x="6286" y="13917"/>
                    <a:pt x="6743" y="14513"/>
                    <a:pt x="7657" y="14587"/>
                  </a:cubicBezTo>
                  <a:cubicBezTo>
                    <a:pt x="8571" y="14662"/>
                    <a:pt x="9943" y="14215"/>
                    <a:pt x="11600" y="12502"/>
                  </a:cubicBezTo>
                  <a:cubicBezTo>
                    <a:pt x="13257" y="10788"/>
                    <a:pt x="15200" y="7809"/>
                    <a:pt x="16343" y="5724"/>
                  </a:cubicBezTo>
                  <a:cubicBezTo>
                    <a:pt x="17486" y="3638"/>
                    <a:pt x="17829" y="2446"/>
                    <a:pt x="17771" y="2223"/>
                  </a:cubicBezTo>
                  <a:cubicBezTo>
                    <a:pt x="17714" y="1999"/>
                    <a:pt x="17257" y="2744"/>
                    <a:pt x="17086" y="4532"/>
                  </a:cubicBezTo>
                  <a:cubicBezTo>
                    <a:pt x="16914" y="6319"/>
                    <a:pt x="17029" y="9150"/>
                    <a:pt x="17829" y="11682"/>
                  </a:cubicBezTo>
                  <a:cubicBezTo>
                    <a:pt x="18629" y="14215"/>
                    <a:pt x="20114" y="16449"/>
                    <a:pt x="21600" y="186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5" name="Line"/>
            <p:cNvSpPr/>
            <p:nvPr/>
          </p:nvSpPr>
          <p:spPr>
            <a:xfrm>
              <a:off x="304342" y="2165350"/>
              <a:ext cx="8865971" cy="1820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3" h="21600" fill="norm" stroke="1" extrusionOk="0">
                  <a:moveTo>
                    <a:pt x="24" y="4822"/>
                  </a:moveTo>
                  <a:cubicBezTo>
                    <a:pt x="8" y="4722"/>
                    <a:pt x="-7" y="4621"/>
                    <a:pt x="3" y="4546"/>
                  </a:cubicBezTo>
                  <a:cubicBezTo>
                    <a:pt x="14" y="4471"/>
                    <a:pt x="50" y="4420"/>
                    <a:pt x="158" y="4270"/>
                  </a:cubicBezTo>
                  <a:cubicBezTo>
                    <a:pt x="266" y="4119"/>
                    <a:pt x="447" y="3868"/>
                    <a:pt x="630" y="3629"/>
                  </a:cubicBezTo>
                  <a:cubicBezTo>
                    <a:pt x="813" y="3391"/>
                    <a:pt x="998" y="3165"/>
                    <a:pt x="1184" y="2976"/>
                  </a:cubicBezTo>
                  <a:cubicBezTo>
                    <a:pt x="1369" y="2788"/>
                    <a:pt x="1555" y="2637"/>
                    <a:pt x="1741" y="2512"/>
                  </a:cubicBezTo>
                  <a:cubicBezTo>
                    <a:pt x="1926" y="2386"/>
                    <a:pt x="2112" y="2286"/>
                    <a:pt x="2313" y="2173"/>
                  </a:cubicBezTo>
                  <a:cubicBezTo>
                    <a:pt x="2514" y="2060"/>
                    <a:pt x="2730" y="1934"/>
                    <a:pt x="2929" y="1821"/>
                  </a:cubicBezTo>
                  <a:cubicBezTo>
                    <a:pt x="3127" y="1708"/>
                    <a:pt x="3308" y="1607"/>
                    <a:pt x="3483" y="1520"/>
                  </a:cubicBezTo>
                  <a:cubicBezTo>
                    <a:pt x="3658" y="1432"/>
                    <a:pt x="3828" y="1356"/>
                    <a:pt x="4014" y="1281"/>
                  </a:cubicBezTo>
                  <a:cubicBezTo>
                    <a:pt x="4200" y="1206"/>
                    <a:pt x="4401" y="1130"/>
                    <a:pt x="4599" y="1042"/>
                  </a:cubicBezTo>
                  <a:cubicBezTo>
                    <a:pt x="4798" y="954"/>
                    <a:pt x="4993" y="854"/>
                    <a:pt x="5192" y="766"/>
                  </a:cubicBezTo>
                  <a:cubicBezTo>
                    <a:pt x="5390" y="678"/>
                    <a:pt x="5591" y="603"/>
                    <a:pt x="5798" y="540"/>
                  </a:cubicBezTo>
                  <a:cubicBezTo>
                    <a:pt x="6004" y="477"/>
                    <a:pt x="6215" y="427"/>
                    <a:pt x="6434" y="364"/>
                  </a:cubicBezTo>
                  <a:cubicBezTo>
                    <a:pt x="6653" y="301"/>
                    <a:pt x="6880" y="226"/>
                    <a:pt x="7102" y="176"/>
                  </a:cubicBezTo>
                  <a:cubicBezTo>
                    <a:pt x="7324" y="126"/>
                    <a:pt x="7540" y="100"/>
                    <a:pt x="7759" y="75"/>
                  </a:cubicBezTo>
                  <a:cubicBezTo>
                    <a:pt x="7978" y="50"/>
                    <a:pt x="8200" y="25"/>
                    <a:pt x="8419" y="13"/>
                  </a:cubicBezTo>
                  <a:cubicBezTo>
                    <a:pt x="8638" y="0"/>
                    <a:pt x="8855" y="0"/>
                    <a:pt x="9076" y="0"/>
                  </a:cubicBezTo>
                  <a:cubicBezTo>
                    <a:pt x="9298" y="0"/>
                    <a:pt x="9525" y="0"/>
                    <a:pt x="9747" y="0"/>
                  </a:cubicBezTo>
                  <a:cubicBezTo>
                    <a:pt x="9968" y="0"/>
                    <a:pt x="10185" y="0"/>
                    <a:pt x="10406" y="13"/>
                  </a:cubicBezTo>
                  <a:cubicBezTo>
                    <a:pt x="10628" y="25"/>
                    <a:pt x="10855" y="50"/>
                    <a:pt x="11082" y="75"/>
                  </a:cubicBezTo>
                  <a:cubicBezTo>
                    <a:pt x="11309" y="100"/>
                    <a:pt x="11535" y="126"/>
                    <a:pt x="11724" y="138"/>
                  </a:cubicBezTo>
                  <a:cubicBezTo>
                    <a:pt x="11912" y="151"/>
                    <a:pt x="12061" y="151"/>
                    <a:pt x="12216" y="163"/>
                  </a:cubicBezTo>
                  <a:cubicBezTo>
                    <a:pt x="12370" y="176"/>
                    <a:pt x="12530" y="201"/>
                    <a:pt x="12693" y="213"/>
                  </a:cubicBezTo>
                  <a:cubicBezTo>
                    <a:pt x="12855" y="226"/>
                    <a:pt x="13020" y="226"/>
                    <a:pt x="13226" y="239"/>
                  </a:cubicBezTo>
                  <a:cubicBezTo>
                    <a:pt x="13432" y="251"/>
                    <a:pt x="13680" y="276"/>
                    <a:pt x="13878" y="301"/>
                  </a:cubicBezTo>
                  <a:cubicBezTo>
                    <a:pt x="14077" y="327"/>
                    <a:pt x="14226" y="352"/>
                    <a:pt x="14378" y="377"/>
                  </a:cubicBezTo>
                  <a:cubicBezTo>
                    <a:pt x="14530" y="402"/>
                    <a:pt x="14685" y="427"/>
                    <a:pt x="14840" y="452"/>
                  </a:cubicBezTo>
                  <a:cubicBezTo>
                    <a:pt x="14994" y="477"/>
                    <a:pt x="15149" y="502"/>
                    <a:pt x="15311" y="527"/>
                  </a:cubicBezTo>
                  <a:cubicBezTo>
                    <a:pt x="15474" y="553"/>
                    <a:pt x="15644" y="578"/>
                    <a:pt x="15835" y="615"/>
                  </a:cubicBezTo>
                  <a:cubicBezTo>
                    <a:pt x="16025" y="653"/>
                    <a:pt x="16237" y="703"/>
                    <a:pt x="16443" y="753"/>
                  </a:cubicBezTo>
                  <a:cubicBezTo>
                    <a:pt x="16649" y="804"/>
                    <a:pt x="16850" y="854"/>
                    <a:pt x="17051" y="904"/>
                  </a:cubicBezTo>
                  <a:cubicBezTo>
                    <a:pt x="17252" y="954"/>
                    <a:pt x="17453" y="1005"/>
                    <a:pt x="17647" y="1042"/>
                  </a:cubicBezTo>
                  <a:cubicBezTo>
                    <a:pt x="17840" y="1080"/>
                    <a:pt x="18026" y="1105"/>
                    <a:pt x="18229" y="1143"/>
                  </a:cubicBezTo>
                  <a:cubicBezTo>
                    <a:pt x="18433" y="1180"/>
                    <a:pt x="18655" y="1231"/>
                    <a:pt x="18871" y="1256"/>
                  </a:cubicBezTo>
                  <a:cubicBezTo>
                    <a:pt x="19088" y="1281"/>
                    <a:pt x="19299" y="1281"/>
                    <a:pt x="19505" y="1281"/>
                  </a:cubicBezTo>
                  <a:cubicBezTo>
                    <a:pt x="19711" y="1281"/>
                    <a:pt x="19912" y="1281"/>
                    <a:pt x="20101" y="1231"/>
                  </a:cubicBezTo>
                  <a:cubicBezTo>
                    <a:pt x="20289" y="1180"/>
                    <a:pt x="20464" y="1080"/>
                    <a:pt x="20629" y="954"/>
                  </a:cubicBezTo>
                  <a:cubicBezTo>
                    <a:pt x="20794" y="829"/>
                    <a:pt x="20949" y="678"/>
                    <a:pt x="21075" y="628"/>
                  </a:cubicBezTo>
                  <a:cubicBezTo>
                    <a:pt x="21201" y="578"/>
                    <a:pt x="21299" y="628"/>
                    <a:pt x="21374" y="816"/>
                  </a:cubicBezTo>
                  <a:cubicBezTo>
                    <a:pt x="21449" y="1005"/>
                    <a:pt x="21500" y="1331"/>
                    <a:pt x="21536" y="1984"/>
                  </a:cubicBezTo>
                  <a:cubicBezTo>
                    <a:pt x="21572" y="2637"/>
                    <a:pt x="21593" y="3617"/>
                    <a:pt x="21593" y="4584"/>
                  </a:cubicBezTo>
                  <a:cubicBezTo>
                    <a:pt x="21593" y="5551"/>
                    <a:pt x="21572" y="6505"/>
                    <a:pt x="21547" y="7422"/>
                  </a:cubicBezTo>
                  <a:cubicBezTo>
                    <a:pt x="21521" y="8339"/>
                    <a:pt x="21490" y="9218"/>
                    <a:pt x="21464" y="10134"/>
                  </a:cubicBezTo>
                  <a:cubicBezTo>
                    <a:pt x="21438" y="11051"/>
                    <a:pt x="21418" y="12006"/>
                    <a:pt x="21400" y="12922"/>
                  </a:cubicBezTo>
                  <a:cubicBezTo>
                    <a:pt x="21382" y="13839"/>
                    <a:pt x="21366" y="14718"/>
                    <a:pt x="21338" y="15622"/>
                  </a:cubicBezTo>
                  <a:cubicBezTo>
                    <a:pt x="21309" y="16527"/>
                    <a:pt x="21268" y="17456"/>
                    <a:pt x="21193" y="18310"/>
                  </a:cubicBezTo>
                  <a:cubicBezTo>
                    <a:pt x="21119" y="19164"/>
                    <a:pt x="21010" y="19942"/>
                    <a:pt x="20864" y="20470"/>
                  </a:cubicBezTo>
                  <a:cubicBezTo>
                    <a:pt x="20717" y="20997"/>
                    <a:pt x="20531" y="21273"/>
                    <a:pt x="20338" y="21424"/>
                  </a:cubicBezTo>
                  <a:cubicBezTo>
                    <a:pt x="20144" y="21575"/>
                    <a:pt x="19943" y="21600"/>
                    <a:pt x="19732" y="21600"/>
                  </a:cubicBezTo>
                  <a:cubicBezTo>
                    <a:pt x="19521" y="21600"/>
                    <a:pt x="19299" y="21575"/>
                    <a:pt x="19095" y="21525"/>
                  </a:cubicBezTo>
                  <a:cubicBezTo>
                    <a:pt x="18892" y="21474"/>
                    <a:pt x="18706" y="21399"/>
                    <a:pt x="18505" y="21324"/>
                  </a:cubicBezTo>
                  <a:cubicBezTo>
                    <a:pt x="18304" y="21248"/>
                    <a:pt x="18088" y="21173"/>
                    <a:pt x="17899" y="21110"/>
                  </a:cubicBezTo>
                  <a:cubicBezTo>
                    <a:pt x="17711" y="21047"/>
                    <a:pt x="17551" y="20997"/>
                    <a:pt x="17384" y="20947"/>
                  </a:cubicBezTo>
                  <a:cubicBezTo>
                    <a:pt x="17216" y="20897"/>
                    <a:pt x="17041" y="20847"/>
                    <a:pt x="16863" y="20796"/>
                  </a:cubicBezTo>
                  <a:cubicBezTo>
                    <a:pt x="16685" y="20746"/>
                    <a:pt x="16505" y="20696"/>
                    <a:pt x="16327" y="20646"/>
                  </a:cubicBezTo>
                  <a:cubicBezTo>
                    <a:pt x="16149" y="20595"/>
                    <a:pt x="15974" y="20545"/>
                    <a:pt x="15783" y="20507"/>
                  </a:cubicBezTo>
                  <a:cubicBezTo>
                    <a:pt x="15592" y="20470"/>
                    <a:pt x="15386" y="20445"/>
                    <a:pt x="15177" y="20407"/>
                  </a:cubicBezTo>
                  <a:cubicBezTo>
                    <a:pt x="14969" y="20369"/>
                    <a:pt x="14757" y="20319"/>
                    <a:pt x="14543" y="20281"/>
                  </a:cubicBezTo>
                  <a:cubicBezTo>
                    <a:pt x="14329" y="20244"/>
                    <a:pt x="14113" y="20219"/>
                    <a:pt x="13891" y="20206"/>
                  </a:cubicBezTo>
                  <a:cubicBezTo>
                    <a:pt x="13670" y="20193"/>
                    <a:pt x="13443" y="20193"/>
                    <a:pt x="13218" y="20181"/>
                  </a:cubicBezTo>
                  <a:cubicBezTo>
                    <a:pt x="12994" y="20168"/>
                    <a:pt x="12773" y="20143"/>
                    <a:pt x="12605" y="20131"/>
                  </a:cubicBezTo>
                  <a:cubicBezTo>
                    <a:pt x="12437" y="20118"/>
                    <a:pt x="12324" y="20118"/>
                    <a:pt x="12208" y="20118"/>
                  </a:cubicBezTo>
                  <a:cubicBezTo>
                    <a:pt x="12092" y="20118"/>
                    <a:pt x="11974" y="20118"/>
                    <a:pt x="11801" y="20118"/>
                  </a:cubicBezTo>
                  <a:cubicBezTo>
                    <a:pt x="11628" y="20118"/>
                    <a:pt x="11401" y="20118"/>
                    <a:pt x="11229" y="20118"/>
                  </a:cubicBezTo>
                  <a:cubicBezTo>
                    <a:pt x="11056" y="20118"/>
                    <a:pt x="10937" y="20118"/>
                    <a:pt x="10765" y="20131"/>
                  </a:cubicBezTo>
                  <a:cubicBezTo>
                    <a:pt x="10592" y="20143"/>
                    <a:pt x="10365" y="20168"/>
                    <a:pt x="10192" y="20181"/>
                  </a:cubicBezTo>
                  <a:cubicBezTo>
                    <a:pt x="10020" y="20193"/>
                    <a:pt x="9901" y="20193"/>
                    <a:pt x="9785" y="20206"/>
                  </a:cubicBezTo>
                  <a:cubicBezTo>
                    <a:pt x="9669" y="20219"/>
                    <a:pt x="9556" y="20244"/>
                    <a:pt x="9324" y="20269"/>
                  </a:cubicBezTo>
                  <a:cubicBezTo>
                    <a:pt x="9092" y="20294"/>
                    <a:pt x="8741" y="20319"/>
                    <a:pt x="8509" y="20344"/>
                  </a:cubicBezTo>
                  <a:cubicBezTo>
                    <a:pt x="8277" y="20369"/>
                    <a:pt x="8164" y="20394"/>
                    <a:pt x="8048" y="20420"/>
                  </a:cubicBezTo>
                  <a:cubicBezTo>
                    <a:pt x="7932" y="20445"/>
                    <a:pt x="7813" y="20470"/>
                    <a:pt x="7643" y="20495"/>
                  </a:cubicBezTo>
                  <a:cubicBezTo>
                    <a:pt x="7473" y="20520"/>
                    <a:pt x="7251" y="20545"/>
                    <a:pt x="7027" y="20570"/>
                  </a:cubicBezTo>
                  <a:cubicBezTo>
                    <a:pt x="6803" y="20595"/>
                    <a:pt x="6576" y="20620"/>
                    <a:pt x="6360" y="20646"/>
                  </a:cubicBezTo>
                  <a:cubicBezTo>
                    <a:pt x="6143" y="20671"/>
                    <a:pt x="5937" y="20696"/>
                    <a:pt x="5733" y="20708"/>
                  </a:cubicBezTo>
                  <a:cubicBezTo>
                    <a:pt x="5530" y="20721"/>
                    <a:pt x="5329" y="20721"/>
                    <a:pt x="5138" y="20721"/>
                  </a:cubicBezTo>
                  <a:cubicBezTo>
                    <a:pt x="4947" y="20721"/>
                    <a:pt x="4767" y="20721"/>
                    <a:pt x="4594" y="20721"/>
                  </a:cubicBezTo>
                  <a:cubicBezTo>
                    <a:pt x="4421" y="20721"/>
                    <a:pt x="4256" y="20721"/>
                    <a:pt x="4094" y="20721"/>
                  </a:cubicBezTo>
                  <a:cubicBezTo>
                    <a:pt x="3932" y="20721"/>
                    <a:pt x="3772" y="20721"/>
                    <a:pt x="3584" y="20708"/>
                  </a:cubicBezTo>
                  <a:cubicBezTo>
                    <a:pt x="3395" y="20696"/>
                    <a:pt x="3179" y="20671"/>
                    <a:pt x="2968" y="20646"/>
                  </a:cubicBezTo>
                  <a:cubicBezTo>
                    <a:pt x="2756" y="20620"/>
                    <a:pt x="2550" y="20595"/>
                    <a:pt x="2362" y="20570"/>
                  </a:cubicBezTo>
                  <a:cubicBezTo>
                    <a:pt x="2174" y="20545"/>
                    <a:pt x="2004" y="20520"/>
                    <a:pt x="1810" y="20507"/>
                  </a:cubicBezTo>
                  <a:cubicBezTo>
                    <a:pt x="1617" y="20495"/>
                    <a:pt x="1400" y="20495"/>
                    <a:pt x="1186" y="20495"/>
                  </a:cubicBezTo>
                  <a:cubicBezTo>
                    <a:pt x="972" y="20495"/>
                    <a:pt x="761" y="20495"/>
                    <a:pt x="578" y="20470"/>
                  </a:cubicBezTo>
                  <a:cubicBezTo>
                    <a:pt x="395" y="20445"/>
                    <a:pt x="240" y="20394"/>
                    <a:pt x="153" y="20332"/>
                  </a:cubicBezTo>
                  <a:cubicBezTo>
                    <a:pt x="65" y="20269"/>
                    <a:pt x="45" y="20193"/>
                    <a:pt x="32" y="20080"/>
                  </a:cubicBezTo>
                  <a:cubicBezTo>
                    <a:pt x="19" y="19967"/>
                    <a:pt x="14" y="19817"/>
                    <a:pt x="34" y="19540"/>
                  </a:cubicBezTo>
                  <a:cubicBezTo>
                    <a:pt x="55" y="19264"/>
                    <a:pt x="101" y="18862"/>
                    <a:pt x="161" y="18234"/>
                  </a:cubicBezTo>
                  <a:cubicBezTo>
                    <a:pt x="220" y="17607"/>
                    <a:pt x="292" y="16753"/>
                    <a:pt x="362" y="15924"/>
                  </a:cubicBezTo>
                  <a:cubicBezTo>
                    <a:pt x="431" y="15095"/>
                    <a:pt x="498" y="14291"/>
                    <a:pt x="568" y="13387"/>
                  </a:cubicBezTo>
                  <a:cubicBezTo>
                    <a:pt x="637" y="12483"/>
                    <a:pt x="710" y="11478"/>
                    <a:pt x="769" y="10473"/>
                  </a:cubicBezTo>
                  <a:cubicBezTo>
                    <a:pt x="828" y="9469"/>
                    <a:pt x="875" y="8464"/>
                    <a:pt x="893" y="7447"/>
                  </a:cubicBezTo>
                  <a:cubicBezTo>
                    <a:pt x="911" y="6430"/>
                    <a:pt x="900" y="5400"/>
                    <a:pt x="885" y="4546"/>
                  </a:cubicBezTo>
                  <a:cubicBezTo>
                    <a:pt x="869" y="3692"/>
                    <a:pt x="849" y="3014"/>
                    <a:pt x="828" y="233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6" name="Line"/>
            <p:cNvSpPr/>
            <p:nvPr/>
          </p:nvSpPr>
          <p:spPr>
            <a:xfrm>
              <a:off x="9503355" y="2791883"/>
              <a:ext cx="195041" cy="427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1" h="21409" fill="norm" stroke="1" extrusionOk="0">
                  <a:moveTo>
                    <a:pt x="1286" y="1059"/>
                  </a:moveTo>
                  <a:cubicBezTo>
                    <a:pt x="831" y="529"/>
                    <a:pt x="377" y="0"/>
                    <a:pt x="149" y="0"/>
                  </a:cubicBezTo>
                  <a:cubicBezTo>
                    <a:pt x="-78" y="0"/>
                    <a:pt x="-78" y="529"/>
                    <a:pt x="377" y="2276"/>
                  </a:cubicBezTo>
                  <a:cubicBezTo>
                    <a:pt x="831" y="4024"/>
                    <a:pt x="1741" y="6988"/>
                    <a:pt x="2537" y="10059"/>
                  </a:cubicBezTo>
                  <a:cubicBezTo>
                    <a:pt x="3333" y="13129"/>
                    <a:pt x="4015" y="16306"/>
                    <a:pt x="4356" y="18318"/>
                  </a:cubicBezTo>
                  <a:cubicBezTo>
                    <a:pt x="4697" y="20329"/>
                    <a:pt x="4697" y="21176"/>
                    <a:pt x="4697" y="21335"/>
                  </a:cubicBezTo>
                  <a:cubicBezTo>
                    <a:pt x="4697" y="21494"/>
                    <a:pt x="4697" y="20965"/>
                    <a:pt x="4924" y="19376"/>
                  </a:cubicBezTo>
                  <a:cubicBezTo>
                    <a:pt x="5151" y="17788"/>
                    <a:pt x="5606" y="15141"/>
                    <a:pt x="6743" y="13394"/>
                  </a:cubicBezTo>
                  <a:cubicBezTo>
                    <a:pt x="7880" y="11647"/>
                    <a:pt x="9699" y="10800"/>
                    <a:pt x="11518" y="10324"/>
                  </a:cubicBezTo>
                  <a:cubicBezTo>
                    <a:pt x="13337" y="9847"/>
                    <a:pt x="15156" y="9741"/>
                    <a:pt x="16520" y="9847"/>
                  </a:cubicBezTo>
                  <a:cubicBezTo>
                    <a:pt x="17884" y="9953"/>
                    <a:pt x="18794" y="10271"/>
                    <a:pt x="19703" y="11488"/>
                  </a:cubicBezTo>
                  <a:cubicBezTo>
                    <a:pt x="20613" y="12706"/>
                    <a:pt x="21522" y="14824"/>
                    <a:pt x="20499" y="16624"/>
                  </a:cubicBezTo>
                  <a:cubicBezTo>
                    <a:pt x="19476" y="18424"/>
                    <a:pt x="16520" y="19906"/>
                    <a:pt x="13678" y="20700"/>
                  </a:cubicBezTo>
                  <a:cubicBezTo>
                    <a:pt x="10836" y="21494"/>
                    <a:pt x="8107" y="21600"/>
                    <a:pt x="6175" y="21124"/>
                  </a:cubicBezTo>
                  <a:cubicBezTo>
                    <a:pt x="4242" y="20647"/>
                    <a:pt x="3105" y="19588"/>
                    <a:pt x="3219" y="18635"/>
                  </a:cubicBezTo>
                  <a:cubicBezTo>
                    <a:pt x="3333" y="17682"/>
                    <a:pt x="4697" y="16835"/>
                    <a:pt x="6061" y="1598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7" name="Line"/>
            <p:cNvSpPr/>
            <p:nvPr/>
          </p:nvSpPr>
          <p:spPr>
            <a:xfrm>
              <a:off x="9773002" y="2978150"/>
              <a:ext cx="21728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1029"/>
                    <a:pt x="4448" y="2057"/>
                    <a:pt x="1502" y="5657"/>
                  </a:cubicBezTo>
                  <a:cubicBezTo>
                    <a:pt x="-1443" y="9257"/>
                    <a:pt x="521" y="15429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8" name="Line"/>
            <p:cNvSpPr/>
            <p:nvPr/>
          </p:nvSpPr>
          <p:spPr>
            <a:xfrm>
              <a:off x="9757571" y="2865966"/>
              <a:ext cx="37159" cy="93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6" h="21600" fill="norm" stroke="1" extrusionOk="0">
                  <a:moveTo>
                    <a:pt x="21066" y="21600"/>
                  </a:moveTo>
                  <a:cubicBezTo>
                    <a:pt x="17466" y="15709"/>
                    <a:pt x="13866" y="9818"/>
                    <a:pt x="9666" y="5891"/>
                  </a:cubicBezTo>
                  <a:cubicBezTo>
                    <a:pt x="5466" y="1964"/>
                    <a:pt x="666" y="0"/>
                    <a:pt x="66" y="0"/>
                  </a:cubicBezTo>
                  <a:cubicBezTo>
                    <a:pt x="-534" y="0"/>
                    <a:pt x="3066" y="1964"/>
                    <a:pt x="6666" y="392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9" name="Line"/>
            <p:cNvSpPr/>
            <p:nvPr/>
          </p:nvSpPr>
          <p:spPr>
            <a:xfrm>
              <a:off x="9821845" y="2951274"/>
              <a:ext cx="176085" cy="1284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146" fill="norm" stroke="1" extrusionOk="0">
                  <a:moveTo>
                    <a:pt x="13678" y="5469"/>
                  </a:moveTo>
                  <a:cubicBezTo>
                    <a:pt x="11363" y="3378"/>
                    <a:pt x="9049" y="1288"/>
                    <a:pt x="7249" y="417"/>
                  </a:cubicBezTo>
                  <a:cubicBezTo>
                    <a:pt x="5449" y="-454"/>
                    <a:pt x="4163" y="-106"/>
                    <a:pt x="2878" y="2856"/>
                  </a:cubicBezTo>
                  <a:cubicBezTo>
                    <a:pt x="1592" y="5817"/>
                    <a:pt x="306" y="11391"/>
                    <a:pt x="49" y="14875"/>
                  </a:cubicBezTo>
                  <a:cubicBezTo>
                    <a:pt x="-208" y="18359"/>
                    <a:pt x="563" y="19752"/>
                    <a:pt x="2106" y="20101"/>
                  </a:cubicBezTo>
                  <a:cubicBezTo>
                    <a:pt x="3649" y="20449"/>
                    <a:pt x="5963" y="19752"/>
                    <a:pt x="7378" y="18359"/>
                  </a:cubicBezTo>
                  <a:cubicBezTo>
                    <a:pt x="8792" y="16965"/>
                    <a:pt x="9306" y="14875"/>
                    <a:pt x="9821" y="12959"/>
                  </a:cubicBezTo>
                  <a:cubicBezTo>
                    <a:pt x="10335" y="11043"/>
                    <a:pt x="10849" y="9301"/>
                    <a:pt x="11621" y="9649"/>
                  </a:cubicBezTo>
                  <a:cubicBezTo>
                    <a:pt x="12392" y="9998"/>
                    <a:pt x="13421" y="12436"/>
                    <a:pt x="15092" y="14701"/>
                  </a:cubicBezTo>
                  <a:cubicBezTo>
                    <a:pt x="16763" y="16965"/>
                    <a:pt x="19078" y="19056"/>
                    <a:pt x="21392" y="2114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0" name="Line"/>
            <p:cNvSpPr/>
            <p:nvPr/>
          </p:nvSpPr>
          <p:spPr>
            <a:xfrm>
              <a:off x="10006352" y="2912205"/>
              <a:ext cx="97137" cy="197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1" h="21201" fill="norm" stroke="1" extrusionOk="0">
                  <a:moveTo>
                    <a:pt x="14409" y="945"/>
                  </a:moveTo>
                  <a:cubicBezTo>
                    <a:pt x="11709" y="717"/>
                    <a:pt x="9009" y="490"/>
                    <a:pt x="6534" y="263"/>
                  </a:cubicBezTo>
                  <a:cubicBezTo>
                    <a:pt x="4059" y="35"/>
                    <a:pt x="1809" y="-192"/>
                    <a:pt x="684" y="263"/>
                  </a:cubicBezTo>
                  <a:cubicBezTo>
                    <a:pt x="-441" y="717"/>
                    <a:pt x="-441" y="1854"/>
                    <a:pt x="2709" y="3560"/>
                  </a:cubicBezTo>
                  <a:cubicBezTo>
                    <a:pt x="5859" y="5265"/>
                    <a:pt x="12159" y="7539"/>
                    <a:pt x="15984" y="9926"/>
                  </a:cubicBezTo>
                  <a:cubicBezTo>
                    <a:pt x="19809" y="12313"/>
                    <a:pt x="21159" y="14814"/>
                    <a:pt x="20484" y="16747"/>
                  </a:cubicBezTo>
                  <a:cubicBezTo>
                    <a:pt x="19809" y="18680"/>
                    <a:pt x="17109" y="20044"/>
                    <a:pt x="14409" y="20726"/>
                  </a:cubicBezTo>
                  <a:cubicBezTo>
                    <a:pt x="11709" y="21408"/>
                    <a:pt x="9009" y="21408"/>
                    <a:pt x="8109" y="20385"/>
                  </a:cubicBezTo>
                  <a:cubicBezTo>
                    <a:pt x="7209" y="19362"/>
                    <a:pt x="8109" y="17315"/>
                    <a:pt x="9009" y="1526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1" name="Line"/>
            <p:cNvSpPr/>
            <p:nvPr/>
          </p:nvSpPr>
          <p:spPr>
            <a:xfrm>
              <a:off x="10209190" y="2764366"/>
              <a:ext cx="169740" cy="328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600" fill="norm" stroke="1" extrusionOk="0">
                  <a:moveTo>
                    <a:pt x="14984" y="279"/>
                  </a:moveTo>
                  <a:cubicBezTo>
                    <a:pt x="13651" y="139"/>
                    <a:pt x="12317" y="0"/>
                    <a:pt x="10984" y="0"/>
                  </a:cubicBezTo>
                  <a:cubicBezTo>
                    <a:pt x="9651" y="0"/>
                    <a:pt x="8317" y="139"/>
                    <a:pt x="6717" y="1394"/>
                  </a:cubicBezTo>
                  <a:cubicBezTo>
                    <a:pt x="5117" y="2648"/>
                    <a:pt x="3251" y="5017"/>
                    <a:pt x="1917" y="8013"/>
                  </a:cubicBezTo>
                  <a:cubicBezTo>
                    <a:pt x="584" y="11009"/>
                    <a:pt x="-216" y="14632"/>
                    <a:pt x="51" y="17001"/>
                  </a:cubicBezTo>
                  <a:cubicBezTo>
                    <a:pt x="317" y="19370"/>
                    <a:pt x="1651" y="20485"/>
                    <a:pt x="5384" y="21043"/>
                  </a:cubicBezTo>
                  <a:cubicBezTo>
                    <a:pt x="9117" y="21600"/>
                    <a:pt x="15251" y="21600"/>
                    <a:pt x="21384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2" name="Line"/>
            <p:cNvSpPr/>
            <p:nvPr/>
          </p:nvSpPr>
          <p:spPr>
            <a:xfrm>
              <a:off x="10436079" y="2853583"/>
              <a:ext cx="247651" cy="283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9" fill="norm" stroke="1" extrusionOk="0">
                  <a:moveTo>
                    <a:pt x="0" y="21259"/>
                  </a:moveTo>
                  <a:cubicBezTo>
                    <a:pt x="1477" y="17288"/>
                    <a:pt x="2954" y="13318"/>
                    <a:pt x="4154" y="10459"/>
                  </a:cubicBezTo>
                  <a:cubicBezTo>
                    <a:pt x="5354" y="7600"/>
                    <a:pt x="6277" y="5853"/>
                    <a:pt x="6738" y="4583"/>
                  </a:cubicBezTo>
                  <a:cubicBezTo>
                    <a:pt x="7200" y="3312"/>
                    <a:pt x="7200" y="2518"/>
                    <a:pt x="7015" y="2597"/>
                  </a:cubicBezTo>
                  <a:cubicBezTo>
                    <a:pt x="6831" y="2677"/>
                    <a:pt x="6462" y="3630"/>
                    <a:pt x="6277" y="5377"/>
                  </a:cubicBezTo>
                  <a:cubicBezTo>
                    <a:pt x="6092" y="7124"/>
                    <a:pt x="6092" y="9665"/>
                    <a:pt x="6277" y="11412"/>
                  </a:cubicBezTo>
                  <a:cubicBezTo>
                    <a:pt x="6462" y="13159"/>
                    <a:pt x="6831" y="14112"/>
                    <a:pt x="7477" y="14747"/>
                  </a:cubicBezTo>
                  <a:cubicBezTo>
                    <a:pt x="8123" y="15383"/>
                    <a:pt x="9046" y="15700"/>
                    <a:pt x="9969" y="15621"/>
                  </a:cubicBezTo>
                  <a:cubicBezTo>
                    <a:pt x="10892" y="15541"/>
                    <a:pt x="11815" y="15065"/>
                    <a:pt x="12923" y="13080"/>
                  </a:cubicBezTo>
                  <a:cubicBezTo>
                    <a:pt x="14031" y="11094"/>
                    <a:pt x="15323" y="7600"/>
                    <a:pt x="16062" y="4980"/>
                  </a:cubicBezTo>
                  <a:cubicBezTo>
                    <a:pt x="16800" y="2359"/>
                    <a:pt x="16985" y="612"/>
                    <a:pt x="17077" y="135"/>
                  </a:cubicBezTo>
                  <a:cubicBezTo>
                    <a:pt x="17169" y="-341"/>
                    <a:pt x="17169" y="453"/>
                    <a:pt x="17908" y="2359"/>
                  </a:cubicBezTo>
                  <a:cubicBezTo>
                    <a:pt x="18646" y="4265"/>
                    <a:pt x="20123" y="7283"/>
                    <a:pt x="21600" y="103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3" name="Line"/>
            <p:cNvSpPr/>
            <p:nvPr/>
          </p:nvSpPr>
          <p:spPr>
            <a:xfrm>
              <a:off x="10468254" y="2631987"/>
              <a:ext cx="177376" cy="143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183" fill="norm" stroke="1" extrusionOk="0">
                  <a:moveTo>
                    <a:pt x="2262" y="12691"/>
                  </a:moveTo>
                  <a:cubicBezTo>
                    <a:pt x="1491" y="13943"/>
                    <a:pt x="719" y="15195"/>
                    <a:pt x="334" y="16917"/>
                  </a:cubicBezTo>
                  <a:cubicBezTo>
                    <a:pt x="-52" y="18639"/>
                    <a:pt x="-52" y="20830"/>
                    <a:pt x="77" y="21143"/>
                  </a:cubicBezTo>
                  <a:cubicBezTo>
                    <a:pt x="205" y="21456"/>
                    <a:pt x="462" y="19891"/>
                    <a:pt x="977" y="16447"/>
                  </a:cubicBezTo>
                  <a:cubicBezTo>
                    <a:pt x="1491" y="13004"/>
                    <a:pt x="2262" y="7682"/>
                    <a:pt x="3162" y="4395"/>
                  </a:cubicBezTo>
                  <a:cubicBezTo>
                    <a:pt x="4062" y="1108"/>
                    <a:pt x="5091" y="-144"/>
                    <a:pt x="6119" y="13"/>
                  </a:cubicBezTo>
                  <a:cubicBezTo>
                    <a:pt x="7148" y="169"/>
                    <a:pt x="8177" y="1734"/>
                    <a:pt x="10748" y="5491"/>
                  </a:cubicBezTo>
                  <a:cubicBezTo>
                    <a:pt x="13319" y="9247"/>
                    <a:pt x="17434" y="15195"/>
                    <a:pt x="21548" y="2114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4" name="Line"/>
            <p:cNvSpPr/>
            <p:nvPr/>
          </p:nvSpPr>
          <p:spPr>
            <a:xfrm>
              <a:off x="10759929" y="2654300"/>
              <a:ext cx="146137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8" h="21600" fill="norm" stroke="1" extrusionOk="0">
                  <a:moveTo>
                    <a:pt x="2663" y="0"/>
                  </a:moveTo>
                  <a:cubicBezTo>
                    <a:pt x="7397" y="1418"/>
                    <a:pt x="12132" y="2836"/>
                    <a:pt x="15682" y="4691"/>
                  </a:cubicBezTo>
                  <a:cubicBezTo>
                    <a:pt x="19233" y="6545"/>
                    <a:pt x="21600" y="8836"/>
                    <a:pt x="19825" y="11564"/>
                  </a:cubicBezTo>
                  <a:cubicBezTo>
                    <a:pt x="18049" y="14291"/>
                    <a:pt x="12132" y="17455"/>
                    <a:pt x="8137" y="19200"/>
                  </a:cubicBezTo>
                  <a:cubicBezTo>
                    <a:pt x="4142" y="20945"/>
                    <a:pt x="2071" y="212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5" name="Line"/>
            <p:cNvSpPr/>
            <p:nvPr/>
          </p:nvSpPr>
          <p:spPr>
            <a:xfrm>
              <a:off x="623860" y="3594894"/>
              <a:ext cx="1423870" cy="195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8" h="21413" fill="norm" stroke="1" extrusionOk="0">
                  <a:moveTo>
                    <a:pt x="1464" y="7578"/>
                  </a:moveTo>
                  <a:cubicBezTo>
                    <a:pt x="2554" y="7113"/>
                    <a:pt x="3643" y="6648"/>
                    <a:pt x="4717" y="6184"/>
                  </a:cubicBezTo>
                  <a:cubicBezTo>
                    <a:pt x="5791" y="5719"/>
                    <a:pt x="6848" y="5255"/>
                    <a:pt x="8002" y="4790"/>
                  </a:cubicBezTo>
                  <a:cubicBezTo>
                    <a:pt x="9156" y="4326"/>
                    <a:pt x="10405" y="3861"/>
                    <a:pt x="11639" y="3513"/>
                  </a:cubicBezTo>
                  <a:cubicBezTo>
                    <a:pt x="12873" y="3165"/>
                    <a:pt x="14091" y="2932"/>
                    <a:pt x="15245" y="2584"/>
                  </a:cubicBezTo>
                  <a:cubicBezTo>
                    <a:pt x="16398" y="2236"/>
                    <a:pt x="17488" y="1771"/>
                    <a:pt x="18113" y="1307"/>
                  </a:cubicBezTo>
                  <a:cubicBezTo>
                    <a:pt x="18738" y="842"/>
                    <a:pt x="18898" y="378"/>
                    <a:pt x="18850" y="145"/>
                  </a:cubicBezTo>
                  <a:cubicBezTo>
                    <a:pt x="18802" y="-87"/>
                    <a:pt x="18546" y="-87"/>
                    <a:pt x="17857" y="494"/>
                  </a:cubicBezTo>
                  <a:cubicBezTo>
                    <a:pt x="17167" y="1074"/>
                    <a:pt x="16046" y="2236"/>
                    <a:pt x="14940" y="3165"/>
                  </a:cubicBezTo>
                  <a:cubicBezTo>
                    <a:pt x="13835" y="4094"/>
                    <a:pt x="12745" y="4790"/>
                    <a:pt x="11639" y="5719"/>
                  </a:cubicBezTo>
                  <a:cubicBezTo>
                    <a:pt x="10534" y="6648"/>
                    <a:pt x="9412" y="7810"/>
                    <a:pt x="8162" y="9319"/>
                  </a:cubicBezTo>
                  <a:cubicBezTo>
                    <a:pt x="6912" y="10829"/>
                    <a:pt x="5534" y="12687"/>
                    <a:pt x="4268" y="14429"/>
                  </a:cubicBezTo>
                  <a:cubicBezTo>
                    <a:pt x="3003" y="16171"/>
                    <a:pt x="1849" y="17797"/>
                    <a:pt x="1112" y="18958"/>
                  </a:cubicBezTo>
                  <a:cubicBezTo>
                    <a:pt x="375" y="20119"/>
                    <a:pt x="54" y="20816"/>
                    <a:pt x="6" y="21165"/>
                  </a:cubicBezTo>
                  <a:cubicBezTo>
                    <a:pt x="-42" y="21513"/>
                    <a:pt x="182" y="21513"/>
                    <a:pt x="887" y="21048"/>
                  </a:cubicBezTo>
                  <a:cubicBezTo>
                    <a:pt x="1592" y="20584"/>
                    <a:pt x="2778" y="19655"/>
                    <a:pt x="4060" y="18610"/>
                  </a:cubicBezTo>
                  <a:cubicBezTo>
                    <a:pt x="5342" y="17565"/>
                    <a:pt x="6720" y="16403"/>
                    <a:pt x="7906" y="15474"/>
                  </a:cubicBezTo>
                  <a:cubicBezTo>
                    <a:pt x="9092" y="14545"/>
                    <a:pt x="10085" y="13848"/>
                    <a:pt x="11303" y="12919"/>
                  </a:cubicBezTo>
                  <a:cubicBezTo>
                    <a:pt x="12521" y="11990"/>
                    <a:pt x="13963" y="10829"/>
                    <a:pt x="15517" y="9552"/>
                  </a:cubicBezTo>
                  <a:cubicBezTo>
                    <a:pt x="17071" y="8274"/>
                    <a:pt x="18738" y="6881"/>
                    <a:pt x="19763" y="6068"/>
                  </a:cubicBezTo>
                  <a:cubicBezTo>
                    <a:pt x="20789" y="5255"/>
                    <a:pt x="21173" y="5023"/>
                    <a:pt x="21558" y="479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6" name="Line"/>
            <p:cNvSpPr/>
            <p:nvPr/>
          </p:nvSpPr>
          <p:spPr>
            <a:xfrm>
              <a:off x="11058379" y="2813050"/>
              <a:ext cx="1905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7" name="Line"/>
            <p:cNvSpPr/>
            <p:nvPr/>
          </p:nvSpPr>
          <p:spPr>
            <a:xfrm>
              <a:off x="11058379" y="2946400"/>
              <a:ext cx="1905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8" name="Line"/>
            <p:cNvSpPr/>
            <p:nvPr/>
          </p:nvSpPr>
          <p:spPr>
            <a:xfrm>
              <a:off x="11406407" y="2615636"/>
              <a:ext cx="157066" cy="400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1517" fill="norm" stroke="1" extrusionOk="0">
                  <a:moveTo>
                    <a:pt x="20627" y="372"/>
                  </a:moveTo>
                  <a:cubicBezTo>
                    <a:pt x="17501" y="144"/>
                    <a:pt x="14375" y="-83"/>
                    <a:pt x="11248" y="31"/>
                  </a:cubicBezTo>
                  <a:cubicBezTo>
                    <a:pt x="8122" y="144"/>
                    <a:pt x="4996" y="599"/>
                    <a:pt x="3006" y="1622"/>
                  </a:cubicBezTo>
                  <a:cubicBezTo>
                    <a:pt x="1017" y="2645"/>
                    <a:pt x="164" y="4237"/>
                    <a:pt x="22" y="5601"/>
                  </a:cubicBezTo>
                  <a:cubicBezTo>
                    <a:pt x="-120" y="6965"/>
                    <a:pt x="448" y="8102"/>
                    <a:pt x="1159" y="9012"/>
                  </a:cubicBezTo>
                  <a:cubicBezTo>
                    <a:pt x="1869" y="9921"/>
                    <a:pt x="2722" y="10603"/>
                    <a:pt x="3575" y="10717"/>
                  </a:cubicBezTo>
                  <a:cubicBezTo>
                    <a:pt x="4427" y="10831"/>
                    <a:pt x="5280" y="10376"/>
                    <a:pt x="6275" y="9978"/>
                  </a:cubicBezTo>
                  <a:cubicBezTo>
                    <a:pt x="7269" y="9580"/>
                    <a:pt x="8406" y="9239"/>
                    <a:pt x="9685" y="9069"/>
                  </a:cubicBezTo>
                  <a:cubicBezTo>
                    <a:pt x="10964" y="8898"/>
                    <a:pt x="12385" y="8898"/>
                    <a:pt x="14091" y="9353"/>
                  </a:cubicBezTo>
                  <a:cubicBezTo>
                    <a:pt x="15796" y="9808"/>
                    <a:pt x="17785" y="10717"/>
                    <a:pt x="19206" y="11968"/>
                  </a:cubicBezTo>
                  <a:cubicBezTo>
                    <a:pt x="20627" y="13218"/>
                    <a:pt x="21480" y="14810"/>
                    <a:pt x="20912" y="16231"/>
                  </a:cubicBezTo>
                  <a:cubicBezTo>
                    <a:pt x="20343" y="17652"/>
                    <a:pt x="18354" y="18902"/>
                    <a:pt x="16506" y="19584"/>
                  </a:cubicBezTo>
                  <a:cubicBezTo>
                    <a:pt x="14659" y="20266"/>
                    <a:pt x="12954" y="20380"/>
                    <a:pt x="10964" y="20437"/>
                  </a:cubicBezTo>
                  <a:cubicBezTo>
                    <a:pt x="8975" y="20494"/>
                    <a:pt x="6701" y="20494"/>
                    <a:pt x="6275" y="20664"/>
                  </a:cubicBezTo>
                  <a:cubicBezTo>
                    <a:pt x="5848" y="20835"/>
                    <a:pt x="7269" y="21176"/>
                    <a:pt x="8691" y="2151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9" name="Line"/>
            <p:cNvSpPr/>
            <p:nvPr/>
          </p:nvSpPr>
          <p:spPr>
            <a:xfrm>
              <a:off x="11667979" y="2793999"/>
              <a:ext cx="1968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55" y="16800"/>
                    <a:pt x="5110" y="12000"/>
                    <a:pt x="8710" y="8400"/>
                  </a:cubicBezTo>
                  <a:cubicBezTo>
                    <a:pt x="12310" y="4800"/>
                    <a:pt x="16955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0" name="Line"/>
            <p:cNvSpPr/>
            <p:nvPr/>
          </p:nvSpPr>
          <p:spPr>
            <a:xfrm>
              <a:off x="11928329" y="2664883"/>
              <a:ext cx="292101" cy="243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65" y="18970"/>
                    <a:pt x="3130" y="16341"/>
                    <a:pt x="4226" y="13617"/>
                  </a:cubicBezTo>
                  <a:cubicBezTo>
                    <a:pt x="5322" y="10894"/>
                    <a:pt x="5948" y="8077"/>
                    <a:pt x="6417" y="6104"/>
                  </a:cubicBezTo>
                  <a:cubicBezTo>
                    <a:pt x="6887" y="4132"/>
                    <a:pt x="7200" y="3005"/>
                    <a:pt x="7435" y="1972"/>
                  </a:cubicBezTo>
                  <a:cubicBezTo>
                    <a:pt x="7670" y="939"/>
                    <a:pt x="7826" y="0"/>
                    <a:pt x="7748" y="0"/>
                  </a:cubicBezTo>
                  <a:cubicBezTo>
                    <a:pt x="7670" y="0"/>
                    <a:pt x="7357" y="939"/>
                    <a:pt x="7043" y="2817"/>
                  </a:cubicBezTo>
                  <a:cubicBezTo>
                    <a:pt x="6730" y="4696"/>
                    <a:pt x="6417" y="7513"/>
                    <a:pt x="6261" y="9767"/>
                  </a:cubicBezTo>
                  <a:cubicBezTo>
                    <a:pt x="6104" y="12021"/>
                    <a:pt x="6104" y="13711"/>
                    <a:pt x="6496" y="14744"/>
                  </a:cubicBezTo>
                  <a:cubicBezTo>
                    <a:pt x="6887" y="15777"/>
                    <a:pt x="7670" y="16153"/>
                    <a:pt x="8374" y="16059"/>
                  </a:cubicBezTo>
                  <a:cubicBezTo>
                    <a:pt x="9078" y="15965"/>
                    <a:pt x="9704" y="15402"/>
                    <a:pt x="10878" y="13805"/>
                  </a:cubicBezTo>
                  <a:cubicBezTo>
                    <a:pt x="12052" y="12209"/>
                    <a:pt x="13774" y="9579"/>
                    <a:pt x="14713" y="7795"/>
                  </a:cubicBezTo>
                  <a:cubicBezTo>
                    <a:pt x="15652" y="6010"/>
                    <a:pt x="15809" y="5071"/>
                    <a:pt x="15887" y="3757"/>
                  </a:cubicBezTo>
                  <a:cubicBezTo>
                    <a:pt x="15965" y="2442"/>
                    <a:pt x="15965" y="751"/>
                    <a:pt x="15887" y="376"/>
                  </a:cubicBezTo>
                  <a:cubicBezTo>
                    <a:pt x="15809" y="0"/>
                    <a:pt x="15652" y="939"/>
                    <a:pt x="15652" y="2817"/>
                  </a:cubicBezTo>
                  <a:cubicBezTo>
                    <a:pt x="15652" y="4696"/>
                    <a:pt x="15809" y="7513"/>
                    <a:pt x="16826" y="9579"/>
                  </a:cubicBezTo>
                  <a:cubicBezTo>
                    <a:pt x="17843" y="11645"/>
                    <a:pt x="19722" y="12960"/>
                    <a:pt x="21600" y="1427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1" name="Line"/>
            <p:cNvSpPr/>
            <p:nvPr/>
          </p:nvSpPr>
          <p:spPr>
            <a:xfrm>
              <a:off x="130029" y="4186546"/>
              <a:ext cx="205318" cy="1949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8" fill="norm" stroke="1" extrusionOk="0">
                  <a:moveTo>
                    <a:pt x="18705" y="400"/>
                  </a:moveTo>
                  <a:cubicBezTo>
                    <a:pt x="18928" y="213"/>
                    <a:pt x="19151" y="26"/>
                    <a:pt x="19262" y="2"/>
                  </a:cubicBezTo>
                  <a:cubicBezTo>
                    <a:pt x="19373" y="-21"/>
                    <a:pt x="19373" y="119"/>
                    <a:pt x="18928" y="623"/>
                  </a:cubicBezTo>
                  <a:cubicBezTo>
                    <a:pt x="18482" y="1126"/>
                    <a:pt x="17592" y="1992"/>
                    <a:pt x="17146" y="2881"/>
                  </a:cubicBezTo>
                  <a:cubicBezTo>
                    <a:pt x="16701" y="3770"/>
                    <a:pt x="16701" y="4683"/>
                    <a:pt x="17369" y="5549"/>
                  </a:cubicBezTo>
                  <a:cubicBezTo>
                    <a:pt x="18037" y="6415"/>
                    <a:pt x="19373" y="7234"/>
                    <a:pt x="20264" y="8135"/>
                  </a:cubicBezTo>
                  <a:cubicBezTo>
                    <a:pt x="21155" y="9036"/>
                    <a:pt x="21600" y="10018"/>
                    <a:pt x="21600" y="10943"/>
                  </a:cubicBezTo>
                  <a:cubicBezTo>
                    <a:pt x="21600" y="11867"/>
                    <a:pt x="21155" y="12733"/>
                    <a:pt x="20598" y="13552"/>
                  </a:cubicBezTo>
                  <a:cubicBezTo>
                    <a:pt x="20041" y="14371"/>
                    <a:pt x="19373" y="15143"/>
                    <a:pt x="18594" y="15939"/>
                  </a:cubicBezTo>
                  <a:cubicBezTo>
                    <a:pt x="17814" y="16735"/>
                    <a:pt x="16924" y="17554"/>
                    <a:pt x="15588" y="18314"/>
                  </a:cubicBezTo>
                  <a:cubicBezTo>
                    <a:pt x="14252" y="19075"/>
                    <a:pt x="12470" y="19777"/>
                    <a:pt x="10355" y="20315"/>
                  </a:cubicBezTo>
                  <a:cubicBezTo>
                    <a:pt x="8239" y="20854"/>
                    <a:pt x="5790" y="21228"/>
                    <a:pt x="4008" y="21403"/>
                  </a:cubicBezTo>
                  <a:cubicBezTo>
                    <a:pt x="2227" y="21579"/>
                    <a:pt x="1113" y="21556"/>
                    <a:pt x="0" y="2153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2" name="Line"/>
            <p:cNvSpPr/>
            <p:nvPr/>
          </p:nvSpPr>
          <p:spPr>
            <a:xfrm>
              <a:off x="104357" y="4184649"/>
              <a:ext cx="9512184" cy="2044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0" h="21600" fill="norm" stroke="1" extrusionOk="0">
                  <a:moveTo>
                    <a:pt x="44" y="1207"/>
                  </a:moveTo>
                  <a:cubicBezTo>
                    <a:pt x="20" y="1118"/>
                    <a:pt x="-4" y="1029"/>
                    <a:pt x="1" y="950"/>
                  </a:cubicBezTo>
                  <a:cubicBezTo>
                    <a:pt x="6" y="872"/>
                    <a:pt x="39" y="805"/>
                    <a:pt x="145" y="727"/>
                  </a:cubicBezTo>
                  <a:cubicBezTo>
                    <a:pt x="251" y="648"/>
                    <a:pt x="428" y="559"/>
                    <a:pt x="601" y="492"/>
                  </a:cubicBezTo>
                  <a:cubicBezTo>
                    <a:pt x="774" y="425"/>
                    <a:pt x="942" y="380"/>
                    <a:pt x="1125" y="347"/>
                  </a:cubicBezTo>
                  <a:cubicBezTo>
                    <a:pt x="1308" y="313"/>
                    <a:pt x="1505" y="291"/>
                    <a:pt x="1704" y="280"/>
                  </a:cubicBezTo>
                  <a:cubicBezTo>
                    <a:pt x="1903" y="268"/>
                    <a:pt x="2105" y="268"/>
                    <a:pt x="2295" y="257"/>
                  </a:cubicBezTo>
                  <a:cubicBezTo>
                    <a:pt x="2485" y="246"/>
                    <a:pt x="2662" y="224"/>
                    <a:pt x="2843" y="212"/>
                  </a:cubicBezTo>
                  <a:cubicBezTo>
                    <a:pt x="3023" y="201"/>
                    <a:pt x="3205" y="201"/>
                    <a:pt x="3397" y="201"/>
                  </a:cubicBezTo>
                  <a:cubicBezTo>
                    <a:pt x="3590" y="201"/>
                    <a:pt x="3791" y="201"/>
                    <a:pt x="3998" y="201"/>
                  </a:cubicBezTo>
                  <a:cubicBezTo>
                    <a:pt x="4205" y="201"/>
                    <a:pt x="4416" y="201"/>
                    <a:pt x="4594" y="201"/>
                  </a:cubicBezTo>
                  <a:cubicBezTo>
                    <a:pt x="4771" y="201"/>
                    <a:pt x="4916" y="201"/>
                    <a:pt x="5065" y="201"/>
                  </a:cubicBezTo>
                  <a:cubicBezTo>
                    <a:pt x="5213" y="201"/>
                    <a:pt x="5367" y="201"/>
                    <a:pt x="5523" y="201"/>
                  </a:cubicBezTo>
                  <a:cubicBezTo>
                    <a:pt x="5679" y="201"/>
                    <a:pt x="5838" y="201"/>
                    <a:pt x="5994" y="190"/>
                  </a:cubicBezTo>
                  <a:cubicBezTo>
                    <a:pt x="6150" y="179"/>
                    <a:pt x="6304" y="157"/>
                    <a:pt x="6463" y="134"/>
                  </a:cubicBezTo>
                  <a:cubicBezTo>
                    <a:pt x="6621" y="112"/>
                    <a:pt x="6784" y="89"/>
                    <a:pt x="6957" y="67"/>
                  </a:cubicBezTo>
                  <a:cubicBezTo>
                    <a:pt x="7130" y="45"/>
                    <a:pt x="7313" y="22"/>
                    <a:pt x="7491" y="11"/>
                  </a:cubicBezTo>
                  <a:cubicBezTo>
                    <a:pt x="7668" y="0"/>
                    <a:pt x="7841" y="0"/>
                    <a:pt x="8019" y="0"/>
                  </a:cubicBezTo>
                  <a:cubicBezTo>
                    <a:pt x="8197" y="0"/>
                    <a:pt x="8379" y="0"/>
                    <a:pt x="8560" y="0"/>
                  </a:cubicBezTo>
                  <a:cubicBezTo>
                    <a:pt x="8740" y="0"/>
                    <a:pt x="8918" y="0"/>
                    <a:pt x="9100" y="0"/>
                  </a:cubicBezTo>
                  <a:cubicBezTo>
                    <a:pt x="9283" y="0"/>
                    <a:pt x="9470" y="0"/>
                    <a:pt x="9655" y="0"/>
                  </a:cubicBezTo>
                  <a:cubicBezTo>
                    <a:pt x="9840" y="0"/>
                    <a:pt x="10023" y="0"/>
                    <a:pt x="10210" y="11"/>
                  </a:cubicBezTo>
                  <a:cubicBezTo>
                    <a:pt x="10397" y="22"/>
                    <a:pt x="10589" y="45"/>
                    <a:pt x="10777" y="67"/>
                  </a:cubicBezTo>
                  <a:cubicBezTo>
                    <a:pt x="10964" y="89"/>
                    <a:pt x="11147" y="112"/>
                    <a:pt x="11332" y="134"/>
                  </a:cubicBezTo>
                  <a:cubicBezTo>
                    <a:pt x="11517" y="157"/>
                    <a:pt x="11704" y="179"/>
                    <a:pt x="11889" y="201"/>
                  </a:cubicBezTo>
                  <a:cubicBezTo>
                    <a:pt x="12074" y="224"/>
                    <a:pt x="12256" y="246"/>
                    <a:pt x="12444" y="268"/>
                  </a:cubicBezTo>
                  <a:cubicBezTo>
                    <a:pt x="12631" y="291"/>
                    <a:pt x="12823" y="313"/>
                    <a:pt x="13013" y="335"/>
                  </a:cubicBezTo>
                  <a:cubicBezTo>
                    <a:pt x="13203" y="358"/>
                    <a:pt x="13390" y="380"/>
                    <a:pt x="13578" y="402"/>
                  </a:cubicBezTo>
                  <a:cubicBezTo>
                    <a:pt x="13765" y="425"/>
                    <a:pt x="13952" y="447"/>
                    <a:pt x="14130" y="481"/>
                  </a:cubicBezTo>
                  <a:cubicBezTo>
                    <a:pt x="14308" y="514"/>
                    <a:pt x="14476" y="559"/>
                    <a:pt x="14644" y="593"/>
                  </a:cubicBezTo>
                  <a:cubicBezTo>
                    <a:pt x="14812" y="626"/>
                    <a:pt x="14981" y="648"/>
                    <a:pt x="15149" y="682"/>
                  </a:cubicBezTo>
                  <a:cubicBezTo>
                    <a:pt x="15317" y="716"/>
                    <a:pt x="15485" y="760"/>
                    <a:pt x="15646" y="805"/>
                  </a:cubicBezTo>
                  <a:cubicBezTo>
                    <a:pt x="15807" y="850"/>
                    <a:pt x="15961" y="894"/>
                    <a:pt x="16150" y="950"/>
                  </a:cubicBezTo>
                  <a:cubicBezTo>
                    <a:pt x="16340" y="1006"/>
                    <a:pt x="16566" y="1073"/>
                    <a:pt x="16751" y="1140"/>
                  </a:cubicBezTo>
                  <a:cubicBezTo>
                    <a:pt x="16936" y="1207"/>
                    <a:pt x="17080" y="1275"/>
                    <a:pt x="17258" y="1342"/>
                  </a:cubicBezTo>
                  <a:cubicBezTo>
                    <a:pt x="17436" y="1409"/>
                    <a:pt x="17647" y="1476"/>
                    <a:pt x="17844" y="1554"/>
                  </a:cubicBezTo>
                  <a:cubicBezTo>
                    <a:pt x="18041" y="1632"/>
                    <a:pt x="18223" y="1722"/>
                    <a:pt x="18401" y="1811"/>
                  </a:cubicBezTo>
                  <a:cubicBezTo>
                    <a:pt x="18579" y="1901"/>
                    <a:pt x="18752" y="1990"/>
                    <a:pt x="18942" y="2068"/>
                  </a:cubicBezTo>
                  <a:cubicBezTo>
                    <a:pt x="19131" y="2147"/>
                    <a:pt x="19338" y="2214"/>
                    <a:pt x="19528" y="2270"/>
                  </a:cubicBezTo>
                  <a:cubicBezTo>
                    <a:pt x="19718" y="2325"/>
                    <a:pt x="19890" y="2370"/>
                    <a:pt x="20071" y="2415"/>
                  </a:cubicBezTo>
                  <a:cubicBezTo>
                    <a:pt x="20251" y="2460"/>
                    <a:pt x="20438" y="2504"/>
                    <a:pt x="20621" y="2560"/>
                  </a:cubicBezTo>
                  <a:cubicBezTo>
                    <a:pt x="20803" y="2616"/>
                    <a:pt x="20981" y="2683"/>
                    <a:pt x="21130" y="2795"/>
                  </a:cubicBezTo>
                  <a:cubicBezTo>
                    <a:pt x="21279" y="2907"/>
                    <a:pt x="21399" y="3063"/>
                    <a:pt x="21473" y="3399"/>
                  </a:cubicBezTo>
                  <a:cubicBezTo>
                    <a:pt x="21548" y="3734"/>
                    <a:pt x="21577" y="4248"/>
                    <a:pt x="21586" y="4919"/>
                  </a:cubicBezTo>
                  <a:cubicBezTo>
                    <a:pt x="21596" y="5590"/>
                    <a:pt x="21586" y="6417"/>
                    <a:pt x="21574" y="7222"/>
                  </a:cubicBezTo>
                  <a:cubicBezTo>
                    <a:pt x="21562" y="8027"/>
                    <a:pt x="21548" y="8810"/>
                    <a:pt x="21529" y="9637"/>
                  </a:cubicBezTo>
                  <a:cubicBezTo>
                    <a:pt x="21510" y="10465"/>
                    <a:pt x="21486" y="11337"/>
                    <a:pt x="21459" y="12198"/>
                  </a:cubicBezTo>
                  <a:cubicBezTo>
                    <a:pt x="21433" y="13058"/>
                    <a:pt x="21404" y="13908"/>
                    <a:pt x="21358" y="14758"/>
                  </a:cubicBezTo>
                  <a:cubicBezTo>
                    <a:pt x="21313" y="15607"/>
                    <a:pt x="21250" y="16457"/>
                    <a:pt x="21161" y="17229"/>
                  </a:cubicBezTo>
                  <a:cubicBezTo>
                    <a:pt x="21072" y="18000"/>
                    <a:pt x="20957" y="18693"/>
                    <a:pt x="20823" y="19252"/>
                  </a:cubicBezTo>
                  <a:cubicBezTo>
                    <a:pt x="20688" y="19811"/>
                    <a:pt x="20534" y="20236"/>
                    <a:pt x="20369" y="20560"/>
                  </a:cubicBezTo>
                  <a:cubicBezTo>
                    <a:pt x="20203" y="20884"/>
                    <a:pt x="20025" y="21108"/>
                    <a:pt x="19852" y="21265"/>
                  </a:cubicBezTo>
                  <a:cubicBezTo>
                    <a:pt x="19679" y="21421"/>
                    <a:pt x="19511" y="21511"/>
                    <a:pt x="19326" y="21555"/>
                  </a:cubicBezTo>
                  <a:cubicBezTo>
                    <a:pt x="19141" y="21600"/>
                    <a:pt x="18939" y="21600"/>
                    <a:pt x="18761" y="21600"/>
                  </a:cubicBezTo>
                  <a:cubicBezTo>
                    <a:pt x="18584" y="21600"/>
                    <a:pt x="18430" y="21600"/>
                    <a:pt x="18269" y="21578"/>
                  </a:cubicBezTo>
                  <a:cubicBezTo>
                    <a:pt x="18108" y="21555"/>
                    <a:pt x="17940" y="21511"/>
                    <a:pt x="17757" y="21455"/>
                  </a:cubicBezTo>
                  <a:cubicBezTo>
                    <a:pt x="17575" y="21399"/>
                    <a:pt x="17378" y="21332"/>
                    <a:pt x="17176" y="21265"/>
                  </a:cubicBezTo>
                  <a:cubicBezTo>
                    <a:pt x="16974" y="21198"/>
                    <a:pt x="16768" y="21130"/>
                    <a:pt x="16604" y="21086"/>
                  </a:cubicBezTo>
                  <a:cubicBezTo>
                    <a:pt x="16441" y="21041"/>
                    <a:pt x="16321" y="21019"/>
                    <a:pt x="16203" y="20985"/>
                  </a:cubicBezTo>
                  <a:cubicBezTo>
                    <a:pt x="16086" y="20952"/>
                    <a:pt x="15970" y="20907"/>
                    <a:pt x="15843" y="20873"/>
                  </a:cubicBezTo>
                  <a:cubicBezTo>
                    <a:pt x="15716" y="20840"/>
                    <a:pt x="15576" y="20817"/>
                    <a:pt x="15456" y="20795"/>
                  </a:cubicBezTo>
                  <a:cubicBezTo>
                    <a:pt x="15336" y="20773"/>
                    <a:pt x="15235" y="20750"/>
                    <a:pt x="15108" y="20717"/>
                  </a:cubicBezTo>
                  <a:cubicBezTo>
                    <a:pt x="14981" y="20683"/>
                    <a:pt x="14827" y="20639"/>
                    <a:pt x="14685" y="20605"/>
                  </a:cubicBezTo>
                  <a:cubicBezTo>
                    <a:pt x="14543" y="20571"/>
                    <a:pt x="14414" y="20549"/>
                    <a:pt x="14286" y="20527"/>
                  </a:cubicBezTo>
                  <a:cubicBezTo>
                    <a:pt x="14159" y="20504"/>
                    <a:pt x="14034" y="20482"/>
                    <a:pt x="13900" y="20460"/>
                  </a:cubicBezTo>
                  <a:cubicBezTo>
                    <a:pt x="13765" y="20437"/>
                    <a:pt x="13621" y="20415"/>
                    <a:pt x="13474" y="20404"/>
                  </a:cubicBezTo>
                  <a:cubicBezTo>
                    <a:pt x="13328" y="20393"/>
                    <a:pt x="13179" y="20393"/>
                    <a:pt x="13035" y="20381"/>
                  </a:cubicBezTo>
                  <a:cubicBezTo>
                    <a:pt x="12891" y="20370"/>
                    <a:pt x="12751" y="20348"/>
                    <a:pt x="12607" y="20337"/>
                  </a:cubicBezTo>
                  <a:cubicBezTo>
                    <a:pt x="12463" y="20325"/>
                    <a:pt x="12314" y="20325"/>
                    <a:pt x="12170" y="20325"/>
                  </a:cubicBezTo>
                  <a:cubicBezTo>
                    <a:pt x="12026" y="20325"/>
                    <a:pt x="11887" y="20325"/>
                    <a:pt x="11740" y="20314"/>
                  </a:cubicBezTo>
                  <a:cubicBezTo>
                    <a:pt x="11594" y="20303"/>
                    <a:pt x="11440" y="20281"/>
                    <a:pt x="11288" y="20270"/>
                  </a:cubicBezTo>
                  <a:cubicBezTo>
                    <a:pt x="11137" y="20258"/>
                    <a:pt x="10988" y="20258"/>
                    <a:pt x="10837" y="20258"/>
                  </a:cubicBezTo>
                  <a:cubicBezTo>
                    <a:pt x="10686" y="20258"/>
                    <a:pt x="10532" y="20258"/>
                    <a:pt x="10385" y="20258"/>
                  </a:cubicBezTo>
                  <a:cubicBezTo>
                    <a:pt x="10239" y="20258"/>
                    <a:pt x="10099" y="20258"/>
                    <a:pt x="9950" y="20258"/>
                  </a:cubicBezTo>
                  <a:cubicBezTo>
                    <a:pt x="9802" y="20258"/>
                    <a:pt x="9643" y="20258"/>
                    <a:pt x="9489" y="20247"/>
                  </a:cubicBezTo>
                  <a:cubicBezTo>
                    <a:pt x="9336" y="20236"/>
                    <a:pt x="9187" y="20214"/>
                    <a:pt x="9035" y="20202"/>
                  </a:cubicBezTo>
                  <a:cubicBezTo>
                    <a:pt x="8884" y="20191"/>
                    <a:pt x="8730" y="20191"/>
                    <a:pt x="8581" y="20191"/>
                  </a:cubicBezTo>
                  <a:cubicBezTo>
                    <a:pt x="8432" y="20191"/>
                    <a:pt x="8288" y="20191"/>
                    <a:pt x="8137" y="20180"/>
                  </a:cubicBezTo>
                  <a:cubicBezTo>
                    <a:pt x="7986" y="20169"/>
                    <a:pt x="7827" y="20147"/>
                    <a:pt x="7673" y="20135"/>
                  </a:cubicBezTo>
                  <a:cubicBezTo>
                    <a:pt x="7519" y="20124"/>
                    <a:pt x="7371" y="20124"/>
                    <a:pt x="7219" y="20113"/>
                  </a:cubicBezTo>
                  <a:cubicBezTo>
                    <a:pt x="7068" y="20102"/>
                    <a:pt x="6914" y="20080"/>
                    <a:pt x="6770" y="20057"/>
                  </a:cubicBezTo>
                  <a:cubicBezTo>
                    <a:pt x="6626" y="20035"/>
                    <a:pt x="6491" y="20012"/>
                    <a:pt x="6350" y="19990"/>
                  </a:cubicBezTo>
                  <a:cubicBezTo>
                    <a:pt x="6208" y="19968"/>
                    <a:pt x="6059" y="19945"/>
                    <a:pt x="5912" y="19923"/>
                  </a:cubicBezTo>
                  <a:cubicBezTo>
                    <a:pt x="5766" y="19901"/>
                    <a:pt x="5622" y="19878"/>
                    <a:pt x="5482" y="19856"/>
                  </a:cubicBezTo>
                  <a:cubicBezTo>
                    <a:pt x="5343" y="19834"/>
                    <a:pt x="5209" y="19811"/>
                    <a:pt x="5086" y="19778"/>
                  </a:cubicBezTo>
                  <a:cubicBezTo>
                    <a:pt x="4964" y="19744"/>
                    <a:pt x="4853" y="19699"/>
                    <a:pt x="4721" y="19666"/>
                  </a:cubicBezTo>
                  <a:cubicBezTo>
                    <a:pt x="4589" y="19632"/>
                    <a:pt x="4435" y="19610"/>
                    <a:pt x="4293" y="19576"/>
                  </a:cubicBezTo>
                  <a:cubicBezTo>
                    <a:pt x="4152" y="19543"/>
                    <a:pt x="4022" y="19498"/>
                    <a:pt x="3847" y="19453"/>
                  </a:cubicBezTo>
                  <a:cubicBezTo>
                    <a:pt x="3671" y="19409"/>
                    <a:pt x="3450" y="19364"/>
                    <a:pt x="3229" y="19308"/>
                  </a:cubicBezTo>
                  <a:cubicBezTo>
                    <a:pt x="3008" y="19252"/>
                    <a:pt x="2787" y="19185"/>
                    <a:pt x="2535" y="19129"/>
                  </a:cubicBezTo>
                  <a:cubicBezTo>
                    <a:pt x="2283" y="19073"/>
                    <a:pt x="1999" y="19029"/>
                    <a:pt x="1745" y="18984"/>
                  </a:cubicBezTo>
                  <a:cubicBezTo>
                    <a:pt x="1490" y="18939"/>
                    <a:pt x="1264" y="18894"/>
                    <a:pt x="1096" y="18861"/>
                  </a:cubicBezTo>
                  <a:cubicBezTo>
                    <a:pt x="928" y="18827"/>
                    <a:pt x="818" y="18805"/>
                    <a:pt x="707" y="1878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3" name="Line"/>
            <p:cNvSpPr/>
            <p:nvPr/>
          </p:nvSpPr>
          <p:spPr>
            <a:xfrm>
              <a:off x="1904613" y="6544733"/>
              <a:ext cx="242341" cy="552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536" fill="norm" stroke="1" extrusionOk="0">
                  <a:moveTo>
                    <a:pt x="859" y="824"/>
                  </a:moveTo>
                  <a:cubicBezTo>
                    <a:pt x="487" y="412"/>
                    <a:pt x="114" y="0"/>
                    <a:pt x="21" y="0"/>
                  </a:cubicBezTo>
                  <a:cubicBezTo>
                    <a:pt x="-72" y="0"/>
                    <a:pt x="114" y="412"/>
                    <a:pt x="1138" y="1979"/>
                  </a:cubicBezTo>
                  <a:cubicBezTo>
                    <a:pt x="2162" y="3545"/>
                    <a:pt x="4025" y="6266"/>
                    <a:pt x="5235" y="8945"/>
                  </a:cubicBezTo>
                  <a:cubicBezTo>
                    <a:pt x="6445" y="11624"/>
                    <a:pt x="7004" y="14263"/>
                    <a:pt x="7376" y="15829"/>
                  </a:cubicBezTo>
                  <a:cubicBezTo>
                    <a:pt x="7749" y="17395"/>
                    <a:pt x="7935" y="17890"/>
                    <a:pt x="8028" y="18426"/>
                  </a:cubicBezTo>
                  <a:cubicBezTo>
                    <a:pt x="8121" y="18962"/>
                    <a:pt x="8121" y="19539"/>
                    <a:pt x="7842" y="19621"/>
                  </a:cubicBezTo>
                  <a:cubicBezTo>
                    <a:pt x="7562" y="19704"/>
                    <a:pt x="7004" y="19292"/>
                    <a:pt x="7004" y="18220"/>
                  </a:cubicBezTo>
                  <a:cubicBezTo>
                    <a:pt x="7004" y="17148"/>
                    <a:pt x="7562" y="15417"/>
                    <a:pt x="8680" y="14304"/>
                  </a:cubicBezTo>
                  <a:cubicBezTo>
                    <a:pt x="9797" y="13191"/>
                    <a:pt x="11473" y="12696"/>
                    <a:pt x="13242" y="12490"/>
                  </a:cubicBezTo>
                  <a:cubicBezTo>
                    <a:pt x="15011" y="12284"/>
                    <a:pt x="16873" y="12366"/>
                    <a:pt x="18362" y="12820"/>
                  </a:cubicBezTo>
                  <a:cubicBezTo>
                    <a:pt x="19852" y="13273"/>
                    <a:pt x="20969" y="14098"/>
                    <a:pt x="21249" y="15293"/>
                  </a:cubicBezTo>
                  <a:cubicBezTo>
                    <a:pt x="21528" y="16489"/>
                    <a:pt x="20969" y="18055"/>
                    <a:pt x="19666" y="19168"/>
                  </a:cubicBezTo>
                  <a:cubicBezTo>
                    <a:pt x="18362" y="20281"/>
                    <a:pt x="16314" y="20940"/>
                    <a:pt x="14731" y="21270"/>
                  </a:cubicBezTo>
                  <a:cubicBezTo>
                    <a:pt x="13149" y="21600"/>
                    <a:pt x="12031" y="21600"/>
                    <a:pt x="11380" y="21394"/>
                  </a:cubicBezTo>
                  <a:cubicBezTo>
                    <a:pt x="10728" y="21188"/>
                    <a:pt x="10542" y="20776"/>
                    <a:pt x="11007" y="20116"/>
                  </a:cubicBezTo>
                  <a:cubicBezTo>
                    <a:pt x="11473" y="19456"/>
                    <a:pt x="12590" y="18550"/>
                    <a:pt x="13707" y="1764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4" name="Line"/>
            <p:cNvSpPr/>
            <p:nvPr/>
          </p:nvSpPr>
          <p:spPr>
            <a:xfrm>
              <a:off x="2231879" y="6858000"/>
              <a:ext cx="19051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5" name="Line"/>
            <p:cNvSpPr/>
            <p:nvPr/>
          </p:nvSpPr>
          <p:spPr>
            <a:xfrm>
              <a:off x="2225529" y="6756400"/>
              <a:ext cx="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6" name="Line"/>
            <p:cNvSpPr/>
            <p:nvPr/>
          </p:nvSpPr>
          <p:spPr>
            <a:xfrm>
              <a:off x="2332812" y="6861402"/>
              <a:ext cx="191168" cy="123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0677" fill="norm" stroke="1" extrusionOk="0">
                  <a:moveTo>
                    <a:pt x="16978" y="3680"/>
                  </a:moveTo>
                  <a:cubicBezTo>
                    <a:pt x="14161" y="1556"/>
                    <a:pt x="11343" y="-569"/>
                    <a:pt x="8408" y="139"/>
                  </a:cubicBezTo>
                  <a:cubicBezTo>
                    <a:pt x="5474" y="847"/>
                    <a:pt x="2421" y="4388"/>
                    <a:pt x="1013" y="8106"/>
                  </a:cubicBezTo>
                  <a:cubicBezTo>
                    <a:pt x="-396" y="11824"/>
                    <a:pt x="-161" y="15720"/>
                    <a:pt x="661" y="18021"/>
                  </a:cubicBezTo>
                  <a:cubicBezTo>
                    <a:pt x="1482" y="20323"/>
                    <a:pt x="2891" y="21031"/>
                    <a:pt x="4534" y="20323"/>
                  </a:cubicBezTo>
                  <a:cubicBezTo>
                    <a:pt x="6178" y="19615"/>
                    <a:pt x="8056" y="17490"/>
                    <a:pt x="9465" y="14126"/>
                  </a:cubicBezTo>
                  <a:cubicBezTo>
                    <a:pt x="10874" y="10762"/>
                    <a:pt x="11813" y="6159"/>
                    <a:pt x="12282" y="4742"/>
                  </a:cubicBezTo>
                  <a:cubicBezTo>
                    <a:pt x="12752" y="3326"/>
                    <a:pt x="12752" y="5097"/>
                    <a:pt x="14161" y="8283"/>
                  </a:cubicBezTo>
                  <a:cubicBezTo>
                    <a:pt x="15569" y="11470"/>
                    <a:pt x="18387" y="16074"/>
                    <a:pt x="21204" y="2067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7" name="Line"/>
            <p:cNvSpPr/>
            <p:nvPr/>
          </p:nvSpPr>
          <p:spPr>
            <a:xfrm>
              <a:off x="2590094" y="6750900"/>
              <a:ext cx="112225" cy="214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2" h="21421" fill="norm" stroke="1" extrusionOk="0">
                  <a:moveTo>
                    <a:pt x="13653" y="1186"/>
                  </a:moveTo>
                  <a:cubicBezTo>
                    <a:pt x="11690" y="762"/>
                    <a:pt x="9726" y="339"/>
                    <a:pt x="7370" y="127"/>
                  </a:cubicBezTo>
                  <a:cubicBezTo>
                    <a:pt x="5013" y="-85"/>
                    <a:pt x="2264" y="-85"/>
                    <a:pt x="890" y="550"/>
                  </a:cubicBezTo>
                  <a:cubicBezTo>
                    <a:pt x="-485" y="1186"/>
                    <a:pt x="-485" y="2456"/>
                    <a:pt x="2460" y="4680"/>
                  </a:cubicBezTo>
                  <a:cubicBezTo>
                    <a:pt x="5406" y="6903"/>
                    <a:pt x="11297" y="10080"/>
                    <a:pt x="15028" y="12303"/>
                  </a:cubicBezTo>
                  <a:cubicBezTo>
                    <a:pt x="18759" y="14527"/>
                    <a:pt x="20330" y="15797"/>
                    <a:pt x="20722" y="16962"/>
                  </a:cubicBezTo>
                  <a:cubicBezTo>
                    <a:pt x="21115" y="18127"/>
                    <a:pt x="20330" y="19186"/>
                    <a:pt x="18759" y="20033"/>
                  </a:cubicBezTo>
                  <a:cubicBezTo>
                    <a:pt x="17188" y="20880"/>
                    <a:pt x="14831" y="21515"/>
                    <a:pt x="12868" y="21409"/>
                  </a:cubicBezTo>
                  <a:cubicBezTo>
                    <a:pt x="10904" y="21303"/>
                    <a:pt x="9333" y="20456"/>
                    <a:pt x="7762" y="1960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8" name="Line"/>
            <p:cNvSpPr/>
            <p:nvPr/>
          </p:nvSpPr>
          <p:spPr>
            <a:xfrm>
              <a:off x="2897884" y="6609418"/>
              <a:ext cx="140446" cy="388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4" h="21418" fill="norm" stroke="1" extrusionOk="0">
                  <a:moveTo>
                    <a:pt x="20474" y="2153"/>
                  </a:moveTo>
                  <a:cubicBezTo>
                    <a:pt x="19548" y="1453"/>
                    <a:pt x="18623" y="752"/>
                    <a:pt x="17080" y="343"/>
                  </a:cubicBezTo>
                  <a:cubicBezTo>
                    <a:pt x="15537" y="-65"/>
                    <a:pt x="13377" y="-182"/>
                    <a:pt x="10754" y="402"/>
                  </a:cubicBezTo>
                  <a:cubicBezTo>
                    <a:pt x="8131" y="986"/>
                    <a:pt x="5045" y="2270"/>
                    <a:pt x="2731" y="4839"/>
                  </a:cubicBezTo>
                  <a:cubicBezTo>
                    <a:pt x="417" y="7407"/>
                    <a:pt x="-1126" y="11260"/>
                    <a:pt x="1034" y="14237"/>
                  </a:cubicBezTo>
                  <a:cubicBezTo>
                    <a:pt x="3194" y="17215"/>
                    <a:pt x="9057" y="19316"/>
                    <a:pt x="14920" y="2141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9" name="Line"/>
            <p:cNvSpPr/>
            <p:nvPr/>
          </p:nvSpPr>
          <p:spPr>
            <a:xfrm>
              <a:off x="3114529" y="6731485"/>
              <a:ext cx="279401" cy="285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5" fill="norm" stroke="1" extrusionOk="0">
                  <a:moveTo>
                    <a:pt x="0" y="21405"/>
                  </a:moveTo>
                  <a:cubicBezTo>
                    <a:pt x="1309" y="17276"/>
                    <a:pt x="2618" y="13146"/>
                    <a:pt x="3518" y="10129"/>
                  </a:cubicBezTo>
                  <a:cubicBezTo>
                    <a:pt x="4418" y="7111"/>
                    <a:pt x="4909" y="5205"/>
                    <a:pt x="5318" y="3696"/>
                  </a:cubicBezTo>
                  <a:cubicBezTo>
                    <a:pt x="5727" y="2187"/>
                    <a:pt x="6055" y="1076"/>
                    <a:pt x="6055" y="996"/>
                  </a:cubicBezTo>
                  <a:cubicBezTo>
                    <a:pt x="6055" y="917"/>
                    <a:pt x="5727" y="1870"/>
                    <a:pt x="5318" y="3776"/>
                  </a:cubicBezTo>
                  <a:cubicBezTo>
                    <a:pt x="4909" y="5681"/>
                    <a:pt x="4418" y="8540"/>
                    <a:pt x="4255" y="10367"/>
                  </a:cubicBezTo>
                  <a:cubicBezTo>
                    <a:pt x="4091" y="12193"/>
                    <a:pt x="4255" y="12987"/>
                    <a:pt x="4664" y="13702"/>
                  </a:cubicBezTo>
                  <a:cubicBezTo>
                    <a:pt x="5073" y="14417"/>
                    <a:pt x="5727" y="15052"/>
                    <a:pt x="6464" y="15211"/>
                  </a:cubicBezTo>
                  <a:cubicBezTo>
                    <a:pt x="7200" y="15370"/>
                    <a:pt x="8018" y="15052"/>
                    <a:pt x="9245" y="13067"/>
                  </a:cubicBezTo>
                  <a:cubicBezTo>
                    <a:pt x="10473" y="11081"/>
                    <a:pt x="12109" y="7429"/>
                    <a:pt x="13009" y="5205"/>
                  </a:cubicBezTo>
                  <a:cubicBezTo>
                    <a:pt x="13909" y="2981"/>
                    <a:pt x="14073" y="2187"/>
                    <a:pt x="14400" y="1393"/>
                  </a:cubicBezTo>
                  <a:cubicBezTo>
                    <a:pt x="14727" y="599"/>
                    <a:pt x="15218" y="-195"/>
                    <a:pt x="15464" y="43"/>
                  </a:cubicBezTo>
                  <a:cubicBezTo>
                    <a:pt x="15709" y="281"/>
                    <a:pt x="15709" y="1552"/>
                    <a:pt x="16691" y="3776"/>
                  </a:cubicBezTo>
                  <a:cubicBezTo>
                    <a:pt x="17673" y="5999"/>
                    <a:pt x="19636" y="9176"/>
                    <a:pt x="21600" y="1235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0" name="Line"/>
            <p:cNvSpPr/>
            <p:nvPr/>
          </p:nvSpPr>
          <p:spPr>
            <a:xfrm>
              <a:off x="3191371" y="6516133"/>
              <a:ext cx="132709" cy="171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091" fill="norm" stroke="1" extrusionOk="0">
                  <a:moveTo>
                    <a:pt x="2982" y="7680"/>
                  </a:moveTo>
                  <a:cubicBezTo>
                    <a:pt x="1953" y="11324"/>
                    <a:pt x="925" y="14967"/>
                    <a:pt x="410" y="17440"/>
                  </a:cubicBezTo>
                  <a:cubicBezTo>
                    <a:pt x="-104" y="19912"/>
                    <a:pt x="-104" y="21213"/>
                    <a:pt x="239" y="21083"/>
                  </a:cubicBezTo>
                  <a:cubicBezTo>
                    <a:pt x="582" y="20953"/>
                    <a:pt x="1267" y="19391"/>
                    <a:pt x="2125" y="16399"/>
                  </a:cubicBezTo>
                  <a:cubicBezTo>
                    <a:pt x="2982" y="13406"/>
                    <a:pt x="4010" y="8982"/>
                    <a:pt x="5039" y="5859"/>
                  </a:cubicBezTo>
                  <a:cubicBezTo>
                    <a:pt x="6067" y="2736"/>
                    <a:pt x="7096" y="914"/>
                    <a:pt x="8467" y="264"/>
                  </a:cubicBezTo>
                  <a:cubicBezTo>
                    <a:pt x="9839" y="-387"/>
                    <a:pt x="11553" y="133"/>
                    <a:pt x="13782" y="2215"/>
                  </a:cubicBezTo>
                  <a:cubicBezTo>
                    <a:pt x="16010" y="4297"/>
                    <a:pt x="18753" y="7941"/>
                    <a:pt x="21496" y="1158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1" name="Line"/>
            <p:cNvSpPr/>
            <p:nvPr/>
          </p:nvSpPr>
          <p:spPr>
            <a:xfrm>
              <a:off x="3470129" y="6584950"/>
              <a:ext cx="151504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2" h="21600" fill="norm" stroke="1" extrusionOk="0">
                  <a:moveTo>
                    <a:pt x="0" y="0"/>
                  </a:moveTo>
                  <a:cubicBezTo>
                    <a:pt x="2919" y="436"/>
                    <a:pt x="5838" y="873"/>
                    <a:pt x="9341" y="2236"/>
                  </a:cubicBezTo>
                  <a:cubicBezTo>
                    <a:pt x="12843" y="3600"/>
                    <a:pt x="16930" y="5891"/>
                    <a:pt x="19119" y="8509"/>
                  </a:cubicBezTo>
                  <a:cubicBezTo>
                    <a:pt x="21308" y="11127"/>
                    <a:pt x="21600" y="14073"/>
                    <a:pt x="19265" y="16309"/>
                  </a:cubicBezTo>
                  <a:cubicBezTo>
                    <a:pt x="16930" y="18545"/>
                    <a:pt x="11968" y="20073"/>
                    <a:pt x="7005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2" name="Line"/>
            <p:cNvSpPr/>
            <p:nvPr/>
          </p:nvSpPr>
          <p:spPr>
            <a:xfrm>
              <a:off x="3882879" y="6705600"/>
              <a:ext cx="1397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3" name="Line"/>
            <p:cNvSpPr/>
            <p:nvPr/>
          </p:nvSpPr>
          <p:spPr>
            <a:xfrm>
              <a:off x="3870179" y="6857999"/>
              <a:ext cx="2095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73" y="14400"/>
                    <a:pt x="11345" y="7200"/>
                    <a:pt x="14945" y="3600"/>
                  </a:cubicBezTo>
                  <a:cubicBezTo>
                    <a:pt x="18545" y="0"/>
                    <a:pt x="2007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4" name="Line"/>
            <p:cNvSpPr/>
            <p:nvPr/>
          </p:nvSpPr>
          <p:spPr>
            <a:xfrm>
              <a:off x="4511954" y="6508250"/>
              <a:ext cx="202776" cy="413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436" fill="norm" stroke="1" extrusionOk="0">
                  <a:moveTo>
                    <a:pt x="20880" y="1012"/>
                  </a:moveTo>
                  <a:cubicBezTo>
                    <a:pt x="20205" y="574"/>
                    <a:pt x="19530" y="135"/>
                    <a:pt x="17393" y="26"/>
                  </a:cubicBezTo>
                  <a:cubicBezTo>
                    <a:pt x="15255" y="-84"/>
                    <a:pt x="11655" y="135"/>
                    <a:pt x="8618" y="1067"/>
                  </a:cubicBezTo>
                  <a:cubicBezTo>
                    <a:pt x="5580" y="1999"/>
                    <a:pt x="3105" y="3644"/>
                    <a:pt x="1755" y="6166"/>
                  </a:cubicBezTo>
                  <a:cubicBezTo>
                    <a:pt x="405" y="8688"/>
                    <a:pt x="180" y="12087"/>
                    <a:pt x="68" y="14608"/>
                  </a:cubicBezTo>
                  <a:cubicBezTo>
                    <a:pt x="-45" y="17130"/>
                    <a:pt x="-45" y="18775"/>
                    <a:pt x="293" y="19817"/>
                  </a:cubicBezTo>
                  <a:cubicBezTo>
                    <a:pt x="630" y="20858"/>
                    <a:pt x="1305" y="21297"/>
                    <a:pt x="4905" y="21406"/>
                  </a:cubicBezTo>
                  <a:cubicBezTo>
                    <a:pt x="8505" y="21516"/>
                    <a:pt x="15030" y="21297"/>
                    <a:pt x="21555" y="2107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5" name="Line"/>
            <p:cNvSpPr/>
            <p:nvPr/>
          </p:nvSpPr>
          <p:spPr>
            <a:xfrm>
              <a:off x="4524229" y="6750050"/>
              <a:ext cx="1905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40" y="16457"/>
                    <a:pt x="10080" y="11314"/>
                    <a:pt x="13680" y="7714"/>
                  </a:cubicBezTo>
                  <a:cubicBezTo>
                    <a:pt x="17280" y="4114"/>
                    <a:pt x="1944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6" name="Line"/>
            <p:cNvSpPr/>
            <p:nvPr/>
          </p:nvSpPr>
          <p:spPr>
            <a:xfrm>
              <a:off x="4822679" y="5535624"/>
              <a:ext cx="679451" cy="46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21" fill="norm" stroke="1" extrusionOk="0">
                  <a:moveTo>
                    <a:pt x="0" y="20421"/>
                  </a:moveTo>
                  <a:cubicBezTo>
                    <a:pt x="1951" y="13847"/>
                    <a:pt x="3903" y="7273"/>
                    <a:pt x="6258" y="3517"/>
                  </a:cubicBezTo>
                  <a:cubicBezTo>
                    <a:pt x="8613" y="-240"/>
                    <a:pt x="11372" y="-1179"/>
                    <a:pt x="13996" y="1638"/>
                  </a:cubicBezTo>
                  <a:cubicBezTo>
                    <a:pt x="16621" y="4456"/>
                    <a:pt x="19110" y="11030"/>
                    <a:pt x="21600" y="1760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7" name="Line"/>
            <p:cNvSpPr/>
            <p:nvPr/>
          </p:nvSpPr>
          <p:spPr>
            <a:xfrm>
              <a:off x="5005337" y="5657850"/>
              <a:ext cx="585693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600" fill="norm" stroke="1" extrusionOk="0">
                  <a:moveTo>
                    <a:pt x="987" y="21600"/>
                  </a:moveTo>
                  <a:cubicBezTo>
                    <a:pt x="443" y="21600"/>
                    <a:pt x="-101" y="21600"/>
                    <a:pt x="16" y="21086"/>
                  </a:cubicBezTo>
                  <a:cubicBezTo>
                    <a:pt x="132" y="20571"/>
                    <a:pt x="909" y="19543"/>
                    <a:pt x="2696" y="16457"/>
                  </a:cubicBezTo>
                  <a:cubicBezTo>
                    <a:pt x="4483" y="13371"/>
                    <a:pt x="7280" y="8229"/>
                    <a:pt x="10582" y="5143"/>
                  </a:cubicBezTo>
                  <a:cubicBezTo>
                    <a:pt x="13885" y="2057"/>
                    <a:pt x="17692" y="1029"/>
                    <a:pt x="21499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8" name="Line"/>
            <p:cNvSpPr/>
            <p:nvPr/>
          </p:nvSpPr>
          <p:spPr>
            <a:xfrm>
              <a:off x="4815772" y="6433255"/>
              <a:ext cx="254558" cy="619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421" fill="norm" stroke="1" extrusionOk="0">
                  <a:moveTo>
                    <a:pt x="21468" y="195"/>
                  </a:moveTo>
                  <a:cubicBezTo>
                    <a:pt x="17719" y="48"/>
                    <a:pt x="13970" y="-98"/>
                    <a:pt x="11114" y="85"/>
                  </a:cubicBezTo>
                  <a:cubicBezTo>
                    <a:pt x="8258" y="268"/>
                    <a:pt x="6294" y="781"/>
                    <a:pt x="5223" y="1476"/>
                  </a:cubicBezTo>
                  <a:cubicBezTo>
                    <a:pt x="4152" y="2172"/>
                    <a:pt x="3974" y="3050"/>
                    <a:pt x="4063" y="4478"/>
                  </a:cubicBezTo>
                  <a:cubicBezTo>
                    <a:pt x="4152" y="5906"/>
                    <a:pt x="4509" y="7883"/>
                    <a:pt x="4242" y="10153"/>
                  </a:cubicBezTo>
                  <a:cubicBezTo>
                    <a:pt x="3974" y="12423"/>
                    <a:pt x="3081" y="14985"/>
                    <a:pt x="2367" y="16633"/>
                  </a:cubicBezTo>
                  <a:cubicBezTo>
                    <a:pt x="1653" y="18280"/>
                    <a:pt x="1118" y="19013"/>
                    <a:pt x="671" y="19598"/>
                  </a:cubicBezTo>
                  <a:cubicBezTo>
                    <a:pt x="225" y="20184"/>
                    <a:pt x="-132" y="20623"/>
                    <a:pt x="47" y="20953"/>
                  </a:cubicBezTo>
                  <a:cubicBezTo>
                    <a:pt x="225" y="21282"/>
                    <a:pt x="939" y="21502"/>
                    <a:pt x="3528" y="21392"/>
                  </a:cubicBezTo>
                  <a:cubicBezTo>
                    <a:pt x="6116" y="21282"/>
                    <a:pt x="10579" y="20843"/>
                    <a:pt x="15042" y="2040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9" name="Line"/>
            <p:cNvSpPr/>
            <p:nvPr/>
          </p:nvSpPr>
          <p:spPr>
            <a:xfrm>
              <a:off x="5083029" y="6708031"/>
              <a:ext cx="304801" cy="327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1" fill="norm" stroke="1" extrusionOk="0">
                  <a:moveTo>
                    <a:pt x="0" y="21441"/>
                  </a:moveTo>
                  <a:cubicBezTo>
                    <a:pt x="750" y="19918"/>
                    <a:pt x="1500" y="18395"/>
                    <a:pt x="3000" y="15487"/>
                  </a:cubicBezTo>
                  <a:cubicBezTo>
                    <a:pt x="4500" y="12579"/>
                    <a:pt x="6750" y="8287"/>
                    <a:pt x="7950" y="5795"/>
                  </a:cubicBezTo>
                  <a:cubicBezTo>
                    <a:pt x="9150" y="3303"/>
                    <a:pt x="9300" y="2610"/>
                    <a:pt x="9450" y="1849"/>
                  </a:cubicBezTo>
                  <a:cubicBezTo>
                    <a:pt x="9600" y="1087"/>
                    <a:pt x="9750" y="256"/>
                    <a:pt x="9525" y="49"/>
                  </a:cubicBezTo>
                  <a:cubicBezTo>
                    <a:pt x="9300" y="-159"/>
                    <a:pt x="8700" y="256"/>
                    <a:pt x="8025" y="2126"/>
                  </a:cubicBezTo>
                  <a:cubicBezTo>
                    <a:pt x="7350" y="3995"/>
                    <a:pt x="6600" y="7318"/>
                    <a:pt x="6225" y="9672"/>
                  </a:cubicBezTo>
                  <a:cubicBezTo>
                    <a:pt x="5850" y="12026"/>
                    <a:pt x="5850" y="13410"/>
                    <a:pt x="6075" y="14449"/>
                  </a:cubicBezTo>
                  <a:cubicBezTo>
                    <a:pt x="6300" y="15487"/>
                    <a:pt x="6750" y="16179"/>
                    <a:pt x="7350" y="16526"/>
                  </a:cubicBezTo>
                  <a:cubicBezTo>
                    <a:pt x="7950" y="16872"/>
                    <a:pt x="8700" y="16872"/>
                    <a:pt x="10050" y="15695"/>
                  </a:cubicBezTo>
                  <a:cubicBezTo>
                    <a:pt x="11400" y="14518"/>
                    <a:pt x="13350" y="12164"/>
                    <a:pt x="14775" y="10156"/>
                  </a:cubicBezTo>
                  <a:cubicBezTo>
                    <a:pt x="16200" y="8149"/>
                    <a:pt x="17100" y="6487"/>
                    <a:pt x="17700" y="5103"/>
                  </a:cubicBezTo>
                  <a:cubicBezTo>
                    <a:pt x="18300" y="3718"/>
                    <a:pt x="18600" y="2610"/>
                    <a:pt x="18675" y="2472"/>
                  </a:cubicBezTo>
                  <a:cubicBezTo>
                    <a:pt x="18750" y="2333"/>
                    <a:pt x="18600" y="3164"/>
                    <a:pt x="18900" y="5172"/>
                  </a:cubicBezTo>
                  <a:cubicBezTo>
                    <a:pt x="19200" y="7179"/>
                    <a:pt x="19950" y="10364"/>
                    <a:pt x="20475" y="12095"/>
                  </a:cubicBezTo>
                  <a:cubicBezTo>
                    <a:pt x="21000" y="13826"/>
                    <a:pt x="21300" y="14103"/>
                    <a:pt x="21600" y="1437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0" name="Line"/>
            <p:cNvSpPr/>
            <p:nvPr/>
          </p:nvSpPr>
          <p:spPr>
            <a:xfrm>
              <a:off x="5197279" y="6529916"/>
              <a:ext cx="139751" cy="174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202" fill="norm" stroke="1" extrusionOk="0">
                  <a:moveTo>
                    <a:pt x="975" y="19029"/>
                  </a:moveTo>
                  <a:cubicBezTo>
                    <a:pt x="330" y="20314"/>
                    <a:pt x="-315" y="21600"/>
                    <a:pt x="169" y="21086"/>
                  </a:cubicBezTo>
                  <a:cubicBezTo>
                    <a:pt x="652" y="20571"/>
                    <a:pt x="2264" y="18257"/>
                    <a:pt x="4843" y="14786"/>
                  </a:cubicBezTo>
                  <a:cubicBezTo>
                    <a:pt x="7422" y="11314"/>
                    <a:pt x="10969" y="6686"/>
                    <a:pt x="13225" y="3857"/>
                  </a:cubicBezTo>
                  <a:cubicBezTo>
                    <a:pt x="15482" y="1029"/>
                    <a:pt x="16449" y="0"/>
                    <a:pt x="17416" y="0"/>
                  </a:cubicBezTo>
                  <a:cubicBezTo>
                    <a:pt x="18384" y="0"/>
                    <a:pt x="19351" y="1029"/>
                    <a:pt x="19995" y="3600"/>
                  </a:cubicBezTo>
                  <a:cubicBezTo>
                    <a:pt x="20640" y="6171"/>
                    <a:pt x="20963" y="10286"/>
                    <a:pt x="21285" y="144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1" name="Line"/>
            <p:cNvSpPr/>
            <p:nvPr/>
          </p:nvSpPr>
          <p:spPr>
            <a:xfrm>
              <a:off x="5400529" y="6445783"/>
              <a:ext cx="257428" cy="594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581" fill="norm" stroke="1" extrusionOk="0">
                  <a:moveTo>
                    <a:pt x="0" y="1365"/>
                  </a:moveTo>
                  <a:cubicBezTo>
                    <a:pt x="4072" y="903"/>
                    <a:pt x="8144" y="442"/>
                    <a:pt x="10711" y="212"/>
                  </a:cubicBezTo>
                  <a:cubicBezTo>
                    <a:pt x="13279" y="-19"/>
                    <a:pt x="14341" y="-19"/>
                    <a:pt x="15315" y="19"/>
                  </a:cubicBezTo>
                  <a:cubicBezTo>
                    <a:pt x="16289" y="58"/>
                    <a:pt x="17174" y="135"/>
                    <a:pt x="17705" y="365"/>
                  </a:cubicBezTo>
                  <a:cubicBezTo>
                    <a:pt x="18236" y="596"/>
                    <a:pt x="18413" y="980"/>
                    <a:pt x="18325" y="2172"/>
                  </a:cubicBezTo>
                  <a:cubicBezTo>
                    <a:pt x="18236" y="3363"/>
                    <a:pt x="17882" y="5362"/>
                    <a:pt x="17705" y="7553"/>
                  </a:cubicBezTo>
                  <a:cubicBezTo>
                    <a:pt x="17528" y="9743"/>
                    <a:pt x="17528" y="12126"/>
                    <a:pt x="18059" y="14048"/>
                  </a:cubicBezTo>
                  <a:cubicBezTo>
                    <a:pt x="18590" y="15970"/>
                    <a:pt x="19652" y="17430"/>
                    <a:pt x="20361" y="18391"/>
                  </a:cubicBezTo>
                  <a:cubicBezTo>
                    <a:pt x="21069" y="19352"/>
                    <a:pt x="21423" y="19813"/>
                    <a:pt x="21511" y="20236"/>
                  </a:cubicBezTo>
                  <a:cubicBezTo>
                    <a:pt x="21600" y="20659"/>
                    <a:pt x="21423" y="21043"/>
                    <a:pt x="20715" y="21274"/>
                  </a:cubicBezTo>
                  <a:cubicBezTo>
                    <a:pt x="20007" y="21504"/>
                    <a:pt x="18767" y="21581"/>
                    <a:pt x="16820" y="21581"/>
                  </a:cubicBezTo>
                  <a:cubicBezTo>
                    <a:pt x="14872" y="21581"/>
                    <a:pt x="12216" y="21504"/>
                    <a:pt x="10446" y="21350"/>
                  </a:cubicBezTo>
                  <a:cubicBezTo>
                    <a:pt x="8675" y="21197"/>
                    <a:pt x="7790" y="20966"/>
                    <a:pt x="7525" y="20659"/>
                  </a:cubicBezTo>
                  <a:cubicBezTo>
                    <a:pt x="7259" y="20351"/>
                    <a:pt x="7613" y="19967"/>
                    <a:pt x="7967" y="1958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2" name="Line"/>
            <p:cNvSpPr/>
            <p:nvPr/>
          </p:nvSpPr>
          <p:spPr>
            <a:xfrm>
              <a:off x="5825979" y="6806636"/>
              <a:ext cx="120651" cy="1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926" y="11375"/>
                    <a:pt x="9853" y="2735"/>
                    <a:pt x="13453" y="575"/>
                  </a:cubicBezTo>
                  <a:cubicBezTo>
                    <a:pt x="17053" y="-1585"/>
                    <a:pt x="19326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3" name="Line"/>
            <p:cNvSpPr/>
            <p:nvPr/>
          </p:nvSpPr>
          <p:spPr>
            <a:xfrm>
              <a:off x="6111729" y="6665068"/>
              <a:ext cx="374651" cy="313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7" fill="norm" stroke="1" extrusionOk="0">
                  <a:moveTo>
                    <a:pt x="0" y="21477"/>
                  </a:moveTo>
                  <a:cubicBezTo>
                    <a:pt x="2075" y="17273"/>
                    <a:pt x="4149" y="13069"/>
                    <a:pt x="5797" y="9807"/>
                  </a:cubicBezTo>
                  <a:cubicBezTo>
                    <a:pt x="7444" y="6545"/>
                    <a:pt x="8664" y="4226"/>
                    <a:pt x="9397" y="2631"/>
                  </a:cubicBezTo>
                  <a:cubicBezTo>
                    <a:pt x="10129" y="1037"/>
                    <a:pt x="10373" y="167"/>
                    <a:pt x="10312" y="22"/>
                  </a:cubicBezTo>
                  <a:cubicBezTo>
                    <a:pt x="10251" y="-123"/>
                    <a:pt x="9885" y="457"/>
                    <a:pt x="9275" y="1979"/>
                  </a:cubicBezTo>
                  <a:cubicBezTo>
                    <a:pt x="8664" y="3501"/>
                    <a:pt x="7810" y="5966"/>
                    <a:pt x="7322" y="8140"/>
                  </a:cubicBezTo>
                  <a:cubicBezTo>
                    <a:pt x="6834" y="10315"/>
                    <a:pt x="6712" y="12199"/>
                    <a:pt x="6712" y="13504"/>
                  </a:cubicBezTo>
                  <a:cubicBezTo>
                    <a:pt x="6712" y="14809"/>
                    <a:pt x="6834" y="15533"/>
                    <a:pt x="7261" y="15968"/>
                  </a:cubicBezTo>
                  <a:cubicBezTo>
                    <a:pt x="7688" y="16403"/>
                    <a:pt x="8420" y="16548"/>
                    <a:pt x="9641" y="15461"/>
                  </a:cubicBezTo>
                  <a:cubicBezTo>
                    <a:pt x="10861" y="14374"/>
                    <a:pt x="12569" y="12054"/>
                    <a:pt x="13851" y="10025"/>
                  </a:cubicBezTo>
                  <a:cubicBezTo>
                    <a:pt x="15132" y="7995"/>
                    <a:pt x="15986" y="6256"/>
                    <a:pt x="16597" y="4878"/>
                  </a:cubicBezTo>
                  <a:cubicBezTo>
                    <a:pt x="17207" y="3501"/>
                    <a:pt x="17573" y="2486"/>
                    <a:pt x="17573" y="2341"/>
                  </a:cubicBezTo>
                  <a:cubicBezTo>
                    <a:pt x="17573" y="2196"/>
                    <a:pt x="17207" y="2921"/>
                    <a:pt x="17024" y="4806"/>
                  </a:cubicBezTo>
                  <a:cubicBezTo>
                    <a:pt x="16841" y="6690"/>
                    <a:pt x="16841" y="9735"/>
                    <a:pt x="17634" y="12127"/>
                  </a:cubicBezTo>
                  <a:cubicBezTo>
                    <a:pt x="18427" y="14519"/>
                    <a:pt x="20014" y="16258"/>
                    <a:pt x="21600" y="1799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4" name="Line"/>
            <p:cNvSpPr/>
            <p:nvPr/>
          </p:nvSpPr>
          <p:spPr>
            <a:xfrm>
              <a:off x="6829279" y="6775450"/>
              <a:ext cx="1905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5" name="Line"/>
            <p:cNvSpPr/>
            <p:nvPr/>
          </p:nvSpPr>
          <p:spPr>
            <a:xfrm>
              <a:off x="6854679" y="6883400"/>
              <a:ext cx="3111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61" y="14400"/>
                    <a:pt x="8522" y="7200"/>
                    <a:pt x="12122" y="3600"/>
                  </a:cubicBezTo>
                  <a:cubicBezTo>
                    <a:pt x="15722" y="0"/>
                    <a:pt x="1866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6" name="Line"/>
            <p:cNvSpPr/>
            <p:nvPr/>
          </p:nvSpPr>
          <p:spPr>
            <a:xfrm>
              <a:off x="7407129" y="6643811"/>
              <a:ext cx="192427" cy="328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471" fill="norm" stroke="1" extrusionOk="0">
                  <a:moveTo>
                    <a:pt x="0" y="3626"/>
                  </a:moveTo>
                  <a:cubicBezTo>
                    <a:pt x="0" y="2657"/>
                    <a:pt x="0" y="1688"/>
                    <a:pt x="1996" y="996"/>
                  </a:cubicBezTo>
                  <a:cubicBezTo>
                    <a:pt x="3991" y="303"/>
                    <a:pt x="7983" y="-112"/>
                    <a:pt x="11035" y="26"/>
                  </a:cubicBezTo>
                  <a:cubicBezTo>
                    <a:pt x="14087" y="165"/>
                    <a:pt x="16200" y="857"/>
                    <a:pt x="17257" y="1550"/>
                  </a:cubicBezTo>
                  <a:cubicBezTo>
                    <a:pt x="18313" y="2242"/>
                    <a:pt x="18313" y="2934"/>
                    <a:pt x="16904" y="3973"/>
                  </a:cubicBezTo>
                  <a:cubicBezTo>
                    <a:pt x="15496" y="5011"/>
                    <a:pt x="12678" y="6396"/>
                    <a:pt x="10330" y="7365"/>
                  </a:cubicBezTo>
                  <a:cubicBezTo>
                    <a:pt x="7983" y="8334"/>
                    <a:pt x="6104" y="8888"/>
                    <a:pt x="5635" y="9373"/>
                  </a:cubicBezTo>
                  <a:cubicBezTo>
                    <a:pt x="5165" y="9857"/>
                    <a:pt x="6104" y="10273"/>
                    <a:pt x="8452" y="10965"/>
                  </a:cubicBezTo>
                  <a:cubicBezTo>
                    <a:pt x="10800" y="11657"/>
                    <a:pt x="14557" y="12626"/>
                    <a:pt x="17022" y="13526"/>
                  </a:cubicBezTo>
                  <a:cubicBezTo>
                    <a:pt x="19487" y="14426"/>
                    <a:pt x="20661" y="15257"/>
                    <a:pt x="21130" y="16019"/>
                  </a:cubicBezTo>
                  <a:cubicBezTo>
                    <a:pt x="21600" y="16780"/>
                    <a:pt x="21365" y="17473"/>
                    <a:pt x="19722" y="18303"/>
                  </a:cubicBezTo>
                  <a:cubicBezTo>
                    <a:pt x="18078" y="19134"/>
                    <a:pt x="15026" y="20103"/>
                    <a:pt x="11974" y="20657"/>
                  </a:cubicBezTo>
                  <a:cubicBezTo>
                    <a:pt x="8922" y="21211"/>
                    <a:pt x="5870" y="21350"/>
                    <a:pt x="3639" y="21419"/>
                  </a:cubicBezTo>
                  <a:cubicBezTo>
                    <a:pt x="1409" y="21488"/>
                    <a:pt x="0" y="21488"/>
                    <a:pt x="235" y="21419"/>
                  </a:cubicBezTo>
                  <a:cubicBezTo>
                    <a:pt x="470" y="21350"/>
                    <a:pt x="2348" y="21211"/>
                    <a:pt x="4226" y="2107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7" name="Line"/>
            <p:cNvSpPr/>
            <p:nvPr/>
          </p:nvSpPr>
          <p:spPr>
            <a:xfrm>
              <a:off x="7629379" y="6750050"/>
              <a:ext cx="317501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20763"/>
                    <a:pt x="0" y="19926"/>
                    <a:pt x="288" y="19256"/>
                  </a:cubicBezTo>
                  <a:cubicBezTo>
                    <a:pt x="576" y="18586"/>
                    <a:pt x="1152" y="18084"/>
                    <a:pt x="2304" y="16158"/>
                  </a:cubicBezTo>
                  <a:cubicBezTo>
                    <a:pt x="3456" y="14233"/>
                    <a:pt x="5184" y="10884"/>
                    <a:pt x="6408" y="8288"/>
                  </a:cubicBezTo>
                  <a:cubicBezTo>
                    <a:pt x="7632" y="5693"/>
                    <a:pt x="8352" y="3851"/>
                    <a:pt x="8784" y="2428"/>
                  </a:cubicBezTo>
                  <a:cubicBezTo>
                    <a:pt x="9216" y="1005"/>
                    <a:pt x="9360" y="0"/>
                    <a:pt x="9288" y="0"/>
                  </a:cubicBezTo>
                  <a:cubicBezTo>
                    <a:pt x="9216" y="0"/>
                    <a:pt x="8928" y="1005"/>
                    <a:pt x="8424" y="3600"/>
                  </a:cubicBezTo>
                  <a:cubicBezTo>
                    <a:pt x="7920" y="6195"/>
                    <a:pt x="7200" y="10381"/>
                    <a:pt x="6984" y="12977"/>
                  </a:cubicBezTo>
                  <a:cubicBezTo>
                    <a:pt x="6768" y="15572"/>
                    <a:pt x="7056" y="16577"/>
                    <a:pt x="7560" y="17163"/>
                  </a:cubicBezTo>
                  <a:cubicBezTo>
                    <a:pt x="8064" y="17749"/>
                    <a:pt x="8784" y="17916"/>
                    <a:pt x="9648" y="17247"/>
                  </a:cubicBezTo>
                  <a:cubicBezTo>
                    <a:pt x="10512" y="16577"/>
                    <a:pt x="11520" y="15070"/>
                    <a:pt x="12384" y="13312"/>
                  </a:cubicBezTo>
                  <a:cubicBezTo>
                    <a:pt x="13248" y="11553"/>
                    <a:pt x="13968" y="9544"/>
                    <a:pt x="14544" y="8121"/>
                  </a:cubicBezTo>
                  <a:cubicBezTo>
                    <a:pt x="15120" y="6698"/>
                    <a:pt x="15552" y="5860"/>
                    <a:pt x="15984" y="4772"/>
                  </a:cubicBezTo>
                  <a:cubicBezTo>
                    <a:pt x="16416" y="3684"/>
                    <a:pt x="16848" y="2344"/>
                    <a:pt x="16920" y="2260"/>
                  </a:cubicBezTo>
                  <a:cubicBezTo>
                    <a:pt x="16992" y="2177"/>
                    <a:pt x="16704" y="3349"/>
                    <a:pt x="16776" y="5442"/>
                  </a:cubicBezTo>
                  <a:cubicBezTo>
                    <a:pt x="16848" y="7535"/>
                    <a:pt x="17280" y="10549"/>
                    <a:pt x="18144" y="12558"/>
                  </a:cubicBezTo>
                  <a:cubicBezTo>
                    <a:pt x="19008" y="14567"/>
                    <a:pt x="20304" y="15572"/>
                    <a:pt x="21600" y="1657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8" name="Line"/>
            <p:cNvSpPr/>
            <p:nvPr/>
          </p:nvSpPr>
          <p:spPr>
            <a:xfrm>
              <a:off x="8111979" y="6877050"/>
              <a:ext cx="2286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9" name="Line"/>
            <p:cNvSpPr/>
            <p:nvPr/>
          </p:nvSpPr>
          <p:spPr>
            <a:xfrm>
              <a:off x="8473929" y="6779683"/>
              <a:ext cx="311151" cy="218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76" y="16357"/>
                    <a:pt x="2351" y="11115"/>
                    <a:pt x="3159" y="7864"/>
                  </a:cubicBezTo>
                  <a:cubicBezTo>
                    <a:pt x="3967" y="4614"/>
                    <a:pt x="4408" y="3355"/>
                    <a:pt x="4849" y="2307"/>
                  </a:cubicBezTo>
                  <a:cubicBezTo>
                    <a:pt x="5290" y="1258"/>
                    <a:pt x="5731" y="419"/>
                    <a:pt x="5731" y="524"/>
                  </a:cubicBezTo>
                  <a:cubicBezTo>
                    <a:pt x="5731" y="629"/>
                    <a:pt x="5290" y="1678"/>
                    <a:pt x="4922" y="4299"/>
                  </a:cubicBezTo>
                  <a:cubicBezTo>
                    <a:pt x="4555" y="6920"/>
                    <a:pt x="4261" y="11115"/>
                    <a:pt x="4335" y="13736"/>
                  </a:cubicBezTo>
                  <a:cubicBezTo>
                    <a:pt x="4408" y="16357"/>
                    <a:pt x="4849" y="17406"/>
                    <a:pt x="5510" y="17930"/>
                  </a:cubicBezTo>
                  <a:cubicBezTo>
                    <a:pt x="6171" y="18454"/>
                    <a:pt x="7053" y="18454"/>
                    <a:pt x="8376" y="16986"/>
                  </a:cubicBezTo>
                  <a:cubicBezTo>
                    <a:pt x="9698" y="15518"/>
                    <a:pt x="11461" y="12583"/>
                    <a:pt x="12784" y="9856"/>
                  </a:cubicBezTo>
                  <a:cubicBezTo>
                    <a:pt x="14106" y="7130"/>
                    <a:pt x="14988" y="4614"/>
                    <a:pt x="15502" y="2831"/>
                  </a:cubicBezTo>
                  <a:cubicBezTo>
                    <a:pt x="16016" y="1049"/>
                    <a:pt x="16163" y="0"/>
                    <a:pt x="16090" y="0"/>
                  </a:cubicBezTo>
                  <a:cubicBezTo>
                    <a:pt x="16016" y="0"/>
                    <a:pt x="15722" y="1049"/>
                    <a:pt x="15649" y="3355"/>
                  </a:cubicBezTo>
                  <a:cubicBezTo>
                    <a:pt x="15576" y="5662"/>
                    <a:pt x="15722" y="9227"/>
                    <a:pt x="16751" y="11534"/>
                  </a:cubicBezTo>
                  <a:cubicBezTo>
                    <a:pt x="17780" y="13841"/>
                    <a:pt x="19690" y="14889"/>
                    <a:pt x="21600" y="1593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0" name="Line"/>
            <p:cNvSpPr/>
            <p:nvPr/>
          </p:nvSpPr>
          <p:spPr>
            <a:xfrm>
              <a:off x="8937479" y="6838950"/>
              <a:ext cx="1206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1" name="Line"/>
            <p:cNvSpPr/>
            <p:nvPr/>
          </p:nvSpPr>
          <p:spPr>
            <a:xfrm>
              <a:off x="8943829" y="6921500"/>
              <a:ext cx="1968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2" name="Line"/>
            <p:cNvSpPr/>
            <p:nvPr/>
          </p:nvSpPr>
          <p:spPr>
            <a:xfrm>
              <a:off x="9272690" y="6655797"/>
              <a:ext cx="261690" cy="246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1457" fill="norm" stroke="1" extrusionOk="0">
                  <a:moveTo>
                    <a:pt x="110" y="5451"/>
                  </a:moveTo>
                  <a:cubicBezTo>
                    <a:pt x="-63" y="4528"/>
                    <a:pt x="-236" y="3605"/>
                    <a:pt x="1319" y="2498"/>
                  </a:cubicBezTo>
                  <a:cubicBezTo>
                    <a:pt x="2874" y="1390"/>
                    <a:pt x="6158" y="98"/>
                    <a:pt x="8490" y="5"/>
                  </a:cubicBezTo>
                  <a:cubicBezTo>
                    <a:pt x="10823" y="-87"/>
                    <a:pt x="12206" y="1021"/>
                    <a:pt x="12465" y="3144"/>
                  </a:cubicBezTo>
                  <a:cubicBezTo>
                    <a:pt x="12724" y="5267"/>
                    <a:pt x="11860" y="8405"/>
                    <a:pt x="10218" y="11359"/>
                  </a:cubicBezTo>
                  <a:cubicBezTo>
                    <a:pt x="8577" y="14313"/>
                    <a:pt x="6158" y="17082"/>
                    <a:pt x="4516" y="18744"/>
                  </a:cubicBezTo>
                  <a:cubicBezTo>
                    <a:pt x="2874" y="20405"/>
                    <a:pt x="2010" y="20959"/>
                    <a:pt x="2010" y="21236"/>
                  </a:cubicBezTo>
                  <a:cubicBezTo>
                    <a:pt x="2010" y="21513"/>
                    <a:pt x="2874" y="21513"/>
                    <a:pt x="6244" y="21328"/>
                  </a:cubicBezTo>
                  <a:cubicBezTo>
                    <a:pt x="9614" y="21144"/>
                    <a:pt x="15489" y="20775"/>
                    <a:pt x="21364" y="2040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3" name="Line"/>
            <p:cNvSpPr/>
            <p:nvPr/>
          </p:nvSpPr>
          <p:spPr>
            <a:xfrm>
              <a:off x="9572479" y="6670587"/>
              <a:ext cx="304801" cy="238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2" fill="norm" stroke="1" extrusionOk="0">
                  <a:moveTo>
                    <a:pt x="0" y="21512"/>
                  </a:moveTo>
                  <a:cubicBezTo>
                    <a:pt x="1050" y="18454"/>
                    <a:pt x="2100" y="15395"/>
                    <a:pt x="3450" y="12146"/>
                  </a:cubicBezTo>
                  <a:cubicBezTo>
                    <a:pt x="4800" y="8896"/>
                    <a:pt x="6450" y="5455"/>
                    <a:pt x="7350" y="3257"/>
                  </a:cubicBezTo>
                  <a:cubicBezTo>
                    <a:pt x="8250" y="1059"/>
                    <a:pt x="8400" y="103"/>
                    <a:pt x="8175" y="8"/>
                  </a:cubicBezTo>
                  <a:cubicBezTo>
                    <a:pt x="7950" y="-88"/>
                    <a:pt x="7350" y="677"/>
                    <a:pt x="6750" y="2779"/>
                  </a:cubicBezTo>
                  <a:cubicBezTo>
                    <a:pt x="6150" y="4882"/>
                    <a:pt x="5550" y="8323"/>
                    <a:pt x="5325" y="10521"/>
                  </a:cubicBezTo>
                  <a:cubicBezTo>
                    <a:pt x="5100" y="12719"/>
                    <a:pt x="5250" y="13675"/>
                    <a:pt x="5700" y="14439"/>
                  </a:cubicBezTo>
                  <a:cubicBezTo>
                    <a:pt x="6150" y="15204"/>
                    <a:pt x="6900" y="15777"/>
                    <a:pt x="8100" y="15491"/>
                  </a:cubicBezTo>
                  <a:cubicBezTo>
                    <a:pt x="9300" y="15204"/>
                    <a:pt x="10950" y="14057"/>
                    <a:pt x="12525" y="12146"/>
                  </a:cubicBezTo>
                  <a:cubicBezTo>
                    <a:pt x="14100" y="10234"/>
                    <a:pt x="15600" y="7558"/>
                    <a:pt x="16650" y="5742"/>
                  </a:cubicBezTo>
                  <a:cubicBezTo>
                    <a:pt x="17700" y="3926"/>
                    <a:pt x="18300" y="2970"/>
                    <a:pt x="18375" y="2875"/>
                  </a:cubicBezTo>
                  <a:cubicBezTo>
                    <a:pt x="18450" y="2779"/>
                    <a:pt x="18000" y="3544"/>
                    <a:pt x="17850" y="5647"/>
                  </a:cubicBezTo>
                  <a:cubicBezTo>
                    <a:pt x="17700" y="7749"/>
                    <a:pt x="17850" y="11190"/>
                    <a:pt x="18525" y="13675"/>
                  </a:cubicBezTo>
                  <a:cubicBezTo>
                    <a:pt x="19200" y="16160"/>
                    <a:pt x="20400" y="17689"/>
                    <a:pt x="21600" y="1921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4" name="Line"/>
            <p:cNvSpPr/>
            <p:nvPr/>
          </p:nvSpPr>
          <p:spPr>
            <a:xfrm>
              <a:off x="-1" y="101600"/>
              <a:ext cx="180037" cy="1181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7" h="21600" fill="norm" stroke="1" extrusionOk="0">
                  <a:moveTo>
                    <a:pt x="1101" y="0"/>
                  </a:moveTo>
                  <a:cubicBezTo>
                    <a:pt x="356" y="155"/>
                    <a:pt x="-389" y="310"/>
                    <a:pt x="232" y="619"/>
                  </a:cubicBezTo>
                  <a:cubicBezTo>
                    <a:pt x="852" y="929"/>
                    <a:pt x="2839" y="1394"/>
                    <a:pt x="5321" y="2245"/>
                  </a:cubicBezTo>
                  <a:cubicBezTo>
                    <a:pt x="7804" y="3097"/>
                    <a:pt x="10783" y="4335"/>
                    <a:pt x="13142" y="5710"/>
                  </a:cubicBezTo>
                  <a:cubicBezTo>
                    <a:pt x="15501" y="7084"/>
                    <a:pt x="17239" y="8594"/>
                    <a:pt x="18480" y="10045"/>
                  </a:cubicBezTo>
                  <a:cubicBezTo>
                    <a:pt x="19721" y="11497"/>
                    <a:pt x="20466" y="12890"/>
                    <a:pt x="20839" y="14265"/>
                  </a:cubicBezTo>
                  <a:cubicBezTo>
                    <a:pt x="21211" y="15639"/>
                    <a:pt x="21211" y="16994"/>
                    <a:pt x="20839" y="18213"/>
                  </a:cubicBezTo>
                  <a:cubicBezTo>
                    <a:pt x="20466" y="19432"/>
                    <a:pt x="19721" y="20516"/>
                    <a:pt x="18977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5" name="Line"/>
            <p:cNvSpPr/>
            <p:nvPr/>
          </p:nvSpPr>
          <p:spPr>
            <a:xfrm>
              <a:off x="10216716" y="0"/>
              <a:ext cx="157745" cy="424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1" h="21540" fill="norm" stroke="1" extrusionOk="0">
                  <a:moveTo>
                    <a:pt x="1318" y="0"/>
                  </a:moveTo>
                  <a:cubicBezTo>
                    <a:pt x="750" y="2257"/>
                    <a:pt x="181" y="4513"/>
                    <a:pt x="39" y="7361"/>
                  </a:cubicBezTo>
                  <a:cubicBezTo>
                    <a:pt x="-103" y="10209"/>
                    <a:pt x="181" y="13648"/>
                    <a:pt x="323" y="15636"/>
                  </a:cubicBezTo>
                  <a:cubicBezTo>
                    <a:pt x="465" y="17624"/>
                    <a:pt x="465" y="18161"/>
                    <a:pt x="750" y="18161"/>
                  </a:cubicBezTo>
                  <a:cubicBezTo>
                    <a:pt x="1034" y="18161"/>
                    <a:pt x="1602" y="17624"/>
                    <a:pt x="2313" y="16710"/>
                  </a:cubicBezTo>
                  <a:cubicBezTo>
                    <a:pt x="3023" y="15797"/>
                    <a:pt x="3876" y="14507"/>
                    <a:pt x="4729" y="13648"/>
                  </a:cubicBezTo>
                  <a:cubicBezTo>
                    <a:pt x="5581" y="12788"/>
                    <a:pt x="6434" y="12358"/>
                    <a:pt x="7571" y="12090"/>
                  </a:cubicBezTo>
                  <a:cubicBezTo>
                    <a:pt x="8708" y="11821"/>
                    <a:pt x="10129" y="11713"/>
                    <a:pt x="11692" y="11660"/>
                  </a:cubicBezTo>
                  <a:cubicBezTo>
                    <a:pt x="13255" y="11606"/>
                    <a:pt x="14960" y="11606"/>
                    <a:pt x="16665" y="12090"/>
                  </a:cubicBezTo>
                  <a:cubicBezTo>
                    <a:pt x="18371" y="12573"/>
                    <a:pt x="20076" y="13540"/>
                    <a:pt x="20786" y="14937"/>
                  </a:cubicBezTo>
                  <a:cubicBezTo>
                    <a:pt x="21497" y="16334"/>
                    <a:pt x="21213" y="18161"/>
                    <a:pt x="20218" y="19343"/>
                  </a:cubicBezTo>
                  <a:cubicBezTo>
                    <a:pt x="19223" y="20525"/>
                    <a:pt x="17518" y="21063"/>
                    <a:pt x="15955" y="21331"/>
                  </a:cubicBezTo>
                  <a:cubicBezTo>
                    <a:pt x="14392" y="21600"/>
                    <a:pt x="12971" y="21600"/>
                    <a:pt x="11834" y="21385"/>
                  </a:cubicBezTo>
                  <a:cubicBezTo>
                    <a:pt x="10697" y="21170"/>
                    <a:pt x="9844" y="20740"/>
                    <a:pt x="8992" y="19988"/>
                  </a:cubicBezTo>
                  <a:cubicBezTo>
                    <a:pt x="8139" y="19236"/>
                    <a:pt x="7286" y="18161"/>
                    <a:pt x="7997" y="17248"/>
                  </a:cubicBezTo>
                  <a:cubicBezTo>
                    <a:pt x="8708" y="16334"/>
                    <a:pt x="10981" y="15582"/>
                    <a:pt x="13255" y="1483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6" name="Line"/>
            <p:cNvSpPr/>
            <p:nvPr/>
          </p:nvSpPr>
          <p:spPr>
            <a:xfrm>
              <a:off x="10448779" y="215900"/>
              <a:ext cx="1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7" name="Line"/>
            <p:cNvSpPr/>
            <p:nvPr/>
          </p:nvSpPr>
          <p:spPr>
            <a:xfrm>
              <a:off x="10446662" y="149171"/>
              <a:ext cx="40218" cy="34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0" h="20997" fill="norm" stroke="1" extrusionOk="0">
                  <a:moveTo>
                    <a:pt x="1080" y="20997"/>
                  </a:moveTo>
                  <a:cubicBezTo>
                    <a:pt x="0" y="10832"/>
                    <a:pt x="-1080" y="668"/>
                    <a:pt x="2160" y="32"/>
                  </a:cubicBezTo>
                  <a:cubicBezTo>
                    <a:pt x="5400" y="-603"/>
                    <a:pt x="12960" y="8291"/>
                    <a:pt x="20520" y="1718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8" name="Line"/>
            <p:cNvSpPr/>
            <p:nvPr/>
          </p:nvSpPr>
          <p:spPr>
            <a:xfrm>
              <a:off x="10504406" y="211623"/>
              <a:ext cx="172974" cy="123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001" fill="norm" stroke="1" extrusionOk="0">
                  <a:moveTo>
                    <a:pt x="13460" y="5047"/>
                  </a:moveTo>
                  <a:cubicBezTo>
                    <a:pt x="12159" y="3247"/>
                    <a:pt x="10857" y="1447"/>
                    <a:pt x="9556" y="547"/>
                  </a:cubicBezTo>
                  <a:cubicBezTo>
                    <a:pt x="8255" y="-353"/>
                    <a:pt x="6954" y="-353"/>
                    <a:pt x="5262" y="2167"/>
                  </a:cubicBezTo>
                  <a:cubicBezTo>
                    <a:pt x="3571" y="4687"/>
                    <a:pt x="1489" y="9727"/>
                    <a:pt x="578" y="13327"/>
                  </a:cubicBezTo>
                  <a:cubicBezTo>
                    <a:pt x="-333" y="16927"/>
                    <a:pt x="-73" y="19087"/>
                    <a:pt x="708" y="20167"/>
                  </a:cubicBezTo>
                  <a:cubicBezTo>
                    <a:pt x="1489" y="21247"/>
                    <a:pt x="2790" y="21247"/>
                    <a:pt x="3961" y="20347"/>
                  </a:cubicBezTo>
                  <a:cubicBezTo>
                    <a:pt x="5132" y="19447"/>
                    <a:pt x="6173" y="17647"/>
                    <a:pt x="7344" y="15487"/>
                  </a:cubicBezTo>
                  <a:cubicBezTo>
                    <a:pt x="8515" y="13327"/>
                    <a:pt x="9816" y="10807"/>
                    <a:pt x="10857" y="10807"/>
                  </a:cubicBezTo>
                  <a:cubicBezTo>
                    <a:pt x="11898" y="10807"/>
                    <a:pt x="12679" y="13327"/>
                    <a:pt x="13720" y="15127"/>
                  </a:cubicBezTo>
                  <a:cubicBezTo>
                    <a:pt x="14761" y="16927"/>
                    <a:pt x="16062" y="18007"/>
                    <a:pt x="17363" y="18367"/>
                  </a:cubicBezTo>
                  <a:cubicBezTo>
                    <a:pt x="18665" y="18727"/>
                    <a:pt x="19966" y="18367"/>
                    <a:pt x="21267" y="1800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9" name="Line"/>
            <p:cNvSpPr/>
            <p:nvPr/>
          </p:nvSpPr>
          <p:spPr>
            <a:xfrm>
              <a:off x="10685380" y="175267"/>
              <a:ext cx="84353" cy="197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5" h="21011" fill="norm" stroke="1" extrusionOk="0">
                  <a:moveTo>
                    <a:pt x="16570" y="269"/>
                  </a:moveTo>
                  <a:cubicBezTo>
                    <a:pt x="13485" y="269"/>
                    <a:pt x="10399" y="269"/>
                    <a:pt x="7570" y="157"/>
                  </a:cubicBezTo>
                  <a:cubicBezTo>
                    <a:pt x="4742" y="44"/>
                    <a:pt x="2170" y="-181"/>
                    <a:pt x="885" y="269"/>
                  </a:cubicBezTo>
                  <a:cubicBezTo>
                    <a:pt x="-401" y="719"/>
                    <a:pt x="-401" y="1844"/>
                    <a:pt x="1656" y="3082"/>
                  </a:cubicBezTo>
                  <a:cubicBezTo>
                    <a:pt x="3713" y="4319"/>
                    <a:pt x="7828" y="5669"/>
                    <a:pt x="11685" y="7244"/>
                  </a:cubicBezTo>
                  <a:cubicBezTo>
                    <a:pt x="15542" y="8819"/>
                    <a:pt x="19142" y="10619"/>
                    <a:pt x="20170" y="12869"/>
                  </a:cubicBezTo>
                  <a:cubicBezTo>
                    <a:pt x="21199" y="15119"/>
                    <a:pt x="19656" y="17819"/>
                    <a:pt x="17342" y="19394"/>
                  </a:cubicBezTo>
                  <a:cubicBezTo>
                    <a:pt x="15028" y="20969"/>
                    <a:pt x="11942" y="21419"/>
                    <a:pt x="10656" y="20632"/>
                  </a:cubicBezTo>
                  <a:cubicBezTo>
                    <a:pt x="9370" y="19844"/>
                    <a:pt x="9885" y="17819"/>
                    <a:pt x="10399" y="1579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0" name="Line"/>
            <p:cNvSpPr/>
            <p:nvPr/>
          </p:nvSpPr>
          <p:spPr>
            <a:xfrm>
              <a:off x="10884058" y="82550"/>
              <a:ext cx="129872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6" h="21600" fill="norm" stroke="1" extrusionOk="0">
                  <a:moveTo>
                    <a:pt x="20007" y="0"/>
                  </a:moveTo>
                  <a:cubicBezTo>
                    <a:pt x="16236" y="0"/>
                    <a:pt x="12465" y="0"/>
                    <a:pt x="9036" y="1088"/>
                  </a:cubicBezTo>
                  <a:cubicBezTo>
                    <a:pt x="5607" y="2177"/>
                    <a:pt x="2522" y="4353"/>
                    <a:pt x="979" y="6949"/>
                  </a:cubicBezTo>
                  <a:cubicBezTo>
                    <a:pt x="-564" y="9544"/>
                    <a:pt x="-564" y="12558"/>
                    <a:pt x="3036" y="15070"/>
                  </a:cubicBezTo>
                  <a:cubicBezTo>
                    <a:pt x="6636" y="17581"/>
                    <a:pt x="13836" y="19591"/>
                    <a:pt x="21036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1" name="Line"/>
            <p:cNvSpPr/>
            <p:nvPr/>
          </p:nvSpPr>
          <p:spPr>
            <a:xfrm>
              <a:off x="11043401" y="189369"/>
              <a:ext cx="211829" cy="197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3" h="21493" fill="norm" stroke="1" extrusionOk="0">
                  <a:moveTo>
                    <a:pt x="864" y="21493"/>
                  </a:moveTo>
                  <a:cubicBezTo>
                    <a:pt x="228" y="20574"/>
                    <a:pt x="-407" y="19655"/>
                    <a:pt x="334" y="17816"/>
                  </a:cubicBezTo>
                  <a:cubicBezTo>
                    <a:pt x="1075" y="15978"/>
                    <a:pt x="3193" y="13221"/>
                    <a:pt x="4675" y="10578"/>
                  </a:cubicBezTo>
                  <a:cubicBezTo>
                    <a:pt x="6158" y="7936"/>
                    <a:pt x="7005" y="5408"/>
                    <a:pt x="7640" y="3455"/>
                  </a:cubicBezTo>
                  <a:cubicBezTo>
                    <a:pt x="8275" y="1502"/>
                    <a:pt x="8699" y="123"/>
                    <a:pt x="8593" y="8"/>
                  </a:cubicBezTo>
                  <a:cubicBezTo>
                    <a:pt x="8487" y="-107"/>
                    <a:pt x="7852" y="1042"/>
                    <a:pt x="7217" y="3225"/>
                  </a:cubicBezTo>
                  <a:cubicBezTo>
                    <a:pt x="6581" y="5408"/>
                    <a:pt x="5946" y="8625"/>
                    <a:pt x="5628" y="11038"/>
                  </a:cubicBezTo>
                  <a:cubicBezTo>
                    <a:pt x="5311" y="13450"/>
                    <a:pt x="5311" y="15059"/>
                    <a:pt x="5946" y="15978"/>
                  </a:cubicBezTo>
                  <a:cubicBezTo>
                    <a:pt x="6581" y="16897"/>
                    <a:pt x="7852" y="17127"/>
                    <a:pt x="9334" y="15289"/>
                  </a:cubicBezTo>
                  <a:cubicBezTo>
                    <a:pt x="10817" y="13450"/>
                    <a:pt x="12511" y="9544"/>
                    <a:pt x="13569" y="6787"/>
                  </a:cubicBezTo>
                  <a:cubicBezTo>
                    <a:pt x="14628" y="4029"/>
                    <a:pt x="15052" y="2421"/>
                    <a:pt x="15264" y="2421"/>
                  </a:cubicBezTo>
                  <a:cubicBezTo>
                    <a:pt x="15475" y="2421"/>
                    <a:pt x="15475" y="4029"/>
                    <a:pt x="16428" y="6327"/>
                  </a:cubicBezTo>
                  <a:cubicBezTo>
                    <a:pt x="17381" y="8625"/>
                    <a:pt x="19287" y="11612"/>
                    <a:pt x="21193" y="1459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2" name="Line"/>
            <p:cNvSpPr/>
            <p:nvPr/>
          </p:nvSpPr>
          <p:spPr>
            <a:xfrm>
              <a:off x="11096479" y="46156"/>
              <a:ext cx="114301" cy="99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7" fill="norm" stroke="1" extrusionOk="0">
                  <a:moveTo>
                    <a:pt x="0" y="21237"/>
                  </a:moveTo>
                  <a:cubicBezTo>
                    <a:pt x="2800" y="17187"/>
                    <a:pt x="5600" y="13137"/>
                    <a:pt x="7400" y="9987"/>
                  </a:cubicBezTo>
                  <a:cubicBezTo>
                    <a:pt x="9200" y="6837"/>
                    <a:pt x="10000" y="4587"/>
                    <a:pt x="11200" y="2787"/>
                  </a:cubicBezTo>
                  <a:cubicBezTo>
                    <a:pt x="12400" y="987"/>
                    <a:pt x="14000" y="-363"/>
                    <a:pt x="15000" y="87"/>
                  </a:cubicBezTo>
                  <a:cubicBezTo>
                    <a:pt x="16000" y="537"/>
                    <a:pt x="16400" y="2787"/>
                    <a:pt x="17400" y="6612"/>
                  </a:cubicBezTo>
                  <a:cubicBezTo>
                    <a:pt x="18400" y="10437"/>
                    <a:pt x="20000" y="15837"/>
                    <a:pt x="21600" y="2123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3" name="Line"/>
            <p:cNvSpPr/>
            <p:nvPr/>
          </p:nvSpPr>
          <p:spPr>
            <a:xfrm>
              <a:off x="11306029" y="69850"/>
              <a:ext cx="98985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02" h="21600" fill="norm" stroke="1" extrusionOk="0">
                  <a:moveTo>
                    <a:pt x="10368" y="0"/>
                  </a:moveTo>
                  <a:cubicBezTo>
                    <a:pt x="12960" y="2280"/>
                    <a:pt x="15552" y="4560"/>
                    <a:pt x="17712" y="7140"/>
                  </a:cubicBezTo>
                  <a:cubicBezTo>
                    <a:pt x="19872" y="9720"/>
                    <a:pt x="21600" y="12600"/>
                    <a:pt x="18576" y="15060"/>
                  </a:cubicBezTo>
                  <a:cubicBezTo>
                    <a:pt x="15552" y="17520"/>
                    <a:pt x="7776" y="195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4" name="Line"/>
            <p:cNvSpPr/>
            <p:nvPr/>
          </p:nvSpPr>
          <p:spPr>
            <a:xfrm>
              <a:off x="10283679" y="898706"/>
              <a:ext cx="17145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1067" y="11918"/>
                    <a:pt x="2133" y="3818"/>
                    <a:pt x="5733" y="1118"/>
                  </a:cubicBezTo>
                  <a:cubicBezTo>
                    <a:pt x="9333" y="-1582"/>
                    <a:pt x="15467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5" name="Line"/>
            <p:cNvSpPr/>
            <p:nvPr/>
          </p:nvSpPr>
          <p:spPr>
            <a:xfrm>
              <a:off x="10277329" y="1022349"/>
              <a:ext cx="1968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39" y="16364"/>
                    <a:pt x="12077" y="11127"/>
                    <a:pt x="15677" y="7527"/>
                  </a:cubicBezTo>
                  <a:cubicBezTo>
                    <a:pt x="19277" y="3927"/>
                    <a:pt x="20439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6" name="Line"/>
            <p:cNvSpPr/>
            <p:nvPr/>
          </p:nvSpPr>
          <p:spPr>
            <a:xfrm>
              <a:off x="10602359" y="739685"/>
              <a:ext cx="182971" cy="327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399" fill="norm" stroke="1" extrusionOk="0">
                  <a:moveTo>
                    <a:pt x="21462" y="1045"/>
                  </a:moveTo>
                  <a:cubicBezTo>
                    <a:pt x="19228" y="491"/>
                    <a:pt x="16993" y="-63"/>
                    <a:pt x="14386" y="6"/>
                  </a:cubicBezTo>
                  <a:cubicBezTo>
                    <a:pt x="11779" y="75"/>
                    <a:pt x="8800" y="768"/>
                    <a:pt x="6814" y="1875"/>
                  </a:cubicBezTo>
                  <a:cubicBezTo>
                    <a:pt x="4828" y="2983"/>
                    <a:pt x="3834" y="4506"/>
                    <a:pt x="2841" y="7414"/>
                  </a:cubicBezTo>
                  <a:cubicBezTo>
                    <a:pt x="1848" y="10322"/>
                    <a:pt x="855" y="14614"/>
                    <a:pt x="359" y="17106"/>
                  </a:cubicBezTo>
                  <a:cubicBezTo>
                    <a:pt x="-138" y="19599"/>
                    <a:pt x="-138" y="20291"/>
                    <a:pt x="483" y="20775"/>
                  </a:cubicBezTo>
                  <a:cubicBezTo>
                    <a:pt x="1103" y="21260"/>
                    <a:pt x="2345" y="21537"/>
                    <a:pt x="5821" y="21329"/>
                  </a:cubicBezTo>
                  <a:cubicBezTo>
                    <a:pt x="9296" y="21122"/>
                    <a:pt x="15007" y="20429"/>
                    <a:pt x="20717" y="1973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7" name="Line"/>
            <p:cNvSpPr/>
            <p:nvPr/>
          </p:nvSpPr>
          <p:spPr>
            <a:xfrm>
              <a:off x="10626579" y="939800"/>
              <a:ext cx="1333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3" y="15600"/>
                    <a:pt x="10286" y="9600"/>
                    <a:pt x="13886" y="6000"/>
                  </a:cubicBezTo>
                  <a:cubicBezTo>
                    <a:pt x="17486" y="2400"/>
                    <a:pt x="19543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8" name="Line"/>
            <p:cNvSpPr/>
            <p:nvPr/>
          </p:nvSpPr>
          <p:spPr>
            <a:xfrm>
              <a:off x="10847306" y="718492"/>
              <a:ext cx="217424" cy="394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1416" fill="norm" stroke="1" extrusionOk="0">
                  <a:moveTo>
                    <a:pt x="21334" y="638"/>
                  </a:moveTo>
                  <a:cubicBezTo>
                    <a:pt x="18219" y="294"/>
                    <a:pt x="15103" y="-51"/>
                    <a:pt x="12611" y="6"/>
                  </a:cubicBezTo>
                  <a:cubicBezTo>
                    <a:pt x="10119" y="64"/>
                    <a:pt x="8249" y="523"/>
                    <a:pt x="7107" y="1443"/>
                  </a:cubicBezTo>
                  <a:cubicBezTo>
                    <a:pt x="5965" y="2362"/>
                    <a:pt x="5549" y="3740"/>
                    <a:pt x="5030" y="5694"/>
                  </a:cubicBezTo>
                  <a:cubicBezTo>
                    <a:pt x="4511" y="7647"/>
                    <a:pt x="3888" y="10175"/>
                    <a:pt x="3057" y="12415"/>
                  </a:cubicBezTo>
                  <a:cubicBezTo>
                    <a:pt x="2226" y="14655"/>
                    <a:pt x="1188" y="16609"/>
                    <a:pt x="565" y="18045"/>
                  </a:cubicBezTo>
                  <a:cubicBezTo>
                    <a:pt x="-58" y="19481"/>
                    <a:pt x="-266" y="20400"/>
                    <a:pt x="461" y="20917"/>
                  </a:cubicBezTo>
                  <a:cubicBezTo>
                    <a:pt x="1188" y="21434"/>
                    <a:pt x="2849" y="21549"/>
                    <a:pt x="5238" y="21262"/>
                  </a:cubicBezTo>
                  <a:cubicBezTo>
                    <a:pt x="7626" y="20975"/>
                    <a:pt x="10742" y="20285"/>
                    <a:pt x="13857" y="1959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9" name="Line"/>
            <p:cNvSpPr/>
            <p:nvPr/>
          </p:nvSpPr>
          <p:spPr>
            <a:xfrm>
              <a:off x="11058379" y="850900"/>
              <a:ext cx="171451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33" y="3308"/>
                    <a:pt x="7467" y="6616"/>
                    <a:pt x="11067" y="10216"/>
                  </a:cubicBezTo>
                  <a:cubicBezTo>
                    <a:pt x="14667" y="13816"/>
                    <a:pt x="18133" y="1770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0" name="Line"/>
            <p:cNvSpPr/>
            <p:nvPr/>
          </p:nvSpPr>
          <p:spPr>
            <a:xfrm>
              <a:off x="11074436" y="895350"/>
              <a:ext cx="168094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600" fill="norm" stroke="1" extrusionOk="0">
                  <a:moveTo>
                    <a:pt x="21442" y="0"/>
                  </a:moveTo>
                  <a:cubicBezTo>
                    <a:pt x="14962" y="4886"/>
                    <a:pt x="8482" y="9771"/>
                    <a:pt x="4837" y="12729"/>
                  </a:cubicBezTo>
                  <a:cubicBezTo>
                    <a:pt x="1192" y="15686"/>
                    <a:pt x="382" y="16714"/>
                    <a:pt x="112" y="17871"/>
                  </a:cubicBezTo>
                  <a:cubicBezTo>
                    <a:pt x="-158" y="19029"/>
                    <a:pt x="112" y="20314"/>
                    <a:pt x="382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1" name="Line"/>
            <p:cNvSpPr/>
            <p:nvPr/>
          </p:nvSpPr>
          <p:spPr>
            <a:xfrm>
              <a:off x="11096479" y="793750"/>
              <a:ext cx="1143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2" name="Line"/>
            <p:cNvSpPr/>
            <p:nvPr/>
          </p:nvSpPr>
          <p:spPr>
            <a:xfrm>
              <a:off x="11242529" y="724811"/>
              <a:ext cx="196886" cy="367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547" fill="norm" stroke="1" extrusionOk="0">
                  <a:moveTo>
                    <a:pt x="0" y="1064"/>
                  </a:moveTo>
                  <a:cubicBezTo>
                    <a:pt x="5055" y="692"/>
                    <a:pt x="10111" y="319"/>
                    <a:pt x="13213" y="133"/>
                  </a:cubicBezTo>
                  <a:cubicBezTo>
                    <a:pt x="16315" y="-53"/>
                    <a:pt x="17464" y="-53"/>
                    <a:pt x="18383" y="195"/>
                  </a:cubicBezTo>
                  <a:cubicBezTo>
                    <a:pt x="19302" y="444"/>
                    <a:pt x="19991" y="940"/>
                    <a:pt x="19991" y="2554"/>
                  </a:cubicBezTo>
                  <a:cubicBezTo>
                    <a:pt x="19991" y="4168"/>
                    <a:pt x="19302" y="6899"/>
                    <a:pt x="19302" y="9692"/>
                  </a:cubicBezTo>
                  <a:cubicBezTo>
                    <a:pt x="19302" y="12485"/>
                    <a:pt x="19991" y="15340"/>
                    <a:pt x="20566" y="17078"/>
                  </a:cubicBezTo>
                  <a:cubicBezTo>
                    <a:pt x="21140" y="18816"/>
                    <a:pt x="21600" y="19437"/>
                    <a:pt x="21255" y="19871"/>
                  </a:cubicBezTo>
                  <a:cubicBezTo>
                    <a:pt x="20911" y="20306"/>
                    <a:pt x="19762" y="20554"/>
                    <a:pt x="17464" y="20802"/>
                  </a:cubicBezTo>
                  <a:cubicBezTo>
                    <a:pt x="15166" y="21050"/>
                    <a:pt x="11719" y="21299"/>
                    <a:pt x="8272" y="2154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3" name="Line"/>
            <p:cNvSpPr/>
            <p:nvPr/>
          </p:nvSpPr>
          <p:spPr>
            <a:xfrm>
              <a:off x="11610829" y="958849"/>
              <a:ext cx="1143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4" name="Line"/>
            <p:cNvSpPr/>
            <p:nvPr/>
          </p:nvSpPr>
          <p:spPr>
            <a:xfrm>
              <a:off x="11826729" y="842433"/>
              <a:ext cx="260351" cy="198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61" y="15166"/>
                    <a:pt x="6322" y="8732"/>
                    <a:pt x="8166" y="4940"/>
                  </a:cubicBezTo>
                  <a:cubicBezTo>
                    <a:pt x="10010" y="1149"/>
                    <a:pt x="10537" y="0"/>
                    <a:pt x="10537" y="0"/>
                  </a:cubicBezTo>
                  <a:cubicBezTo>
                    <a:pt x="10537" y="0"/>
                    <a:pt x="10010" y="1149"/>
                    <a:pt x="9395" y="3562"/>
                  </a:cubicBezTo>
                  <a:cubicBezTo>
                    <a:pt x="8780" y="5974"/>
                    <a:pt x="8078" y="9651"/>
                    <a:pt x="7815" y="12179"/>
                  </a:cubicBezTo>
                  <a:cubicBezTo>
                    <a:pt x="7551" y="14706"/>
                    <a:pt x="7727" y="16085"/>
                    <a:pt x="8254" y="17004"/>
                  </a:cubicBezTo>
                  <a:cubicBezTo>
                    <a:pt x="8780" y="17923"/>
                    <a:pt x="9659" y="18383"/>
                    <a:pt x="10537" y="18383"/>
                  </a:cubicBezTo>
                  <a:cubicBezTo>
                    <a:pt x="11415" y="18383"/>
                    <a:pt x="12293" y="17923"/>
                    <a:pt x="13434" y="15855"/>
                  </a:cubicBezTo>
                  <a:cubicBezTo>
                    <a:pt x="14576" y="13787"/>
                    <a:pt x="15980" y="10111"/>
                    <a:pt x="16771" y="7698"/>
                  </a:cubicBezTo>
                  <a:cubicBezTo>
                    <a:pt x="17561" y="5285"/>
                    <a:pt x="17737" y="4136"/>
                    <a:pt x="17737" y="4136"/>
                  </a:cubicBezTo>
                  <a:cubicBezTo>
                    <a:pt x="17737" y="4136"/>
                    <a:pt x="17561" y="5285"/>
                    <a:pt x="17561" y="7238"/>
                  </a:cubicBezTo>
                  <a:cubicBezTo>
                    <a:pt x="17561" y="9191"/>
                    <a:pt x="17737" y="11949"/>
                    <a:pt x="18439" y="14362"/>
                  </a:cubicBezTo>
                  <a:cubicBezTo>
                    <a:pt x="19141" y="16774"/>
                    <a:pt x="20371" y="18843"/>
                    <a:pt x="21600" y="2091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5" name="Line"/>
            <p:cNvSpPr/>
            <p:nvPr/>
          </p:nvSpPr>
          <p:spPr>
            <a:xfrm>
              <a:off x="10378929" y="1498600"/>
              <a:ext cx="1778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6" name="Line"/>
            <p:cNvSpPr/>
            <p:nvPr/>
          </p:nvSpPr>
          <p:spPr>
            <a:xfrm>
              <a:off x="10404329" y="1612900"/>
              <a:ext cx="889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7" name="Line"/>
            <p:cNvSpPr/>
            <p:nvPr/>
          </p:nvSpPr>
          <p:spPr>
            <a:xfrm>
              <a:off x="10620229" y="1426320"/>
              <a:ext cx="247651" cy="281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3" fill="norm" stroke="1" extrusionOk="0">
                  <a:moveTo>
                    <a:pt x="0" y="21463"/>
                  </a:moveTo>
                  <a:cubicBezTo>
                    <a:pt x="923" y="19690"/>
                    <a:pt x="1846" y="17917"/>
                    <a:pt x="3231" y="15096"/>
                  </a:cubicBezTo>
                  <a:cubicBezTo>
                    <a:pt x="4615" y="12275"/>
                    <a:pt x="6462" y="8406"/>
                    <a:pt x="7569" y="6069"/>
                  </a:cubicBezTo>
                  <a:cubicBezTo>
                    <a:pt x="8677" y="3732"/>
                    <a:pt x="9046" y="2926"/>
                    <a:pt x="9231" y="2039"/>
                  </a:cubicBezTo>
                  <a:cubicBezTo>
                    <a:pt x="9415" y="1153"/>
                    <a:pt x="9415" y="185"/>
                    <a:pt x="9138" y="24"/>
                  </a:cubicBezTo>
                  <a:cubicBezTo>
                    <a:pt x="8862" y="-137"/>
                    <a:pt x="8308" y="508"/>
                    <a:pt x="7754" y="2362"/>
                  </a:cubicBezTo>
                  <a:cubicBezTo>
                    <a:pt x="7200" y="4215"/>
                    <a:pt x="6646" y="7278"/>
                    <a:pt x="6369" y="9293"/>
                  </a:cubicBezTo>
                  <a:cubicBezTo>
                    <a:pt x="6092" y="11308"/>
                    <a:pt x="6092" y="12275"/>
                    <a:pt x="6369" y="13081"/>
                  </a:cubicBezTo>
                  <a:cubicBezTo>
                    <a:pt x="6646" y="13887"/>
                    <a:pt x="7200" y="14532"/>
                    <a:pt x="7938" y="14935"/>
                  </a:cubicBezTo>
                  <a:cubicBezTo>
                    <a:pt x="8677" y="15338"/>
                    <a:pt x="9600" y="15499"/>
                    <a:pt x="10985" y="14451"/>
                  </a:cubicBezTo>
                  <a:cubicBezTo>
                    <a:pt x="12369" y="13403"/>
                    <a:pt x="14215" y="11147"/>
                    <a:pt x="15415" y="9454"/>
                  </a:cubicBezTo>
                  <a:cubicBezTo>
                    <a:pt x="16615" y="7762"/>
                    <a:pt x="17169" y="6633"/>
                    <a:pt x="17723" y="5424"/>
                  </a:cubicBezTo>
                  <a:cubicBezTo>
                    <a:pt x="18277" y="4215"/>
                    <a:pt x="18831" y="2926"/>
                    <a:pt x="18923" y="2926"/>
                  </a:cubicBezTo>
                  <a:cubicBezTo>
                    <a:pt x="19015" y="2926"/>
                    <a:pt x="18646" y="4215"/>
                    <a:pt x="18462" y="5908"/>
                  </a:cubicBezTo>
                  <a:cubicBezTo>
                    <a:pt x="18277" y="7600"/>
                    <a:pt x="18277" y="9696"/>
                    <a:pt x="18831" y="11388"/>
                  </a:cubicBezTo>
                  <a:cubicBezTo>
                    <a:pt x="19385" y="13081"/>
                    <a:pt x="20492" y="14370"/>
                    <a:pt x="21600" y="1566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8" name="Line"/>
            <p:cNvSpPr/>
            <p:nvPr/>
          </p:nvSpPr>
          <p:spPr>
            <a:xfrm>
              <a:off x="10975829" y="1517649"/>
              <a:ext cx="114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9" name="Line"/>
            <p:cNvSpPr/>
            <p:nvPr/>
          </p:nvSpPr>
          <p:spPr>
            <a:xfrm>
              <a:off x="11128229" y="1437787"/>
              <a:ext cx="292101" cy="225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6" fill="norm" stroke="1" extrusionOk="0">
                  <a:moveTo>
                    <a:pt x="0" y="21346"/>
                  </a:moveTo>
                  <a:cubicBezTo>
                    <a:pt x="0" y="20346"/>
                    <a:pt x="0" y="19346"/>
                    <a:pt x="1017" y="17146"/>
                  </a:cubicBezTo>
                  <a:cubicBezTo>
                    <a:pt x="2035" y="14946"/>
                    <a:pt x="4070" y="11546"/>
                    <a:pt x="5243" y="9346"/>
                  </a:cubicBezTo>
                  <a:cubicBezTo>
                    <a:pt x="6417" y="7146"/>
                    <a:pt x="6730" y="6146"/>
                    <a:pt x="7043" y="5046"/>
                  </a:cubicBezTo>
                  <a:cubicBezTo>
                    <a:pt x="7357" y="3946"/>
                    <a:pt x="7670" y="2746"/>
                    <a:pt x="7591" y="2646"/>
                  </a:cubicBezTo>
                  <a:cubicBezTo>
                    <a:pt x="7513" y="2546"/>
                    <a:pt x="7043" y="3546"/>
                    <a:pt x="6730" y="5246"/>
                  </a:cubicBezTo>
                  <a:cubicBezTo>
                    <a:pt x="6417" y="6946"/>
                    <a:pt x="6261" y="9346"/>
                    <a:pt x="6339" y="11046"/>
                  </a:cubicBezTo>
                  <a:cubicBezTo>
                    <a:pt x="6417" y="12746"/>
                    <a:pt x="6730" y="13746"/>
                    <a:pt x="7278" y="14246"/>
                  </a:cubicBezTo>
                  <a:cubicBezTo>
                    <a:pt x="7826" y="14746"/>
                    <a:pt x="8609" y="14746"/>
                    <a:pt x="9391" y="14646"/>
                  </a:cubicBezTo>
                  <a:cubicBezTo>
                    <a:pt x="10174" y="14546"/>
                    <a:pt x="10957" y="14346"/>
                    <a:pt x="12052" y="12546"/>
                  </a:cubicBezTo>
                  <a:cubicBezTo>
                    <a:pt x="13148" y="10746"/>
                    <a:pt x="14557" y="7346"/>
                    <a:pt x="15496" y="4746"/>
                  </a:cubicBezTo>
                  <a:cubicBezTo>
                    <a:pt x="16435" y="2146"/>
                    <a:pt x="16904" y="346"/>
                    <a:pt x="16983" y="46"/>
                  </a:cubicBezTo>
                  <a:cubicBezTo>
                    <a:pt x="17061" y="-254"/>
                    <a:pt x="16748" y="946"/>
                    <a:pt x="16591" y="2646"/>
                  </a:cubicBezTo>
                  <a:cubicBezTo>
                    <a:pt x="16435" y="4346"/>
                    <a:pt x="16435" y="6546"/>
                    <a:pt x="17296" y="8346"/>
                  </a:cubicBezTo>
                  <a:cubicBezTo>
                    <a:pt x="18157" y="10146"/>
                    <a:pt x="19878" y="11546"/>
                    <a:pt x="21600" y="1294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0" name="Line"/>
            <p:cNvSpPr/>
            <p:nvPr/>
          </p:nvSpPr>
          <p:spPr>
            <a:xfrm>
              <a:off x="11585429" y="1504950"/>
              <a:ext cx="1397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1" name="Line"/>
            <p:cNvSpPr/>
            <p:nvPr/>
          </p:nvSpPr>
          <p:spPr>
            <a:xfrm>
              <a:off x="11566379" y="1574800"/>
              <a:ext cx="2159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47" y="17280"/>
                    <a:pt x="8894" y="12960"/>
                    <a:pt x="12494" y="9360"/>
                  </a:cubicBezTo>
                  <a:cubicBezTo>
                    <a:pt x="16094" y="5760"/>
                    <a:pt x="18847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2" name="Line"/>
            <p:cNvSpPr/>
            <p:nvPr/>
          </p:nvSpPr>
          <p:spPr>
            <a:xfrm>
              <a:off x="11880265" y="1483622"/>
              <a:ext cx="150898" cy="127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0662" fill="norm" stroke="1" extrusionOk="0">
                  <a:moveTo>
                    <a:pt x="15180" y="1397"/>
                  </a:moveTo>
                  <a:cubicBezTo>
                    <a:pt x="13452" y="369"/>
                    <a:pt x="11724" y="-660"/>
                    <a:pt x="9132" y="540"/>
                  </a:cubicBezTo>
                  <a:cubicBezTo>
                    <a:pt x="6540" y="1740"/>
                    <a:pt x="3084" y="5169"/>
                    <a:pt x="1356" y="8597"/>
                  </a:cubicBezTo>
                  <a:cubicBezTo>
                    <a:pt x="-372" y="12026"/>
                    <a:pt x="-372" y="15454"/>
                    <a:pt x="924" y="17683"/>
                  </a:cubicBezTo>
                  <a:cubicBezTo>
                    <a:pt x="2220" y="19911"/>
                    <a:pt x="4812" y="20940"/>
                    <a:pt x="8124" y="20597"/>
                  </a:cubicBezTo>
                  <a:cubicBezTo>
                    <a:pt x="11436" y="20254"/>
                    <a:pt x="15468" y="18540"/>
                    <a:pt x="17916" y="15969"/>
                  </a:cubicBezTo>
                  <a:cubicBezTo>
                    <a:pt x="20364" y="13397"/>
                    <a:pt x="21228" y="9969"/>
                    <a:pt x="19932" y="7569"/>
                  </a:cubicBezTo>
                  <a:cubicBezTo>
                    <a:pt x="18636" y="5169"/>
                    <a:pt x="15180" y="3797"/>
                    <a:pt x="11724" y="242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3" name="Line"/>
            <p:cNvSpPr/>
            <p:nvPr/>
          </p:nvSpPr>
          <p:spPr>
            <a:xfrm>
              <a:off x="11833079" y="1742793"/>
              <a:ext cx="22225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6171" y="11375"/>
                    <a:pt x="12343" y="2735"/>
                    <a:pt x="15943" y="575"/>
                  </a:cubicBezTo>
                  <a:cubicBezTo>
                    <a:pt x="19543" y="-1585"/>
                    <a:pt x="20571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4" name="Line"/>
            <p:cNvSpPr/>
            <p:nvPr/>
          </p:nvSpPr>
          <p:spPr>
            <a:xfrm>
              <a:off x="11864829" y="1797050"/>
              <a:ext cx="1778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861" name="Drawing"/>
          <p:cNvGrpSpPr/>
          <p:nvPr/>
        </p:nvGrpSpPr>
        <p:grpSpPr>
          <a:xfrm>
            <a:off x="420221" y="1365249"/>
            <a:ext cx="10300744" cy="2087035"/>
            <a:chOff x="0" y="0"/>
            <a:chExt cx="10300743" cy="2087033"/>
          </a:xfrm>
        </p:grpSpPr>
        <p:sp>
          <p:nvSpPr>
            <p:cNvPr id="846" name="Line"/>
            <p:cNvSpPr/>
            <p:nvPr/>
          </p:nvSpPr>
          <p:spPr>
            <a:xfrm>
              <a:off x="7091828" y="728438"/>
              <a:ext cx="304801" cy="505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4" fill="norm" stroke="1" extrusionOk="0">
                  <a:moveTo>
                    <a:pt x="0" y="2496"/>
                  </a:moveTo>
                  <a:cubicBezTo>
                    <a:pt x="0" y="2048"/>
                    <a:pt x="0" y="1600"/>
                    <a:pt x="0" y="1152"/>
                  </a:cubicBezTo>
                  <a:cubicBezTo>
                    <a:pt x="0" y="704"/>
                    <a:pt x="0" y="256"/>
                    <a:pt x="375" y="76"/>
                  </a:cubicBezTo>
                  <a:cubicBezTo>
                    <a:pt x="750" y="-103"/>
                    <a:pt x="1500" y="-13"/>
                    <a:pt x="2850" y="838"/>
                  </a:cubicBezTo>
                  <a:cubicBezTo>
                    <a:pt x="4200" y="1690"/>
                    <a:pt x="6150" y="3303"/>
                    <a:pt x="8325" y="5409"/>
                  </a:cubicBezTo>
                  <a:cubicBezTo>
                    <a:pt x="10500" y="7515"/>
                    <a:pt x="12900" y="10114"/>
                    <a:pt x="15000" y="12624"/>
                  </a:cubicBezTo>
                  <a:cubicBezTo>
                    <a:pt x="17100" y="15134"/>
                    <a:pt x="18900" y="17553"/>
                    <a:pt x="19950" y="19032"/>
                  </a:cubicBezTo>
                  <a:cubicBezTo>
                    <a:pt x="21000" y="20511"/>
                    <a:pt x="21300" y="21049"/>
                    <a:pt x="21450" y="21273"/>
                  </a:cubicBezTo>
                  <a:cubicBezTo>
                    <a:pt x="21600" y="21497"/>
                    <a:pt x="21600" y="21407"/>
                    <a:pt x="21600" y="213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7" name="Line"/>
            <p:cNvSpPr/>
            <p:nvPr/>
          </p:nvSpPr>
          <p:spPr>
            <a:xfrm>
              <a:off x="7102867" y="764465"/>
              <a:ext cx="281062" cy="505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406" fill="norm" stroke="1" extrusionOk="0">
                  <a:moveTo>
                    <a:pt x="21404" y="165"/>
                  </a:moveTo>
                  <a:cubicBezTo>
                    <a:pt x="20598" y="-15"/>
                    <a:pt x="19792" y="-194"/>
                    <a:pt x="18503" y="478"/>
                  </a:cubicBezTo>
                  <a:cubicBezTo>
                    <a:pt x="17213" y="1150"/>
                    <a:pt x="15440" y="2674"/>
                    <a:pt x="13183" y="4870"/>
                  </a:cubicBezTo>
                  <a:cubicBezTo>
                    <a:pt x="10926" y="7066"/>
                    <a:pt x="8186" y="9934"/>
                    <a:pt x="5849" y="12578"/>
                  </a:cubicBezTo>
                  <a:cubicBezTo>
                    <a:pt x="3511" y="15222"/>
                    <a:pt x="1577" y="17642"/>
                    <a:pt x="691" y="19076"/>
                  </a:cubicBezTo>
                  <a:cubicBezTo>
                    <a:pt x="-196" y="20510"/>
                    <a:pt x="-35" y="20958"/>
                    <a:pt x="126" y="214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8" name="Line"/>
            <p:cNvSpPr/>
            <p:nvPr/>
          </p:nvSpPr>
          <p:spPr>
            <a:xfrm>
              <a:off x="6958478" y="565150"/>
              <a:ext cx="4635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75" y="18277"/>
                    <a:pt x="3551" y="14954"/>
                    <a:pt x="6510" y="11631"/>
                  </a:cubicBezTo>
                  <a:cubicBezTo>
                    <a:pt x="9468" y="8308"/>
                    <a:pt x="13611" y="4985"/>
                    <a:pt x="16323" y="3046"/>
                  </a:cubicBezTo>
                  <a:cubicBezTo>
                    <a:pt x="19036" y="1108"/>
                    <a:pt x="20318" y="55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9" name="Line"/>
            <p:cNvSpPr/>
            <p:nvPr/>
          </p:nvSpPr>
          <p:spPr>
            <a:xfrm>
              <a:off x="7542678" y="985192"/>
              <a:ext cx="13970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13332"/>
                  </a:moveTo>
                  <a:cubicBezTo>
                    <a:pt x="3600" y="6132"/>
                    <a:pt x="7200" y="-1068"/>
                    <a:pt x="10800" y="132"/>
                  </a:cubicBezTo>
                  <a:cubicBezTo>
                    <a:pt x="14400" y="1332"/>
                    <a:pt x="18000" y="10932"/>
                    <a:pt x="21600" y="20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0" name="Line"/>
            <p:cNvSpPr/>
            <p:nvPr/>
          </p:nvSpPr>
          <p:spPr>
            <a:xfrm>
              <a:off x="7549028" y="1155700"/>
              <a:ext cx="1968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1" name="Line"/>
            <p:cNvSpPr/>
            <p:nvPr/>
          </p:nvSpPr>
          <p:spPr>
            <a:xfrm>
              <a:off x="8526928" y="603250"/>
              <a:ext cx="1270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123"/>
                    <a:pt x="14400" y="10246"/>
                    <a:pt x="10800" y="13846"/>
                  </a:cubicBezTo>
                  <a:cubicBezTo>
                    <a:pt x="7200" y="17446"/>
                    <a:pt x="3600" y="195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2" name="Line"/>
            <p:cNvSpPr/>
            <p:nvPr/>
          </p:nvSpPr>
          <p:spPr>
            <a:xfrm>
              <a:off x="8399928" y="1021786"/>
              <a:ext cx="247651" cy="1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615" y="11375"/>
                    <a:pt x="9231" y="2735"/>
                    <a:pt x="12831" y="575"/>
                  </a:cubicBezTo>
                  <a:cubicBezTo>
                    <a:pt x="16431" y="-1585"/>
                    <a:pt x="19015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3" name="Line"/>
            <p:cNvSpPr/>
            <p:nvPr/>
          </p:nvSpPr>
          <p:spPr>
            <a:xfrm>
              <a:off x="8459195" y="1146088"/>
              <a:ext cx="182034" cy="208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0" fill="norm" stroke="1" extrusionOk="0">
                  <a:moveTo>
                    <a:pt x="4270" y="6882"/>
                  </a:moveTo>
                  <a:cubicBezTo>
                    <a:pt x="3014" y="11027"/>
                    <a:pt x="1758" y="15173"/>
                    <a:pt x="1005" y="17791"/>
                  </a:cubicBezTo>
                  <a:cubicBezTo>
                    <a:pt x="251" y="20409"/>
                    <a:pt x="0" y="21500"/>
                    <a:pt x="0" y="21500"/>
                  </a:cubicBezTo>
                  <a:cubicBezTo>
                    <a:pt x="0" y="21500"/>
                    <a:pt x="251" y="20409"/>
                    <a:pt x="1507" y="17027"/>
                  </a:cubicBezTo>
                  <a:cubicBezTo>
                    <a:pt x="2763" y="13645"/>
                    <a:pt x="5023" y="7973"/>
                    <a:pt x="6907" y="4591"/>
                  </a:cubicBezTo>
                  <a:cubicBezTo>
                    <a:pt x="8791" y="1209"/>
                    <a:pt x="10298" y="118"/>
                    <a:pt x="12307" y="9"/>
                  </a:cubicBezTo>
                  <a:cubicBezTo>
                    <a:pt x="14316" y="-100"/>
                    <a:pt x="16828" y="773"/>
                    <a:pt x="18460" y="3609"/>
                  </a:cubicBezTo>
                  <a:cubicBezTo>
                    <a:pt x="20093" y="6445"/>
                    <a:pt x="20847" y="11245"/>
                    <a:pt x="21600" y="160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4" name="Line"/>
            <p:cNvSpPr/>
            <p:nvPr/>
          </p:nvSpPr>
          <p:spPr>
            <a:xfrm>
              <a:off x="8901083" y="668469"/>
              <a:ext cx="237868" cy="350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390" fill="norm" stroke="1" extrusionOk="0">
                  <a:moveTo>
                    <a:pt x="18802" y="1447"/>
                  </a:moveTo>
                  <a:cubicBezTo>
                    <a:pt x="19939" y="800"/>
                    <a:pt x="21076" y="154"/>
                    <a:pt x="21266" y="24"/>
                  </a:cubicBezTo>
                  <a:cubicBezTo>
                    <a:pt x="21455" y="-105"/>
                    <a:pt x="20697" y="283"/>
                    <a:pt x="17760" y="1188"/>
                  </a:cubicBezTo>
                  <a:cubicBezTo>
                    <a:pt x="14823" y="2094"/>
                    <a:pt x="9708" y="3517"/>
                    <a:pt x="6676" y="4422"/>
                  </a:cubicBezTo>
                  <a:cubicBezTo>
                    <a:pt x="3644" y="5327"/>
                    <a:pt x="2697" y="5715"/>
                    <a:pt x="1844" y="6103"/>
                  </a:cubicBezTo>
                  <a:cubicBezTo>
                    <a:pt x="992" y="6491"/>
                    <a:pt x="234" y="6879"/>
                    <a:pt x="44" y="7397"/>
                  </a:cubicBezTo>
                  <a:cubicBezTo>
                    <a:pt x="-145" y="7914"/>
                    <a:pt x="234" y="8561"/>
                    <a:pt x="1939" y="9014"/>
                  </a:cubicBezTo>
                  <a:cubicBezTo>
                    <a:pt x="3644" y="9466"/>
                    <a:pt x="6676" y="9725"/>
                    <a:pt x="8760" y="9984"/>
                  </a:cubicBezTo>
                  <a:cubicBezTo>
                    <a:pt x="10844" y="10242"/>
                    <a:pt x="11981" y="10501"/>
                    <a:pt x="12360" y="11018"/>
                  </a:cubicBezTo>
                  <a:cubicBezTo>
                    <a:pt x="12739" y="11536"/>
                    <a:pt x="12360" y="12312"/>
                    <a:pt x="10655" y="13476"/>
                  </a:cubicBezTo>
                  <a:cubicBezTo>
                    <a:pt x="8950" y="14640"/>
                    <a:pt x="5918" y="16192"/>
                    <a:pt x="4118" y="17227"/>
                  </a:cubicBezTo>
                  <a:cubicBezTo>
                    <a:pt x="2318" y="18261"/>
                    <a:pt x="1750" y="18779"/>
                    <a:pt x="1371" y="19361"/>
                  </a:cubicBezTo>
                  <a:cubicBezTo>
                    <a:pt x="992" y="19943"/>
                    <a:pt x="802" y="20590"/>
                    <a:pt x="1276" y="20978"/>
                  </a:cubicBezTo>
                  <a:cubicBezTo>
                    <a:pt x="1750" y="21366"/>
                    <a:pt x="2887" y="21495"/>
                    <a:pt x="5823" y="21301"/>
                  </a:cubicBezTo>
                  <a:cubicBezTo>
                    <a:pt x="8760" y="21107"/>
                    <a:pt x="13497" y="20590"/>
                    <a:pt x="18234" y="200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5" name="Line"/>
            <p:cNvSpPr/>
            <p:nvPr/>
          </p:nvSpPr>
          <p:spPr>
            <a:xfrm>
              <a:off x="9206378" y="705798"/>
              <a:ext cx="234951" cy="265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3" fill="norm" stroke="1" extrusionOk="0">
                  <a:moveTo>
                    <a:pt x="0" y="1466"/>
                  </a:moveTo>
                  <a:cubicBezTo>
                    <a:pt x="584" y="780"/>
                    <a:pt x="1168" y="94"/>
                    <a:pt x="1946" y="9"/>
                  </a:cubicBezTo>
                  <a:cubicBezTo>
                    <a:pt x="2724" y="-77"/>
                    <a:pt x="3697" y="437"/>
                    <a:pt x="5838" y="2494"/>
                  </a:cubicBezTo>
                  <a:cubicBezTo>
                    <a:pt x="7978" y="4552"/>
                    <a:pt x="11286" y="8152"/>
                    <a:pt x="14108" y="11580"/>
                  </a:cubicBezTo>
                  <a:cubicBezTo>
                    <a:pt x="16930" y="15009"/>
                    <a:pt x="19265" y="18266"/>
                    <a:pt x="21600" y="21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6" name="Line"/>
            <p:cNvSpPr/>
            <p:nvPr/>
          </p:nvSpPr>
          <p:spPr>
            <a:xfrm>
              <a:off x="9262317" y="646423"/>
              <a:ext cx="210762" cy="369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429" fill="norm" stroke="1" extrusionOk="0">
                  <a:moveTo>
                    <a:pt x="21508" y="74"/>
                  </a:moveTo>
                  <a:cubicBezTo>
                    <a:pt x="20212" y="-48"/>
                    <a:pt x="18916" y="-171"/>
                    <a:pt x="16864" y="1056"/>
                  </a:cubicBezTo>
                  <a:cubicBezTo>
                    <a:pt x="14812" y="2284"/>
                    <a:pt x="12004" y="4861"/>
                    <a:pt x="9196" y="7868"/>
                  </a:cubicBezTo>
                  <a:cubicBezTo>
                    <a:pt x="6388" y="10874"/>
                    <a:pt x="3580" y="14311"/>
                    <a:pt x="1960" y="16397"/>
                  </a:cubicBezTo>
                  <a:cubicBezTo>
                    <a:pt x="340" y="18484"/>
                    <a:pt x="-92" y="19220"/>
                    <a:pt x="16" y="19834"/>
                  </a:cubicBezTo>
                  <a:cubicBezTo>
                    <a:pt x="124" y="20447"/>
                    <a:pt x="772" y="20938"/>
                    <a:pt x="1420" y="21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7" name="Line"/>
            <p:cNvSpPr/>
            <p:nvPr/>
          </p:nvSpPr>
          <p:spPr>
            <a:xfrm>
              <a:off x="9498478" y="933450"/>
              <a:ext cx="63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8" name="Line"/>
            <p:cNvSpPr/>
            <p:nvPr/>
          </p:nvSpPr>
          <p:spPr>
            <a:xfrm>
              <a:off x="9511178" y="812749"/>
              <a:ext cx="44451" cy="24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354" fill="norm" stroke="1" extrusionOk="0">
                  <a:moveTo>
                    <a:pt x="21600" y="5024"/>
                  </a:moveTo>
                  <a:cubicBezTo>
                    <a:pt x="16457" y="1701"/>
                    <a:pt x="11314" y="-1622"/>
                    <a:pt x="9257" y="870"/>
                  </a:cubicBezTo>
                  <a:cubicBezTo>
                    <a:pt x="7200" y="3363"/>
                    <a:pt x="8229" y="11670"/>
                    <a:pt x="11314" y="15824"/>
                  </a:cubicBezTo>
                  <a:cubicBezTo>
                    <a:pt x="14400" y="19978"/>
                    <a:pt x="19543" y="19978"/>
                    <a:pt x="18000" y="18316"/>
                  </a:cubicBezTo>
                  <a:cubicBezTo>
                    <a:pt x="16457" y="16655"/>
                    <a:pt x="8229" y="13332"/>
                    <a:pt x="0" y="100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9" name="Line"/>
            <p:cNvSpPr/>
            <p:nvPr/>
          </p:nvSpPr>
          <p:spPr>
            <a:xfrm>
              <a:off x="151278" y="165100"/>
              <a:ext cx="10149466" cy="171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6" h="21600" fill="norm" stroke="1" extrusionOk="0">
                  <a:moveTo>
                    <a:pt x="446" y="3760"/>
                  </a:moveTo>
                  <a:cubicBezTo>
                    <a:pt x="522" y="3680"/>
                    <a:pt x="599" y="3600"/>
                    <a:pt x="723" y="3533"/>
                  </a:cubicBezTo>
                  <a:cubicBezTo>
                    <a:pt x="847" y="3467"/>
                    <a:pt x="1018" y="3413"/>
                    <a:pt x="1191" y="3347"/>
                  </a:cubicBezTo>
                  <a:cubicBezTo>
                    <a:pt x="1365" y="3280"/>
                    <a:pt x="1540" y="3200"/>
                    <a:pt x="1725" y="3080"/>
                  </a:cubicBezTo>
                  <a:cubicBezTo>
                    <a:pt x="1910" y="2960"/>
                    <a:pt x="2103" y="2800"/>
                    <a:pt x="2279" y="2667"/>
                  </a:cubicBezTo>
                  <a:cubicBezTo>
                    <a:pt x="2455" y="2533"/>
                    <a:pt x="2612" y="2427"/>
                    <a:pt x="2781" y="2320"/>
                  </a:cubicBezTo>
                  <a:cubicBezTo>
                    <a:pt x="2950" y="2213"/>
                    <a:pt x="3130" y="2107"/>
                    <a:pt x="3315" y="2013"/>
                  </a:cubicBezTo>
                  <a:cubicBezTo>
                    <a:pt x="3499" y="1920"/>
                    <a:pt x="3689" y="1840"/>
                    <a:pt x="3851" y="1787"/>
                  </a:cubicBezTo>
                  <a:cubicBezTo>
                    <a:pt x="4013" y="1733"/>
                    <a:pt x="4148" y="1707"/>
                    <a:pt x="4290" y="1667"/>
                  </a:cubicBezTo>
                  <a:cubicBezTo>
                    <a:pt x="4432" y="1627"/>
                    <a:pt x="4580" y="1573"/>
                    <a:pt x="4736" y="1520"/>
                  </a:cubicBezTo>
                  <a:cubicBezTo>
                    <a:pt x="4891" y="1467"/>
                    <a:pt x="5053" y="1413"/>
                    <a:pt x="5215" y="1360"/>
                  </a:cubicBezTo>
                  <a:cubicBezTo>
                    <a:pt x="5377" y="1307"/>
                    <a:pt x="5540" y="1253"/>
                    <a:pt x="5704" y="1213"/>
                  </a:cubicBezTo>
                  <a:cubicBezTo>
                    <a:pt x="5868" y="1173"/>
                    <a:pt x="6035" y="1147"/>
                    <a:pt x="6206" y="1107"/>
                  </a:cubicBezTo>
                  <a:cubicBezTo>
                    <a:pt x="6377" y="1067"/>
                    <a:pt x="6553" y="1013"/>
                    <a:pt x="6729" y="960"/>
                  </a:cubicBezTo>
                  <a:cubicBezTo>
                    <a:pt x="6904" y="907"/>
                    <a:pt x="7080" y="853"/>
                    <a:pt x="7256" y="813"/>
                  </a:cubicBezTo>
                  <a:cubicBezTo>
                    <a:pt x="7431" y="773"/>
                    <a:pt x="7607" y="747"/>
                    <a:pt x="7782" y="707"/>
                  </a:cubicBezTo>
                  <a:cubicBezTo>
                    <a:pt x="7958" y="667"/>
                    <a:pt x="8134" y="613"/>
                    <a:pt x="8314" y="573"/>
                  </a:cubicBezTo>
                  <a:cubicBezTo>
                    <a:pt x="8494" y="533"/>
                    <a:pt x="8679" y="507"/>
                    <a:pt x="8861" y="467"/>
                  </a:cubicBezTo>
                  <a:cubicBezTo>
                    <a:pt x="9044" y="427"/>
                    <a:pt x="9224" y="373"/>
                    <a:pt x="9411" y="333"/>
                  </a:cubicBezTo>
                  <a:cubicBezTo>
                    <a:pt x="9597" y="293"/>
                    <a:pt x="9791" y="267"/>
                    <a:pt x="9985" y="240"/>
                  </a:cubicBezTo>
                  <a:cubicBezTo>
                    <a:pt x="10178" y="213"/>
                    <a:pt x="10372" y="187"/>
                    <a:pt x="10521" y="160"/>
                  </a:cubicBezTo>
                  <a:cubicBezTo>
                    <a:pt x="10669" y="133"/>
                    <a:pt x="10773" y="107"/>
                    <a:pt x="10874" y="80"/>
                  </a:cubicBezTo>
                  <a:cubicBezTo>
                    <a:pt x="10976" y="53"/>
                    <a:pt x="11075" y="27"/>
                    <a:pt x="11226" y="13"/>
                  </a:cubicBezTo>
                  <a:cubicBezTo>
                    <a:pt x="11376" y="0"/>
                    <a:pt x="11579" y="0"/>
                    <a:pt x="11775" y="0"/>
                  </a:cubicBezTo>
                  <a:cubicBezTo>
                    <a:pt x="11971" y="0"/>
                    <a:pt x="12160" y="0"/>
                    <a:pt x="12349" y="0"/>
                  </a:cubicBezTo>
                  <a:cubicBezTo>
                    <a:pt x="12538" y="0"/>
                    <a:pt x="12728" y="0"/>
                    <a:pt x="12917" y="13"/>
                  </a:cubicBezTo>
                  <a:cubicBezTo>
                    <a:pt x="13106" y="27"/>
                    <a:pt x="13295" y="53"/>
                    <a:pt x="13480" y="80"/>
                  </a:cubicBezTo>
                  <a:cubicBezTo>
                    <a:pt x="13664" y="107"/>
                    <a:pt x="13845" y="133"/>
                    <a:pt x="14025" y="160"/>
                  </a:cubicBezTo>
                  <a:cubicBezTo>
                    <a:pt x="14205" y="187"/>
                    <a:pt x="14385" y="213"/>
                    <a:pt x="14561" y="253"/>
                  </a:cubicBezTo>
                  <a:cubicBezTo>
                    <a:pt x="14736" y="293"/>
                    <a:pt x="14907" y="347"/>
                    <a:pt x="15083" y="387"/>
                  </a:cubicBezTo>
                  <a:cubicBezTo>
                    <a:pt x="15259" y="427"/>
                    <a:pt x="15439" y="453"/>
                    <a:pt x="15615" y="493"/>
                  </a:cubicBezTo>
                  <a:cubicBezTo>
                    <a:pt x="15790" y="533"/>
                    <a:pt x="15961" y="587"/>
                    <a:pt x="16135" y="627"/>
                  </a:cubicBezTo>
                  <a:cubicBezTo>
                    <a:pt x="16308" y="667"/>
                    <a:pt x="16484" y="693"/>
                    <a:pt x="16650" y="720"/>
                  </a:cubicBezTo>
                  <a:cubicBezTo>
                    <a:pt x="16817" y="747"/>
                    <a:pt x="16975" y="773"/>
                    <a:pt x="17141" y="813"/>
                  </a:cubicBezTo>
                  <a:cubicBezTo>
                    <a:pt x="17308" y="853"/>
                    <a:pt x="17484" y="907"/>
                    <a:pt x="17646" y="947"/>
                  </a:cubicBezTo>
                  <a:cubicBezTo>
                    <a:pt x="17808" y="987"/>
                    <a:pt x="17956" y="1013"/>
                    <a:pt x="18101" y="1040"/>
                  </a:cubicBezTo>
                  <a:cubicBezTo>
                    <a:pt x="18245" y="1067"/>
                    <a:pt x="18384" y="1093"/>
                    <a:pt x="18551" y="1120"/>
                  </a:cubicBezTo>
                  <a:cubicBezTo>
                    <a:pt x="18718" y="1147"/>
                    <a:pt x="18911" y="1173"/>
                    <a:pt x="19089" y="1200"/>
                  </a:cubicBezTo>
                  <a:cubicBezTo>
                    <a:pt x="19267" y="1227"/>
                    <a:pt x="19429" y="1253"/>
                    <a:pt x="19607" y="1293"/>
                  </a:cubicBezTo>
                  <a:cubicBezTo>
                    <a:pt x="19785" y="1333"/>
                    <a:pt x="19979" y="1387"/>
                    <a:pt x="20163" y="1467"/>
                  </a:cubicBezTo>
                  <a:cubicBezTo>
                    <a:pt x="20348" y="1547"/>
                    <a:pt x="20524" y="1653"/>
                    <a:pt x="20686" y="1760"/>
                  </a:cubicBezTo>
                  <a:cubicBezTo>
                    <a:pt x="20848" y="1867"/>
                    <a:pt x="20996" y="1973"/>
                    <a:pt x="21132" y="2133"/>
                  </a:cubicBezTo>
                  <a:cubicBezTo>
                    <a:pt x="21267" y="2293"/>
                    <a:pt x="21388" y="2507"/>
                    <a:pt x="21460" y="2733"/>
                  </a:cubicBezTo>
                  <a:cubicBezTo>
                    <a:pt x="21532" y="2960"/>
                    <a:pt x="21555" y="3200"/>
                    <a:pt x="21562" y="3760"/>
                  </a:cubicBezTo>
                  <a:cubicBezTo>
                    <a:pt x="21568" y="4320"/>
                    <a:pt x="21559" y="5200"/>
                    <a:pt x="21557" y="6133"/>
                  </a:cubicBezTo>
                  <a:cubicBezTo>
                    <a:pt x="21555" y="7067"/>
                    <a:pt x="21559" y="8053"/>
                    <a:pt x="21566" y="9067"/>
                  </a:cubicBezTo>
                  <a:cubicBezTo>
                    <a:pt x="21573" y="10080"/>
                    <a:pt x="21582" y="11120"/>
                    <a:pt x="21589" y="12147"/>
                  </a:cubicBezTo>
                  <a:cubicBezTo>
                    <a:pt x="21595" y="13173"/>
                    <a:pt x="21600" y="14187"/>
                    <a:pt x="21589" y="15133"/>
                  </a:cubicBezTo>
                  <a:cubicBezTo>
                    <a:pt x="21577" y="16080"/>
                    <a:pt x="21550" y="16960"/>
                    <a:pt x="21492" y="17787"/>
                  </a:cubicBezTo>
                  <a:cubicBezTo>
                    <a:pt x="21433" y="18613"/>
                    <a:pt x="21343" y="19387"/>
                    <a:pt x="21233" y="19933"/>
                  </a:cubicBezTo>
                  <a:cubicBezTo>
                    <a:pt x="21123" y="20480"/>
                    <a:pt x="20992" y="20800"/>
                    <a:pt x="20850" y="21013"/>
                  </a:cubicBezTo>
                  <a:cubicBezTo>
                    <a:pt x="20708" y="21227"/>
                    <a:pt x="20555" y="21333"/>
                    <a:pt x="20400" y="21413"/>
                  </a:cubicBezTo>
                  <a:cubicBezTo>
                    <a:pt x="20244" y="21493"/>
                    <a:pt x="20087" y="21547"/>
                    <a:pt x="19913" y="21573"/>
                  </a:cubicBezTo>
                  <a:cubicBezTo>
                    <a:pt x="19740" y="21600"/>
                    <a:pt x="19551" y="21600"/>
                    <a:pt x="19384" y="21600"/>
                  </a:cubicBezTo>
                  <a:cubicBezTo>
                    <a:pt x="19218" y="21600"/>
                    <a:pt x="19073" y="21600"/>
                    <a:pt x="18920" y="21587"/>
                  </a:cubicBezTo>
                  <a:cubicBezTo>
                    <a:pt x="18767" y="21573"/>
                    <a:pt x="18605" y="21547"/>
                    <a:pt x="18438" y="21520"/>
                  </a:cubicBezTo>
                  <a:cubicBezTo>
                    <a:pt x="18272" y="21493"/>
                    <a:pt x="18101" y="21467"/>
                    <a:pt x="17920" y="21440"/>
                  </a:cubicBezTo>
                  <a:cubicBezTo>
                    <a:pt x="17740" y="21413"/>
                    <a:pt x="17551" y="21387"/>
                    <a:pt x="17360" y="21360"/>
                  </a:cubicBezTo>
                  <a:cubicBezTo>
                    <a:pt x="17168" y="21333"/>
                    <a:pt x="16975" y="21307"/>
                    <a:pt x="16826" y="21293"/>
                  </a:cubicBezTo>
                  <a:cubicBezTo>
                    <a:pt x="16677" y="21280"/>
                    <a:pt x="16574" y="21280"/>
                    <a:pt x="16468" y="21267"/>
                  </a:cubicBezTo>
                  <a:cubicBezTo>
                    <a:pt x="16362" y="21253"/>
                    <a:pt x="16254" y="21227"/>
                    <a:pt x="16148" y="21213"/>
                  </a:cubicBezTo>
                  <a:cubicBezTo>
                    <a:pt x="16042" y="21200"/>
                    <a:pt x="15939" y="21200"/>
                    <a:pt x="15828" y="21187"/>
                  </a:cubicBezTo>
                  <a:cubicBezTo>
                    <a:pt x="15718" y="21173"/>
                    <a:pt x="15601" y="21147"/>
                    <a:pt x="15486" y="21133"/>
                  </a:cubicBezTo>
                  <a:cubicBezTo>
                    <a:pt x="15371" y="21120"/>
                    <a:pt x="15259" y="21120"/>
                    <a:pt x="15137" y="21120"/>
                  </a:cubicBezTo>
                  <a:cubicBezTo>
                    <a:pt x="15016" y="21120"/>
                    <a:pt x="14885" y="21120"/>
                    <a:pt x="14770" y="21107"/>
                  </a:cubicBezTo>
                  <a:cubicBezTo>
                    <a:pt x="14655" y="21093"/>
                    <a:pt x="14556" y="21067"/>
                    <a:pt x="14437" y="21053"/>
                  </a:cubicBezTo>
                  <a:cubicBezTo>
                    <a:pt x="14317" y="21040"/>
                    <a:pt x="14178" y="21040"/>
                    <a:pt x="13989" y="21040"/>
                  </a:cubicBezTo>
                  <a:cubicBezTo>
                    <a:pt x="13799" y="21040"/>
                    <a:pt x="13561" y="21040"/>
                    <a:pt x="13376" y="21027"/>
                  </a:cubicBezTo>
                  <a:cubicBezTo>
                    <a:pt x="13191" y="21013"/>
                    <a:pt x="13061" y="20987"/>
                    <a:pt x="12935" y="20973"/>
                  </a:cubicBezTo>
                  <a:cubicBezTo>
                    <a:pt x="12809" y="20960"/>
                    <a:pt x="12687" y="20960"/>
                    <a:pt x="12493" y="20960"/>
                  </a:cubicBezTo>
                  <a:cubicBezTo>
                    <a:pt x="12300" y="20960"/>
                    <a:pt x="12034" y="20960"/>
                    <a:pt x="11843" y="20960"/>
                  </a:cubicBezTo>
                  <a:cubicBezTo>
                    <a:pt x="11651" y="20960"/>
                    <a:pt x="11534" y="20960"/>
                    <a:pt x="11408" y="20947"/>
                  </a:cubicBezTo>
                  <a:cubicBezTo>
                    <a:pt x="11282" y="20933"/>
                    <a:pt x="11147" y="20907"/>
                    <a:pt x="11014" y="20880"/>
                  </a:cubicBezTo>
                  <a:cubicBezTo>
                    <a:pt x="10881" y="20853"/>
                    <a:pt x="10750" y="20827"/>
                    <a:pt x="10620" y="20813"/>
                  </a:cubicBezTo>
                  <a:cubicBezTo>
                    <a:pt x="10489" y="20800"/>
                    <a:pt x="10359" y="20800"/>
                    <a:pt x="10235" y="20787"/>
                  </a:cubicBezTo>
                  <a:cubicBezTo>
                    <a:pt x="10111" y="20773"/>
                    <a:pt x="9994" y="20747"/>
                    <a:pt x="9868" y="20707"/>
                  </a:cubicBezTo>
                  <a:cubicBezTo>
                    <a:pt x="9742" y="20667"/>
                    <a:pt x="9607" y="20613"/>
                    <a:pt x="9476" y="20573"/>
                  </a:cubicBezTo>
                  <a:cubicBezTo>
                    <a:pt x="9345" y="20533"/>
                    <a:pt x="9219" y="20507"/>
                    <a:pt x="9095" y="20480"/>
                  </a:cubicBezTo>
                  <a:cubicBezTo>
                    <a:pt x="8971" y="20453"/>
                    <a:pt x="8850" y="20427"/>
                    <a:pt x="8724" y="20387"/>
                  </a:cubicBezTo>
                  <a:cubicBezTo>
                    <a:pt x="8598" y="20347"/>
                    <a:pt x="8467" y="20293"/>
                    <a:pt x="8341" y="20240"/>
                  </a:cubicBezTo>
                  <a:cubicBezTo>
                    <a:pt x="8215" y="20187"/>
                    <a:pt x="8093" y="20133"/>
                    <a:pt x="7965" y="20093"/>
                  </a:cubicBezTo>
                  <a:cubicBezTo>
                    <a:pt x="7837" y="20053"/>
                    <a:pt x="7701" y="20027"/>
                    <a:pt x="7569" y="19987"/>
                  </a:cubicBezTo>
                  <a:cubicBezTo>
                    <a:pt x="7436" y="19947"/>
                    <a:pt x="7305" y="19893"/>
                    <a:pt x="7188" y="19840"/>
                  </a:cubicBezTo>
                  <a:cubicBezTo>
                    <a:pt x="7071" y="19787"/>
                    <a:pt x="6967" y="19733"/>
                    <a:pt x="6850" y="19680"/>
                  </a:cubicBezTo>
                  <a:cubicBezTo>
                    <a:pt x="6733" y="19627"/>
                    <a:pt x="6603" y="19573"/>
                    <a:pt x="6470" y="19520"/>
                  </a:cubicBezTo>
                  <a:cubicBezTo>
                    <a:pt x="6337" y="19467"/>
                    <a:pt x="6202" y="19413"/>
                    <a:pt x="6071" y="19360"/>
                  </a:cubicBezTo>
                  <a:cubicBezTo>
                    <a:pt x="5940" y="19307"/>
                    <a:pt x="5814" y="19253"/>
                    <a:pt x="5702" y="19200"/>
                  </a:cubicBezTo>
                  <a:cubicBezTo>
                    <a:pt x="5589" y="19147"/>
                    <a:pt x="5490" y="19093"/>
                    <a:pt x="5373" y="19040"/>
                  </a:cubicBezTo>
                  <a:cubicBezTo>
                    <a:pt x="5256" y="18987"/>
                    <a:pt x="5121" y="18933"/>
                    <a:pt x="5004" y="18880"/>
                  </a:cubicBezTo>
                  <a:cubicBezTo>
                    <a:pt x="4887" y="18827"/>
                    <a:pt x="4787" y="18773"/>
                    <a:pt x="4677" y="18733"/>
                  </a:cubicBezTo>
                  <a:cubicBezTo>
                    <a:pt x="4567" y="18693"/>
                    <a:pt x="4445" y="18667"/>
                    <a:pt x="4328" y="18627"/>
                  </a:cubicBezTo>
                  <a:cubicBezTo>
                    <a:pt x="4211" y="18587"/>
                    <a:pt x="4098" y="18533"/>
                    <a:pt x="3988" y="18493"/>
                  </a:cubicBezTo>
                  <a:cubicBezTo>
                    <a:pt x="3878" y="18453"/>
                    <a:pt x="3770" y="18427"/>
                    <a:pt x="3662" y="18413"/>
                  </a:cubicBezTo>
                  <a:cubicBezTo>
                    <a:pt x="3553" y="18400"/>
                    <a:pt x="3445" y="18400"/>
                    <a:pt x="3288" y="18387"/>
                  </a:cubicBezTo>
                  <a:cubicBezTo>
                    <a:pt x="3130" y="18373"/>
                    <a:pt x="2923" y="18347"/>
                    <a:pt x="2714" y="18333"/>
                  </a:cubicBezTo>
                  <a:cubicBezTo>
                    <a:pt x="2504" y="18320"/>
                    <a:pt x="2292" y="18320"/>
                    <a:pt x="2087" y="18333"/>
                  </a:cubicBezTo>
                  <a:cubicBezTo>
                    <a:pt x="1883" y="18347"/>
                    <a:pt x="1684" y="18373"/>
                    <a:pt x="1450" y="18440"/>
                  </a:cubicBezTo>
                  <a:cubicBezTo>
                    <a:pt x="1216" y="18507"/>
                    <a:pt x="946" y="18613"/>
                    <a:pt x="698" y="18693"/>
                  </a:cubicBezTo>
                  <a:cubicBezTo>
                    <a:pt x="450" y="18773"/>
                    <a:pt x="225" y="18827"/>
                    <a:pt x="0" y="1888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0" name="Line"/>
            <p:cNvSpPr/>
            <p:nvPr/>
          </p:nvSpPr>
          <p:spPr>
            <a:xfrm>
              <a:off x="0" y="0"/>
              <a:ext cx="4737461" cy="2087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600" fill="norm" stroke="1" extrusionOk="0">
                  <a:moveTo>
                    <a:pt x="16094" y="2892"/>
                  </a:moveTo>
                  <a:cubicBezTo>
                    <a:pt x="15969" y="2585"/>
                    <a:pt x="15844" y="2278"/>
                    <a:pt x="15651" y="2037"/>
                  </a:cubicBezTo>
                  <a:cubicBezTo>
                    <a:pt x="15458" y="1796"/>
                    <a:pt x="15198" y="1621"/>
                    <a:pt x="14890" y="1501"/>
                  </a:cubicBezTo>
                  <a:cubicBezTo>
                    <a:pt x="14582" y="1380"/>
                    <a:pt x="14225" y="1314"/>
                    <a:pt x="13854" y="1282"/>
                  </a:cubicBezTo>
                  <a:cubicBezTo>
                    <a:pt x="13483" y="1249"/>
                    <a:pt x="13098" y="1249"/>
                    <a:pt x="12712" y="1292"/>
                  </a:cubicBezTo>
                  <a:cubicBezTo>
                    <a:pt x="12327" y="1336"/>
                    <a:pt x="11942" y="1424"/>
                    <a:pt x="11566" y="1512"/>
                  </a:cubicBezTo>
                  <a:cubicBezTo>
                    <a:pt x="11190" y="1599"/>
                    <a:pt x="10824" y="1687"/>
                    <a:pt x="10448" y="1785"/>
                  </a:cubicBezTo>
                  <a:cubicBezTo>
                    <a:pt x="10073" y="1884"/>
                    <a:pt x="9687" y="1994"/>
                    <a:pt x="9312" y="2092"/>
                  </a:cubicBezTo>
                  <a:cubicBezTo>
                    <a:pt x="8936" y="2191"/>
                    <a:pt x="8570" y="2278"/>
                    <a:pt x="8204" y="2377"/>
                  </a:cubicBezTo>
                  <a:cubicBezTo>
                    <a:pt x="7838" y="2475"/>
                    <a:pt x="7471" y="2585"/>
                    <a:pt x="7105" y="2695"/>
                  </a:cubicBezTo>
                  <a:cubicBezTo>
                    <a:pt x="6739" y="2804"/>
                    <a:pt x="6373" y="2914"/>
                    <a:pt x="6012" y="3067"/>
                  </a:cubicBezTo>
                  <a:cubicBezTo>
                    <a:pt x="5651" y="3220"/>
                    <a:pt x="5294" y="3417"/>
                    <a:pt x="4942" y="3637"/>
                  </a:cubicBezTo>
                  <a:cubicBezTo>
                    <a:pt x="4591" y="3856"/>
                    <a:pt x="4244" y="4097"/>
                    <a:pt x="3897" y="4359"/>
                  </a:cubicBezTo>
                  <a:cubicBezTo>
                    <a:pt x="3550" y="4622"/>
                    <a:pt x="3203" y="4907"/>
                    <a:pt x="2847" y="5236"/>
                  </a:cubicBezTo>
                  <a:cubicBezTo>
                    <a:pt x="2491" y="5564"/>
                    <a:pt x="2124" y="5937"/>
                    <a:pt x="1802" y="6353"/>
                  </a:cubicBezTo>
                  <a:cubicBezTo>
                    <a:pt x="1479" y="6769"/>
                    <a:pt x="1200" y="7229"/>
                    <a:pt x="954" y="7788"/>
                  </a:cubicBezTo>
                  <a:cubicBezTo>
                    <a:pt x="708" y="8346"/>
                    <a:pt x="496" y="9004"/>
                    <a:pt x="332" y="9727"/>
                  </a:cubicBezTo>
                  <a:cubicBezTo>
                    <a:pt x="169" y="10449"/>
                    <a:pt x="53" y="11238"/>
                    <a:pt x="15" y="11983"/>
                  </a:cubicBezTo>
                  <a:cubicBezTo>
                    <a:pt x="-24" y="12728"/>
                    <a:pt x="15" y="13429"/>
                    <a:pt x="149" y="14031"/>
                  </a:cubicBezTo>
                  <a:cubicBezTo>
                    <a:pt x="284" y="14634"/>
                    <a:pt x="516" y="15138"/>
                    <a:pt x="805" y="15587"/>
                  </a:cubicBezTo>
                  <a:cubicBezTo>
                    <a:pt x="1094" y="16036"/>
                    <a:pt x="1440" y="16430"/>
                    <a:pt x="1763" y="16748"/>
                  </a:cubicBezTo>
                  <a:cubicBezTo>
                    <a:pt x="2086" y="17065"/>
                    <a:pt x="2385" y="17306"/>
                    <a:pt x="2698" y="17514"/>
                  </a:cubicBezTo>
                  <a:cubicBezTo>
                    <a:pt x="3011" y="17723"/>
                    <a:pt x="3338" y="17898"/>
                    <a:pt x="3680" y="18062"/>
                  </a:cubicBezTo>
                  <a:cubicBezTo>
                    <a:pt x="4022" y="18226"/>
                    <a:pt x="4379" y="18380"/>
                    <a:pt x="4755" y="18511"/>
                  </a:cubicBezTo>
                  <a:cubicBezTo>
                    <a:pt x="5130" y="18643"/>
                    <a:pt x="5525" y="18752"/>
                    <a:pt x="5891" y="18829"/>
                  </a:cubicBezTo>
                  <a:cubicBezTo>
                    <a:pt x="6258" y="18905"/>
                    <a:pt x="6595" y="18949"/>
                    <a:pt x="6937" y="18993"/>
                  </a:cubicBezTo>
                  <a:cubicBezTo>
                    <a:pt x="7279" y="19037"/>
                    <a:pt x="7626" y="19081"/>
                    <a:pt x="7963" y="19114"/>
                  </a:cubicBezTo>
                  <a:cubicBezTo>
                    <a:pt x="8300" y="19146"/>
                    <a:pt x="8628" y="19168"/>
                    <a:pt x="8998" y="19190"/>
                  </a:cubicBezTo>
                  <a:cubicBezTo>
                    <a:pt x="9369" y="19212"/>
                    <a:pt x="9784" y="19234"/>
                    <a:pt x="10183" y="19245"/>
                  </a:cubicBezTo>
                  <a:cubicBezTo>
                    <a:pt x="10583" y="19256"/>
                    <a:pt x="10969" y="19256"/>
                    <a:pt x="11359" y="19256"/>
                  </a:cubicBezTo>
                  <a:cubicBezTo>
                    <a:pt x="11749" y="19256"/>
                    <a:pt x="12144" y="19256"/>
                    <a:pt x="12534" y="19234"/>
                  </a:cubicBezTo>
                  <a:cubicBezTo>
                    <a:pt x="12924" y="19212"/>
                    <a:pt x="13310" y="19168"/>
                    <a:pt x="13686" y="19114"/>
                  </a:cubicBezTo>
                  <a:cubicBezTo>
                    <a:pt x="14061" y="19059"/>
                    <a:pt x="14427" y="18993"/>
                    <a:pt x="14793" y="18873"/>
                  </a:cubicBezTo>
                  <a:cubicBezTo>
                    <a:pt x="15160" y="18752"/>
                    <a:pt x="15526" y="18577"/>
                    <a:pt x="15882" y="18380"/>
                  </a:cubicBezTo>
                  <a:cubicBezTo>
                    <a:pt x="16239" y="18183"/>
                    <a:pt x="16585" y="17963"/>
                    <a:pt x="16923" y="17723"/>
                  </a:cubicBezTo>
                  <a:cubicBezTo>
                    <a:pt x="17260" y="17482"/>
                    <a:pt x="17587" y="17219"/>
                    <a:pt x="17896" y="16945"/>
                  </a:cubicBezTo>
                  <a:cubicBezTo>
                    <a:pt x="18204" y="16671"/>
                    <a:pt x="18493" y="16386"/>
                    <a:pt x="18797" y="16058"/>
                  </a:cubicBezTo>
                  <a:cubicBezTo>
                    <a:pt x="19100" y="15729"/>
                    <a:pt x="19418" y="15357"/>
                    <a:pt x="19750" y="14929"/>
                  </a:cubicBezTo>
                  <a:cubicBezTo>
                    <a:pt x="20083" y="14502"/>
                    <a:pt x="20430" y="14020"/>
                    <a:pt x="20699" y="13560"/>
                  </a:cubicBezTo>
                  <a:cubicBezTo>
                    <a:pt x="20969" y="13100"/>
                    <a:pt x="21162" y="12662"/>
                    <a:pt x="21306" y="12082"/>
                  </a:cubicBezTo>
                  <a:cubicBezTo>
                    <a:pt x="21451" y="11501"/>
                    <a:pt x="21547" y="10778"/>
                    <a:pt x="21562" y="10099"/>
                  </a:cubicBezTo>
                  <a:cubicBezTo>
                    <a:pt x="21576" y="9420"/>
                    <a:pt x="21509" y="8785"/>
                    <a:pt x="21378" y="8149"/>
                  </a:cubicBezTo>
                  <a:cubicBezTo>
                    <a:pt x="21248" y="7514"/>
                    <a:pt x="21056" y="6879"/>
                    <a:pt x="20825" y="6309"/>
                  </a:cubicBezTo>
                  <a:cubicBezTo>
                    <a:pt x="20593" y="5740"/>
                    <a:pt x="20324" y="5236"/>
                    <a:pt x="20044" y="4809"/>
                  </a:cubicBezTo>
                  <a:cubicBezTo>
                    <a:pt x="19765" y="4381"/>
                    <a:pt x="19476" y="4031"/>
                    <a:pt x="19172" y="3724"/>
                  </a:cubicBezTo>
                  <a:cubicBezTo>
                    <a:pt x="18869" y="3417"/>
                    <a:pt x="18551" y="3155"/>
                    <a:pt x="18218" y="2957"/>
                  </a:cubicBezTo>
                  <a:cubicBezTo>
                    <a:pt x="17886" y="2760"/>
                    <a:pt x="17539" y="2629"/>
                    <a:pt x="17173" y="2530"/>
                  </a:cubicBezTo>
                  <a:cubicBezTo>
                    <a:pt x="16807" y="2432"/>
                    <a:pt x="16422" y="2366"/>
                    <a:pt x="16060" y="2333"/>
                  </a:cubicBezTo>
                  <a:cubicBezTo>
                    <a:pt x="15699" y="2300"/>
                    <a:pt x="15362" y="2300"/>
                    <a:pt x="15001" y="2300"/>
                  </a:cubicBezTo>
                  <a:cubicBezTo>
                    <a:pt x="14639" y="2300"/>
                    <a:pt x="14254" y="2300"/>
                    <a:pt x="13873" y="2300"/>
                  </a:cubicBezTo>
                  <a:cubicBezTo>
                    <a:pt x="13493" y="2300"/>
                    <a:pt x="13117" y="2300"/>
                    <a:pt x="12727" y="2300"/>
                  </a:cubicBezTo>
                  <a:cubicBezTo>
                    <a:pt x="12337" y="2300"/>
                    <a:pt x="11932" y="2300"/>
                    <a:pt x="11576" y="2322"/>
                  </a:cubicBezTo>
                  <a:cubicBezTo>
                    <a:pt x="11219" y="2344"/>
                    <a:pt x="10911" y="2388"/>
                    <a:pt x="10550" y="2475"/>
                  </a:cubicBezTo>
                  <a:cubicBezTo>
                    <a:pt x="10188" y="2563"/>
                    <a:pt x="9774" y="2695"/>
                    <a:pt x="9408" y="2837"/>
                  </a:cubicBezTo>
                  <a:cubicBezTo>
                    <a:pt x="9042" y="2979"/>
                    <a:pt x="8724" y="3133"/>
                    <a:pt x="8367" y="3319"/>
                  </a:cubicBezTo>
                  <a:cubicBezTo>
                    <a:pt x="8011" y="3505"/>
                    <a:pt x="7616" y="3724"/>
                    <a:pt x="7226" y="3954"/>
                  </a:cubicBezTo>
                  <a:cubicBezTo>
                    <a:pt x="6836" y="4184"/>
                    <a:pt x="6450" y="4425"/>
                    <a:pt x="6065" y="4677"/>
                  </a:cubicBezTo>
                  <a:cubicBezTo>
                    <a:pt x="5679" y="4929"/>
                    <a:pt x="5294" y="5192"/>
                    <a:pt x="4918" y="5488"/>
                  </a:cubicBezTo>
                  <a:cubicBezTo>
                    <a:pt x="4543" y="5783"/>
                    <a:pt x="4177" y="6112"/>
                    <a:pt x="3825" y="6452"/>
                  </a:cubicBezTo>
                  <a:cubicBezTo>
                    <a:pt x="3473" y="6791"/>
                    <a:pt x="3136" y="7142"/>
                    <a:pt x="2828" y="7503"/>
                  </a:cubicBezTo>
                  <a:cubicBezTo>
                    <a:pt x="2519" y="7865"/>
                    <a:pt x="2240" y="8237"/>
                    <a:pt x="1970" y="8697"/>
                  </a:cubicBezTo>
                  <a:cubicBezTo>
                    <a:pt x="1701" y="9157"/>
                    <a:pt x="1440" y="9705"/>
                    <a:pt x="1233" y="10274"/>
                  </a:cubicBezTo>
                  <a:cubicBezTo>
                    <a:pt x="1026" y="10844"/>
                    <a:pt x="872" y="11435"/>
                    <a:pt x="780" y="12082"/>
                  </a:cubicBezTo>
                  <a:cubicBezTo>
                    <a:pt x="689" y="12728"/>
                    <a:pt x="660" y="13429"/>
                    <a:pt x="713" y="14108"/>
                  </a:cubicBezTo>
                  <a:cubicBezTo>
                    <a:pt x="766" y="14787"/>
                    <a:pt x="901" y="15444"/>
                    <a:pt x="1079" y="16069"/>
                  </a:cubicBezTo>
                  <a:cubicBezTo>
                    <a:pt x="1257" y="16693"/>
                    <a:pt x="1479" y="17284"/>
                    <a:pt x="1754" y="17821"/>
                  </a:cubicBezTo>
                  <a:cubicBezTo>
                    <a:pt x="2028" y="18358"/>
                    <a:pt x="2356" y="18840"/>
                    <a:pt x="2707" y="19245"/>
                  </a:cubicBezTo>
                  <a:cubicBezTo>
                    <a:pt x="3059" y="19650"/>
                    <a:pt x="3435" y="19979"/>
                    <a:pt x="3796" y="20231"/>
                  </a:cubicBezTo>
                  <a:cubicBezTo>
                    <a:pt x="4157" y="20483"/>
                    <a:pt x="4504" y="20658"/>
                    <a:pt x="4870" y="20800"/>
                  </a:cubicBezTo>
                  <a:cubicBezTo>
                    <a:pt x="5236" y="20943"/>
                    <a:pt x="5622" y="21052"/>
                    <a:pt x="6012" y="21151"/>
                  </a:cubicBezTo>
                  <a:cubicBezTo>
                    <a:pt x="6402" y="21249"/>
                    <a:pt x="6797" y="21337"/>
                    <a:pt x="7197" y="21403"/>
                  </a:cubicBezTo>
                  <a:cubicBezTo>
                    <a:pt x="7597" y="21469"/>
                    <a:pt x="8001" y="21512"/>
                    <a:pt x="8363" y="21545"/>
                  </a:cubicBezTo>
                  <a:cubicBezTo>
                    <a:pt x="8724" y="21578"/>
                    <a:pt x="9042" y="21600"/>
                    <a:pt x="9384" y="21600"/>
                  </a:cubicBezTo>
                  <a:cubicBezTo>
                    <a:pt x="9726" y="21600"/>
                    <a:pt x="10092" y="21578"/>
                    <a:pt x="10448" y="21545"/>
                  </a:cubicBezTo>
                  <a:cubicBezTo>
                    <a:pt x="10805" y="21512"/>
                    <a:pt x="11152" y="21469"/>
                    <a:pt x="11499" y="21403"/>
                  </a:cubicBezTo>
                  <a:cubicBezTo>
                    <a:pt x="11845" y="21337"/>
                    <a:pt x="12192" y="21249"/>
                    <a:pt x="12539" y="21140"/>
                  </a:cubicBezTo>
                  <a:cubicBezTo>
                    <a:pt x="12886" y="21030"/>
                    <a:pt x="13233" y="20899"/>
                    <a:pt x="13589" y="20746"/>
                  </a:cubicBezTo>
                  <a:cubicBezTo>
                    <a:pt x="13946" y="20592"/>
                    <a:pt x="14312" y="20417"/>
                    <a:pt x="14654" y="20231"/>
                  </a:cubicBezTo>
                  <a:cubicBezTo>
                    <a:pt x="14996" y="20045"/>
                    <a:pt x="15314" y="19847"/>
                    <a:pt x="15627" y="19617"/>
                  </a:cubicBezTo>
                  <a:cubicBezTo>
                    <a:pt x="15940" y="19387"/>
                    <a:pt x="16248" y="19125"/>
                    <a:pt x="16585" y="18785"/>
                  </a:cubicBezTo>
                  <a:cubicBezTo>
                    <a:pt x="16923" y="18445"/>
                    <a:pt x="17289" y="18029"/>
                    <a:pt x="17626" y="17580"/>
                  </a:cubicBezTo>
                  <a:cubicBezTo>
                    <a:pt x="17963" y="17131"/>
                    <a:pt x="18271" y="16649"/>
                    <a:pt x="18541" y="16123"/>
                  </a:cubicBezTo>
                  <a:cubicBezTo>
                    <a:pt x="18811" y="15598"/>
                    <a:pt x="19042" y="15028"/>
                    <a:pt x="19254" y="14338"/>
                  </a:cubicBezTo>
                  <a:cubicBezTo>
                    <a:pt x="19466" y="13648"/>
                    <a:pt x="19659" y="12837"/>
                    <a:pt x="19798" y="12049"/>
                  </a:cubicBezTo>
                  <a:cubicBezTo>
                    <a:pt x="19938" y="11260"/>
                    <a:pt x="20025" y="10493"/>
                    <a:pt x="20073" y="9705"/>
                  </a:cubicBezTo>
                  <a:cubicBezTo>
                    <a:pt x="20121" y="8916"/>
                    <a:pt x="20131" y="8105"/>
                    <a:pt x="20088" y="7284"/>
                  </a:cubicBezTo>
                  <a:cubicBezTo>
                    <a:pt x="20044" y="6462"/>
                    <a:pt x="19948" y="5630"/>
                    <a:pt x="19827" y="4863"/>
                  </a:cubicBezTo>
                  <a:cubicBezTo>
                    <a:pt x="19707" y="4097"/>
                    <a:pt x="19562" y="3396"/>
                    <a:pt x="19355" y="2793"/>
                  </a:cubicBezTo>
                  <a:cubicBezTo>
                    <a:pt x="19148" y="2191"/>
                    <a:pt x="18878" y="1687"/>
                    <a:pt x="18556" y="1282"/>
                  </a:cubicBezTo>
                  <a:cubicBezTo>
                    <a:pt x="18233" y="876"/>
                    <a:pt x="17857" y="570"/>
                    <a:pt x="17472" y="372"/>
                  </a:cubicBezTo>
                  <a:cubicBezTo>
                    <a:pt x="17086" y="175"/>
                    <a:pt x="16691" y="88"/>
                    <a:pt x="16287" y="44"/>
                  </a:cubicBezTo>
                  <a:cubicBezTo>
                    <a:pt x="15882" y="0"/>
                    <a:pt x="15468" y="0"/>
                    <a:pt x="15054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3" name="Drawing"/>
          <p:cNvGrpSpPr/>
          <p:nvPr/>
        </p:nvGrpSpPr>
        <p:grpSpPr>
          <a:xfrm>
            <a:off x="809405" y="1508039"/>
            <a:ext cx="12036645" cy="6996842"/>
            <a:chOff x="0" y="0"/>
            <a:chExt cx="12036644" cy="6996841"/>
          </a:xfrm>
        </p:grpSpPr>
        <p:sp>
          <p:nvSpPr>
            <p:cNvPr id="863" name="Line"/>
            <p:cNvSpPr/>
            <p:nvPr/>
          </p:nvSpPr>
          <p:spPr>
            <a:xfrm>
              <a:off x="2471427" y="193760"/>
              <a:ext cx="8468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3600"/>
                    <a:pt x="0" y="7200"/>
                    <a:pt x="0" y="10800"/>
                  </a:cubicBezTo>
                  <a:cubicBezTo>
                    <a:pt x="0" y="14400"/>
                    <a:pt x="1080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4" name="Line"/>
            <p:cNvSpPr/>
            <p:nvPr/>
          </p:nvSpPr>
          <p:spPr>
            <a:xfrm>
              <a:off x="2447538" y="54103"/>
              <a:ext cx="186388" cy="234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34" h="21175" fill="norm" stroke="1" extrusionOk="0">
                  <a:moveTo>
                    <a:pt x="755" y="13186"/>
                  </a:moveTo>
                  <a:cubicBezTo>
                    <a:pt x="65" y="10318"/>
                    <a:pt x="-624" y="7451"/>
                    <a:pt x="985" y="5062"/>
                  </a:cubicBezTo>
                  <a:cubicBezTo>
                    <a:pt x="2593" y="2672"/>
                    <a:pt x="6499" y="761"/>
                    <a:pt x="10061" y="187"/>
                  </a:cubicBezTo>
                  <a:cubicBezTo>
                    <a:pt x="13623" y="-386"/>
                    <a:pt x="16840" y="379"/>
                    <a:pt x="18678" y="2195"/>
                  </a:cubicBezTo>
                  <a:cubicBezTo>
                    <a:pt x="20516" y="4010"/>
                    <a:pt x="20976" y="6878"/>
                    <a:pt x="18678" y="10127"/>
                  </a:cubicBezTo>
                  <a:cubicBezTo>
                    <a:pt x="16380" y="13377"/>
                    <a:pt x="11325" y="17009"/>
                    <a:pt x="8223" y="18920"/>
                  </a:cubicBezTo>
                  <a:cubicBezTo>
                    <a:pt x="5121" y="20832"/>
                    <a:pt x="3972" y="21023"/>
                    <a:pt x="2823" y="21118"/>
                  </a:cubicBezTo>
                  <a:cubicBezTo>
                    <a:pt x="1674" y="21214"/>
                    <a:pt x="525" y="21214"/>
                    <a:pt x="870" y="20927"/>
                  </a:cubicBezTo>
                  <a:cubicBezTo>
                    <a:pt x="1214" y="20641"/>
                    <a:pt x="3053" y="20067"/>
                    <a:pt x="4891" y="19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5" name="Line"/>
            <p:cNvSpPr/>
            <p:nvPr/>
          </p:nvSpPr>
          <p:spPr>
            <a:xfrm>
              <a:off x="2594194" y="327110"/>
              <a:ext cx="171451" cy="188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0" fill="norm" stroke="1" extrusionOk="0">
                  <a:moveTo>
                    <a:pt x="0" y="7200"/>
                  </a:moveTo>
                  <a:cubicBezTo>
                    <a:pt x="267" y="5520"/>
                    <a:pt x="533" y="3840"/>
                    <a:pt x="1467" y="3000"/>
                  </a:cubicBezTo>
                  <a:cubicBezTo>
                    <a:pt x="2400" y="2160"/>
                    <a:pt x="4000" y="2160"/>
                    <a:pt x="5867" y="3720"/>
                  </a:cubicBezTo>
                  <a:cubicBezTo>
                    <a:pt x="7733" y="5280"/>
                    <a:pt x="9867" y="8400"/>
                    <a:pt x="10800" y="11400"/>
                  </a:cubicBezTo>
                  <a:cubicBezTo>
                    <a:pt x="11733" y="14400"/>
                    <a:pt x="11467" y="17280"/>
                    <a:pt x="10533" y="19080"/>
                  </a:cubicBezTo>
                  <a:cubicBezTo>
                    <a:pt x="9600" y="20880"/>
                    <a:pt x="8000" y="21600"/>
                    <a:pt x="6800" y="21240"/>
                  </a:cubicBezTo>
                  <a:cubicBezTo>
                    <a:pt x="5600" y="20880"/>
                    <a:pt x="4800" y="19440"/>
                    <a:pt x="4400" y="17400"/>
                  </a:cubicBezTo>
                  <a:cubicBezTo>
                    <a:pt x="4000" y="15360"/>
                    <a:pt x="4000" y="12720"/>
                    <a:pt x="6933" y="9720"/>
                  </a:cubicBezTo>
                  <a:cubicBezTo>
                    <a:pt x="9867" y="6720"/>
                    <a:pt x="15733" y="33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6" name="Line"/>
            <p:cNvSpPr/>
            <p:nvPr/>
          </p:nvSpPr>
          <p:spPr>
            <a:xfrm>
              <a:off x="2775794" y="368295"/>
              <a:ext cx="95430" cy="135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0" h="21299" fill="norm" stroke="1" extrusionOk="0">
                  <a:moveTo>
                    <a:pt x="10205" y="2506"/>
                  </a:moveTo>
                  <a:cubicBezTo>
                    <a:pt x="8826" y="1177"/>
                    <a:pt x="7448" y="-152"/>
                    <a:pt x="5839" y="14"/>
                  </a:cubicBezTo>
                  <a:cubicBezTo>
                    <a:pt x="4231" y="180"/>
                    <a:pt x="2392" y="1842"/>
                    <a:pt x="1244" y="5165"/>
                  </a:cubicBezTo>
                  <a:cubicBezTo>
                    <a:pt x="95" y="8488"/>
                    <a:pt x="-365" y="13473"/>
                    <a:pt x="324" y="16630"/>
                  </a:cubicBezTo>
                  <a:cubicBezTo>
                    <a:pt x="1014" y="19786"/>
                    <a:pt x="2852" y="21116"/>
                    <a:pt x="6069" y="21282"/>
                  </a:cubicBezTo>
                  <a:cubicBezTo>
                    <a:pt x="9286" y="21448"/>
                    <a:pt x="13882" y="20451"/>
                    <a:pt x="16869" y="17626"/>
                  </a:cubicBezTo>
                  <a:cubicBezTo>
                    <a:pt x="19856" y="14802"/>
                    <a:pt x="21235" y="10150"/>
                    <a:pt x="20546" y="7159"/>
                  </a:cubicBezTo>
                  <a:cubicBezTo>
                    <a:pt x="19856" y="4168"/>
                    <a:pt x="17099" y="2839"/>
                    <a:pt x="14801" y="2673"/>
                  </a:cubicBezTo>
                  <a:cubicBezTo>
                    <a:pt x="12503" y="2506"/>
                    <a:pt x="10665" y="3503"/>
                    <a:pt x="8826" y="4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7" name="Line"/>
            <p:cNvSpPr/>
            <p:nvPr/>
          </p:nvSpPr>
          <p:spPr>
            <a:xfrm>
              <a:off x="2924394" y="309858"/>
              <a:ext cx="93601" cy="421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1413" fill="norm" stroke="1" extrusionOk="0">
                  <a:moveTo>
                    <a:pt x="4320" y="4422"/>
                  </a:moveTo>
                  <a:cubicBezTo>
                    <a:pt x="4800" y="7969"/>
                    <a:pt x="5280" y="11515"/>
                    <a:pt x="5520" y="14040"/>
                  </a:cubicBezTo>
                  <a:cubicBezTo>
                    <a:pt x="5760" y="16566"/>
                    <a:pt x="5760" y="18070"/>
                    <a:pt x="5280" y="19252"/>
                  </a:cubicBezTo>
                  <a:cubicBezTo>
                    <a:pt x="4800" y="20434"/>
                    <a:pt x="3840" y="21294"/>
                    <a:pt x="3120" y="21402"/>
                  </a:cubicBezTo>
                  <a:cubicBezTo>
                    <a:pt x="2400" y="21509"/>
                    <a:pt x="1920" y="20864"/>
                    <a:pt x="1440" y="18661"/>
                  </a:cubicBezTo>
                  <a:cubicBezTo>
                    <a:pt x="960" y="16458"/>
                    <a:pt x="480" y="12697"/>
                    <a:pt x="480" y="9527"/>
                  </a:cubicBezTo>
                  <a:cubicBezTo>
                    <a:pt x="480" y="6357"/>
                    <a:pt x="960" y="3778"/>
                    <a:pt x="1920" y="2273"/>
                  </a:cubicBezTo>
                  <a:cubicBezTo>
                    <a:pt x="2880" y="769"/>
                    <a:pt x="4320" y="339"/>
                    <a:pt x="6480" y="124"/>
                  </a:cubicBezTo>
                  <a:cubicBezTo>
                    <a:pt x="8640" y="-91"/>
                    <a:pt x="11520" y="-91"/>
                    <a:pt x="14160" y="661"/>
                  </a:cubicBezTo>
                  <a:cubicBezTo>
                    <a:pt x="16800" y="1413"/>
                    <a:pt x="19200" y="2918"/>
                    <a:pt x="20400" y="4261"/>
                  </a:cubicBezTo>
                  <a:cubicBezTo>
                    <a:pt x="21600" y="5605"/>
                    <a:pt x="21600" y="6787"/>
                    <a:pt x="19680" y="7808"/>
                  </a:cubicBezTo>
                  <a:cubicBezTo>
                    <a:pt x="17760" y="8828"/>
                    <a:pt x="13920" y="9688"/>
                    <a:pt x="10800" y="10118"/>
                  </a:cubicBezTo>
                  <a:cubicBezTo>
                    <a:pt x="7680" y="10548"/>
                    <a:pt x="5280" y="10548"/>
                    <a:pt x="3600" y="10172"/>
                  </a:cubicBezTo>
                  <a:cubicBezTo>
                    <a:pt x="1920" y="9796"/>
                    <a:pt x="960" y="9043"/>
                    <a:pt x="0" y="8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8" name="Line"/>
            <p:cNvSpPr/>
            <p:nvPr/>
          </p:nvSpPr>
          <p:spPr>
            <a:xfrm>
              <a:off x="3071998" y="304002"/>
              <a:ext cx="106397" cy="188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160" fill="norm" stroke="1" extrusionOk="0">
                  <a:moveTo>
                    <a:pt x="3501" y="9000"/>
                  </a:moveTo>
                  <a:cubicBezTo>
                    <a:pt x="6889" y="7576"/>
                    <a:pt x="10277" y="6152"/>
                    <a:pt x="12183" y="4609"/>
                  </a:cubicBezTo>
                  <a:cubicBezTo>
                    <a:pt x="14089" y="3066"/>
                    <a:pt x="14513" y="1405"/>
                    <a:pt x="13665" y="574"/>
                  </a:cubicBezTo>
                  <a:cubicBezTo>
                    <a:pt x="12818" y="-257"/>
                    <a:pt x="10701" y="-257"/>
                    <a:pt x="8160" y="1048"/>
                  </a:cubicBezTo>
                  <a:cubicBezTo>
                    <a:pt x="5618" y="2354"/>
                    <a:pt x="2654" y="4965"/>
                    <a:pt x="1171" y="8407"/>
                  </a:cubicBezTo>
                  <a:cubicBezTo>
                    <a:pt x="-311" y="11848"/>
                    <a:pt x="-311" y="16121"/>
                    <a:pt x="748" y="18495"/>
                  </a:cubicBezTo>
                  <a:cubicBezTo>
                    <a:pt x="1807" y="20868"/>
                    <a:pt x="3924" y="21343"/>
                    <a:pt x="7524" y="21106"/>
                  </a:cubicBezTo>
                  <a:cubicBezTo>
                    <a:pt x="11124" y="20868"/>
                    <a:pt x="16207" y="19919"/>
                    <a:pt x="21289" y="189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9" name="Line"/>
            <p:cNvSpPr/>
            <p:nvPr/>
          </p:nvSpPr>
          <p:spPr>
            <a:xfrm>
              <a:off x="3216494" y="244560"/>
              <a:ext cx="133351" cy="255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8" fill="norm" stroke="1" extrusionOk="0">
                  <a:moveTo>
                    <a:pt x="0" y="4249"/>
                  </a:moveTo>
                  <a:cubicBezTo>
                    <a:pt x="3771" y="8144"/>
                    <a:pt x="7543" y="12039"/>
                    <a:pt x="9600" y="14430"/>
                  </a:cubicBezTo>
                  <a:cubicBezTo>
                    <a:pt x="11657" y="16820"/>
                    <a:pt x="12000" y="17705"/>
                    <a:pt x="12171" y="18590"/>
                  </a:cubicBezTo>
                  <a:cubicBezTo>
                    <a:pt x="12343" y="19475"/>
                    <a:pt x="12343" y="20361"/>
                    <a:pt x="11486" y="20892"/>
                  </a:cubicBezTo>
                  <a:cubicBezTo>
                    <a:pt x="10629" y="21423"/>
                    <a:pt x="8914" y="21600"/>
                    <a:pt x="7886" y="21157"/>
                  </a:cubicBezTo>
                  <a:cubicBezTo>
                    <a:pt x="6857" y="20715"/>
                    <a:pt x="6514" y="19652"/>
                    <a:pt x="7200" y="16908"/>
                  </a:cubicBezTo>
                  <a:cubicBezTo>
                    <a:pt x="7886" y="14164"/>
                    <a:pt x="9600" y="9738"/>
                    <a:pt x="12171" y="6639"/>
                  </a:cubicBezTo>
                  <a:cubicBezTo>
                    <a:pt x="14743" y="3541"/>
                    <a:pt x="18171" y="177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0" name="Line"/>
            <p:cNvSpPr/>
            <p:nvPr/>
          </p:nvSpPr>
          <p:spPr>
            <a:xfrm>
              <a:off x="3380464" y="85810"/>
              <a:ext cx="229731" cy="416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600" fill="norm" stroke="1" extrusionOk="0">
                  <a:moveTo>
                    <a:pt x="10213" y="0"/>
                  </a:moveTo>
                  <a:cubicBezTo>
                    <a:pt x="8825" y="2522"/>
                    <a:pt x="7438" y="5044"/>
                    <a:pt x="6348" y="8059"/>
                  </a:cubicBezTo>
                  <a:cubicBezTo>
                    <a:pt x="5258" y="11074"/>
                    <a:pt x="4466" y="14583"/>
                    <a:pt x="4069" y="16776"/>
                  </a:cubicBezTo>
                  <a:cubicBezTo>
                    <a:pt x="3673" y="18969"/>
                    <a:pt x="3673" y="19846"/>
                    <a:pt x="4069" y="20504"/>
                  </a:cubicBezTo>
                  <a:cubicBezTo>
                    <a:pt x="4466" y="21161"/>
                    <a:pt x="5258" y="21600"/>
                    <a:pt x="5952" y="21600"/>
                  </a:cubicBezTo>
                  <a:cubicBezTo>
                    <a:pt x="6646" y="21600"/>
                    <a:pt x="7240" y="21161"/>
                    <a:pt x="7537" y="20010"/>
                  </a:cubicBezTo>
                  <a:cubicBezTo>
                    <a:pt x="7835" y="18859"/>
                    <a:pt x="7835" y="16995"/>
                    <a:pt x="6943" y="15844"/>
                  </a:cubicBezTo>
                  <a:cubicBezTo>
                    <a:pt x="6051" y="14692"/>
                    <a:pt x="4268" y="14254"/>
                    <a:pt x="2781" y="13870"/>
                  </a:cubicBezTo>
                  <a:cubicBezTo>
                    <a:pt x="1295" y="13486"/>
                    <a:pt x="106" y="13157"/>
                    <a:pt x="7" y="12828"/>
                  </a:cubicBezTo>
                  <a:cubicBezTo>
                    <a:pt x="-92" y="12499"/>
                    <a:pt x="899" y="12171"/>
                    <a:pt x="3178" y="12061"/>
                  </a:cubicBezTo>
                  <a:cubicBezTo>
                    <a:pt x="5457" y="11951"/>
                    <a:pt x="9024" y="12061"/>
                    <a:pt x="11501" y="12609"/>
                  </a:cubicBezTo>
                  <a:cubicBezTo>
                    <a:pt x="13978" y="13157"/>
                    <a:pt x="15365" y="14144"/>
                    <a:pt x="16158" y="14966"/>
                  </a:cubicBezTo>
                  <a:cubicBezTo>
                    <a:pt x="16950" y="15789"/>
                    <a:pt x="17148" y="16447"/>
                    <a:pt x="17148" y="17050"/>
                  </a:cubicBezTo>
                  <a:cubicBezTo>
                    <a:pt x="17148" y="17653"/>
                    <a:pt x="16950" y="18201"/>
                    <a:pt x="16752" y="18146"/>
                  </a:cubicBezTo>
                  <a:cubicBezTo>
                    <a:pt x="16554" y="18091"/>
                    <a:pt x="16356" y="17434"/>
                    <a:pt x="16257" y="15953"/>
                  </a:cubicBezTo>
                  <a:cubicBezTo>
                    <a:pt x="16158" y="14473"/>
                    <a:pt x="16158" y="12171"/>
                    <a:pt x="17049" y="10526"/>
                  </a:cubicBezTo>
                  <a:cubicBezTo>
                    <a:pt x="17941" y="8881"/>
                    <a:pt x="19725" y="7894"/>
                    <a:pt x="21508" y="69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1" name="Line"/>
            <p:cNvSpPr/>
            <p:nvPr/>
          </p:nvSpPr>
          <p:spPr>
            <a:xfrm>
              <a:off x="3625402" y="265727"/>
              <a:ext cx="228174" cy="220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1600" fill="norm" stroke="1" extrusionOk="0">
                  <a:moveTo>
                    <a:pt x="1534" y="4154"/>
                  </a:moveTo>
                  <a:cubicBezTo>
                    <a:pt x="1338" y="5192"/>
                    <a:pt x="1142" y="6231"/>
                    <a:pt x="1534" y="6750"/>
                  </a:cubicBezTo>
                  <a:cubicBezTo>
                    <a:pt x="1927" y="7269"/>
                    <a:pt x="2909" y="7269"/>
                    <a:pt x="3891" y="6646"/>
                  </a:cubicBezTo>
                  <a:cubicBezTo>
                    <a:pt x="4872" y="6023"/>
                    <a:pt x="5854" y="4777"/>
                    <a:pt x="6542" y="3635"/>
                  </a:cubicBezTo>
                  <a:cubicBezTo>
                    <a:pt x="7229" y="2492"/>
                    <a:pt x="7622" y="1454"/>
                    <a:pt x="7327" y="1142"/>
                  </a:cubicBezTo>
                  <a:cubicBezTo>
                    <a:pt x="7032" y="831"/>
                    <a:pt x="6051" y="1246"/>
                    <a:pt x="4676" y="3115"/>
                  </a:cubicBezTo>
                  <a:cubicBezTo>
                    <a:pt x="3302" y="4985"/>
                    <a:pt x="1534" y="8308"/>
                    <a:pt x="651" y="10696"/>
                  </a:cubicBezTo>
                  <a:cubicBezTo>
                    <a:pt x="-233" y="13085"/>
                    <a:pt x="-233" y="14538"/>
                    <a:pt x="749" y="15577"/>
                  </a:cubicBezTo>
                  <a:cubicBezTo>
                    <a:pt x="1731" y="16615"/>
                    <a:pt x="3694" y="17238"/>
                    <a:pt x="6934" y="15681"/>
                  </a:cubicBezTo>
                  <a:cubicBezTo>
                    <a:pt x="10174" y="14123"/>
                    <a:pt x="14691" y="10385"/>
                    <a:pt x="17243" y="7996"/>
                  </a:cubicBezTo>
                  <a:cubicBezTo>
                    <a:pt x="19796" y="5608"/>
                    <a:pt x="20385" y="4569"/>
                    <a:pt x="20778" y="3531"/>
                  </a:cubicBezTo>
                  <a:cubicBezTo>
                    <a:pt x="21171" y="2492"/>
                    <a:pt x="21367" y="1454"/>
                    <a:pt x="20876" y="831"/>
                  </a:cubicBezTo>
                  <a:cubicBezTo>
                    <a:pt x="20385" y="208"/>
                    <a:pt x="19207" y="0"/>
                    <a:pt x="18127" y="0"/>
                  </a:cubicBezTo>
                  <a:cubicBezTo>
                    <a:pt x="17047" y="0"/>
                    <a:pt x="16065" y="208"/>
                    <a:pt x="15476" y="831"/>
                  </a:cubicBezTo>
                  <a:cubicBezTo>
                    <a:pt x="14887" y="1454"/>
                    <a:pt x="14691" y="2492"/>
                    <a:pt x="15280" y="3946"/>
                  </a:cubicBezTo>
                  <a:cubicBezTo>
                    <a:pt x="15869" y="5400"/>
                    <a:pt x="17243" y="7269"/>
                    <a:pt x="18323" y="9762"/>
                  </a:cubicBezTo>
                  <a:cubicBezTo>
                    <a:pt x="19403" y="12254"/>
                    <a:pt x="20189" y="15369"/>
                    <a:pt x="20483" y="17446"/>
                  </a:cubicBezTo>
                  <a:cubicBezTo>
                    <a:pt x="20778" y="19523"/>
                    <a:pt x="20582" y="20562"/>
                    <a:pt x="19698" y="21081"/>
                  </a:cubicBezTo>
                  <a:cubicBezTo>
                    <a:pt x="18814" y="21600"/>
                    <a:pt x="17243" y="21600"/>
                    <a:pt x="1567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2" name="Line"/>
            <p:cNvSpPr/>
            <p:nvPr/>
          </p:nvSpPr>
          <p:spPr>
            <a:xfrm>
              <a:off x="4445562" y="282660"/>
              <a:ext cx="119763" cy="215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4" h="21192" fill="norm" stroke="1" extrusionOk="0">
                  <a:moveTo>
                    <a:pt x="19161" y="6231"/>
                  </a:moveTo>
                  <a:cubicBezTo>
                    <a:pt x="17331" y="5400"/>
                    <a:pt x="15500" y="4569"/>
                    <a:pt x="12755" y="5296"/>
                  </a:cubicBezTo>
                  <a:cubicBezTo>
                    <a:pt x="10009" y="6023"/>
                    <a:pt x="6348" y="8308"/>
                    <a:pt x="3968" y="10696"/>
                  </a:cubicBezTo>
                  <a:cubicBezTo>
                    <a:pt x="1589" y="13085"/>
                    <a:pt x="490" y="15577"/>
                    <a:pt x="124" y="17342"/>
                  </a:cubicBezTo>
                  <a:cubicBezTo>
                    <a:pt x="-242" y="19108"/>
                    <a:pt x="124" y="20146"/>
                    <a:pt x="2321" y="20769"/>
                  </a:cubicBezTo>
                  <a:cubicBezTo>
                    <a:pt x="4517" y="21392"/>
                    <a:pt x="8544" y="21600"/>
                    <a:pt x="12205" y="19419"/>
                  </a:cubicBezTo>
                  <a:cubicBezTo>
                    <a:pt x="15866" y="17238"/>
                    <a:pt x="19161" y="12669"/>
                    <a:pt x="20260" y="9035"/>
                  </a:cubicBezTo>
                  <a:cubicBezTo>
                    <a:pt x="21358" y="5400"/>
                    <a:pt x="20260" y="2700"/>
                    <a:pt x="1916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3" name="Line"/>
            <p:cNvSpPr/>
            <p:nvPr/>
          </p:nvSpPr>
          <p:spPr>
            <a:xfrm>
              <a:off x="4632270" y="14019"/>
              <a:ext cx="108225" cy="490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500" fill="norm" stroke="1" extrusionOk="0">
                  <a:moveTo>
                    <a:pt x="21238" y="4257"/>
                  </a:moveTo>
                  <a:cubicBezTo>
                    <a:pt x="21238" y="3330"/>
                    <a:pt x="21238" y="2403"/>
                    <a:pt x="20615" y="1708"/>
                  </a:cubicBezTo>
                  <a:cubicBezTo>
                    <a:pt x="19992" y="1012"/>
                    <a:pt x="18746" y="549"/>
                    <a:pt x="17084" y="271"/>
                  </a:cubicBezTo>
                  <a:cubicBezTo>
                    <a:pt x="15423" y="-7"/>
                    <a:pt x="13346" y="-100"/>
                    <a:pt x="11476" y="132"/>
                  </a:cubicBezTo>
                  <a:cubicBezTo>
                    <a:pt x="9607" y="364"/>
                    <a:pt x="7946" y="920"/>
                    <a:pt x="5661" y="2820"/>
                  </a:cubicBezTo>
                  <a:cubicBezTo>
                    <a:pt x="3376" y="4721"/>
                    <a:pt x="469" y="7965"/>
                    <a:pt x="53" y="11024"/>
                  </a:cubicBezTo>
                  <a:cubicBezTo>
                    <a:pt x="-362" y="14084"/>
                    <a:pt x="1715" y="16958"/>
                    <a:pt x="3376" y="18673"/>
                  </a:cubicBezTo>
                  <a:cubicBezTo>
                    <a:pt x="5038" y="20388"/>
                    <a:pt x="6284" y="20944"/>
                    <a:pt x="7530" y="21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4" name="Line"/>
            <p:cNvSpPr/>
            <p:nvPr/>
          </p:nvSpPr>
          <p:spPr>
            <a:xfrm>
              <a:off x="4588094" y="289010"/>
              <a:ext cx="1778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" y="18000"/>
                    <a:pt x="1029" y="14400"/>
                    <a:pt x="4629" y="10800"/>
                  </a:cubicBezTo>
                  <a:cubicBezTo>
                    <a:pt x="8229" y="7200"/>
                    <a:pt x="14914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5" name="Line"/>
            <p:cNvSpPr/>
            <p:nvPr/>
          </p:nvSpPr>
          <p:spPr>
            <a:xfrm>
              <a:off x="5470610" y="266695"/>
              <a:ext cx="196985" cy="2134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0943" fill="norm" stroke="1" extrusionOk="0">
                  <a:moveTo>
                    <a:pt x="4840" y="7174"/>
                  </a:moveTo>
                  <a:cubicBezTo>
                    <a:pt x="5759" y="7797"/>
                    <a:pt x="6679" y="8420"/>
                    <a:pt x="8517" y="8109"/>
                  </a:cubicBezTo>
                  <a:cubicBezTo>
                    <a:pt x="10355" y="7797"/>
                    <a:pt x="13113" y="6551"/>
                    <a:pt x="14836" y="5305"/>
                  </a:cubicBezTo>
                  <a:cubicBezTo>
                    <a:pt x="16559" y="4059"/>
                    <a:pt x="17249" y="2813"/>
                    <a:pt x="17249" y="1774"/>
                  </a:cubicBezTo>
                  <a:cubicBezTo>
                    <a:pt x="17249" y="736"/>
                    <a:pt x="16559" y="-95"/>
                    <a:pt x="14376" y="9"/>
                  </a:cubicBezTo>
                  <a:cubicBezTo>
                    <a:pt x="12194" y="113"/>
                    <a:pt x="8517" y="1151"/>
                    <a:pt x="5415" y="3643"/>
                  </a:cubicBezTo>
                  <a:cubicBezTo>
                    <a:pt x="2313" y="6136"/>
                    <a:pt x="-215" y="10082"/>
                    <a:pt x="15" y="13509"/>
                  </a:cubicBezTo>
                  <a:cubicBezTo>
                    <a:pt x="245" y="16936"/>
                    <a:pt x="3232" y="19843"/>
                    <a:pt x="7253" y="20674"/>
                  </a:cubicBezTo>
                  <a:cubicBezTo>
                    <a:pt x="11274" y="21505"/>
                    <a:pt x="16330" y="20259"/>
                    <a:pt x="21385" y="190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6" name="Line"/>
            <p:cNvSpPr/>
            <p:nvPr/>
          </p:nvSpPr>
          <p:spPr>
            <a:xfrm>
              <a:off x="5713842" y="266967"/>
              <a:ext cx="103066" cy="221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5" h="21352" fill="norm" stroke="1" extrusionOk="0">
                  <a:moveTo>
                    <a:pt x="17777" y="289"/>
                  </a:moveTo>
                  <a:cubicBezTo>
                    <a:pt x="13457" y="85"/>
                    <a:pt x="9137" y="-119"/>
                    <a:pt x="6113" y="85"/>
                  </a:cubicBezTo>
                  <a:cubicBezTo>
                    <a:pt x="3089" y="289"/>
                    <a:pt x="1361" y="900"/>
                    <a:pt x="497" y="1715"/>
                  </a:cubicBezTo>
                  <a:cubicBezTo>
                    <a:pt x="-367" y="2530"/>
                    <a:pt x="-367" y="3549"/>
                    <a:pt x="2657" y="5383"/>
                  </a:cubicBezTo>
                  <a:cubicBezTo>
                    <a:pt x="5681" y="7217"/>
                    <a:pt x="11729" y="9866"/>
                    <a:pt x="15617" y="12413"/>
                  </a:cubicBezTo>
                  <a:cubicBezTo>
                    <a:pt x="19505" y="14960"/>
                    <a:pt x="21233" y="17406"/>
                    <a:pt x="21017" y="18934"/>
                  </a:cubicBezTo>
                  <a:cubicBezTo>
                    <a:pt x="20801" y="20462"/>
                    <a:pt x="18641" y="21073"/>
                    <a:pt x="16481" y="21277"/>
                  </a:cubicBezTo>
                  <a:cubicBezTo>
                    <a:pt x="14321" y="21481"/>
                    <a:pt x="12161" y="21277"/>
                    <a:pt x="10649" y="20564"/>
                  </a:cubicBezTo>
                  <a:cubicBezTo>
                    <a:pt x="9137" y="19851"/>
                    <a:pt x="8273" y="18628"/>
                    <a:pt x="7409" y="174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7" name="Line"/>
            <p:cNvSpPr/>
            <p:nvPr/>
          </p:nvSpPr>
          <p:spPr>
            <a:xfrm>
              <a:off x="5864444" y="66760"/>
              <a:ext cx="196851" cy="411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9" fill="norm" stroke="1" extrusionOk="0">
                  <a:moveTo>
                    <a:pt x="13239" y="0"/>
                  </a:moveTo>
                  <a:cubicBezTo>
                    <a:pt x="10916" y="2658"/>
                    <a:pt x="8594" y="5317"/>
                    <a:pt x="6968" y="8363"/>
                  </a:cubicBezTo>
                  <a:cubicBezTo>
                    <a:pt x="5342" y="11409"/>
                    <a:pt x="4413" y="14843"/>
                    <a:pt x="3948" y="16837"/>
                  </a:cubicBezTo>
                  <a:cubicBezTo>
                    <a:pt x="3484" y="18831"/>
                    <a:pt x="3484" y="19385"/>
                    <a:pt x="3716" y="19938"/>
                  </a:cubicBezTo>
                  <a:cubicBezTo>
                    <a:pt x="3948" y="20492"/>
                    <a:pt x="4413" y="21046"/>
                    <a:pt x="5226" y="21323"/>
                  </a:cubicBezTo>
                  <a:cubicBezTo>
                    <a:pt x="6039" y="21600"/>
                    <a:pt x="7200" y="21600"/>
                    <a:pt x="8594" y="21102"/>
                  </a:cubicBezTo>
                  <a:cubicBezTo>
                    <a:pt x="9987" y="20603"/>
                    <a:pt x="11613" y="19606"/>
                    <a:pt x="12542" y="18498"/>
                  </a:cubicBezTo>
                  <a:cubicBezTo>
                    <a:pt x="13471" y="17391"/>
                    <a:pt x="13703" y="16172"/>
                    <a:pt x="12658" y="15231"/>
                  </a:cubicBezTo>
                  <a:cubicBezTo>
                    <a:pt x="11613" y="14289"/>
                    <a:pt x="9290" y="13625"/>
                    <a:pt x="7432" y="13292"/>
                  </a:cubicBezTo>
                  <a:cubicBezTo>
                    <a:pt x="5574" y="12960"/>
                    <a:pt x="4181" y="12960"/>
                    <a:pt x="2787" y="12849"/>
                  </a:cubicBezTo>
                  <a:cubicBezTo>
                    <a:pt x="1394" y="12738"/>
                    <a:pt x="0" y="12517"/>
                    <a:pt x="0" y="12351"/>
                  </a:cubicBezTo>
                  <a:cubicBezTo>
                    <a:pt x="0" y="12185"/>
                    <a:pt x="1394" y="12074"/>
                    <a:pt x="4761" y="11908"/>
                  </a:cubicBezTo>
                  <a:cubicBezTo>
                    <a:pt x="8129" y="11742"/>
                    <a:pt x="13471" y="11520"/>
                    <a:pt x="16606" y="11575"/>
                  </a:cubicBezTo>
                  <a:cubicBezTo>
                    <a:pt x="19742" y="11631"/>
                    <a:pt x="20671" y="11963"/>
                    <a:pt x="21600" y="12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8" name="Line"/>
            <p:cNvSpPr/>
            <p:nvPr/>
          </p:nvSpPr>
          <p:spPr>
            <a:xfrm>
              <a:off x="6036399" y="193760"/>
              <a:ext cx="43946" cy="265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332" fill="norm" stroke="1" extrusionOk="0">
                  <a:moveTo>
                    <a:pt x="15183" y="9694"/>
                  </a:moveTo>
                  <a:cubicBezTo>
                    <a:pt x="10040" y="13096"/>
                    <a:pt x="4897" y="16498"/>
                    <a:pt x="2325" y="18624"/>
                  </a:cubicBezTo>
                  <a:cubicBezTo>
                    <a:pt x="-246" y="20750"/>
                    <a:pt x="-246" y="21600"/>
                    <a:pt x="268" y="21260"/>
                  </a:cubicBezTo>
                  <a:cubicBezTo>
                    <a:pt x="783" y="20920"/>
                    <a:pt x="1811" y="19389"/>
                    <a:pt x="5411" y="15647"/>
                  </a:cubicBezTo>
                  <a:cubicBezTo>
                    <a:pt x="9011" y="11906"/>
                    <a:pt x="15183" y="5953"/>
                    <a:pt x="2135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9" name="Line"/>
            <p:cNvSpPr/>
            <p:nvPr/>
          </p:nvSpPr>
          <p:spPr>
            <a:xfrm>
              <a:off x="6121927" y="236356"/>
              <a:ext cx="231468" cy="199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242" fill="norm" stroke="1" extrusionOk="0">
                  <a:moveTo>
                    <a:pt x="2622" y="3572"/>
                  </a:moveTo>
                  <a:cubicBezTo>
                    <a:pt x="2229" y="8747"/>
                    <a:pt x="1837" y="13922"/>
                    <a:pt x="1346" y="17072"/>
                  </a:cubicBezTo>
                  <a:cubicBezTo>
                    <a:pt x="855" y="20222"/>
                    <a:pt x="266" y="21347"/>
                    <a:pt x="69" y="21234"/>
                  </a:cubicBezTo>
                  <a:cubicBezTo>
                    <a:pt x="-127" y="21122"/>
                    <a:pt x="69" y="19772"/>
                    <a:pt x="953" y="17072"/>
                  </a:cubicBezTo>
                  <a:cubicBezTo>
                    <a:pt x="1837" y="14372"/>
                    <a:pt x="3408" y="10322"/>
                    <a:pt x="4488" y="7847"/>
                  </a:cubicBezTo>
                  <a:cubicBezTo>
                    <a:pt x="5568" y="5372"/>
                    <a:pt x="6157" y="4472"/>
                    <a:pt x="6746" y="4809"/>
                  </a:cubicBezTo>
                  <a:cubicBezTo>
                    <a:pt x="7335" y="5147"/>
                    <a:pt x="7924" y="6722"/>
                    <a:pt x="8317" y="8409"/>
                  </a:cubicBezTo>
                  <a:cubicBezTo>
                    <a:pt x="8709" y="10097"/>
                    <a:pt x="8906" y="11897"/>
                    <a:pt x="9298" y="12347"/>
                  </a:cubicBezTo>
                  <a:cubicBezTo>
                    <a:pt x="9691" y="12797"/>
                    <a:pt x="10280" y="11897"/>
                    <a:pt x="11655" y="9647"/>
                  </a:cubicBezTo>
                  <a:cubicBezTo>
                    <a:pt x="13029" y="7397"/>
                    <a:pt x="15189" y="3797"/>
                    <a:pt x="16760" y="1884"/>
                  </a:cubicBezTo>
                  <a:cubicBezTo>
                    <a:pt x="18331" y="-28"/>
                    <a:pt x="19313" y="-253"/>
                    <a:pt x="19902" y="197"/>
                  </a:cubicBezTo>
                  <a:cubicBezTo>
                    <a:pt x="20491" y="647"/>
                    <a:pt x="20688" y="1772"/>
                    <a:pt x="20884" y="5034"/>
                  </a:cubicBezTo>
                  <a:cubicBezTo>
                    <a:pt x="21080" y="8297"/>
                    <a:pt x="21277" y="13697"/>
                    <a:pt x="21473" y="190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0" name="Line"/>
            <p:cNvSpPr/>
            <p:nvPr/>
          </p:nvSpPr>
          <p:spPr>
            <a:xfrm>
              <a:off x="6379419" y="0"/>
              <a:ext cx="328203" cy="430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419" fill="norm" stroke="1" extrusionOk="0">
                  <a:moveTo>
                    <a:pt x="7021" y="14703"/>
                  </a:moveTo>
                  <a:cubicBezTo>
                    <a:pt x="6744" y="13966"/>
                    <a:pt x="6467" y="13228"/>
                    <a:pt x="5982" y="12912"/>
                  </a:cubicBezTo>
                  <a:cubicBezTo>
                    <a:pt x="5497" y="12596"/>
                    <a:pt x="4805" y="12701"/>
                    <a:pt x="3836" y="13281"/>
                  </a:cubicBezTo>
                  <a:cubicBezTo>
                    <a:pt x="2867" y="13860"/>
                    <a:pt x="1621" y="14914"/>
                    <a:pt x="928" y="15757"/>
                  </a:cubicBezTo>
                  <a:cubicBezTo>
                    <a:pt x="236" y="16600"/>
                    <a:pt x="97" y="17232"/>
                    <a:pt x="28" y="17812"/>
                  </a:cubicBezTo>
                  <a:cubicBezTo>
                    <a:pt x="-41" y="18391"/>
                    <a:pt x="-41" y="18918"/>
                    <a:pt x="721" y="19287"/>
                  </a:cubicBezTo>
                  <a:cubicBezTo>
                    <a:pt x="1482" y="19655"/>
                    <a:pt x="3005" y="19866"/>
                    <a:pt x="4044" y="19813"/>
                  </a:cubicBezTo>
                  <a:cubicBezTo>
                    <a:pt x="5082" y="19761"/>
                    <a:pt x="5636" y="19445"/>
                    <a:pt x="6328" y="18918"/>
                  </a:cubicBezTo>
                  <a:cubicBezTo>
                    <a:pt x="7021" y="18391"/>
                    <a:pt x="7851" y="17653"/>
                    <a:pt x="8197" y="17706"/>
                  </a:cubicBezTo>
                  <a:cubicBezTo>
                    <a:pt x="8544" y="17759"/>
                    <a:pt x="8405" y="18602"/>
                    <a:pt x="8751" y="19076"/>
                  </a:cubicBezTo>
                  <a:cubicBezTo>
                    <a:pt x="9097" y="19550"/>
                    <a:pt x="9928" y="19655"/>
                    <a:pt x="10897" y="19181"/>
                  </a:cubicBezTo>
                  <a:cubicBezTo>
                    <a:pt x="11867" y="18707"/>
                    <a:pt x="12974" y="17653"/>
                    <a:pt x="14290" y="15493"/>
                  </a:cubicBezTo>
                  <a:cubicBezTo>
                    <a:pt x="15605" y="13333"/>
                    <a:pt x="17128" y="10067"/>
                    <a:pt x="18374" y="7486"/>
                  </a:cubicBezTo>
                  <a:cubicBezTo>
                    <a:pt x="19621" y="4904"/>
                    <a:pt x="20590" y="3008"/>
                    <a:pt x="21074" y="1796"/>
                  </a:cubicBezTo>
                  <a:cubicBezTo>
                    <a:pt x="21559" y="584"/>
                    <a:pt x="21559" y="57"/>
                    <a:pt x="21282" y="5"/>
                  </a:cubicBezTo>
                  <a:cubicBezTo>
                    <a:pt x="21005" y="-48"/>
                    <a:pt x="20451" y="373"/>
                    <a:pt x="19274" y="2112"/>
                  </a:cubicBezTo>
                  <a:cubicBezTo>
                    <a:pt x="18097" y="3851"/>
                    <a:pt x="16297" y="6906"/>
                    <a:pt x="14982" y="9962"/>
                  </a:cubicBezTo>
                  <a:cubicBezTo>
                    <a:pt x="13667" y="13017"/>
                    <a:pt x="12836" y="16073"/>
                    <a:pt x="12628" y="17970"/>
                  </a:cubicBezTo>
                  <a:cubicBezTo>
                    <a:pt x="12421" y="19866"/>
                    <a:pt x="12836" y="20604"/>
                    <a:pt x="13390" y="21025"/>
                  </a:cubicBezTo>
                  <a:cubicBezTo>
                    <a:pt x="13944" y="21447"/>
                    <a:pt x="14636" y="21552"/>
                    <a:pt x="15121" y="21236"/>
                  </a:cubicBezTo>
                  <a:cubicBezTo>
                    <a:pt x="15605" y="20920"/>
                    <a:pt x="15882" y="20182"/>
                    <a:pt x="15882" y="19445"/>
                  </a:cubicBezTo>
                  <a:cubicBezTo>
                    <a:pt x="15882" y="18707"/>
                    <a:pt x="15605" y="17970"/>
                    <a:pt x="15328" y="172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1" name="Line"/>
            <p:cNvSpPr/>
            <p:nvPr/>
          </p:nvSpPr>
          <p:spPr>
            <a:xfrm>
              <a:off x="6574152" y="238210"/>
              <a:ext cx="458693" cy="173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350" fill="norm" stroke="1" extrusionOk="0">
                  <a:moveTo>
                    <a:pt x="1259" y="8588"/>
                  </a:moveTo>
                  <a:cubicBezTo>
                    <a:pt x="566" y="7027"/>
                    <a:pt x="-128" y="5465"/>
                    <a:pt x="21" y="4684"/>
                  </a:cubicBezTo>
                  <a:cubicBezTo>
                    <a:pt x="169" y="3904"/>
                    <a:pt x="1160" y="3904"/>
                    <a:pt x="2597" y="4164"/>
                  </a:cubicBezTo>
                  <a:cubicBezTo>
                    <a:pt x="4033" y="4424"/>
                    <a:pt x="5916" y="4945"/>
                    <a:pt x="7155" y="5205"/>
                  </a:cubicBezTo>
                  <a:cubicBezTo>
                    <a:pt x="8393" y="5465"/>
                    <a:pt x="8988" y="5465"/>
                    <a:pt x="8988" y="5855"/>
                  </a:cubicBezTo>
                  <a:cubicBezTo>
                    <a:pt x="8988" y="6246"/>
                    <a:pt x="8393" y="7027"/>
                    <a:pt x="7799" y="8458"/>
                  </a:cubicBezTo>
                  <a:cubicBezTo>
                    <a:pt x="7204" y="9889"/>
                    <a:pt x="6610" y="11971"/>
                    <a:pt x="6263" y="13663"/>
                  </a:cubicBezTo>
                  <a:cubicBezTo>
                    <a:pt x="5916" y="15354"/>
                    <a:pt x="5817" y="16655"/>
                    <a:pt x="5817" y="17957"/>
                  </a:cubicBezTo>
                  <a:cubicBezTo>
                    <a:pt x="5817" y="19258"/>
                    <a:pt x="5916" y="20559"/>
                    <a:pt x="6560" y="21080"/>
                  </a:cubicBezTo>
                  <a:cubicBezTo>
                    <a:pt x="7204" y="21600"/>
                    <a:pt x="8393" y="21340"/>
                    <a:pt x="9186" y="20559"/>
                  </a:cubicBezTo>
                  <a:cubicBezTo>
                    <a:pt x="9978" y="19778"/>
                    <a:pt x="10375" y="18477"/>
                    <a:pt x="10672" y="17046"/>
                  </a:cubicBezTo>
                  <a:cubicBezTo>
                    <a:pt x="10969" y="15614"/>
                    <a:pt x="11167" y="14053"/>
                    <a:pt x="11217" y="12622"/>
                  </a:cubicBezTo>
                  <a:cubicBezTo>
                    <a:pt x="11266" y="11190"/>
                    <a:pt x="11167" y="9889"/>
                    <a:pt x="10821" y="8198"/>
                  </a:cubicBezTo>
                  <a:cubicBezTo>
                    <a:pt x="10474" y="6506"/>
                    <a:pt x="9879" y="4424"/>
                    <a:pt x="9830" y="3253"/>
                  </a:cubicBezTo>
                  <a:cubicBezTo>
                    <a:pt x="9780" y="2082"/>
                    <a:pt x="10276" y="1822"/>
                    <a:pt x="11019" y="2212"/>
                  </a:cubicBezTo>
                  <a:cubicBezTo>
                    <a:pt x="11762" y="2602"/>
                    <a:pt x="12753" y="3643"/>
                    <a:pt x="13496" y="5595"/>
                  </a:cubicBezTo>
                  <a:cubicBezTo>
                    <a:pt x="14239" y="7547"/>
                    <a:pt x="14734" y="10410"/>
                    <a:pt x="14982" y="12752"/>
                  </a:cubicBezTo>
                  <a:cubicBezTo>
                    <a:pt x="15230" y="15094"/>
                    <a:pt x="15230" y="16916"/>
                    <a:pt x="14982" y="17957"/>
                  </a:cubicBezTo>
                  <a:cubicBezTo>
                    <a:pt x="14734" y="18998"/>
                    <a:pt x="14239" y="19258"/>
                    <a:pt x="13892" y="18737"/>
                  </a:cubicBezTo>
                  <a:cubicBezTo>
                    <a:pt x="13545" y="18217"/>
                    <a:pt x="13347" y="16916"/>
                    <a:pt x="13446" y="14183"/>
                  </a:cubicBezTo>
                  <a:cubicBezTo>
                    <a:pt x="13545" y="11451"/>
                    <a:pt x="13942" y="7287"/>
                    <a:pt x="15329" y="4684"/>
                  </a:cubicBezTo>
                  <a:cubicBezTo>
                    <a:pt x="16716" y="2082"/>
                    <a:pt x="19094" y="1041"/>
                    <a:pt x="2147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2" name="Line"/>
            <p:cNvSpPr/>
            <p:nvPr/>
          </p:nvSpPr>
          <p:spPr>
            <a:xfrm>
              <a:off x="6886794" y="236684"/>
              <a:ext cx="196851" cy="187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8" fill="norm" stroke="1" extrusionOk="0">
                  <a:moveTo>
                    <a:pt x="21600" y="1595"/>
                  </a:moveTo>
                  <a:cubicBezTo>
                    <a:pt x="20439" y="1120"/>
                    <a:pt x="19277" y="645"/>
                    <a:pt x="17884" y="289"/>
                  </a:cubicBezTo>
                  <a:cubicBezTo>
                    <a:pt x="16490" y="-67"/>
                    <a:pt x="14865" y="-304"/>
                    <a:pt x="14052" y="883"/>
                  </a:cubicBezTo>
                  <a:cubicBezTo>
                    <a:pt x="13239" y="2070"/>
                    <a:pt x="13239" y="4681"/>
                    <a:pt x="14052" y="6936"/>
                  </a:cubicBezTo>
                  <a:cubicBezTo>
                    <a:pt x="14865" y="9191"/>
                    <a:pt x="16490" y="11089"/>
                    <a:pt x="16490" y="13463"/>
                  </a:cubicBezTo>
                  <a:cubicBezTo>
                    <a:pt x="16490" y="15837"/>
                    <a:pt x="14865" y="18685"/>
                    <a:pt x="11845" y="19991"/>
                  </a:cubicBezTo>
                  <a:cubicBezTo>
                    <a:pt x="8826" y="21296"/>
                    <a:pt x="4413" y="21059"/>
                    <a:pt x="0" y="208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3" name="Line"/>
            <p:cNvSpPr/>
            <p:nvPr/>
          </p:nvSpPr>
          <p:spPr>
            <a:xfrm>
              <a:off x="2251294" y="600160"/>
              <a:ext cx="45339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2" y="20777"/>
                    <a:pt x="565" y="19954"/>
                    <a:pt x="877" y="19234"/>
                  </a:cubicBezTo>
                  <a:cubicBezTo>
                    <a:pt x="1190" y="18514"/>
                    <a:pt x="1533" y="17897"/>
                    <a:pt x="1886" y="17383"/>
                  </a:cubicBezTo>
                  <a:cubicBezTo>
                    <a:pt x="2239" y="16869"/>
                    <a:pt x="2602" y="16457"/>
                    <a:pt x="2950" y="16046"/>
                  </a:cubicBezTo>
                  <a:cubicBezTo>
                    <a:pt x="3297" y="15634"/>
                    <a:pt x="3630" y="15223"/>
                    <a:pt x="3983" y="14709"/>
                  </a:cubicBezTo>
                  <a:cubicBezTo>
                    <a:pt x="4336" y="14194"/>
                    <a:pt x="4709" y="13577"/>
                    <a:pt x="5113" y="12960"/>
                  </a:cubicBezTo>
                  <a:cubicBezTo>
                    <a:pt x="5516" y="12343"/>
                    <a:pt x="5950" y="11726"/>
                    <a:pt x="6318" y="11109"/>
                  </a:cubicBezTo>
                  <a:cubicBezTo>
                    <a:pt x="6686" y="10491"/>
                    <a:pt x="6988" y="9874"/>
                    <a:pt x="7382" y="9257"/>
                  </a:cubicBezTo>
                  <a:cubicBezTo>
                    <a:pt x="7775" y="8640"/>
                    <a:pt x="8259" y="8023"/>
                    <a:pt x="8677" y="7406"/>
                  </a:cubicBezTo>
                  <a:cubicBezTo>
                    <a:pt x="9096" y="6789"/>
                    <a:pt x="9449" y="6171"/>
                    <a:pt x="9802" y="5657"/>
                  </a:cubicBezTo>
                  <a:cubicBezTo>
                    <a:pt x="10155" y="5143"/>
                    <a:pt x="10508" y="4731"/>
                    <a:pt x="10881" y="4320"/>
                  </a:cubicBezTo>
                  <a:cubicBezTo>
                    <a:pt x="11254" y="3909"/>
                    <a:pt x="11647" y="3497"/>
                    <a:pt x="12025" y="3086"/>
                  </a:cubicBezTo>
                  <a:cubicBezTo>
                    <a:pt x="12403" y="2674"/>
                    <a:pt x="12766" y="2263"/>
                    <a:pt x="13145" y="1954"/>
                  </a:cubicBezTo>
                  <a:cubicBezTo>
                    <a:pt x="13523" y="1646"/>
                    <a:pt x="13916" y="1440"/>
                    <a:pt x="14284" y="1234"/>
                  </a:cubicBezTo>
                  <a:cubicBezTo>
                    <a:pt x="14652" y="1029"/>
                    <a:pt x="14995" y="823"/>
                    <a:pt x="15358" y="720"/>
                  </a:cubicBezTo>
                  <a:cubicBezTo>
                    <a:pt x="15721" y="617"/>
                    <a:pt x="16104" y="617"/>
                    <a:pt x="16457" y="514"/>
                  </a:cubicBezTo>
                  <a:cubicBezTo>
                    <a:pt x="16810" y="411"/>
                    <a:pt x="17133" y="206"/>
                    <a:pt x="17455" y="103"/>
                  </a:cubicBezTo>
                  <a:cubicBezTo>
                    <a:pt x="17778" y="0"/>
                    <a:pt x="18101" y="0"/>
                    <a:pt x="18464" y="0"/>
                  </a:cubicBezTo>
                  <a:cubicBezTo>
                    <a:pt x="18827" y="0"/>
                    <a:pt x="19230" y="0"/>
                    <a:pt x="19629" y="0"/>
                  </a:cubicBezTo>
                  <a:cubicBezTo>
                    <a:pt x="20027" y="0"/>
                    <a:pt x="20420" y="0"/>
                    <a:pt x="20748" y="206"/>
                  </a:cubicBezTo>
                  <a:cubicBezTo>
                    <a:pt x="21076" y="411"/>
                    <a:pt x="21338" y="823"/>
                    <a:pt x="21600" y="12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4" name="Line"/>
            <p:cNvSpPr/>
            <p:nvPr/>
          </p:nvSpPr>
          <p:spPr>
            <a:xfrm>
              <a:off x="2257644" y="835110"/>
              <a:ext cx="40195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5" y="20274"/>
                    <a:pt x="910" y="18947"/>
                    <a:pt x="1365" y="17811"/>
                  </a:cubicBezTo>
                  <a:cubicBezTo>
                    <a:pt x="1820" y="16674"/>
                    <a:pt x="2275" y="15726"/>
                    <a:pt x="2667" y="15063"/>
                  </a:cubicBezTo>
                  <a:cubicBezTo>
                    <a:pt x="3060" y="14400"/>
                    <a:pt x="3390" y="14021"/>
                    <a:pt x="3742" y="13453"/>
                  </a:cubicBezTo>
                  <a:cubicBezTo>
                    <a:pt x="4095" y="12884"/>
                    <a:pt x="4470" y="12126"/>
                    <a:pt x="4880" y="11368"/>
                  </a:cubicBezTo>
                  <a:cubicBezTo>
                    <a:pt x="5289" y="10611"/>
                    <a:pt x="5733" y="9853"/>
                    <a:pt x="6176" y="9095"/>
                  </a:cubicBezTo>
                  <a:cubicBezTo>
                    <a:pt x="6620" y="8337"/>
                    <a:pt x="7064" y="7579"/>
                    <a:pt x="7530" y="6916"/>
                  </a:cubicBezTo>
                  <a:cubicBezTo>
                    <a:pt x="7996" y="6253"/>
                    <a:pt x="8485" y="5684"/>
                    <a:pt x="8997" y="5021"/>
                  </a:cubicBezTo>
                  <a:cubicBezTo>
                    <a:pt x="9509" y="4358"/>
                    <a:pt x="10044" y="3600"/>
                    <a:pt x="10436" y="3126"/>
                  </a:cubicBezTo>
                  <a:cubicBezTo>
                    <a:pt x="10828" y="2653"/>
                    <a:pt x="11079" y="2463"/>
                    <a:pt x="11477" y="2179"/>
                  </a:cubicBezTo>
                  <a:cubicBezTo>
                    <a:pt x="11875" y="1895"/>
                    <a:pt x="12421" y="1516"/>
                    <a:pt x="12813" y="1326"/>
                  </a:cubicBezTo>
                  <a:cubicBezTo>
                    <a:pt x="13206" y="1137"/>
                    <a:pt x="13445" y="1137"/>
                    <a:pt x="13831" y="1042"/>
                  </a:cubicBezTo>
                  <a:cubicBezTo>
                    <a:pt x="14218" y="947"/>
                    <a:pt x="14753" y="758"/>
                    <a:pt x="15390" y="568"/>
                  </a:cubicBezTo>
                  <a:cubicBezTo>
                    <a:pt x="16027" y="379"/>
                    <a:pt x="16766" y="189"/>
                    <a:pt x="17374" y="95"/>
                  </a:cubicBezTo>
                  <a:cubicBezTo>
                    <a:pt x="17983" y="0"/>
                    <a:pt x="18461" y="0"/>
                    <a:pt x="18927" y="0"/>
                  </a:cubicBezTo>
                  <a:cubicBezTo>
                    <a:pt x="19393" y="0"/>
                    <a:pt x="19848" y="0"/>
                    <a:pt x="20292" y="0"/>
                  </a:cubicBezTo>
                  <a:cubicBezTo>
                    <a:pt x="20736" y="0"/>
                    <a:pt x="2116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5" name="Line"/>
            <p:cNvSpPr/>
            <p:nvPr/>
          </p:nvSpPr>
          <p:spPr>
            <a:xfrm>
              <a:off x="396010" y="1555488"/>
              <a:ext cx="324935" cy="469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287" fill="norm" stroke="1" extrusionOk="0">
                  <a:moveTo>
                    <a:pt x="11359" y="2176"/>
                  </a:moveTo>
                  <a:cubicBezTo>
                    <a:pt x="11359" y="1408"/>
                    <a:pt x="11359" y="640"/>
                    <a:pt x="10802" y="256"/>
                  </a:cubicBezTo>
                  <a:cubicBezTo>
                    <a:pt x="10245" y="-128"/>
                    <a:pt x="9130" y="-128"/>
                    <a:pt x="7667" y="592"/>
                  </a:cubicBezTo>
                  <a:cubicBezTo>
                    <a:pt x="6203" y="1312"/>
                    <a:pt x="4392" y="2752"/>
                    <a:pt x="2928" y="4864"/>
                  </a:cubicBezTo>
                  <a:cubicBezTo>
                    <a:pt x="1465" y="6976"/>
                    <a:pt x="350" y="9760"/>
                    <a:pt x="72" y="12256"/>
                  </a:cubicBezTo>
                  <a:cubicBezTo>
                    <a:pt x="-207" y="14752"/>
                    <a:pt x="350" y="16960"/>
                    <a:pt x="1396" y="18496"/>
                  </a:cubicBezTo>
                  <a:cubicBezTo>
                    <a:pt x="2441" y="20032"/>
                    <a:pt x="3974" y="20896"/>
                    <a:pt x="5507" y="21184"/>
                  </a:cubicBezTo>
                  <a:cubicBezTo>
                    <a:pt x="7039" y="21472"/>
                    <a:pt x="8572" y="21184"/>
                    <a:pt x="10105" y="19984"/>
                  </a:cubicBezTo>
                  <a:cubicBezTo>
                    <a:pt x="11638" y="18784"/>
                    <a:pt x="13171" y="16672"/>
                    <a:pt x="14286" y="14128"/>
                  </a:cubicBezTo>
                  <a:cubicBezTo>
                    <a:pt x="15401" y="11584"/>
                    <a:pt x="16098" y="8608"/>
                    <a:pt x="15958" y="6400"/>
                  </a:cubicBezTo>
                  <a:cubicBezTo>
                    <a:pt x="15819" y="4192"/>
                    <a:pt x="14843" y="2752"/>
                    <a:pt x="13589" y="1792"/>
                  </a:cubicBezTo>
                  <a:cubicBezTo>
                    <a:pt x="12335" y="832"/>
                    <a:pt x="10802" y="352"/>
                    <a:pt x="9339" y="304"/>
                  </a:cubicBezTo>
                  <a:cubicBezTo>
                    <a:pt x="7876" y="256"/>
                    <a:pt x="6482" y="640"/>
                    <a:pt x="5507" y="1312"/>
                  </a:cubicBezTo>
                  <a:cubicBezTo>
                    <a:pt x="4531" y="1984"/>
                    <a:pt x="3974" y="2944"/>
                    <a:pt x="3695" y="3712"/>
                  </a:cubicBezTo>
                  <a:cubicBezTo>
                    <a:pt x="3416" y="4480"/>
                    <a:pt x="3416" y="5056"/>
                    <a:pt x="4113" y="5632"/>
                  </a:cubicBezTo>
                  <a:cubicBezTo>
                    <a:pt x="4810" y="6208"/>
                    <a:pt x="6203" y="6784"/>
                    <a:pt x="8851" y="6880"/>
                  </a:cubicBezTo>
                  <a:cubicBezTo>
                    <a:pt x="11499" y="6976"/>
                    <a:pt x="15401" y="6592"/>
                    <a:pt x="17700" y="6256"/>
                  </a:cubicBezTo>
                  <a:cubicBezTo>
                    <a:pt x="19999" y="5920"/>
                    <a:pt x="20696" y="5632"/>
                    <a:pt x="21393" y="5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6" name="Line"/>
            <p:cNvSpPr/>
            <p:nvPr/>
          </p:nvSpPr>
          <p:spPr>
            <a:xfrm>
              <a:off x="477273" y="1308257"/>
              <a:ext cx="180172" cy="192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0240" fill="norm" stroke="1" extrusionOk="0">
                  <a:moveTo>
                    <a:pt x="2542" y="9011"/>
                  </a:moveTo>
                  <a:cubicBezTo>
                    <a:pt x="2291" y="11237"/>
                    <a:pt x="2039" y="13464"/>
                    <a:pt x="1663" y="15580"/>
                  </a:cubicBezTo>
                  <a:cubicBezTo>
                    <a:pt x="1286" y="17695"/>
                    <a:pt x="784" y="19699"/>
                    <a:pt x="407" y="20145"/>
                  </a:cubicBezTo>
                  <a:cubicBezTo>
                    <a:pt x="30" y="20590"/>
                    <a:pt x="-221" y="19477"/>
                    <a:pt x="281" y="16804"/>
                  </a:cubicBezTo>
                  <a:cubicBezTo>
                    <a:pt x="784" y="14132"/>
                    <a:pt x="2039" y="9901"/>
                    <a:pt x="3044" y="7118"/>
                  </a:cubicBezTo>
                  <a:cubicBezTo>
                    <a:pt x="4049" y="4334"/>
                    <a:pt x="4802" y="2998"/>
                    <a:pt x="6058" y="1662"/>
                  </a:cubicBezTo>
                  <a:cubicBezTo>
                    <a:pt x="7314" y="326"/>
                    <a:pt x="9072" y="-1010"/>
                    <a:pt x="10956" y="1105"/>
                  </a:cubicBezTo>
                  <a:cubicBezTo>
                    <a:pt x="12839" y="3221"/>
                    <a:pt x="14849" y="8788"/>
                    <a:pt x="16607" y="12462"/>
                  </a:cubicBezTo>
                  <a:cubicBezTo>
                    <a:pt x="18365" y="16136"/>
                    <a:pt x="19872" y="17918"/>
                    <a:pt x="21379" y="196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7" name="Line"/>
            <p:cNvSpPr/>
            <p:nvPr/>
          </p:nvSpPr>
          <p:spPr>
            <a:xfrm>
              <a:off x="1419444" y="1806660"/>
              <a:ext cx="63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8" name="Line"/>
            <p:cNvSpPr/>
            <p:nvPr/>
          </p:nvSpPr>
          <p:spPr>
            <a:xfrm>
              <a:off x="1419444" y="1670864"/>
              <a:ext cx="25401" cy="27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0" y="11040"/>
                    <a:pt x="0" y="1783"/>
                    <a:pt x="3600" y="240"/>
                  </a:cubicBezTo>
                  <a:cubicBezTo>
                    <a:pt x="7200" y="-1303"/>
                    <a:pt x="1440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9" name="Line"/>
            <p:cNvSpPr/>
            <p:nvPr/>
          </p:nvSpPr>
          <p:spPr>
            <a:xfrm>
              <a:off x="1499064" y="1733406"/>
              <a:ext cx="158158" cy="243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2" h="21076" fill="norm" stroke="1" extrusionOk="0">
                  <a:moveTo>
                    <a:pt x="13676" y="3040"/>
                  </a:moveTo>
                  <a:cubicBezTo>
                    <a:pt x="12015" y="1759"/>
                    <a:pt x="10353" y="477"/>
                    <a:pt x="8276" y="111"/>
                  </a:cubicBezTo>
                  <a:cubicBezTo>
                    <a:pt x="6199" y="-255"/>
                    <a:pt x="3707" y="294"/>
                    <a:pt x="2045" y="1576"/>
                  </a:cubicBezTo>
                  <a:cubicBezTo>
                    <a:pt x="384" y="2857"/>
                    <a:pt x="-447" y="4870"/>
                    <a:pt x="245" y="6518"/>
                  </a:cubicBezTo>
                  <a:cubicBezTo>
                    <a:pt x="938" y="8165"/>
                    <a:pt x="3153" y="9447"/>
                    <a:pt x="6615" y="10820"/>
                  </a:cubicBezTo>
                  <a:cubicBezTo>
                    <a:pt x="10076" y="12192"/>
                    <a:pt x="14784" y="13657"/>
                    <a:pt x="17553" y="14755"/>
                  </a:cubicBezTo>
                  <a:cubicBezTo>
                    <a:pt x="20322" y="15853"/>
                    <a:pt x="21153" y="16586"/>
                    <a:pt x="20461" y="17684"/>
                  </a:cubicBezTo>
                  <a:cubicBezTo>
                    <a:pt x="19768" y="18782"/>
                    <a:pt x="17553" y="20247"/>
                    <a:pt x="13953" y="20796"/>
                  </a:cubicBezTo>
                  <a:cubicBezTo>
                    <a:pt x="10353" y="21345"/>
                    <a:pt x="5368" y="20979"/>
                    <a:pt x="384" y="206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0" name="Line"/>
            <p:cNvSpPr/>
            <p:nvPr/>
          </p:nvSpPr>
          <p:spPr>
            <a:xfrm>
              <a:off x="2322795" y="1765272"/>
              <a:ext cx="138050" cy="2191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101" fill="norm" stroke="1" extrusionOk="0">
                  <a:moveTo>
                    <a:pt x="18400" y="6430"/>
                  </a:moveTo>
                  <a:cubicBezTo>
                    <a:pt x="18727" y="5411"/>
                    <a:pt x="19054" y="4392"/>
                    <a:pt x="19218" y="3169"/>
                  </a:cubicBezTo>
                  <a:cubicBezTo>
                    <a:pt x="19381" y="1947"/>
                    <a:pt x="19381" y="520"/>
                    <a:pt x="17418" y="113"/>
                  </a:cubicBezTo>
                  <a:cubicBezTo>
                    <a:pt x="15454" y="-295"/>
                    <a:pt x="11527" y="316"/>
                    <a:pt x="8254" y="3373"/>
                  </a:cubicBezTo>
                  <a:cubicBezTo>
                    <a:pt x="4981" y="6430"/>
                    <a:pt x="2363" y="11931"/>
                    <a:pt x="1054" y="15192"/>
                  </a:cubicBezTo>
                  <a:cubicBezTo>
                    <a:pt x="-255" y="18452"/>
                    <a:pt x="-255" y="19471"/>
                    <a:pt x="563" y="20184"/>
                  </a:cubicBezTo>
                  <a:cubicBezTo>
                    <a:pt x="1381" y="20897"/>
                    <a:pt x="3018" y="21305"/>
                    <a:pt x="5963" y="19879"/>
                  </a:cubicBezTo>
                  <a:cubicBezTo>
                    <a:pt x="8909" y="18452"/>
                    <a:pt x="13163" y="15192"/>
                    <a:pt x="15290" y="12950"/>
                  </a:cubicBezTo>
                  <a:cubicBezTo>
                    <a:pt x="17418" y="10709"/>
                    <a:pt x="17418" y="9486"/>
                    <a:pt x="17581" y="8060"/>
                  </a:cubicBezTo>
                  <a:cubicBezTo>
                    <a:pt x="17745" y="6633"/>
                    <a:pt x="18072" y="5003"/>
                    <a:pt x="18236" y="4901"/>
                  </a:cubicBezTo>
                  <a:cubicBezTo>
                    <a:pt x="18400" y="4799"/>
                    <a:pt x="18400" y="6226"/>
                    <a:pt x="18236" y="8671"/>
                  </a:cubicBezTo>
                  <a:cubicBezTo>
                    <a:pt x="18072" y="11116"/>
                    <a:pt x="17745" y="14580"/>
                    <a:pt x="18236" y="16822"/>
                  </a:cubicBezTo>
                  <a:cubicBezTo>
                    <a:pt x="18727" y="19063"/>
                    <a:pt x="20036" y="20082"/>
                    <a:pt x="21345" y="211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1" name="Line"/>
            <p:cNvSpPr/>
            <p:nvPr/>
          </p:nvSpPr>
          <p:spPr>
            <a:xfrm>
              <a:off x="2528162" y="1749619"/>
              <a:ext cx="121907" cy="234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5" h="21397" fill="norm" stroke="1" extrusionOk="0">
                  <a:moveTo>
                    <a:pt x="4831" y="3461"/>
                  </a:moveTo>
                  <a:cubicBezTo>
                    <a:pt x="3001" y="8283"/>
                    <a:pt x="1170" y="13104"/>
                    <a:pt x="438" y="16093"/>
                  </a:cubicBezTo>
                  <a:cubicBezTo>
                    <a:pt x="-294" y="19083"/>
                    <a:pt x="72" y="20240"/>
                    <a:pt x="255" y="20240"/>
                  </a:cubicBezTo>
                  <a:cubicBezTo>
                    <a:pt x="438" y="20240"/>
                    <a:pt x="438" y="19083"/>
                    <a:pt x="804" y="15901"/>
                  </a:cubicBezTo>
                  <a:cubicBezTo>
                    <a:pt x="1170" y="12718"/>
                    <a:pt x="1903" y="7511"/>
                    <a:pt x="2818" y="4426"/>
                  </a:cubicBezTo>
                  <a:cubicBezTo>
                    <a:pt x="3733" y="1340"/>
                    <a:pt x="4831" y="376"/>
                    <a:pt x="6296" y="86"/>
                  </a:cubicBezTo>
                  <a:cubicBezTo>
                    <a:pt x="7760" y="-203"/>
                    <a:pt x="9591" y="183"/>
                    <a:pt x="12153" y="2015"/>
                  </a:cubicBezTo>
                  <a:cubicBezTo>
                    <a:pt x="14716" y="3847"/>
                    <a:pt x="18011" y="7126"/>
                    <a:pt x="19659" y="10211"/>
                  </a:cubicBezTo>
                  <a:cubicBezTo>
                    <a:pt x="21306" y="13297"/>
                    <a:pt x="21306" y="16190"/>
                    <a:pt x="20757" y="18022"/>
                  </a:cubicBezTo>
                  <a:cubicBezTo>
                    <a:pt x="20208" y="19854"/>
                    <a:pt x="19109" y="20626"/>
                    <a:pt x="18011" y="21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2" name="Line"/>
            <p:cNvSpPr/>
            <p:nvPr/>
          </p:nvSpPr>
          <p:spPr>
            <a:xfrm>
              <a:off x="3405117" y="1698004"/>
              <a:ext cx="179678" cy="209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141" fill="norm" stroke="1" extrusionOk="0">
                  <a:moveTo>
                    <a:pt x="1729" y="10979"/>
                  </a:moveTo>
                  <a:cubicBezTo>
                    <a:pt x="5246" y="8840"/>
                    <a:pt x="8762" y="6701"/>
                    <a:pt x="11022" y="4777"/>
                  </a:cubicBezTo>
                  <a:cubicBezTo>
                    <a:pt x="13283" y="2852"/>
                    <a:pt x="14287" y="1141"/>
                    <a:pt x="14162" y="393"/>
                  </a:cubicBezTo>
                  <a:cubicBezTo>
                    <a:pt x="14036" y="-356"/>
                    <a:pt x="12780" y="-142"/>
                    <a:pt x="10269" y="1996"/>
                  </a:cubicBezTo>
                  <a:cubicBezTo>
                    <a:pt x="7757" y="4135"/>
                    <a:pt x="3990" y="8198"/>
                    <a:pt x="1980" y="11086"/>
                  </a:cubicBezTo>
                  <a:cubicBezTo>
                    <a:pt x="-29" y="13973"/>
                    <a:pt x="-280" y="15684"/>
                    <a:pt x="222" y="17501"/>
                  </a:cubicBezTo>
                  <a:cubicBezTo>
                    <a:pt x="725" y="19319"/>
                    <a:pt x="1980" y="21244"/>
                    <a:pt x="5622" y="21137"/>
                  </a:cubicBezTo>
                  <a:cubicBezTo>
                    <a:pt x="9264" y="21030"/>
                    <a:pt x="15292" y="18892"/>
                    <a:pt x="21320" y="167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3" name="Line"/>
            <p:cNvSpPr/>
            <p:nvPr/>
          </p:nvSpPr>
          <p:spPr>
            <a:xfrm>
              <a:off x="3613597" y="1674321"/>
              <a:ext cx="91848" cy="232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8" h="21385" fill="norm" stroke="1" extrusionOk="0">
                  <a:moveTo>
                    <a:pt x="20828" y="3993"/>
                  </a:moveTo>
                  <a:cubicBezTo>
                    <a:pt x="20828" y="3021"/>
                    <a:pt x="20828" y="2048"/>
                    <a:pt x="19628" y="1366"/>
                  </a:cubicBezTo>
                  <a:cubicBezTo>
                    <a:pt x="18428" y="685"/>
                    <a:pt x="16028" y="296"/>
                    <a:pt x="13388" y="102"/>
                  </a:cubicBezTo>
                  <a:cubicBezTo>
                    <a:pt x="10748" y="-93"/>
                    <a:pt x="7868" y="-93"/>
                    <a:pt x="4988" y="880"/>
                  </a:cubicBezTo>
                  <a:cubicBezTo>
                    <a:pt x="2108" y="1853"/>
                    <a:pt x="-772" y="3799"/>
                    <a:pt x="188" y="5842"/>
                  </a:cubicBezTo>
                  <a:cubicBezTo>
                    <a:pt x="1148" y="7885"/>
                    <a:pt x="5948" y="10026"/>
                    <a:pt x="9788" y="12166"/>
                  </a:cubicBezTo>
                  <a:cubicBezTo>
                    <a:pt x="13628" y="14307"/>
                    <a:pt x="16508" y="16448"/>
                    <a:pt x="17468" y="18004"/>
                  </a:cubicBezTo>
                  <a:cubicBezTo>
                    <a:pt x="18428" y="19561"/>
                    <a:pt x="17468" y="20534"/>
                    <a:pt x="15788" y="21021"/>
                  </a:cubicBezTo>
                  <a:cubicBezTo>
                    <a:pt x="14108" y="21507"/>
                    <a:pt x="11708" y="21507"/>
                    <a:pt x="10508" y="21021"/>
                  </a:cubicBezTo>
                  <a:cubicBezTo>
                    <a:pt x="9308" y="20534"/>
                    <a:pt x="9308" y="19561"/>
                    <a:pt x="9308" y="18783"/>
                  </a:cubicBezTo>
                  <a:cubicBezTo>
                    <a:pt x="9308" y="18004"/>
                    <a:pt x="9308" y="17421"/>
                    <a:pt x="9308" y="168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4" name="Line"/>
            <p:cNvSpPr/>
            <p:nvPr/>
          </p:nvSpPr>
          <p:spPr>
            <a:xfrm>
              <a:off x="3820470" y="1552660"/>
              <a:ext cx="75475" cy="382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425" fill="norm" stroke="1" extrusionOk="0">
                  <a:moveTo>
                    <a:pt x="17794" y="0"/>
                  </a:moveTo>
                  <a:cubicBezTo>
                    <a:pt x="14794" y="119"/>
                    <a:pt x="11794" y="237"/>
                    <a:pt x="9394" y="1127"/>
                  </a:cubicBezTo>
                  <a:cubicBezTo>
                    <a:pt x="6994" y="2018"/>
                    <a:pt x="5194" y="3679"/>
                    <a:pt x="3694" y="6646"/>
                  </a:cubicBezTo>
                  <a:cubicBezTo>
                    <a:pt x="2194" y="9613"/>
                    <a:pt x="994" y="13886"/>
                    <a:pt x="394" y="16437"/>
                  </a:cubicBezTo>
                  <a:cubicBezTo>
                    <a:pt x="-206" y="18989"/>
                    <a:pt x="-206" y="19820"/>
                    <a:pt x="994" y="20473"/>
                  </a:cubicBezTo>
                  <a:cubicBezTo>
                    <a:pt x="2194" y="21125"/>
                    <a:pt x="4594" y="21600"/>
                    <a:pt x="8194" y="21363"/>
                  </a:cubicBezTo>
                  <a:cubicBezTo>
                    <a:pt x="11794" y="21125"/>
                    <a:pt x="16594" y="20176"/>
                    <a:pt x="21394" y="192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5" name="Line"/>
            <p:cNvSpPr/>
            <p:nvPr/>
          </p:nvSpPr>
          <p:spPr>
            <a:xfrm>
              <a:off x="3781644" y="1692360"/>
              <a:ext cx="193344" cy="200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312" fill="norm" stroke="1" extrusionOk="0">
                  <a:moveTo>
                    <a:pt x="0" y="9450"/>
                  </a:moveTo>
                  <a:cubicBezTo>
                    <a:pt x="4696" y="8100"/>
                    <a:pt x="9391" y="6750"/>
                    <a:pt x="12913" y="6300"/>
                  </a:cubicBezTo>
                  <a:cubicBezTo>
                    <a:pt x="16435" y="5850"/>
                    <a:pt x="18783" y="6300"/>
                    <a:pt x="20074" y="7650"/>
                  </a:cubicBezTo>
                  <a:cubicBezTo>
                    <a:pt x="21365" y="9000"/>
                    <a:pt x="21600" y="11250"/>
                    <a:pt x="21365" y="12937"/>
                  </a:cubicBezTo>
                  <a:cubicBezTo>
                    <a:pt x="21130" y="14625"/>
                    <a:pt x="20426" y="15750"/>
                    <a:pt x="19839" y="17325"/>
                  </a:cubicBezTo>
                  <a:cubicBezTo>
                    <a:pt x="19252" y="18900"/>
                    <a:pt x="18783" y="20925"/>
                    <a:pt x="18665" y="21262"/>
                  </a:cubicBezTo>
                  <a:cubicBezTo>
                    <a:pt x="18548" y="21600"/>
                    <a:pt x="18783" y="20250"/>
                    <a:pt x="19252" y="16425"/>
                  </a:cubicBezTo>
                  <a:cubicBezTo>
                    <a:pt x="19722" y="12600"/>
                    <a:pt x="20426" y="6300"/>
                    <a:pt x="2113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6" name="Line"/>
            <p:cNvSpPr/>
            <p:nvPr/>
          </p:nvSpPr>
          <p:spPr>
            <a:xfrm>
              <a:off x="4026325" y="1718389"/>
              <a:ext cx="225220" cy="202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311" fill="norm" stroke="1" extrusionOk="0">
                  <a:moveTo>
                    <a:pt x="283" y="602"/>
                  </a:moveTo>
                  <a:cubicBezTo>
                    <a:pt x="686" y="6614"/>
                    <a:pt x="1090" y="12626"/>
                    <a:pt x="1090" y="16189"/>
                  </a:cubicBezTo>
                  <a:cubicBezTo>
                    <a:pt x="1090" y="19752"/>
                    <a:pt x="686" y="20866"/>
                    <a:pt x="384" y="20866"/>
                  </a:cubicBezTo>
                  <a:cubicBezTo>
                    <a:pt x="81" y="20866"/>
                    <a:pt x="-121" y="19752"/>
                    <a:pt x="81" y="17414"/>
                  </a:cubicBezTo>
                  <a:cubicBezTo>
                    <a:pt x="283" y="15076"/>
                    <a:pt x="888" y="11513"/>
                    <a:pt x="1494" y="9175"/>
                  </a:cubicBezTo>
                  <a:cubicBezTo>
                    <a:pt x="2100" y="6837"/>
                    <a:pt x="2705" y="5723"/>
                    <a:pt x="3412" y="4833"/>
                  </a:cubicBezTo>
                  <a:cubicBezTo>
                    <a:pt x="4118" y="3942"/>
                    <a:pt x="4926" y="3274"/>
                    <a:pt x="5632" y="3497"/>
                  </a:cubicBezTo>
                  <a:cubicBezTo>
                    <a:pt x="6339" y="3719"/>
                    <a:pt x="6944" y="4833"/>
                    <a:pt x="7247" y="6057"/>
                  </a:cubicBezTo>
                  <a:cubicBezTo>
                    <a:pt x="7550" y="7282"/>
                    <a:pt x="7550" y="8618"/>
                    <a:pt x="7651" y="10177"/>
                  </a:cubicBezTo>
                  <a:cubicBezTo>
                    <a:pt x="7752" y="11736"/>
                    <a:pt x="7954" y="13517"/>
                    <a:pt x="8257" y="13851"/>
                  </a:cubicBezTo>
                  <a:cubicBezTo>
                    <a:pt x="8559" y="14185"/>
                    <a:pt x="8963" y="13072"/>
                    <a:pt x="10073" y="10622"/>
                  </a:cubicBezTo>
                  <a:cubicBezTo>
                    <a:pt x="11184" y="8173"/>
                    <a:pt x="13000" y="4387"/>
                    <a:pt x="14414" y="2272"/>
                  </a:cubicBezTo>
                  <a:cubicBezTo>
                    <a:pt x="15827" y="156"/>
                    <a:pt x="16836" y="-289"/>
                    <a:pt x="17543" y="156"/>
                  </a:cubicBezTo>
                  <a:cubicBezTo>
                    <a:pt x="18249" y="602"/>
                    <a:pt x="18653" y="1938"/>
                    <a:pt x="18956" y="5055"/>
                  </a:cubicBezTo>
                  <a:cubicBezTo>
                    <a:pt x="19258" y="8173"/>
                    <a:pt x="19460" y="13072"/>
                    <a:pt x="19864" y="16078"/>
                  </a:cubicBezTo>
                  <a:cubicBezTo>
                    <a:pt x="20268" y="19084"/>
                    <a:pt x="20873" y="20198"/>
                    <a:pt x="21479" y="213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7" name="Line"/>
            <p:cNvSpPr/>
            <p:nvPr/>
          </p:nvSpPr>
          <p:spPr>
            <a:xfrm>
              <a:off x="4282081" y="1461643"/>
              <a:ext cx="279702" cy="435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480" fill="norm" stroke="1" extrusionOk="0">
                  <a:moveTo>
                    <a:pt x="8376" y="15443"/>
                  </a:moveTo>
                  <a:cubicBezTo>
                    <a:pt x="8376" y="14922"/>
                    <a:pt x="8376" y="14400"/>
                    <a:pt x="7970" y="14035"/>
                  </a:cubicBezTo>
                  <a:cubicBezTo>
                    <a:pt x="7564" y="13670"/>
                    <a:pt x="6752" y="13461"/>
                    <a:pt x="5453" y="13930"/>
                  </a:cubicBezTo>
                  <a:cubicBezTo>
                    <a:pt x="4154" y="14400"/>
                    <a:pt x="2367" y="15548"/>
                    <a:pt x="1311" y="16435"/>
                  </a:cubicBezTo>
                  <a:cubicBezTo>
                    <a:pt x="256" y="17322"/>
                    <a:pt x="-69" y="17948"/>
                    <a:pt x="12" y="18470"/>
                  </a:cubicBezTo>
                  <a:cubicBezTo>
                    <a:pt x="93" y="18991"/>
                    <a:pt x="581" y="19409"/>
                    <a:pt x="1230" y="19565"/>
                  </a:cubicBezTo>
                  <a:cubicBezTo>
                    <a:pt x="1880" y="19722"/>
                    <a:pt x="2692" y="19617"/>
                    <a:pt x="3423" y="19409"/>
                  </a:cubicBezTo>
                  <a:cubicBezTo>
                    <a:pt x="4154" y="19200"/>
                    <a:pt x="4803" y="18887"/>
                    <a:pt x="5534" y="18470"/>
                  </a:cubicBezTo>
                  <a:cubicBezTo>
                    <a:pt x="6265" y="18052"/>
                    <a:pt x="7077" y="17530"/>
                    <a:pt x="7483" y="17530"/>
                  </a:cubicBezTo>
                  <a:cubicBezTo>
                    <a:pt x="7889" y="17530"/>
                    <a:pt x="7889" y="18052"/>
                    <a:pt x="7889" y="18574"/>
                  </a:cubicBezTo>
                  <a:cubicBezTo>
                    <a:pt x="7889" y="19096"/>
                    <a:pt x="7889" y="19617"/>
                    <a:pt x="8051" y="20139"/>
                  </a:cubicBezTo>
                  <a:cubicBezTo>
                    <a:pt x="8214" y="20661"/>
                    <a:pt x="8539" y="21183"/>
                    <a:pt x="9107" y="21391"/>
                  </a:cubicBezTo>
                  <a:cubicBezTo>
                    <a:pt x="9675" y="21600"/>
                    <a:pt x="10487" y="21496"/>
                    <a:pt x="11624" y="20452"/>
                  </a:cubicBezTo>
                  <a:cubicBezTo>
                    <a:pt x="12761" y="19409"/>
                    <a:pt x="14223" y="17426"/>
                    <a:pt x="15684" y="14609"/>
                  </a:cubicBezTo>
                  <a:cubicBezTo>
                    <a:pt x="17146" y="11791"/>
                    <a:pt x="18608" y="8139"/>
                    <a:pt x="19582" y="5739"/>
                  </a:cubicBezTo>
                  <a:cubicBezTo>
                    <a:pt x="20557" y="3339"/>
                    <a:pt x="21044" y="2191"/>
                    <a:pt x="21287" y="1357"/>
                  </a:cubicBezTo>
                  <a:cubicBezTo>
                    <a:pt x="21531" y="522"/>
                    <a:pt x="21531" y="0"/>
                    <a:pt x="21206" y="0"/>
                  </a:cubicBezTo>
                  <a:cubicBezTo>
                    <a:pt x="20881" y="0"/>
                    <a:pt x="20232" y="522"/>
                    <a:pt x="19014" y="2452"/>
                  </a:cubicBezTo>
                  <a:cubicBezTo>
                    <a:pt x="17796" y="4383"/>
                    <a:pt x="16009" y="7722"/>
                    <a:pt x="14954" y="10696"/>
                  </a:cubicBezTo>
                  <a:cubicBezTo>
                    <a:pt x="13898" y="13670"/>
                    <a:pt x="13573" y="16278"/>
                    <a:pt x="13411" y="17896"/>
                  </a:cubicBezTo>
                  <a:cubicBezTo>
                    <a:pt x="13248" y="19513"/>
                    <a:pt x="13248" y="20139"/>
                    <a:pt x="13654" y="20609"/>
                  </a:cubicBezTo>
                  <a:cubicBezTo>
                    <a:pt x="14060" y="21078"/>
                    <a:pt x="14872" y="21391"/>
                    <a:pt x="15684" y="21183"/>
                  </a:cubicBezTo>
                  <a:cubicBezTo>
                    <a:pt x="16496" y="20974"/>
                    <a:pt x="17308" y="20243"/>
                    <a:pt x="18120" y="19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8" name="Line"/>
            <p:cNvSpPr/>
            <p:nvPr/>
          </p:nvSpPr>
          <p:spPr>
            <a:xfrm>
              <a:off x="4453612" y="1698710"/>
              <a:ext cx="382133" cy="192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322" fill="norm" stroke="1" extrusionOk="0">
                  <a:moveTo>
                    <a:pt x="1137" y="5635"/>
                  </a:moveTo>
                  <a:cubicBezTo>
                    <a:pt x="541" y="5165"/>
                    <a:pt x="-56" y="4696"/>
                    <a:pt x="4" y="4578"/>
                  </a:cubicBezTo>
                  <a:cubicBezTo>
                    <a:pt x="63" y="4461"/>
                    <a:pt x="779" y="4696"/>
                    <a:pt x="2331" y="4813"/>
                  </a:cubicBezTo>
                  <a:cubicBezTo>
                    <a:pt x="3882" y="4930"/>
                    <a:pt x="6269" y="4930"/>
                    <a:pt x="7761" y="4696"/>
                  </a:cubicBezTo>
                  <a:cubicBezTo>
                    <a:pt x="9252" y="4461"/>
                    <a:pt x="9849" y="3991"/>
                    <a:pt x="9849" y="3874"/>
                  </a:cubicBezTo>
                  <a:cubicBezTo>
                    <a:pt x="9849" y="3757"/>
                    <a:pt x="9252" y="3991"/>
                    <a:pt x="8357" y="5870"/>
                  </a:cubicBezTo>
                  <a:cubicBezTo>
                    <a:pt x="7462" y="7748"/>
                    <a:pt x="6269" y="11270"/>
                    <a:pt x="5672" y="14087"/>
                  </a:cubicBezTo>
                  <a:cubicBezTo>
                    <a:pt x="5075" y="16904"/>
                    <a:pt x="5075" y="19017"/>
                    <a:pt x="5374" y="20191"/>
                  </a:cubicBezTo>
                  <a:cubicBezTo>
                    <a:pt x="5672" y="21365"/>
                    <a:pt x="6269" y="21600"/>
                    <a:pt x="6806" y="21013"/>
                  </a:cubicBezTo>
                  <a:cubicBezTo>
                    <a:pt x="7343" y="20426"/>
                    <a:pt x="7820" y="19017"/>
                    <a:pt x="8178" y="16317"/>
                  </a:cubicBezTo>
                  <a:cubicBezTo>
                    <a:pt x="8536" y="13617"/>
                    <a:pt x="8775" y="9626"/>
                    <a:pt x="9073" y="7161"/>
                  </a:cubicBezTo>
                  <a:cubicBezTo>
                    <a:pt x="9372" y="4696"/>
                    <a:pt x="9730" y="3757"/>
                    <a:pt x="10207" y="3404"/>
                  </a:cubicBezTo>
                  <a:cubicBezTo>
                    <a:pt x="10684" y="3052"/>
                    <a:pt x="11281" y="3287"/>
                    <a:pt x="12116" y="4578"/>
                  </a:cubicBezTo>
                  <a:cubicBezTo>
                    <a:pt x="12952" y="5870"/>
                    <a:pt x="14026" y="8217"/>
                    <a:pt x="14622" y="9978"/>
                  </a:cubicBezTo>
                  <a:cubicBezTo>
                    <a:pt x="15219" y="11739"/>
                    <a:pt x="15338" y="12913"/>
                    <a:pt x="15398" y="14087"/>
                  </a:cubicBezTo>
                  <a:cubicBezTo>
                    <a:pt x="15458" y="15261"/>
                    <a:pt x="15458" y="16435"/>
                    <a:pt x="15159" y="17374"/>
                  </a:cubicBezTo>
                  <a:cubicBezTo>
                    <a:pt x="14861" y="18313"/>
                    <a:pt x="14264" y="19017"/>
                    <a:pt x="13906" y="18783"/>
                  </a:cubicBezTo>
                  <a:cubicBezTo>
                    <a:pt x="13548" y="18548"/>
                    <a:pt x="13429" y="17374"/>
                    <a:pt x="13966" y="14909"/>
                  </a:cubicBezTo>
                  <a:cubicBezTo>
                    <a:pt x="14503" y="12443"/>
                    <a:pt x="15696" y="8687"/>
                    <a:pt x="17069" y="5987"/>
                  </a:cubicBezTo>
                  <a:cubicBezTo>
                    <a:pt x="18441" y="3287"/>
                    <a:pt x="19993" y="1643"/>
                    <a:pt x="2154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9" name="Line"/>
            <p:cNvSpPr/>
            <p:nvPr/>
          </p:nvSpPr>
          <p:spPr>
            <a:xfrm>
              <a:off x="5273462" y="1510327"/>
              <a:ext cx="356033" cy="692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544" fill="norm" stroke="1" extrusionOk="0">
                  <a:moveTo>
                    <a:pt x="8412" y="6454"/>
                  </a:moveTo>
                  <a:cubicBezTo>
                    <a:pt x="7650" y="6322"/>
                    <a:pt x="6887" y="6190"/>
                    <a:pt x="5426" y="6849"/>
                  </a:cubicBezTo>
                  <a:cubicBezTo>
                    <a:pt x="3965" y="7507"/>
                    <a:pt x="1805" y="8956"/>
                    <a:pt x="788" y="9878"/>
                  </a:cubicBezTo>
                  <a:cubicBezTo>
                    <a:pt x="-228" y="10800"/>
                    <a:pt x="-101" y="11195"/>
                    <a:pt x="280" y="11426"/>
                  </a:cubicBezTo>
                  <a:cubicBezTo>
                    <a:pt x="661" y="11656"/>
                    <a:pt x="1297" y="11722"/>
                    <a:pt x="2440" y="11459"/>
                  </a:cubicBezTo>
                  <a:cubicBezTo>
                    <a:pt x="3584" y="11195"/>
                    <a:pt x="5236" y="10602"/>
                    <a:pt x="6760" y="9450"/>
                  </a:cubicBezTo>
                  <a:cubicBezTo>
                    <a:pt x="8285" y="8298"/>
                    <a:pt x="9683" y="6585"/>
                    <a:pt x="10127" y="5170"/>
                  </a:cubicBezTo>
                  <a:cubicBezTo>
                    <a:pt x="10572" y="3754"/>
                    <a:pt x="10064" y="2634"/>
                    <a:pt x="9746" y="1910"/>
                  </a:cubicBezTo>
                  <a:cubicBezTo>
                    <a:pt x="9428" y="1185"/>
                    <a:pt x="9301" y="856"/>
                    <a:pt x="9556" y="626"/>
                  </a:cubicBezTo>
                  <a:cubicBezTo>
                    <a:pt x="9810" y="395"/>
                    <a:pt x="10445" y="263"/>
                    <a:pt x="11779" y="165"/>
                  </a:cubicBezTo>
                  <a:cubicBezTo>
                    <a:pt x="13113" y="66"/>
                    <a:pt x="15146" y="0"/>
                    <a:pt x="16480" y="0"/>
                  </a:cubicBezTo>
                  <a:cubicBezTo>
                    <a:pt x="17814" y="0"/>
                    <a:pt x="18450" y="66"/>
                    <a:pt x="18831" y="263"/>
                  </a:cubicBezTo>
                  <a:cubicBezTo>
                    <a:pt x="19212" y="461"/>
                    <a:pt x="19339" y="790"/>
                    <a:pt x="18704" y="1580"/>
                  </a:cubicBezTo>
                  <a:cubicBezTo>
                    <a:pt x="18068" y="2371"/>
                    <a:pt x="16671" y="3622"/>
                    <a:pt x="15019" y="5301"/>
                  </a:cubicBezTo>
                  <a:cubicBezTo>
                    <a:pt x="13367" y="6980"/>
                    <a:pt x="11461" y="9088"/>
                    <a:pt x="9873" y="11129"/>
                  </a:cubicBezTo>
                  <a:cubicBezTo>
                    <a:pt x="8285" y="13171"/>
                    <a:pt x="7014" y="15146"/>
                    <a:pt x="6188" y="16727"/>
                  </a:cubicBezTo>
                  <a:cubicBezTo>
                    <a:pt x="5363" y="18307"/>
                    <a:pt x="4981" y="19493"/>
                    <a:pt x="4854" y="20283"/>
                  </a:cubicBezTo>
                  <a:cubicBezTo>
                    <a:pt x="4727" y="21073"/>
                    <a:pt x="4854" y="21468"/>
                    <a:pt x="5299" y="21534"/>
                  </a:cubicBezTo>
                  <a:cubicBezTo>
                    <a:pt x="5744" y="21600"/>
                    <a:pt x="6506" y="21337"/>
                    <a:pt x="7840" y="20349"/>
                  </a:cubicBezTo>
                  <a:cubicBezTo>
                    <a:pt x="9174" y="19361"/>
                    <a:pt x="11080" y="17649"/>
                    <a:pt x="12097" y="16266"/>
                  </a:cubicBezTo>
                  <a:cubicBezTo>
                    <a:pt x="13113" y="14883"/>
                    <a:pt x="13240" y="13829"/>
                    <a:pt x="14384" y="13006"/>
                  </a:cubicBezTo>
                  <a:cubicBezTo>
                    <a:pt x="15527" y="12183"/>
                    <a:pt x="17687" y="11590"/>
                    <a:pt x="19021" y="11162"/>
                  </a:cubicBezTo>
                  <a:cubicBezTo>
                    <a:pt x="20356" y="10734"/>
                    <a:pt x="20864" y="10471"/>
                    <a:pt x="21372" y="10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0" name="Line"/>
            <p:cNvSpPr/>
            <p:nvPr/>
          </p:nvSpPr>
          <p:spPr>
            <a:xfrm>
              <a:off x="6246534" y="1551520"/>
              <a:ext cx="341811" cy="373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198" fill="norm" stroke="1" extrusionOk="0">
                  <a:moveTo>
                    <a:pt x="8331" y="7265"/>
                  </a:moveTo>
                  <a:cubicBezTo>
                    <a:pt x="8998" y="6305"/>
                    <a:pt x="9664" y="5345"/>
                    <a:pt x="10064" y="4565"/>
                  </a:cubicBezTo>
                  <a:cubicBezTo>
                    <a:pt x="10464" y="3785"/>
                    <a:pt x="10598" y="3185"/>
                    <a:pt x="10331" y="2945"/>
                  </a:cubicBezTo>
                  <a:cubicBezTo>
                    <a:pt x="10064" y="2705"/>
                    <a:pt x="9398" y="2825"/>
                    <a:pt x="7998" y="4085"/>
                  </a:cubicBezTo>
                  <a:cubicBezTo>
                    <a:pt x="6598" y="5345"/>
                    <a:pt x="4464" y="7745"/>
                    <a:pt x="2998" y="10205"/>
                  </a:cubicBezTo>
                  <a:cubicBezTo>
                    <a:pt x="1531" y="12665"/>
                    <a:pt x="731" y="15185"/>
                    <a:pt x="331" y="16805"/>
                  </a:cubicBezTo>
                  <a:cubicBezTo>
                    <a:pt x="-69" y="18425"/>
                    <a:pt x="-69" y="19145"/>
                    <a:pt x="131" y="19745"/>
                  </a:cubicBezTo>
                  <a:cubicBezTo>
                    <a:pt x="331" y="20345"/>
                    <a:pt x="731" y="20825"/>
                    <a:pt x="1598" y="21065"/>
                  </a:cubicBezTo>
                  <a:cubicBezTo>
                    <a:pt x="2464" y="21305"/>
                    <a:pt x="3798" y="21305"/>
                    <a:pt x="5998" y="20345"/>
                  </a:cubicBezTo>
                  <a:cubicBezTo>
                    <a:pt x="8198" y="19385"/>
                    <a:pt x="11264" y="17465"/>
                    <a:pt x="13198" y="15005"/>
                  </a:cubicBezTo>
                  <a:cubicBezTo>
                    <a:pt x="15131" y="12545"/>
                    <a:pt x="15931" y="9545"/>
                    <a:pt x="15664" y="7025"/>
                  </a:cubicBezTo>
                  <a:cubicBezTo>
                    <a:pt x="15398" y="4505"/>
                    <a:pt x="14064" y="2465"/>
                    <a:pt x="12531" y="1265"/>
                  </a:cubicBezTo>
                  <a:cubicBezTo>
                    <a:pt x="10998" y="65"/>
                    <a:pt x="9264" y="-295"/>
                    <a:pt x="7731" y="245"/>
                  </a:cubicBezTo>
                  <a:cubicBezTo>
                    <a:pt x="6198" y="785"/>
                    <a:pt x="4864" y="2225"/>
                    <a:pt x="4198" y="3245"/>
                  </a:cubicBezTo>
                  <a:cubicBezTo>
                    <a:pt x="3531" y="4265"/>
                    <a:pt x="3531" y="4865"/>
                    <a:pt x="4131" y="5585"/>
                  </a:cubicBezTo>
                  <a:cubicBezTo>
                    <a:pt x="4731" y="6305"/>
                    <a:pt x="5931" y="7145"/>
                    <a:pt x="8464" y="7445"/>
                  </a:cubicBezTo>
                  <a:cubicBezTo>
                    <a:pt x="10998" y="7745"/>
                    <a:pt x="14864" y="7505"/>
                    <a:pt x="17264" y="7205"/>
                  </a:cubicBezTo>
                  <a:cubicBezTo>
                    <a:pt x="19664" y="6905"/>
                    <a:pt x="20598" y="6545"/>
                    <a:pt x="21531" y="6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1" name="Line"/>
            <p:cNvSpPr/>
            <p:nvPr/>
          </p:nvSpPr>
          <p:spPr>
            <a:xfrm>
              <a:off x="7572360" y="1404427"/>
              <a:ext cx="235185" cy="467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1392" fill="norm" stroke="1" extrusionOk="0">
                  <a:moveTo>
                    <a:pt x="21239" y="971"/>
                  </a:moveTo>
                  <a:cubicBezTo>
                    <a:pt x="20283" y="584"/>
                    <a:pt x="19327" y="197"/>
                    <a:pt x="18372" y="51"/>
                  </a:cubicBezTo>
                  <a:cubicBezTo>
                    <a:pt x="17416" y="-94"/>
                    <a:pt x="16460" y="3"/>
                    <a:pt x="14262" y="1214"/>
                  </a:cubicBezTo>
                  <a:cubicBezTo>
                    <a:pt x="12064" y="2424"/>
                    <a:pt x="8623" y="4749"/>
                    <a:pt x="5947" y="7171"/>
                  </a:cubicBezTo>
                  <a:cubicBezTo>
                    <a:pt x="3271" y="9592"/>
                    <a:pt x="1359" y="12110"/>
                    <a:pt x="499" y="14241"/>
                  </a:cubicBezTo>
                  <a:cubicBezTo>
                    <a:pt x="-361" y="16372"/>
                    <a:pt x="-170" y="18116"/>
                    <a:pt x="1551" y="19327"/>
                  </a:cubicBezTo>
                  <a:cubicBezTo>
                    <a:pt x="3271" y="20537"/>
                    <a:pt x="6520" y="21215"/>
                    <a:pt x="9005" y="21361"/>
                  </a:cubicBezTo>
                  <a:cubicBezTo>
                    <a:pt x="11490" y="21506"/>
                    <a:pt x="13211" y="21119"/>
                    <a:pt x="14931" y="207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2" name="Line"/>
            <p:cNvSpPr/>
            <p:nvPr/>
          </p:nvSpPr>
          <p:spPr>
            <a:xfrm>
              <a:off x="7786165" y="1626959"/>
              <a:ext cx="173780" cy="151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2" h="21138" fill="norm" stroke="1" extrusionOk="0">
                  <a:moveTo>
                    <a:pt x="5683" y="9142"/>
                  </a:moveTo>
                  <a:cubicBezTo>
                    <a:pt x="6969" y="9142"/>
                    <a:pt x="8255" y="9142"/>
                    <a:pt x="9669" y="8255"/>
                  </a:cubicBezTo>
                  <a:cubicBezTo>
                    <a:pt x="11083" y="7367"/>
                    <a:pt x="12626" y="5592"/>
                    <a:pt x="13398" y="3964"/>
                  </a:cubicBezTo>
                  <a:cubicBezTo>
                    <a:pt x="14169" y="2337"/>
                    <a:pt x="14169" y="858"/>
                    <a:pt x="13398" y="266"/>
                  </a:cubicBezTo>
                  <a:cubicBezTo>
                    <a:pt x="12626" y="-326"/>
                    <a:pt x="11083" y="-30"/>
                    <a:pt x="8641" y="2189"/>
                  </a:cubicBezTo>
                  <a:cubicBezTo>
                    <a:pt x="6198" y="4408"/>
                    <a:pt x="2855" y="8551"/>
                    <a:pt x="1183" y="11658"/>
                  </a:cubicBezTo>
                  <a:cubicBezTo>
                    <a:pt x="-488" y="14764"/>
                    <a:pt x="-488" y="16836"/>
                    <a:pt x="1826" y="18463"/>
                  </a:cubicBezTo>
                  <a:cubicBezTo>
                    <a:pt x="4141" y="20090"/>
                    <a:pt x="8769" y="21274"/>
                    <a:pt x="12369" y="21126"/>
                  </a:cubicBezTo>
                  <a:cubicBezTo>
                    <a:pt x="15969" y="20978"/>
                    <a:pt x="18541" y="19499"/>
                    <a:pt x="21112" y="180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3" name="Line"/>
            <p:cNvSpPr/>
            <p:nvPr/>
          </p:nvSpPr>
          <p:spPr>
            <a:xfrm>
              <a:off x="7938692" y="1655172"/>
              <a:ext cx="109575" cy="305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8" h="21472" fill="norm" stroke="1" extrusionOk="0">
                  <a:moveTo>
                    <a:pt x="18764" y="1724"/>
                  </a:moveTo>
                  <a:cubicBezTo>
                    <a:pt x="17541" y="1128"/>
                    <a:pt x="16318" y="532"/>
                    <a:pt x="14281" y="234"/>
                  </a:cubicBezTo>
                  <a:cubicBezTo>
                    <a:pt x="12243" y="-64"/>
                    <a:pt x="9390" y="-64"/>
                    <a:pt x="6945" y="159"/>
                  </a:cubicBezTo>
                  <a:cubicBezTo>
                    <a:pt x="4500" y="383"/>
                    <a:pt x="2462" y="830"/>
                    <a:pt x="1239" y="1426"/>
                  </a:cubicBezTo>
                  <a:cubicBezTo>
                    <a:pt x="17" y="2022"/>
                    <a:pt x="-391" y="2766"/>
                    <a:pt x="424" y="3213"/>
                  </a:cubicBezTo>
                  <a:cubicBezTo>
                    <a:pt x="1239" y="3660"/>
                    <a:pt x="3277" y="3809"/>
                    <a:pt x="5315" y="3809"/>
                  </a:cubicBezTo>
                  <a:cubicBezTo>
                    <a:pt x="7352" y="3809"/>
                    <a:pt x="9390" y="3660"/>
                    <a:pt x="12039" y="3511"/>
                  </a:cubicBezTo>
                  <a:cubicBezTo>
                    <a:pt x="14688" y="3362"/>
                    <a:pt x="17949" y="3213"/>
                    <a:pt x="19579" y="3735"/>
                  </a:cubicBezTo>
                  <a:cubicBezTo>
                    <a:pt x="21209" y="4256"/>
                    <a:pt x="21209" y="5448"/>
                    <a:pt x="21005" y="7831"/>
                  </a:cubicBezTo>
                  <a:cubicBezTo>
                    <a:pt x="20801" y="10215"/>
                    <a:pt x="20394" y="13790"/>
                    <a:pt x="19579" y="16099"/>
                  </a:cubicBezTo>
                  <a:cubicBezTo>
                    <a:pt x="18764" y="18408"/>
                    <a:pt x="17541" y="19450"/>
                    <a:pt x="16115" y="20195"/>
                  </a:cubicBezTo>
                  <a:cubicBezTo>
                    <a:pt x="14688" y="20940"/>
                    <a:pt x="13058" y="21387"/>
                    <a:pt x="11224" y="21462"/>
                  </a:cubicBezTo>
                  <a:cubicBezTo>
                    <a:pt x="9390" y="21536"/>
                    <a:pt x="7352" y="21238"/>
                    <a:pt x="5926" y="19972"/>
                  </a:cubicBezTo>
                  <a:cubicBezTo>
                    <a:pt x="4500" y="18706"/>
                    <a:pt x="3684" y="16471"/>
                    <a:pt x="4500" y="14684"/>
                  </a:cubicBezTo>
                  <a:cubicBezTo>
                    <a:pt x="5315" y="12896"/>
                    <a:pt x="7760" y="11555"/>
                    <a:pt x="10205" y="102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4" name="Line"/>
            <p:cNvSpPr/>
            <p:nvPr/>
          </p:nvSpPr>
          <p:spPr>
            <a:xfrm>
              <a:off x="8125044" y="1590760"/>
              <a:ext cx="254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5" name="Line"/>
            <p:cNvSpPr/>
            <p:nvPr/>
          </p:nvSpPr>
          <p:spPr>
            <a:xfrm>
              <a:off x="8118694" y="1736810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6" name="Line"/>
            <p:cNvSpPr/>
            <p:nvPr/>
          </p:nvSpPr>
          <p:spPr>
            <a:xfrm>
              <a:off x="8506044" y="1588497"/>
              <a:ext cx="133351" cy="249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0" y="194"/>
                  </a:moveTo>
                  <a:cubicBezTo>
                    <a:pt x="1714" y="13"/>
                    <a:pt x="3429" y="-169"/>
                    <a:pt x="4629" y="285"/>
                  </a:cubicBezTo>
                  <a:cubicBezTo>
                    <a:pt x="5829" y="739"/>
                    <a:pt x="6514" y="1828"/>
                    <a:pt x="8571" y="4732"/>
                  </a:cubicBezTo>
                  <a:cubicBezTo>
                    <a:pt x="10629" y="7636"/>
                    <a:pt x="14057" y="12355"/>
                    <a:pt x="16457" y="15441"/>
                  </a:cubicBezTo>
                  <a:cubicBezTo>
                    <a:pt x="18857" y="18527"/>
                    <a:pt x="20229" y="19979"/>
                    <a:pt x="21600" y="21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7" name="Line"/>
            <p:cNvSpPr/>
            <p:nvPr/>
          </p:nvSpPr>
          <p:spPr>
            <a:xfrm>
              <a:off x="8531444" y="1597110"/>
              <a:ext cx="1524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00" y="0"/>
                    <a:pt x="18600" y="0"/>
                    <a:pt x="16800" y="702"/>
                  </a:cubicBezTo>
                  <a:cubicBezTo>
                    <a:pt x="15000" y="1405"/>
                    <a:pt x="12900" y="2810"/>
                    <a:pt x="10050" y="5356"/>
                  </a:cubicBezTo>
                  <a:cubicBezTo>
                    <a:pt x="7200" y="7902"/>
                    <a:pt x="3600" y="11590"/>
                    <a:pt x="1800" y="14488"/>
                  </a:cubicBezTo>
                  <a:cubicBezTo>
                    <a:pt x="0" y="17385"/>
                    <a:pt x="0" y="1949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8" name="Line"/>
            <p:cNvSpPr/>
            <p:nvPr/>
          </p:nvSpPr>
          <p:spPr>
            <a:xfrm>
              <a:off x="8467944" y="1425660"/>
              <a:ext cx="2413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32" y="16800"/>
                    <a:pt x="6063" y="12000"/>
                    <a:pt x="9663" y="8400"/>
                  </a:cubicBezTo>
                  <a:cubicBezTo>
                    <a:pt x="13263" y="4800"/>
                    <a:pt x="17432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9" name="Line"/>
            <p:cNvSpPr/>
            <p:nvPr/>
          </p:nvSpPr>
          <p:spPr>
            <a:xfrm>
              <a:off x="8728294" y="1698710"/>
              <a:ext cx="1524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0" name="Line"/>
            <p:cNvSpPr/>
            <p:nvPr/>
          </p:nvSpPr>
          <p:spPr>
            <a:xfrm>
              <a:off x="8772744" y="1793960"/>
              <a:ext cx="152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1" name="Line"/>
            <p:cNvSpPr/>
            <p:nvPr/>
          </p:nvSpPr>
          <p:spPr>
            <a:xfrm>
              <a:off x="9382344" y="1482810"/>
              <a:ext cx="1" cy="1905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2" name="Line"/>
            <p:cNvSpPr/>
            <p:nvPr/>
          </p:nvSpPr>
          <p:spPr>
            <a:xfrm>
              <a:off x="9261694" y="1781623"/>
              <a:ext cx="209551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891" y="11918"/>
                    <a:pt x="11782" y="3818"/>
                    <a:pt x="15382" y="1118"/>
                  </a:cubicBezTo>
                  <a:cubicBezTo>
                    <a:pt x="18982" y="-1582"/>
                    <a:pt x="20291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3" name="Line"/>
            <p:cNvSpPr/>
            <p:nvPr/>
          </p:nvSpPr>
          <p:spPr>
            <a:xfrm>
              <a:off x="9297677" y="1858457"/>
              <a:ext cx="162091" cy="130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133" fill="norm" stroke="1" extrusionOk="0">
                  <a:moveTo>
                    <a:pt x="6171" y="7039"/>
                  </a:moveTo>
                  <a:cubicBezTo>
                    <a:pt x="4488" y="9782"/>
                    <a:pt x="2805" y="12525"/>
                    <a:pt x="1683" y="15268"/>
                  </a:cubicBezTo>
                  <a:cubicBezTo>
                    <a:pt x="561" y="18010"/>
                    <a:pt x="0" y="20753"/>
                    <a:pt x="0" y="21096"/>
                  </a:cubicBezTo>
                  <a:cubicBezTo>
                    <a:pt x="0" y="21439"/>
                    <a:pt x="561" y="19382"/>
                    <a:pt x="2104" y="16125"/>
                  </a:cubicBezTo>
                  <a:cubicBezTo>
                    <a:pt x="3647" y="12868"/>
                    <a:pt x="6171" y="8410"/>
                    <a:pt x="9257" y="5153"/>
                  </a:cubicBezTo>
                  <a:cubicBezTo>
                    <a:pt x="12343" y="1896"/>
                    <a:pt x="15990" y="-161"/>
                    <a:pt x="18234" y="10"/>
                  </a:cubicBezTo>
                  <a:cubicBezTo>
                    <a:pt x="20478" y="182"/>
                    <a:pt x="21319" y="2582"/>
                    <a:pt x="21460" y="6353"/>
                  </a:cubicBezTo>
                  <a:cubicBezTo>
                    <a:pt x="21600" y="10125"/>
                    <a:pt x="21039" y="15268"/>
                    <a:pt x="20478" y="20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4" name="Line"/>
            <p:cNvSpPr/>
            <p:nvPr/>
          </p:nvSpPr>
          <p:spPr>
            <a:xfrm>
              <a:off x="9622518" y="1578060"/>
              <a:ext cx="191627" cy="227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514" fill="norm" stroke="1" extrusionOk="0">
                  <a:moveTo>
                    <a:pt x="21255" y="0"/>
                  </a:moveTo>
                  <a:cubicBezTo>
                    <a:pt x="18672" y="200"/>
                    <a:pt x="16090" y="400"/>
                    <a:pt x="13155" y="1300"/>
                  </a:cubicBezTo>
                  <a:cubicBezTo>
                    <a:pt x="10220" y="2200"/>
                    <a:pt x="6933" y="3800"/>
                    <a:pt x="5055" y="5200"/>
                  </a:cubicBezTo>
                  <a:cubicBezTo>
                    <a:pt x="3177" y="6600"/>
                    <a:pt x="2707" y="7800"/>
                    <a:pt x="3529" y="8500"/>
                  </a:cubicBezTo>
                  <a:cubicBezTo>
                    <a:pt x="4351" y="9200"/>
                    <a:pt x="6464" y="9400"/>
                    <a:pt x="8107" y="9700"/>
                  </a:cubicBezTo>
                  <a:cubicBezTo>
                    <a:pt x="9751" y="10000"/>
                    <a:pt x="10925" y="10400"/>
                    <a:pt x="11512" y="11100"/>
                  </a:cubicBezTo>
                  <a:cubicBezTo>
                    <a:pt x="12098" y="11800"/>
                    <a:pt x="12098" y="12800"/>
                    <a:pt x="10807" y="13900"/>
                  </a:cubicBezTo>
                  <a:cubicBezTo>
                    <a:pt x="9516" y="15000"/>
                    <a:pt x="6933" y="16200"/>
                    <a:pt x="5172" y="17100"/>
                  </a:cubicBezTo>
                  <a:cubicBezTo>
                    <a:pt x="3412" y="18000"/>
                    <a:pt x="2472" y="18600"/>
                    <a:pt x="1533" y="19300"/>
                  </a:cubicBezTo>
                  <a:cubicBezTo>
                    <a:pt x="594" y="20000"/>
                    <a:pt x="-345" y="20800"/>
                    <a:pt x="125" y="21200"/>
                  </a:cubicBezTo>
                  <a:cubicBezTo>
                    <a:pt x="594" y="21600"/>
                    <a:pt x="2472" y="21600"/>
                    <a:pt x="5642" y="21300"/>
                  </a:cubicBezTo>
                  <a:cubicBezTo>
                    <a:pt x="8812" y="21000"/>
                    <a:pt x="13272" y="20400"/>
                    <a:pt x="17733" y="19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5" name="Line"/>
            <p:cNvSpPr/>
            <p:nvPr/>
          </p:nvSpPr>
          <p:spPr>
            <a:xfrm>
              <a:off x="9845894" y="1590760"/>
              <a:ext cx="1206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305" y="5220"/>
                    <a:pt x="10611" y="10440"/>
                    <a:pt x="14211" y="14040"/>
                  </a:cubicBezTo>
                  <a:cubicBezTo>
                    <a:pt x="17811" y="17640"/>
                    <a:pt x="19705" y="196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6" name="Line"/>
            <p:cNvSpPr/>
            <p:nvPr/>
          </p:nvSpPr>
          <p:spPr>
            <a:xfrm>
              <a:off x="9839544" y="1584410"/>
              <a:ext cx="1587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60" y="167"/>
                    <a:pt x="18720" y="335"/>
                    <a:pt x="16272" y="2093"/>
                  </a:cubicBezTo>
                  <a:cubicBezTo>
                    <a:pt x="13824" y="3851"/>
                    <a:pt x="10368" y="7200"/>
                    <a:pt x="7488" y="10716"/>
                  </a:cubicBezTo>
                  <a:cubicBezTo>
                    <a:pt x="4608" y="14233"/>
                    <a:pt x="2304" y="1791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7" name="Line"/>
            <p:cNvSpPr/>
            <p:nvPr/>
          </p:nvSpPr>
          <p:spPr>
            <a:xfrm>
              <a:off x="9998294" y="1781260"/>
              <a:ext cx="317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8" name="Line"/>
            <p:cNvSpPr/>
            <p:nvPr/>
          </p:nvSpPr>
          <p:spPr>
            <a:xfrm>
              <a:off x="10055444" y="1692360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9" name="Line"/>
            <p:cNvSpPr/>
            <p:nvPr/>
          </p:nvSpPr>
          <p:spPr>
            <a:xfrm>
              <a:off x="10407782" y="1684473"/>
              <a:ext cx="301713" cy="167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0635" fill="norm" stroke="1" extrusionOk="0">
                  <a:moveTo>
                    <a:pt x="11562" y="5654"/>
                  </a:moveTo>
                  <a:cubicBezTo>
                    <a:pt x="11562" y="4092"/>
                    <a:pt x="11562" y="2531"/>
                    <a:pt x="11260" y="1360"/>
                  </a:cubicBezTo>
                  <a:cubicBezTo>
                    <a:pt x="10958" y="189"/>
                    <a:pt x="10353" y="-592"/>
                    <a:pt x="8616" y="579"/>
                  </a:cubicBezTo>
                  <a:cubicBezTo>
                    <a:pt x="6879" y="1750"/>
                    <a:pt x="4009" y="4873"/>
                    <a:pt x="2272" y="7736"/>
                  </a:cubicBezTo>
                  <a:cubicBezTo>
                    <a:pt x="535" y="10598"/>
                    <a:pt x="-69" y="13201"/>
                    <a:pt x="7" y="15022"/>
                  </a:cubicBezTo>
                  <a:cubicBezTo>
                    <a:pt x="82" y="16844"/>
                    <a:pt x="837" y="17885"/>
                    <a:pt x="1970" y="17365"/>
                  </a:cubicBezTo>
                  <a:cubicBezTo>
                    <a:pt x="3103" y="16844"/>
                    <a:pt x="4614" y="14762"/>
                    <a:pt x="5671" y="12810"/>
                  </a:cubicBezTo>
                  <a:cubicBezTo>
                    <a:pt x="6728" y="10859"/>
                    <a:pt x="7332" y="9037"/>
                    <a:pt x="7861" y="7475"/>
                  </a:cubicBezTo>
                  <a:cubicBezTo>
                    <a:pt x="8390" y="5914"/>
                    <a:pt x="8843" y="4613"/>
                    <a:pt x="9069" y="4613"/>
                  </a:cubicBezTo>
                  <a:cubicBezTo>
                    <a:pt x="9296" y="4613"/>
                    <a:pt x="9296" y="5914"/>
                    <a:pt x="9296" y="8126"/>
                  </a:cubicBezTo>
                  <a:cubicBezTo>
                    <a:pt x="9296" y="10338"/>
                    <a:pt x="9296" y="13461"/>
                    <a:pt x="9296" y="15673"/>
                  </a:cubicBezTo>
                  <a:cubicBezTo>
                    <a:pt x="9296" y="17885"/>
                    <a:pt x="9296" y="19186"/>
                    <a:pt x="9825" y="19967"/>
                  </a:cubicBezTo>
                  <a:cubicBezTo>
                    <a:pt x="10353" y="20748"/>
                    <a:pt x="11411" y="21008"/>
                    <a:pt x="12317" y="19837"/>
                  </a:cubicBezTo>
                  <a:cubicBezTo>
                    <a:pt x="13223" y="18666"/>
                    <a:pt x="13979" y="16063"/>
                    <a:pt x="14432" y="14112"/>
                  </a:cubicBezTo>
                  <a:cubicBezTo>
                    <a:pt x="14885" y="12160"/>
                    <a:pt x="15036" y="10859"/>
                    <a:pt x="14885" y="10728"/>
                  </a:cubicBezTo>
                  <a:cubicBezTo>
                    <a:pt x="14734" y="10598"/>
                    <a:pt x="14281" y="11639"/>
                    <a:pt x="13752" y="13721"/>
                  </a:cubicBezTo>
                  <a:cubicBezTo>
                    <a:pt x="13223" y="15803"/>
                    <a:pt x="12619" y="18926"/>
                    <a:pt x="12317" y="19707"/>
                  </a:cubicBezTo>
                  <a:cubicBezTo>
                    <a:pt x="12015" y="20488"/>
                    <a:pt x="12015" y="18926"/>
                    <a:pt x="12468" y="16063"/>
                  </a:cubicBezTo>
                  <a:cubicBezTo>
                    <a:pt x="12921" y="13201"/>
                    <a:pt x="13828" y="9037"/>
                    <a:pt x="14583" y="6304"/>
                  </a:cubicBezTo>
                  <a:cubicBezTo>
                    <a:pt x="15338" y="3572"/>
                    <a:pt x="15942" y="2271"/>
                    <a:pt x="17000" y="2791"/>
                  </a:cubicBezTo>
                  <a:cubicBezTo>
                    <a:pt x="18057" y="3312"/>
                    <a:pt x="19567" y="5654"/>
                    <a:pt x="20398" y="8516"/>
                  </a:cubicBezTo>
                  <a:cubicBezTo>
                    <a:pt x="21229" y="11379"/>
                    <a:pt x="21380" y="14762"/>
                    <a:pt x="21531" y="181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0" name="Line"/>
            <p:cNvSpPr/>
            <p:nvPr/>
          </p:nvSpPr>
          <p:spPr>
            <a:xfrm>
              <a:off x="10988578" y="1688026"/>
              <a:ext cx="133667" cy="131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5" h="21273" fill="norm" stroke="1" extrusionOk="0">
                  <a:moveTo>
                    <a:pt x="10019" y="10987"/>
                  </a:moveTo>
                  <a:cubicBezTo>
                    <a:pt x="11016" y="9273"/>
                    <a:pt x="12013" y="7559"/>
                    <a:pt x="13010" y="5673"/>
                  </a:cubicBezTo>
                  <a:cubicBezTo>
                    <a:pt x="14007" y="3787"/>
                    <a:pt x="15003" y="1730"/>
                    <a:pt x="14173" y="702"/>
                  </a:cubicBezTo>
                  <a:cubicBezTo>
                    <a:pt x="13342" y="-327"/>
                    <a:pt x="10683" y="-327"/>
                    <a:pt x="7859" y="1387"/>
                  </a:cubicBezTo>
                  <a:cubicBezTo>
                    <a:pt x="5034" y="3102"/>
                    <a:pt x="2043" y="6530"/>
                    <a:pt x="714" y="9959"/>
                  </a:cubicBezTo>
                  <a:cubicBezTo>
                    <a:pt x="-615" y="13387"/>
                    <a:pt x="-283" y="16816"/>
                    <a:pt x="3373" y="18702"/>
                  </a:cubicBezTo>
                  <a:cubicBezTo>
                    <a:pt x="7028" y="20587"/>
                    <a:pt x="14007" y="20930"/>
                    <a:pt x="20985" y="212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1" name="Line"/>
            <p:cNvSpPr/>
            <p:nvPr/>
          </p:nvSpPr>
          <p:spPr>
            <a:xfrm>
              <a:off x="11142667" y="1683808"/>
              <a:ext cx="68478" cy="180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5" h="21114" fill="norm" stroke="1" extrusionOk="0">
                  <a:moveTo>
                    <a:pt x="21175" y="3983"/>
                  </a:moveTo>
                  <a:cubicBezTo>
                    <a:pt x="19211" y="2741"/>
                    <a:pt x="17248" y="1500"/>
                    <a:pt x="13975" y="755"/>
                  </a:cubicBezTo>
                  <a:cubicBezTo>
                    <a:pt x="10702" y="10"/>
                    <a:pt x="6120" y="-238"/>
                    <a:pt x="3830" y="259"/>
                  </a:cubicBezTo>
                  <a:cubicBezTo>
                    <a:pt x="1539" y="755"/>
                    <a:pt x="1539" y="1996"/>
                    <a:pt x="4157" y="4231"/>
                  </a:cubicBezTo>
                  <a:cubicBezTo>
                    <a:pt x="6775" y="6465"/>
                    <a:pt x="12011" y="9693"/>
                    <a:pt x="14957" y="11928"/>
                  </a:cubicBezTo>
                  <a:cubicBezTo>
                    <a:pt x="17902" y="14162"/>
                    <a:pt x="18557" y="15403"/>
                    <a:pt x="17902" y="16645"/>
                  </a:cubicBezTo>
                  <a:cubicBezTo>
                    <a:pt x="17248" y="17886"/>
                    <a:pt x="15284" y="19128"/>
                    <a:pt x="12011" y="19996"/>
                  </a:cubicBezTo>
                  <a:cubicBezTo>
                    <a:pt x="8739" y="20865"/>
                    <a:pt x="4157" y="21362"/>
                    <a:pt x="1866" y="20990"/>
                  </a:cubicBezTo>
                  <a:cubicBezTo>
                    <a:pt x="-425" y="20617"/>
                    <a:pt x="-425" y="19376"/>
                    <a:pt x="884" y="17638"/>
                  </a:cubicBezTo>
                  <a:cubicBezTo>
                    <a:pt x="2193" y="15900"/>
                    <a:pt x="4811" y="13665"/>
                    <a:pt x="7430" y="11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2" name="Line"/>
            <p:cNvSpPr/>
            <p:nvPr/>
          </p:nvSpPr>
          <p:spPr>
            <a:xfrm>
              <a:off x="11277538" y="1533610"/>
              <a:ext cx="73307" cy="309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373" fill="norm" stroke="1" extrusionOk="0">
                  <a:moveTo>
                    <a:pt x="21374" y="0"/>
                  </a:moveTo>
                  <a:cubicBezTo>
                    <a:pt x="15203" y="3795"/>
                    <a:pt x="9031" y="7589"/>
                    <a:pt x="5328" y="10654"/>
                  </a:cubicBezTo>
                  <a:cubicBezTo>
                    <a:pt x="1625" y="13719"/>
                    <a:pt x="391" y="16054"/>
                    <a:pt x="83" y="17878"/>
                  </a:cubicBezTo>
                  <a:cubicBezTo>
                    <a:pt x="-226" y="19703"/>
                    <a:pt x="391" y="21016"/>
                    <a:pt x="1008" y="21308"/>
                  </a:cubicBezTo>
                  <a:cubicBezTo>
                    <a:pt x="1625" y="21600"/>
                    <a:pt x="2243" y="20870"/>
                    <a:pt x="2243" y="19995"/>
                  </a:cubicBezTo>
                  <a:cubicBezTo>
                    <a:pt x="2243" y="19119"/>
                    <a:pt x="1625" y="18097"/>
                    <a:pt x="1008" y="170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3" name="Line"/>
            <p:cNvSpPr/>
            <p:nvPr/>
          </p:nvSpPr>
          <p:spPr>
            <a:xfrm>
              <a:off x="11216364" y="1679660"/>
              <a:ext cx="185281" cy="168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472" fill="norm" stroke="1" extrusionOk="0">
                  <a:moveTo>
                    <a:pt x="3077" y="8100"/>
                  </a:moveTo>
                  <a:cubicBezTo>
                    <a:pt x="1604" y="7290"/>
                    <a:pt x="131" y="6480"/>
                    <a:pt x="9" y="6075"/>
                  </a:cubicBezTo>
                  <a:cubicBezTo>
                    <a:pt x="-114" y="5670"/>
                    <a:pt x="1113" y="5670"/>
                    <a:pt x="3813" y="5670"/>
                  </a:cubicBezTo>
                  <a:cubicBezTo>
                    <a:pt x="6513" y="5670"/>
                    <a:pt x="10686" y="5670"/>
                    <a:pt x="13263" y="7020"/>
                  </a:cubicBezTo>
                  <a:cubicBezTo>
                    <a:pt x="15841" y="8370"/>
                    <a:pt x="16822" y="11070"/>
                    <a:pt x="17313" y="13095"/>
                  </a:cubicBezTo>
                  <a:cubicBezTo>
                    <a:pt x="17804" y="15120"/>
                    <a:pt x="17804" y="16470"/>
                    <a:pt x="17191" y="18090"/>
                  </a:cubicBezTo>
                  <a:cubicBezTo>
                    <a:pt x="16577" y="19710"/>
                    <a:pt x="15350" y="21600"/>
                    <a:pt x="14736" y="21465"/>
                  </a:cubicBezTo>
                  <a:cubicBezTo>
                    <a:pt x="14122" y="21330"/>
                    <a:pt x="14122" y="19170"/>
                    <a:pt x="14736" y="15660"/>
                  </a:cubicBezTo>
                  <a:cubicBezTo>
                    <a:pt x="15350" y="12150"/>
                    <a:pt x="16577" y="7290"/>
                    <a:pt x="17804" y="4455"/>
                  </a:cubicBezTo>
                  <a:cubicBezTo>
                    <a:pt x="19031" y="1620"/>
                    <a:pt x="20259" y="810"/>
                    <a:pt x="2148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4" name="Line"/>
            <p:cNvSpPr/>
            <p:nvPr/>
          </p:nvSpPr>
          <p:spPr>
            <a:xfrm>
              <a:off x="11407994" y="1711410"/>
              <a:ext cx="215901" cy="105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2" fill="norm" stroke="1" extrusionOk="0">
                  <a:moveTo>
                    <a:pt x="0" y="0"/>
                  </a:moveTo>
                  <a:cubicBezTo>
                    <a:pt x="1059" y="0"/>
                    <a:pt x="2118" y="0"/>
                    <a:pt x="2647" y="1059"/>
                  </a:cubicBezTo>
                  <a:cubicBezTo>
                    <a:pt x="3176" y="2118"/>
                    <a:pt x="3176" y="4235"/>
                    <a:pt x="2965" y="6353"/>
                  </a:cubicBezTo>
                  <a:cubicBezTo>
                    <a:pt x="2753" y="8471"/>
                    <a:pt x="2329" y="10588"/>
                    <a:pt x="1694" y="13553"/>
                  </a:cubicBezTo>
                  <a:cubicBezTo>
                    <a:pt x="1059" y="16518"/>
                    <a:pt x="212" y="20329"/>
                    <a:pt x="106" y="20965"/>
                  </a:cubicBezTo>
                  <a:cubicBezTo>
                    <a:pt x="0" y="21600"/>
                    <a:pt x="635" y="19059"/>
                    <a:pt x="1694" y="15671"/>
                  </a:cubicBezTo>
                  <a:cubicBezTo>
                    <a:pt x="2753" y="12282"/>
                    <a:pt x="4235" y="8047"/>
                    <a:pt x="5294" y="5082"/>
                  </a:cubicBezTo>
                  <a:cubicBezTo>
                    <a:pt x="6353" y="2118"/>
                    <a:pt x="6988" y="424"/>
                    <a:pt x="7412" y="847"/>
                  </a:cubicBezTo>
                  <a:cubicBezTo>
                    <a:pt x="7835" y="1271"/>
                    <a:pt x="8047" y="3812"/>
                    <a:pt x="8153" y="6565"/>
                  </a:cubicBezTo>
                  <a:cubicBezTo>
                    <a:pt x="8259" y="9318"/>
                    <a:pt x="8259" y="12282"/>
                    <a:pt x="8471" y="12706"/>
                  </a:cubicBezTo>
                  <a:cubicBezTo>
                    <a:pt x="8682" y="13129"/>
                    <a:pt x="9106" y="11012"/>
                    <a:pt x="9635" y="9106"/>
                  </a:cubicBezTo>
                  <a:cubicBezTo>
                    <a:pt x="10165" y="7200"/>
                    <a:pt x="10800" y="5506"/>
                    <a:pt x="11647" y="4235"/>
                  </a:cubicBezTo>
                  <a:cubicBezTo>
                    <a:pt x="12494" y="2965"/>
                    <a:pt x="13553" y="2118"/>
                    <a:pt x="14400" y="2965"/>
                  </a:cubicBezTo>
                  <a:cubicBezTo>
                    <a:pt x="15247" y="3812"/>
                    <a:pt x="15882" y="6353"/>
                    <a:pt x="16306" y="9318"/>
                  </a:cubicBezTo>
                  <a:cubicBezTo>
                    <a:pt x="16729" y="12282"/>
                    <a:pt x="16941" y="15671"/>
                    <a:pt x="17788" y="16941"/>
                  </a:cubicBezTo>
                  <a:cubicBezTo>
                    <a:pt x="18635" y="18212"/>
                    <a:pt x="20118" y="17365"/>
                    <a:pt x="21600" y="16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5" name="Line"/>
            <p:cNvSpPr/>
            <p:nvPr/>
          </p:nvSpPr>
          <p:spPr>
            <a:xfrm>
              <a:off x="11593597" y="1511299"/>
              <a:ext cx="211026" cy="295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529" fill="norm" stroke="1" extrusionOk="0">
                  <a:moveTo>
                    <a:pt x="6269" y="19678"/>
                  </a:moveTo>
                  <a:cubicBezTo>
                    <a:pt x="6483" y="18906"/>
                    <a:pt x="6697" y="18135"/>
                    <a:pt x="6590" y="17363"/>
                  </a:cubicBezTo>
                  <a:cubicBezTo>
                    <a:pt x="6483" y="16592"/>
                    <a:pt x="6055" y="15820"/>
                    <a:pt x="5306" y="15589"/>
                  </a:cubicBezTo>
                  <a:cubicBezTo>
                    <a:pt x="4558" y="15358"/>
                    <a:pt x="3489" y="15666"/>
                    <a:pt x="2526" y="16283"/>
                  </a:cubicBezTo>
                  <a:cubicBezTo>
                    <a:pt x="1564" y="16900"/>
                    <a:pt x="708" y="17826"/>
                    <a:pt x="281" y="18675"/>
                  </a:cubicBezTo>
                  <a:cubicBezTo>
                    <a:pt x="-147" y="19523"/>
                    <a:pt x="-147" y="20295"/>
                    <a:pt x="708" y="20603"/>
                  </a:cubicBezTo>
                  <a:cubicBezTo>
                    <a:pt x="1564" y="20912"/>
                    <a:pt x="3275" y="20758"/>
                    <a:pt x="4558" y="20912"/>
                  </a:cubicBezTo>
                  <a:cubicBezTo>
                    <a:pt x="5841" y="21066"/>
                    <a:pt x="6697" y="21529"/>
                    <a:pt x="7552" y="21529"/>
                  </a:cubicBezTo>
                  <a:cubicBezTo>
                    <a:pt x="8407" y="21529"/>
                    <a:pt x="9263" y="21066"/>
                    <a:pt x="11081" y="18906"/>
                  </a:cubicBezTo>
                  <a:cubicBezTo>
                    <a:pt x="12899" y="16746"/>
                    <a:pt x="15679" y="12889"/>
                    <a:pt x="17497" y="9726"/>
                  </a:cubicBezTo>
                  <a:cubicBezTo>
                    <a:pt x="19314" y="6563"/>
                    <a:pt x="20170" y="4095"/>
                    <a:pt x="20704" y="2475"/>
                  </a:cubicBezTo>
                  <a:cubicBezTo>
                    <a:pt x="21239" y="855"/>
                    <a:pt x="21453" y="83"/>
                    <a:pt x="21239" y="6"/>
                  </a:cubicBezTo>
                  <a:cubicBezTo>
                    <a:pt x="21025" y="-71"/>
                    <a:pt x="20384" y="546"/>
                    <a:pt x="19101" y="2860"/>
                  </a:cubicBezTo>
                  <a:cubicBezTo>
                    <a:pt x="17817" y="5175"/>
                    <a:pt x="15893" y="9186"/>
                    <a:pt x="15144" y="12272"/>
                  </a:cubicBezTo>
                  <a:cubicBezTo>
                    <a:pt x="14396" y="15358"/>
                    <a:pt x="14823" y="17518"/>
                    <a:pt x="15251" y="196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6" name="Line"/>
            <p:cNvSpPr/>
            <p:nvPr/>
          </p:nvSpPr>
          <p:spPr>
            <a:xfrm>
              <a:off x="11690479" y="1688903"/>
              <a:ext cx="162016" cy="94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0967" fill="norm" stroke="1" extrusionOk="0">
                  <a:moveTo>
                    <a:pt x="2116" y="6402"/>
                  </a:moveTo>
                  <a:cubicBezTo>
                    <a:pt x="994" y="4993"/>
                    <a:pt x="-128" y="3585"/>
                    <a:pt x="12" y="2411"/>
                  </a:cubicBezTo>
                  <a:cubicBezTo>
                    <a:pt x="153" y="1237"/>
                    <a:pt x="1555" y="298"/>
                    <a:pt x="3799" y="63"/>
                  </a:cubicBezTo>
                  <a:cubicBezTo>
                    <a:pt x="6043" y="-172"/>
                    <a:pt x="9129" y="298"/>
                    <a:pt x="11514" y="767"/>
                  </a:cubicBezTo>
                  <a:cubicBezTo>
                    <a:pt x="13898" y="1237"/>
                    <a:pt x="15581" y="1706"/>
                    <a:pt x="16002" y="2880"/>
                  </a:cubicBezTo>
                  <a:cubicBezTo>
                    <a:pt x="16423" y="4054"/>
                    <a:pt x="15581" y="5932"/>
                    <a:pt x="14880" y="8045"/>
                  </a:cubicBezTo>
                  <a:cubicBezTo>
                    <a:pt x="14178" y="10158"/>
                    <a:pt x="13617" y="12506"/>
                    <a:pt x="13477" y="14854"/>
                  </a:cubicBezTo>
                  <a:cubicBezTo>
                    <a:pt x="13337" y="17202"/>
                    <a:pt x="13617" y="19550"/>
                    <a:pt x="14459" y="20489"/>
                  </a:cubicBezTo>
                  <a:cubicBezTo>
                    <a:pt x="15301" y="21428"/>
                    <a:pt x="16703" y="20958"/>
                    <a:pt x="17545" y="19315"/>
                  </a:cubicBezTo>
                  <a:cubicBezTo>
                    <a:pt x="18386" y="17671"/>
                    <a:pt x="18667" y="14854"/>
                    <a:pt x="18527" y="11567"/>
                  </a:cubicBezTo>
                  <a:cubicBezTo>
                    <a:pt x="18386" y="8280"/>
                    <a:pt x="17825" y="4524"/>
                    <a:pt x="18246" y="3115"/>
                  </a:cubicBezTo>
                  <a:cubicBezTo>
                    <a:pt x="18667" y="1706"/>
                    <a:pt x="20069" y="2645"/>
                    <a:pt x="21472" y="35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7" name="Line"/>
            <p:cNvSpPr/>
            <p:nvPr/>
          </p:nvSpPr>
          <p:spPr>
            <a:xfrm>
              <a:off x="11867419" y="1691797"/>
              <a:ext cx="169226" cy="13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0981" fill="norm" stroke="1" extrusionOk="0">
                  <a:moveTo>
                    <a:pt x="1320" y="1038"/>
                  </a:moveTo>
                  <a:cubicBezTo>
                    <a:pt x="2653" y="402"/>
                    <a:pt x="3987" y="-233"/>
                    <a:pt x="5053" y="85"/>
                  </a:cubicBezTo>
                  <a:cubicBezTo>
                    <a:pt x="6120" y="402"/>
                    <a:pt x="6920" y="1673"/>
                    <a:pt x="7320" y="4214"/>
                  </a:cubicBezTo>
                  <a:cubicBezTo>
                    <a:pt x="7720" y="6755"/>
                    <a:pt x="7720" y="10567"/>
                    <a:pt x="7053" y="13426"/>
                  </a:cubicBezTo>
                  <a:cubicBezTo>
                    <a:pt x="6387" y="16285"/>
                    <a:pt x="5053" y="18191"/>
                    <a:pt x="3720" y="19461"/>
                  </a:cubicBezTo>
                  <a:cubicBezTo>
                    <a:pt x="2387" y="20732"/>
                    <a:pt x="1053" y="21367"/>
                    <a:pt x="387" y="20732"/>
                  </a:cubicBezTo>
                  <a:cubicBezTo>
                    <a:pt x="-280" y="20096"/>
                    <a:pt x="-280" y="18191"/>
                    <a:pt x="1987" y="14696"/>
                  </a:cubicBezTo>
                  <a:cubicBezTo>
                    <a:pt x="4253" y="11202"/>
                    <a:pt x="8787" y="6120"/>
                    <a:pt x="11720" y="3420"/>
                  </a:cubicBezTo>
                  <a:cubicBezTo>
                    <a:pt x="14653" y="720"/>
                    <a:pt x="15987" y="402"/>
                    <a:pt x="17320" y="243"/>
                  </a:cubicBezTo>
                  <a:cubicBezTo>
                    <a:pt x="18653" y="85"/>
                    <a:pt x="19987" y="85"/>
                    <a:pt x="20653" y="879"/>
                  </a:cubicBezTo>
                  <a:cubicBezTo>
                    <a:pt x="21320" y="1673"/>
                    <a:pt x="21320" y="3261"/>
                    <a:pt x="21320" y="48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8" name="Line"/>
            <p:cNvSpPr/>
            <p:nvPr/>
          </p:nvSpPr>
          <p:spPr>
            <a:xfrm>
              <a:off x="11077794" y="2169831"/>
              <a:ext cx="292101" cy="290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5" fill="norm" stroke="1" extrusionOk="0">
                  <a:moveTo>
                    <a:pt x="0" y="21355"/>
                  </a:moveTo>
                  <a:cubicBezTo>
                    <a:pt x="783" y="19490"/>
                    <a:pt x="1565" y="17626"/>
                    <a:pt x="2896" y="14595"/>
                  </a:cubicBezTo>
                  <a:cubicBezTo>
                    <a:pt x="4226" y="11565"/>
                    <a:pt x="6104" y="7369"/>
                    <a:pt x="7357" y="4572"/>
                  </a:cubicBezTo>
                  <a:cubicBezTo>
                    <a:pt x="8609" y="1775"/>
                    <a:pt x="9235" y="377"/>
                    <a:pt x="9235" y="66"/>
                  </a:cubicBezTo>
                  <a:cubicBezTo>
                    <a:pt x="9235" y="-245"/>
                    <a:pt x="8609" y="532"/>
                    <a:pt x="7904" y="2708"/>
                  </a:cubicBezTo>
                  <a:cubicBezTo>
                    <a:pt x="7200" y="4883"/>
                    <a:pt x="6417" y="8457"/>
                    <a:pt x="6104" y="10633"/>
                  </a:cubicBezTo>
                  <a:cubicBezTo>
                    <a:pt x="5791" y="12808"/>
                    <a:pt x="5948" y="13585"/>
                    <a:pt x="6417" y="14129"/>
                  </a:cubicBezTo>
                  <a:cubicBezTo>
                    <a:pt x="6887" y="14673"/>
                    <a:pt x="7670" y="14984"/>
                    <a:pt x="9078" y="14207"/>
                  </a:cubicBezTo>
                  <a:cubicBezTo>
                    <a:pt x="10487" y="13430"/>
                    <a:pt x="12522" y="11565"/>
                    <a:pt x="14009" y="9778"/>
                  </a:cubicBezTo>
                  <a:cubicBezTo>
                    <a:pt x="15496" y="7991"/>
                    <a:pt x="16435" y="6282"/>
                    <a:pt x="16983" y="4961"/>
                  </a:cubicBezTo>
                  <a:cubicBezTo>
                    <a:pt x="17530" y="3640"/>
                    <a:pt x="17687" y="2708"/>
                    <a:pt x="17530" y="2785"/>
                  </a:cubicBezTo>
                  <a:cubicBezTo>
                    <a:pt x="17374" y="2863"/>
                    <a:pt x="16904" y="3951"/>
                    <a:pt x="16591" y="5349"/>
                  </a:cubicBezTo>
                  <a:cubicBezTo>
                    <a:pt x="16278" y="6748"/>
                    <a:pt x="16122" y="8457"/>
                    <a:pt x="16357" y="10011"/>
                  </a:cubicBezTo>
                  <a:cubicBezTo>
                    <a:pt x="16591" y="11565"/>
                    <a:pt x="17217" y="12964"/>
                    <a:pt x="17922" y="13585"/>
                  </a:cubicBezTo>
                  <a:cubicBezTo>
                    <a:pt x="18626" y="14207"/>
                    <a:pt x="19409" y="14051"/>
                    <a:pt x="20035" y="13430"/>
                  </a:cubicBezTo>
                  <a:cubicBezTo>
                    <a:pt x="20661" y="12808"/>
                    <a:pt x="21130" y="11720"/>
                    <a:pt x="21600" y="106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9" name="Line"/>
            <p:cNvSpPr/>
            <p:nvPr/>
          </p:nvSpPr>
          <p:spPr>
            <a:xfrm>
              <a:off x="11357194" y="2111460"/>
              <a:ext cx="7620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cubicBezTo>
                    <a:pt x="16200" y="3967"/>
                    <a:pt x="21600" y="7935"/>
                    <a:pt x="21600" y="11314"/>
                  </a:cubicBezTo>
                  <a:cubicBezTo>
                    <a:pt x="21600" y="14694"/>
                    <a:pt x="16200" y="17486"/>
                    <a:pt x="11700" y="19102"/>
                  </a:cubicBezTo>
                  <a:cubicBezTo>
                    <a:pt x="7200" y="20718"/>
                    <a:pt x="3600" y="211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0" name="Line"/>
            <p:cNvSpPr/>
            <p:nvPr/>
          </p:nvSpPr>
          <p:spPr>
            <a:xfrm>
              <a:off x="11560394" y="2365460"/>
              <a:ext cx="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1" name="Line"/>
            <p:cNvSpPr/>
            <p:nvPr/>
          </p:nvSpPr>
          <p:spPr>
            <a:xfrm>
              <a:off x="168494" y="3159210"/>
              <a:ext cx="190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6200"/>
                    <a:pt x="14400" y="12400"/>
                    <a:pt x="18000" y="16000"/>
                  </a:cubicBezTo>
                  <a:cubicBezTo>
                    <a:pt x="21600" y="19600"/>
                    <a:pt x="21600" y="20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2" name="Line"/>
            <p:cNvSpPr/>
            <p:nvPr/>
          </p:nvSpPr>
          <p:spPr>
            <a:xfrm>
              <a:off x="0" y="2990798"/>
              <a:ext cx="368005" cy="537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8" h="21332" fill="norm" stroke="1" extrusionOk="0">
                  <a:moveTo>
                    <a:pt x="11480" y="2653"/>
                  </a:moveTo>
                  <a:cubicBezTo>
                    <a:pt x="10388" y="1728"/>
                    <a:pt x="9296" y="804"/>
                    <a:pt x="8446" y="341"/>
                  </a:cubicBezTo>
                  <a:cubicBezTo>
                    <a:pt x="7597" y="-121"/>
                    <a:pt x="6990" y="-121"/>
                    <a:pt x="6201" y="383"/>
                  </a:cubicBezTo>
                  <a:cubicBezTo>
                    <a:pt x="5412" y="888"/>
                    <a:pt x="4442" y="1896"/>
                    <a:pt x="3228" y="3703"/>
                  </a:cubicBezTo>
                  <a:cubicBezTo>
                    <a:pt x="2015" y="5510"/>
                    <a:pt x="558" y="8116"/>
                    <a:pt x="134" y="10763"/>
                  </a:cubicBezTo>
                  <a:cubicBezTo>
                    <a:pt x="-291" y="13411"/>
                    <a:pt x="316" y="16100"/>
                    <a:pt x="1651" y="18033"/>
                  </a:cubicBezTo>
                  <a:cubicBezTo>
                    <a:pt x="2985" y="19966"/>
                    <a:pt x="5048" y="21143"/>
                    <a:pt x="7657" y="21311"/>
                  </a:cubicBezTo>
                  <a:cubicBezTo>
                    <a:pt x="10266" y="21479"/>
                    <a:pt x="13421" y="20639"/>
                    <a:pt x="15788" y="19042"/>
                  </a:cubicBezTo>
                  <a:cubicBezTo>
                    <a:pt x="18154" y="17445"/>
                    <a:pt x="19731" y="15091"/>
                    <a:pt x="20520" y="12486"/>
                  </a:cubicBezTo>
                  <a:cubicBezTo>
                    <a:pt x="21309" y="9881"/>
                    <a:pt x="21309" y="7023"/>
                    <a:pt x="20399" y="4964"/>
                  </a:cubicBezTo>
                  <a:cubicBezTo>
                    <a:pt x="19489" y="2905"/>
                    <a:pt x="17669" y="1644"/>
                    <a:pt x="15545" y="930"/>
                  </a:cubicBezTo>
                  <a:cubicBezTo>
                    <a:pt x="13421" y="215"/>
                    <a:pt x="10994" y="47"/>
                    <a:pt x="9296" y="341"/>
                  </a:cubicBezTo>
                  <a:cubicBezTo>
                    <a:pt x="7597" y="635"/>
                    <a:pt x="6626" y="1392"/>
                    <a:pt x="5655" y="21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3" name="Line"/>
            <p:cNvSpPr/>
            <p:nvPr/>
          </p:nvSpPr>
          <p:spPr>
            <a:xfrm>
              <a:off x="784444" y="3013160"/>
              <a:ext cx="136262" cy="487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536" fill="norm" stroke="1" extrusionOk="0">
                  <a:moveTo>
                    <a:pt x="0" y="0"/>
                  </a:moveTo>
                  <a:cubicBezTo>
                    <a:pt x="1329" y="3553"/>
                    <a:pt x="2658" y="7106"/>
                    <a:pt x="3323" y="10379"/>
                  </a:cubicBezTo>
                  <a:cubicBezTo>
                    <a:pt x="3988" y="13652"/>
                    <a:pt x="3988" y="16644"/>
                    <a:pt x="3988" y="18374"/>
                  </a:cubicBezTo>
                  <a:cubicBezTo>
                    <a:pt x="3988" y="20104"/>
                    <a:pt x="3988" y="20571"/>
                    <a:pt x="3988" y="20571"/>
                  </a:cubicBezTo>
                  <a:cubicBezTo>
                    <a:pt x="3988" y="20571"/>
                    <a:pt x="3988" y="20104"/>
                    <a:pt x="4818" y="18795"/>
                  </a:cubicBezTo>
                  <a:cubicBezTo>
                    <a:pt x="5649" y="17486"/>
                    <a:pt x="7311" y="15335"/>
                    <a:pt x="8972" y="13886"/>
                  </a:cubicBezTo>
                  <a:cubicBezTo>
                    <a:pt x="10634" y="12436"/>
                    <a:pt x="12295" y="11688"/>
                    <a:pt x="13957" y="11268"/>
                  </a:cubicBezTo>
                  <a:cubicBezTo>
                    <a:pt x="15618" y="10847"/>
                    <a:pt x="17280" y="10753"/>
                    <a:pt x="18609" y="10894"/>
                  </a:cubicBezTo>
                  <a:cubicBezTo>
                    <a:pt x="19938" y="11034"/>
                    <a:pt x="20935" y="11408"/>
                    <a:pt x="21268" y="12483"/>
                  </a:cubicBezTo>
                  <a:cubicBezTo>
                    <a:pt x="21600" y="13558"/>
                    <a:pt x="21268" y="15335"/>
                    <a:pt x="20271" y="16784"/>
                  </a:cubicBezTo>
                  <a:cubicBezTo>
                    <a:pt x="19274" y="18234"/>
                    <a:pt x="17612" y="19356"/>
                    <a:pt x="16117" y="20104"/>
                  </a:cubicBezTo>
                  <a:cubicBezTo>
                    <a:pt x="14622" y="20852"/>
                    <a:pt x="13292" y="21226"/>
                    <a:pt x="11797" y="21413"/>
                  </a:cubicBezTo>
                  <a:cubicBezTo>
                    <a:pt x="10302" y="21600"/>
                    <a:pt x="8640" y="21600"/>
                    <a:pt x="6646" y="21226"/>
                  </a:cubicBezTo>
                  <a:cubicBezTo>
                    <a:pt x="4652" y="20852"/>
                    <a:pt x="2326" y="20104"/>
                    <a:pt x="1163" y="19496"/>
                  </a:cubicBezTo>
                  <a:cubicBezTo>
                    <a:pt x="0" y="18888"/>
                    <a:pt x="0" y="18421"/>
                    <a:pt x="1329" y="18047"/>
                  </a:cubicBezTo>
                  <a:cubicBezTo>
                    <a:pt x="2658" y="17673"/>
                    <a:pt x="5317" y="17392"/>
                    <a:pt x="7975" y="171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4" name="Line"/>
            <p:cNvSpPr/>
            <p:nvPr/>
          </p:nvSpPr>
          <p:spPr>
            <a:xfrm>
              <a:off x="1025744" y="3273510"/>
              <a:ext cx="254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2667"/>
                    <a:pt x="10800" y="5333"/>
                    <a:pt x="7200" y="8933"/>
                  </a:cubicBezTo>
                  <a:cubicBezTo>
                    <a:pt x="3600" y="12533"/>
                    <a:pt x="1800" y="170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5" name="Line"/>
            <p:cNvSpPr/>
            <p:nvPr/>
          </p:nvSpPr>
          <p:spPr>
            <a:xfrm>
              <a:off x="1025744" y="3170778"/>
              <a:ext cx="31751" cy="51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8" fill="norm" stroke="1" extrusionOk="0">
                  <a:moveTo>
                    <a:pt x="0" y="21198"/>
                  </a:moveTo>
                  <a:cubicBezTo>
                    <a:pt x="0" y="16878"/>
                    <a:pt x="0" y="12558"/>
                    <a:pt x="0" y="8238"/>
                  </a:cubicBezTo>
                  <a:cubicBezTo>
                    <a:pt x="0" y="3918"/>
                    <a:pt x="0" y="-402"/>
                    <a:pt x="3600" y="30"/>
                  </a:cubicBezTo>
                  <a:cubicBezTo>
                    <a:pt x="7200" y="462"/>
                    <a:pt x="14400" y="5646"/>
                    <a:pt x="21600" y="108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6" name="Line"/>
            <p:cNvSpPr/>
            <p:nvPr/>
          </p:nvSpPr>
          <p:spPr>
            <a:xfrm>
              <a:off x="1073303" y="3226377"/>
              <a:ext cx="193742" cy="186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0951" fill="norm" stroke="1" extrusionOk="0">
                  <a:moveTo>
                    <a:pt x="17775" y="7422"/>
                  </a:moveTo>
                  <a:cubicBezTo>
                    <a:pt x="16382" y="4811"/>
                    <a:pt x="14988" y="2200"/>
                    <a:pt x="13594" y="894"/>
                  </a:cubicBezTo>
                  <a:cubicBezTo>
                    <a:pt x="12201" y="-411"/>
                    <a:pt x="10807" y="-411"/>
                    <a:pt x="8485" y="1725"/>
                  </a:cubicBezTo>
                  <a:cubicBezTo>
                    <a:pt x="6162" y="3862"/>
                    <a:pt x="2911" y="8134"/>
                    <a:pt x="1285" y="11338"/>
                  </a:cubicBezTo>
                  <a:cubicBezTo>
                    <a:pt x="-341" y="14543"/>
                    <a:pt x="-341" y="16679"/>
                    <a:pt x="820" y="18341"/>
                  </a:cubicBezTo>
                  <a:cubicBezTo>
                    <a:pt x="1982" y="20002"/>
                    <a:pt x="4304" y="21189"/>
                    <a:pt x="6743" y="19884"/>
                  </a:cubicBezTo>
                  <a:cubicBezTo>
                    <a:pt x="9182" y="18578"/>
                    <a:pt x="11736" y="14780"/>
                    <a:pt x="13362" y="12288"/>
                  </a:cubicBezTo>
                  <a:cubicBezTo>
                    <a:pt x="14988" y="9796"/>
                    <a:pt x="15685" y="8609"/>
                    <a:pt x="15917" y="8609"/>
                  </a:cubicBezTo>
                  <a:cubicBezTo>
                    <a:pt x="16149" y="8609"/>
                    <a:pt x="15917" y="9796"/>
                    <a:pt x="15801" y="11457"/>
                  </a:cubicBezTo>
                  <a:cubicBezTo>
                    <a:pt x="15685" y="13119"/>
                    <a:pt x="15685" y="15255"/>
                    <a:pt x="16033" y="16916"/>
                  </a:cubicBezTo>
                  <a:cubicBezTo>
                    <a:pt x="16382" y="18578"/>
                    <a:pt x="17078" y="19765"/>
                    <a:pt x="18007" y="20358"/>
                  </a:cubicBezTo>
                  <a:cubicBezTo>
                    <a:pt x="18936" y="20952"/>
                    <a:pt x="20098" y="20952"/>
                    <a:pt x="21259" y="209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7" name="Line"/>
            <p:cNvSpPr/>
            <p:nvPr/>
          </p:nvSpPr>
          <p:spPr>
            <a:xfrm>
              <a:off x="1291613" y="3215148"/>
              <a:ext cx="84889" cy="2246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88" h="21428" fill="norm" stroke="1" extrusionOk="0">
                  <a:moveTo>
                    <a:pt x="14920" y="4355"/>
                  </a:moveTo>
                  <a:cubicBezTo>
                    <a:pt x="14920" y="3346"/>
                    <a:pt x="14920" y="2336"/>
                    <a:pt x="13938" y="1529"/>
                  </a:cubicBezTo>
                  <a:cubicBezTo>
                    <a:pt x="12956" y="721"/>
                    <a:pt x="10993" y="116"/>
                    <a:pt x="8784" y="15"/>
                  </a:cubicBezTo>
                  <a:cubicBezTo>
                    <a:pt x="6575" y="-86"/>
                    <a:pt x="4120" y="318"/>
                    <a:pt x="2156" y="1731"/>
                  </a:cubicBezTo>
                  <a:cubicBezTo>
                    <a:pt x="193" y="3144"/>
                    <a:pt x="-1280" y="5566"/>
                    <a:pt x="1665" y="8292"/>
                  </a:cubicBezTo>
                  <a:cubicBezTo>
                    <a:pt x="4611" y="11017"/>
                    <a:pt x="11975" y="14045"/>
                    <a:pt x="15902" y="16064"/>
                  </a:cubicBezTo>
                  <a:cubicBezTo>
                    <a:pt x="19829" y="18082"/>
                    <a:pt x="20320" y="19092"/>
                    <a:pt x="19093" y="19899"/>
                  </a:cubicBezTo>
                  <a:cubicBezTo>
                    <a:pt x="17865" y="20707"/>
                    <a:pt x="14920" y="21312"/>
                    <a:pt x="11975" y="21413"/>
                  </a:cubicBezTo>
                  <a:cubicBezTo>
                    <a:pt x="9029" y="21514"/>
                    <a:pt x="6084" y="21110"/>
                    <a:pt x="3138" y="207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8" name="Line"/>
            <p:cNvSpPr/>
            <p:nvPr/>
          </p:nvSpPr>
          <p:spPr>
            <a:xfrm>
              <a:off x="1599071" y="3071017"/>
              <a:ext cx="175974" cy="403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7" h="21244" fill="norm" stroke="1" extrusionOk="0">
                  <a:moveTo>
                    <a:pt x="21127" y="1632"/>
                  </a:moveTo>
                  <a:cubicBezTo>
                    <a:pt x="19856" y="964"/>
                    <a:pt x="18586" y="296"/>
                    <a:pt x="17315" y="74"/>
                  </a:cubicBezTo>
                  <a:cubicBezTo>
                    <a:pt x="16045" y="-149"/>
                    <a:pt x="14774" y="74"/>
                    <a:pt x="12233" y="1521"/>
                  </a:cubicBezTo>
                  <a:cubicBezTo>
                    <a:pt x="9692" y="2969"/>
                    <a:pt x="5880" y="5641"/>
                    <a:pt x="3339" y="8536"/>
                  </a:cubicBezTo>
                  <a:cubicBezTo>
                    <a:pt x="798" y="11430"/>
                    <a:pt x="-473" y="14548"/>
                    <a:pt x="162" y="16775"/>
                  </a:cubicBezTo>
                  <a:cubicBezTo>
                    <a:pt x="798" y="19002"/>
                    <a:pt x="3339" y="20338"/>
                    <a:pt x="5880" y="20894"/>
                  </a:cubicBezTo>
                  <a:cubicBezTo>
                    <a:pt x="8421" y="21451"/>
                    <a:pt x="10962" y="21228"/>
                    <a:pt x="13503" y="210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9" name="Line"/>
            <p:cNvSpPr/>
            <p:nvPr/>
          </p:nvSpPr>
          <p:spPr>
            <a:xfrm>
              <a:off x="1848233" y="3103385"/>
              <a:ext cx="269712" cy="367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428" fill="norm" stroke="1" extrusionOk="0">
                  <a:moveTo>
                    <a:pt x="12294" y="5107"/>
                  </a:moveTo>
                  <a:cubicBezTo>
                    <a:pt x="11624" y="4243"/>
                    <a:pt x="10955" y="3379"/>
                    <a:pt x="10201" y="2947"/>
                  </a:cubicBezTo>
                  <a:cubicBezTo>
                    <a:pt x="9448" y="2515"/>
                    <a:pt x="8610" y="2515"/>
                    <a:pt x="7438" y="3070"/>
                  </a:cubicBezTo>
                  <a:cubicBezTo>
                    <a:pt x="6266" y="3626"/>
                    <a:pt x="4759" y="4737"/>
                    <a:pt x="3336" y="6835"/>
                  </a:cubicBezTo>
                  <a:cubicBezTo>
                    <a:pt x="1913" y="8933"/>
                    <a:pt x="573" y="12019"/>
                    <a:pt x="155" y="14426"/>
                  </a:cubicBezTo>
                  <a:cubicBezTo>
                    <a:pt x="-264" y="16833"/>
                    <a:pt x="238" y="18561"/>
                    <a:pt x="824" y="19672"/>
                  </a:cubicBezTo>
                  <a:cubicBezTo>
                    <a:pt x="1410" y="20782"/>
                    <a:pt x="2080" y="21276"/>
                    <a:pt x="3336" y="21400"/>
                  </a:cubicBezTo>
                  <a:cubicBezTo>
                    <a:pt x="4592" y="21523"/>
                    <a:pt x="6434" y="21276"/>
                    <a:pt x="8945" y="20042"/>
                  </a:cubicBezTo>
                  <a:cubicBezTo>
                    <a:pt x="11457" y="18808"/>
                    <a:pt x="14638" y="16586"/>
                    <a:pt x="16564" y="14364"/>
                  </a:cubicBezTo>
                  <a:cubicBezTo>
                    <a:pt x="18489" y="12142"/>
                    <a:pt x="19159" y="9921"/>
                    <a:pt x="18908" y="7699"/>
                  </a:cubicBezTo>
                  <a:cubicBezTo>
                    <a:pt x="18657" y="5477"/>
                    <a:pt x="17485" y="3256"/>
                    <a:pt x="16480" y="1960"/>
                  </a:cubicBezTo>
                  <a:cubicBezTo>
                    <a:pt x="15476" y="664"/>
                    <a:pt x="14638" y="293"/>
                    <a:pt x="13634" y="108"/>
                  </a:cubicBezTo>
                  <a:cubicBezTo>
                    <a:pt x="12629" y="-77"/>
                    <a:pt x="11457" y="-77"/>
                    <a:pt x="10285" y="540"/>
                  </a:cubicBezTo>
                  <a:cubicBezTo>
                    <a:pt x="9113" y="1157"/>
                    <a:pt x="7941" y="2392"/>
                    <a:pt x="7187" y="3688"/>
                  </a:cubicBezTo>
                  <a:cubicBezTo>
                    <a:pt x="6434" y="4984"/>
                    <a:pt x="6099" y="6341"/>
                    <a:pt x="6015" y="7329"/>
                  </a:cubicBezTo>
                  <a:cubicBezTo>
                    <a:pt x="5931" y="8316"/>
                    <a:pt x="6099" y="8933"/>
                    <a:pt x="7020" y="9365"/>
                  </a:cubicBezTo>
                  <a:cubicBezTo>
                    <a:pt x="7941" y="9797"/>
                    <a:pt x="9615" y="10044"/>
                    <a:pt x="12127" y="9674"/>
                  </a:cubicBezTo>
                  <a:cubicBezTo>
                    <a:pt x="14638" y="9304"/>
                    <a:pt x="17987" y="8316"/>
                    <a:pt x="21336" y="73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0" name="Line"/>
            <p:cNvSpPr/>
            <p:nvPr/>
          </p:nvSpPr>
          <p:spPr>
            <a:xfrm>
              <a:off x="1908394" y="2923996"/>
              <a:ext cx="152401" cy="133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5" fill="norm" stroke="1" extrusionOk="0">
                  <a:moveTo>
                    <a:pt x="0" y="19280"/>
                  </a:moveTo>
                  <a:cubicBezTo>
                    <a:pt x="1800" y="16580"/>
                    <a:pt x="3600" y="13880"/>
                    <a:pt x="4950" y="11517"/>
                  </a:cubicBezTo>
                  <a:cubicBezTo>
                    <a:pt x="6300" y="9155"/>
                    <a:pt x="7200" y="7130"/>
                    <a:pt x="8250" y="4936"/>
                  </a:cubicBezTo>
                  <a:cubicBezTo>
                    <a:pt x="9300" y="2743"/>
                    <a:pt x="10500" y="380"/>
                    <a:pt x="11550" y="43"/>
                  </a:cubicBezTo>
                  <a:cubicBezTo>
                    <a:pt x="12600" y="-295"/>
                    <a:pt x="13500" y="1393"/>
                    <a:pt x="15150" y="5274"/>
                  </a:cubicBezTo>
                  <a:cubicBezTo>
                    <a:pt x="16800" y="9155"/>
                    <a:pt x="19200" y="15230"/>
                    <a:pt x="21600" y="213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1" name="Line"/>
            <p:cNvSpPr/>
            <p:nvPr/>
          </p:nvSpPr>
          <p:spPr>
            <a:xfrm>
              <a:off x="2105244" y="3057610"/>
              <a:ext cx="117755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8" h="21600" fill="norm" stroke="1" extrusionOk="0">
                  <a:moveTo>
                    <a:pt x="7821" y="0"/>
                  </a:moveTo>
                  <a:cubicBezTo>
                    <a:pt x="12662" y="2753"/>
                    <a:pt x="17503" y="5506"/>
                    <a:pt x="19552" y="8100"/>
                  </a:cubicBezTo>
                  <a:cubicBezTo>
                    <a:pt x="21600" y="10694"/>
                    <a:pt x="20855" y="13129"/>
                    <a:pt x="18062" y="15300"/>
                  </a:cubicBezTo>
                  <a:cubicBezTo>
                    <a:pt x="15269" y="17471"/>
                    <a:pt x="10428" y="19376"/>
                    <a:pt x="7076" y="20382"/>
                  </a:cubicBezTo>
                  <a:cubicBezTo>
                    <a:pt x="3724" y="21388"/>
                    <a:pt x="1862" y="2149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2" name="Line"/>
            <p:cNvSpPr/>
            <p:nvPr/>
          </p:nvSpPr>
          <p:spPr>
            <a:xfrm>
              <a:off x="2600544" y="3270517"/>
              <a:ext cx="22225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6171" y="11918"/>
                    <a:pt x="12343" y="3818"/>
                    <a:pt x="15943" y="1118"/>
                  </a:cubicBezTo>
                  <a:cubicBezTo>
                    <a:pt x="19543" y="-1582"/>
                    <a:pt x="20571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3" name="Line"/>
            <p:cNvSpPr/>
            <p:nvPr/>
          </p:nvSpPr>
          <p:spPr>
            <a:xfrm>
              <a:off x="2638644" y="3413210"/>
              <a:ext cx="23495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18514"/>
                  </a:moveTo>
                  <a:cubicBezTo>
                    <a:pt x="3503" y="20057"/>
                    <a:pt x="7005" y="21600"/>
                    <a:pt x="10605" y="18514"/>
                  </a:cubicBezTo>
                  <a:cubicBezTo>
                    <a:pt x="14205" y="15429"/>
                    <a:pt x="17903" y="77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4" name="Line"/>
            <p:cNvSpPr/>
            <p:nvPr/>
          </p:nvSpPr>
          <p:spPr>
            <a:xfrm>
              <a:off x="3354573" y="3035073"/>
              <a:ext cx="242922" cy="516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410" fill="norm" stroke="1" extrusionOk="0">
                  <a:moveTo>
                    <a:pt x="21370" y="408"/>
                  </a:moveTo>
                  <a:cubicBezTo>
                    <a:pt x="18949" y="144"/>
                    <a:pt x="16529" y="-119"/>
                    <a:pt x="13829" y="57"/>
                  </a:cubicBezTo>
                  <a:cubicBezTo>
                    <a:pt x="11129" y="232"/>
                    <a:pt x="8149" y="847"/>
                    <a:pt x="6287" y="1549"/>
                  </a:cubicBezTo>
                  <a:cubicBezTo>
                    <a:pt x="4425" y="2252"/>
                    <a:pt x="3680" y="3042"/>
                    <a:pt x="3494" y="4710"/>
                  </a:cubicBezTo>
                  <a:cubicBezTo>
                    <a:pt x="3308" y="6379"/>
                    <a:pt x="3680" y="8925"/>
                    <a:pt x="3401" y="11471"/>
                  </a:cubicBezTo>
                  <a:cubicBezTo>
                    <a:pt x="3122" y="14018"/>
                    <a:pt x="2191" y="16564"/>
                    <a:pt x="1539" y="18057"/>
                  </a:cubicBezTo>
                  <a:cubicBezTo>
                    <a:pt x="887" y="19549"/>
                    <a:pt x="515" y="19988"/>
                    <a:pt x="236" y="20427"/>
                  </a:cubicBezTo>
                  <a:cubicBezTo>
                    <a:pt x="-44" y="20866"/>
                    <a:pt x="-230" y="21305"/>
                    <a:pt x="608" y="21393"/>
                  </a:cubicBezTo>
                  <a:cubicBezTo>
                    <a:pt x="1446" y="21481"/>
                    <a:pt x="3308" y="21218"/>
                    <a:pt x="5915" y="20822"/>
                  </a:cubicBezTo>
                  <a:cubicBezTo>
                    <a:pt x="8522" y="20427"/>
                    <a:pt x="11873" y="19901"/>
                    <a:pt x="15225" y="19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5" name="Line"/>
            <p:cNvSpPr/>
            <p:nvPr/>
          </p:nvSpPr>
          <p:spPr>
            <a:xfrm>
              <a:off x="3362544" y="3311610"/>
              <a:ext cx="1841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6" name="Line"/>
            <p:cNvSpPr/>
            <p:nvPr/>
          </p:nvSpPr>
          <p:spPr>
            <a:xfrm>
              <a:off x="3727833" y="3050703"/>
              <a:ext cx="218912" cy="513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481" fill="norm" stroke="1" extrusionOk="0">
                  <a:moveTo>
                    <a:pt x="21276" y="820"/>
                  </a:moveTo>
                  <a:cubicBezTo>
                    <a:pt x="19219" y="466"/>
                    <a:pt x="17162" y="112"/>
                    <a:pt x="15002" y="24"/>
                  </a:cubicBezTo>
                  <a:cubicBezTo>
                    <a:pt x="12842" y="-65"/>
                    <a:pt x="10579" y="112"/>
                    <a:pt x="9036" y="333"/>
                  </a:cubicBezTo>
                  <a:cubicBezTo>
                    <a:pt x="7493" y="555"/>
                    <a:pt x="6670" y="820"/>
                    <a:pt x="6156" y="1573"/>
                  </a:cubicBezTo>
                  <a:cubicBezTo>
                    <a:pt x="5642" y="2325"/>
                    <a:pt x="5436" y="3565"/>
                    <a:pt x="5025" y="5866"/>
                  </a:cubicBezTo>
                  <a:cubicBezTo>
                    <a:pt x="4613" y="8168"/>
                    <a:pt x="3996" y="11532"/>
                    <a:pt x="3276" y="13922"/>
                  </a:cubicBezTo>
                  <a:cubicBezTo>
                    <a:pt x="2556" y="16312"/>
                    <a:pt x="1733" y="17728"/>
                    <a:pt x="1013" y="18835"/>
                  </a:cubicBezTo>
                  <a:cubicBezTo>
                    <a:pt x="293" y="19942"/>
                    <a:pt x="-324" y="20738"/>
                    <a:pt x="190" y="21137"/>
                  </a:cubicBezTo>
                  <a:cubicBezTo>
                    <a:pt x="705" y="21535"/>
                    <a:pt x="2350" y="21535"/>
                    <a:pt x="5539" y="21402"/>
                  </a:cubicBezTo>
                  <a:cubicBezTo>
                    <a:pt x="8727" y="21269"/>
                    <a:pt x="13459" y="21004"/>
                    <a:pt x="18190" y="207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7" name="Line"/>
            <p:cNvSpPr/>
            <p:nvPr/>
          </p:nvSpPr>
          <p:spPr>
            <a:xfrm>
              <a:off x="4131934" y="3152914"/>
              <a:ext cx="272011" cy="376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212" fill="norm" stroke="1" extrusionOk="0">
                  <a:moveTo>
                    <a:pt x="15992" y="2861"/>
                  </a:moveTo>
                  <a:cubicBezTo>
                    <a:pt x="15323" y="2383"/>
                    <a:pt x="14653" y="1906"/>
                    <a:pt x="13816" y="1667"/>
                  </a:cubicBezTo>
                  <a:cubicBezTo>
                    <a:pt x="12978" y="1429"/>
                    <a:pt x="11974" y="1429"/>
                    <a:pt x="10551" y="2204"/>
                  </a:cubicBezTo>
                  <a:cubicBezTo>
                    <a:pt x="9127" y="2980"/>
                    <a:pt x="7285" y="4531"/>
                    <a:pt x="5444" y="7097"/>
                  </a:cubicBezTo>
                  <a:cubicBezTo>
                    <a:pt x="3602" y="9663"/>
                    <a:pt x="1760" y="13243"/>
                    <a:pt x="839" y="15391"/>
                  </a:cubicBezTo>
                  <a:cubicBezTo>
                    <a:pt x="-82" y="17539"/>
                    <a:pt x="-82" y="18255"/>
                    <a:pt x="85" y="18971"/>
                  </a:cubicBezTo>
                  <a:cubicBezTo>
                    <a:pt x="253" y="19687"/>
                    <a:pt x="588" y="20403"/>
                    <a:pt x="1258" y="20821"/>
                  </a:cubicBezTo>
                  <a:cubicBezTo>
                    <a:pt x="1927" y="21239"/>
                    <a:pt x="2932" y="21358"/>
                    <a:pt x="4774" y="21000"/>
                  </a:cubicBezTo>
                  <a:cubicBezTo>
                    <a:pt x="6616" y="20642"/>
                    <a:pt x="9295" y="19807"/>
                    <a:pt x="11890" y="17778"/>
                  </a:cubicBezTo>
                  <a:cubicBezTo>
                    <a:pt x="14485" y="15749"/>
                    <a:pt x="16997" y="12527"/>
                    <a:pt x="18253" y="9842"/>
                  </a:cubicBezTo>
                  <a:cubicBezTo>
                    <a:pt x="19509" y="7157"/>
                    <a:pt x="19509" y="5009"/>
                    <a:pt x="18588" y="3338"/>
                  </a:cubicBezTo>
                  <a:cubicBezTo>
                    <a:pt x="17667" y="1667"/>
                    <a:pt x="15825" y="474"/>
                    <a:pt x="13648" y="116"/>
                  </a:cubicBezTo>
                  <a:cubicBezTo>
                    <a:pt x="11471" y="-242"/>
                    <a:pt x="8960" y="235"/>
                    <a:pt x="7118" y="1429"/>
                  </a:cubicBezTo>
                  <a:cubicBezTo>
                    <a:pt x="5276" y="2622"/>
                    <a:pt x="4104" y="4531"/>
                    <a:pt x="3518" y="5844"/>
                  </a:cubicBezTo>
                  <a:cubicBezTo>
                    <a:pt x="2932" y="7157"/>
                    <a:pt x="2932" y="7873"/>
                    <a:pt x="3183" y="8470"/>
                  </a:cubicBezTo>
                  <a:cubicBezTo>
                    <a:pt x="3434" y="9066"/>
                    <a:pt x="3937" y="9544"/>
                    <a:pt x="7034" y="9424"/>
                  </a:cubicBezTo>
                  <a:cubicBezTo>
                    <a:pt x="10132" y="9305"/>
                    <a:pt x="15825" y="8589"/>
                    <a:pt x="21518" y="78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8" name="Line"/>
            <p:cNvSpPr/>
            <p:nvPr/>
          </p:nvSpPr>
          <p:spPr>
            <a:xfrm>
              <a:off x="4221383" y="2939077"/>
              <a:ext cx="150812" cy="175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600" fill="norm" stroke="1" extrusionOk="0">
                  <a:moveTo>
                    <a:pt x="5175" y="9108"/>
                  </a:moveTo>
                  <a:cubicBezTo>
                    <a:pt x="4575" y="10670"/>
                    <a:pt x="3975" y="12231"/>
                    <a:pt x="3075" y="14053"/>
                  </a:cubicBezTo>
                  <a:cubicBezTo>
                    <a:pt x="2175" y="15875"/>
                    <a:pt x="975" y="17957"/>
                    <a:pt x="375" y="18217"/>
                  </a:cubicBezTo>
                  <a:cubicBezTo>
                    <a:pt x="-225" y="18477"/>
                    <a:pt x="-225" y="16916"/>
                    <a:pt x="1275" y="13923"/>
                  </a:cubicBezTo>
                  <a:cubicBezTo>
                    <a:pt x="2775" y="10930"/>
                    <a:pt x="5775" y="6506"/>
                    <a:pt x="7725" y="3773"/>
                  </a:cubicBezTo>
                  <a:cubicBezTo>
                    <a:pt x="9675" y="1041"/>
                    <a:pt x="10575" y="0"/>
                    <a:pt x="11625" y="0"/>
                  </a:cubicBezTo>
                  <a:cubicBezTo>
                    <a:pt x="12675" y="0"/>
                    <a:pt x="13875" y="1041"/>
                    <a:pt x="14625" y="3253"/>
                  </a:cubicBezTo>
                  <a:cubicBezTo>
                    <a:pt x="15375" y="5465"/>
                    <a:pt x="15675" y="8848"/>
                    <a:pt x="16725" y="12101"/>
                  </a:cubicBezTo>
                  <a:cubicBezTo>
                    <a:pt x="17775" y="15354"/>
                    <a:pt x="19575" y="18477"/>
                    <a:pt x="2137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9" name="Line"/>
            <p:cNvSpPr/>
            <p:nvPr/>
          </p:nvSpPr>
          <p:spPr>
            <a:xfrm>
              <a:off x="4505544" y="3054715"/>
              <a:ext cx="170005" cy="508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543" fill="norm" stroke="1" extrusionOk="0">
                  <a:moveTo>
                    <a:pt x="0" y="1736"/>
                  </a:moveTo>
                  <a:cubicBezTo>
                    <a:pt x="2400" y="1377"/>
                    <a:pt x="4800" y="1019"/>
                    <a:pt x="7733" y="705"/>
                  </a:cubicBezTo>
                  <a:cubicBezTo>
                    <a:pt x="10667" y="391"/>
                    <a:pt x="14133" y="122"/>
                    <a:pt x="16533" y="33"/>
                  </a:cubicBezTo>
                  <a:cubicBezTo>
                    <a:pt x="18933" y="-57"/>
                    <a:pt x="20267" y="33"/>
                    <a:pt x="20933" y="346"/>
                  </a:cubicBezTo>
                  <a:cubicBezTo>
                    <a:pt x="21600" y="660"/>
                    <a:pt x="21600" y="1198"/>
                    <a:pt x="20800" y="2453"/>
                  </a:cubicBezTo>
                  <a:cubicBezTo>
                    <a:pt x="20000" y="3707"/>
                    <a:pt x="18400" y="5679"/>
                    <a:pt x="17467" y="7875"/>
                  </a:cubicBezTo>
                  <a:cubicBezTo>
                    <a:pt x="16533" y="10071"/>
                    <a:pt x="16267" y="12491"/>
                    <a:pt x="16400" y="14418"/>
                  </a:cubicBezTo>
                  <a:cubicBezTo>
                    <a:pt x="16533" y="16345"/>
                    <a:pt x="17067" y="17779"/>
                    <a:pt x="17600" y="18854"/>
                  </a:cubicBezTo>
                  <a:cubicBezTo>
                    <a:pt x="18133" y="19930"/>
                    <a:pt x="18667" y="20647"/>
                    <a:pt x="18000" y="21050"/>
                  </a:cubicBezTo>
                  <a:cubicBezTo>
                    <a:pt x="17333" y="21453"/>
                    <a:pt x="15467" y="21543"/>
                    <a:pt x="12667" y="21543"/>
                  </a:cubicBezTo>
                  <a:cubicBezTo>
                    <a:pt x="9867" y="21543"/>
                    <a:pt x="6133" y="21453"/>
                    <a:pt x="3867" y="21229"/>
                  </a:cubicBezTo>
                  <a:cubicBezTo>
                    <a:pt x="1600" y="21005"/>
                    <a:pt x="800" y="20647"/>
                    <a:pt x="0" y="202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0" name="Line"/>
            <p:cNvSpPr/>
            <p:nvPr/>
          </p:nvSpPr>
          <p:spPr>
            <a:xfrm>
              <a:off x="5013544" y="3368760"/>
              <a:ext cx="3175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96" y="16800"/>
                    <a:pt x="9792" y="12000"/>
                    <a:pt x="13392" y="8400"/>
                  </a:cubicBezTo>
                  <a:cubicBezTo>
                    <a:pt x="16992" y="4800"/>
                    <a:pt x="19296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1" name="Line"/>
            <p:cNvSpPr/>
            <p:nvPr/>
          </p:nvSpPr>
          <p:spPr>
            <a:xfrm>
              <a:off x="5547885" y="3123227"/>
              <a:ext cx="303860" cy="379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180" fill="norm" stroke="1" extrusionOk="0">
                  <a:moveTo>
                    <a:pt x="8933" y="3777"/>
                  </a:moveTo>
                  <a:cubicBezTo>
                    <a:pt x="9383" y="2361"/>
                    <a:pt x="9833" y="944"/>
                    <a:pt x="9683" y="354"/>
                  </a:cubicBezTo>
                  <a:cubicBezTo>
                    <a:pt x="9533" y="-236"/>
                    <a:pt x="8783" y="0"/>
                    <a:pt x="7658" y="885"/>
                  </a:cubicBezTo>
                  <a:cubicBezTo>
                    <a:pt x="6533" y="1771"/>
                    <a:pt x="5033" y="3305"/>
                    <a:pt x="3683" y="5843"/>
                  </a:cubicBezTo>
                  <a:cubicBezTo>
                    <a:pt x="2333" y="8380"/>
                    <a:pt x="1133" y="11921"/>
                    <a:pt x="533" y="14341"/>
                  </a:cubicBezTo>
                  <a:cubicBezTo>
                    <a:pt x="-67" y="16761"/>
                    <a:pt x="-67" y="18059"/>
                    <a:pt x="83" y="19003"/>
                  </a:cubicBezTo>
                  <a:cubicBezTo>
                    <a:pt x="233" y="19948"/>
                    <a:pt x="533" y="20538"/>
                    <a:pt x="1058" y="20892"/>
                  </a:cubicBezTo>
                  <a:cubicBezTo>
                    <a:pt x="1583" y="21246"/>
                    <a:pt x="2333" y="21364"/>
                    <a:pt x="4208" y="20715"/>
                  </a:cubicBezTo>
                  <a:cubicBezTo>
                    <a:pt x="6083" y="20066"/>
                    <a:pt x="9083" y="18649"/>
                    <a:pt x="11258" y="16643"/>
                  </a:cubicBezTo>
                  <a:cubicBezTo>
                    <a:pt x="13433" y="14636"/>
                    <a:pt x="14783" y="12039"/>
                    <a:pt x="15308" y="9679"/>
                  </a:cubicBezTo>
                  <a:cubicBezTo>
                    <a:pt x="15833" y="7318"/>
                    <a:pt x="15533" y="5194"/>
                    <a:pt x="14783" y="3659"/>
                  </a:cubicBezTo>
                  <a:cubicBezTo>
                    <a:pt x="14033" y="2125"/>
                    <a:pt x="12833" y="1180"/>
                    <a:pt x="11483" y="649"/>
                  </a:cubicBezTo>
                  <a:cubicBezTo>
                    <a:pt x="10133" y="118"/>
                    <a:pt x="8633" y="0"/>
                    <a:pt x="7508" y="0"/>
                  </a:cubicBezTo>
                  <a:cubicBezTo>
                    <a:pt x="6383" y="0"/>
                    <a:pt x="5633" y="118"/>
                    <a:pt x="4733" y="649"/>
                  </a:cubicBezTo>
                  <a:cubicBezTo>
                    <a:pt x="3833" y="1180"/>
                    <a:pt x="2783" y="2125"/>
                    <a:pt x="2183" y="2892"/>
                  </a:cubicBezTo>
                  <a:cubicBezTo>
                    <a:pt x="1583" y="3659"/>
                    <a:pt x="1433" y="4249"/>
                    <a:pt x="1508" y="4839"/>
                  </a:cubicBezTo>
                  <a:cubicBezTo>
                    <a:pt x="1583" y="5430"/>
                    <a:pt x="1883" y="6020"/>
                    <a:pt x="2408" y="6433"/>
                  </a:cubicBezTo>
                  <a:cubicBezTo>
                    <a:pt x="2933" y="6846"/>
                    <a:pt x="3683" y="7082"/>
                    <a:pt x="5558" y="6964"/>
                  </a:cubicBezTo>
                  <a:cubicBezTo>
                    <a:pt x="7433" y="6846"/>
                    <a:pt x="10433" y="6374"/>
                    <a:pt x="13283" y="6079"/>
                  </a:cubicBezTo>
                  <a:cubicBezTo>
                    <a:pt x="16133" y="5784"/>
                    <a:pt x="18833" y="5666"/>
                    <a:pt x="21533" y="5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2" name="Line"/>
            <p:cNvSpPr/>
            <p:nvPr/>
          </p:nvSpPr>
          <p:spPr>
            <a:xfrm>
              <a:off x="745460" y="4310580"/>
              <a:ext cx="210707" cy="412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0" h="21386" fill="norm" stroke="1" extrusionOk="0">
                  <a:moveTo>
                    <a:pt x="89" y="3514"/>
                  </a:moveTo>
                  <a:cubicBezTo>
                    <a:pt x="5171" y="3185"/>
                    <a:pt x="10253" y="2856"/>
                    <a:pt x="13430" y="2527"/>
                  </a:cubicBezTo>
                  <a:cubicBezTo>
                    <a:pt x="16606" y="2198"/>
                    <a:pt x="17877" y="1869"/>
                    <a:pt x="19041" y="1485"/>
                  </a:cubicBezTo>
                  <a:cubicBezTo>
                    <a:pt x="20206" y="1102"/>
                    <a:pt x="21265" y="663"/>
                    <a:pt x="21053" y="334"/>
                  </a:cubicBezTo>
                  <a:cubicBezTo>
                    <a:pt x="20841" y="5"/>
                    <a:pt x="19359" y="-214"/>
                    <a:pt x="16183" y="334"/>
                  </a:cubicBezTo>
                  <a:cubicBezTo>
                    <a:pt x="13006" y="882"/>
                    <a:pt x="8136" y="2198"/>
                    <a:pt x="5171" y="3021"/>
                  </a:cubicBezTo>
                  <a:cubicBezTo>
                    <a:pt x="2206" y="3843"/>
                    <a:pt x="1147" y="4172"/>
                    <a:pt x="1041" y="4775"/>
                  </a:cubicBezTo>
                  <a:cubicBezTo>
                    <a:pt x="936" y="5378"/>
                    <a:pt x="1783" y="6255"/>
                    <a:pt x="3689" y="6968"/>
                  </a:cubicBezTo>
                  <a:cubicBezTo>
                    <a:pt x="5594" y="7680"/>
                    <a:pt x="8559" y="8229"/>
                    <a:pt x="10465" y="8722"/>
                  </a:cubicBezTo>
                  <a:cubicBezTo>
                    <a:pt x="12371" y="9215"/>
                    <a:pt x="13218" y="9654"/>
                    <a:pt x="13536" y="10147"/>
                  </a:cubicBezTo>
                  <a:cubicBezTo>
                    <a:pt x="13853" y="10641"/>
                    <a:pt x="13641" y="11189"/>
                    <a:pt x="11736" y="12450"/>
                  </a:cubicBezTo>
                  <a:cubicBezTo>
                    <a:pt x="9830" y="13711"/>
                    <a:pt x="6230" y="15684"/>
                    <a:pt x="4006" y="16891"/>
                  </a:cubicBezTo>
                  <a:cubicBezTo>
                    <a:pt x="1783" y="18097"/>
                    <a:pt x="936" y="18535"/>
                    <a:pt x="406" y="19083"/>
                  </a:cubicBezTo>
                  <a:cubicBezTo>
                    <a:pt x="-123" y="19632"/>
                    <a:pt x="-335" y="20290"/>
                    <a:pt x="1041" y="20728"/>
                  </a:cubicBezTo>
                  <a:cubicBezTo>
                    <a:pt x="2418" y="21167"/>
                    <a:pt x="5383" y="21386"/>
                    <a:pt x="8030" y="21386"/>
                  </a:cubicBezTo>
                  <a:cubicBezTo>
                    <a:pt x="10677" y="21386"/>
                    <a:pt x="13006" y="21167"/>
                    <a:pt x="15336" y="2094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3" name="Line"/>
            <p:cNvSpPr/>
            <p:nvPr/>
          </p:nvSpPr>
          <p:spPr>
            <a:xfrm>
              <a:off x="1008614" y="4543460"/>
              <a:ext cx="194931" cy="174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231" fill="norm" stroke="1" extrusionOk="0">
                  <a:moveTo>
                    <a:pt x="1879" y="778"/>
                  </a:moveTo>
                  <a:cubicBezTo>
                    <a:pt x="3041" y="263"/>
                    <a:pt x="4202" y="-251"/>
                    <a:pt x="5131" y="135"/>
                  </a:cubicBezTo>
                  <a:cubicBezTo>
                    <a:pt x="6060" y="520"/>
                    <a:pt x="6757" y="1806"/>
                    <a:pt x="6873" y="4378"/>
                  </a:cubicBezTo>
                  <a:cubicBezTo>
                    <a:pt x="6989" y="6949"/>
                    <a:pt x="6524" y="10806"/>
                    <a:pt x="5712" y="13506"/>
                  </a:cubicBezTo>
                  <a:cubicBezTo>
                    <a:pt x="4899" y="16206"/>
                    <a:pt x="3737" y="17749"/>
                    <a:pt x="2692" y="19035"/>
                  </a:cubicBezTo>
                  <a:cubicBezTo>
                    <a:pt x="1647" y="20320"/>
                    <a:pt x="718" y="21349"/>
                    <a:pt x="254" y="21220"/>
                  </a:cubicBezTo>
                  <a:cubicBezTo>
                    <a:pt x="-211" y="21092"/>
                    <a:pt x="-211" y="19806"/>
                    <a:pt x="1763" y="17106"/>
                  </a:cubicBezTo>
                  <a:cubicBezTo>
                    <a:pt x="3737" y="14406"/>
                    <a:pt x="7686" y="10292"/>
                    <a:pt x="10357" y="7720"/>
                  </a:cubicBezTo>
                  <a:cubicBezTo>
                    <a:pt x="13028" y="5149"/>
                    <a:pt x="14421" y="4120"/>
                    <a:pt x="15699" y="2963"/>
                  </a:cubicBezTo>
                  <a:cubicBezTo>
                    <a:pt x="16976" y="1806"/>
                    <a:pt x="18137" y="520"/>
                    <a:pt x="18370" y="392"/>
                  </a:cubicBezTo>
                  <a:cubicBezTo>
                    <a:pt x="18602" y="263"/>
                    <a:pt x="17905" y="1292"/>
                    <a:pt x="16628" y="3220"/>
                  </a:cubicBezTo>
                  <a:cubicBezTo>
                    <a:pt x="15350" y="5149"/>
                    <a:pt x="13492" y="7978"/>
                    <a:pt x="12795" y="10806"/>
                  </a:cubicBezTo>
                  <a:cubicBezTo>
                    <a:pt x="12099" y="13635"/>
                    <a:pt x="12563" y="16463"/>
                    <a:pt x="14189" y="18006"/>
                  </a:cubicBezTo>
                  <a:cubicBezTo>
                    <a:pt x="15815" y="19549"/>
                    <a:pt x="18602" y="19806"/>
                    <a:pt x="21389" y="2006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4" name="Line"/>
            <p:cNvSpPr/>
            <p:nvPr/>
          </p:nvSpPr>
          <p:spPr>
            <a:xfrm>
              <a:off x="759044" y="4822910"/>
              <a:ext cx="393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19" y="15840"/>
                    <a:pt x="6039" y="10080"/>
                    <a:pt x="9639" y="6480"/>
                  </a:cubicBezTo>
                  <a:cubicBezTo>
                    <a:pt x="13239" y="2880"/>
                    <a:pt x="17419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5" name="Line"/>
            <p:cNvSpPr/>
            <p:nvPr/>
          </p:nvSpPr>
          <p:spPr>
            <a:xfrm>
              <a:off x="981294" y="4829260"/>
              <a:ext cx="2095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6" name="Line"/>
            <p:cNvSpPr/>
            <p:nvPr/>
          </p:nvSpPr>
          <p:spPr>
            <a:xfrm>
              <a:off x="1362294" y="4632410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7" name="Line"/>
            <p:cNvSpPr/>
            <p:nvPr/>
          </p:nvSpPr>
          <p:spPr>
            <a:xfrm>
              <a:off x="1387694" y="4803860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8" name="Line"/>
            <p:cNvSpPr/>
            <p:nvPr/>
          </p:nvSpPr>
          <p:spPr>
            <a:xfrm>
              <a:off x="1964473" y="4460960"/>
              <a:ext cx="163245" cy="4243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3" h="21545" fill="norm" stroke="1" extrusionOk="0">
                  <a:moveTo>
                    <a:pt x="4997" y="0"/>
                  </a:moveTo>
                  <a:cubicBezTo>
                    <a:pt x="5537" y="2579"/>
                    <a:pt x="6077" y="5158"/>
                    <a:pt x="6482" y="8382"/>
                  </a:cubicBezTo>
                  <a:cubicBezTo>
                    <a:pt x="6887" y="11606"/>
                    <a:pt x="7157" y="15475"/>
                    <a:pt x="7157" y="17893"/>
                  </a:cubicBezTo>
                  <a:cubicBezTo>
                    <a:pt x="7157" y="20310"/>
                    <a:pt x="6887" y="21278"/>
                    <a:pt x="6752" y="21278"/>
                  </a:cubicBezTo>
                  <a:cubicBezTo>
                    <a:pt x="6617" y="21278"/>
                    <a:pt x="6617" y="20310"/>
                    <a:pt x="7157" y="18860"/>
                  </a:cubicBezTo>
                  <a:cubicBezTo>
                    <a:pt x="7697" y="17409"/>
                    <a:pt x="8777" y="15475"/>
                    <a:pt x="9722" y="14293"/>
                  </a:cubicBezTo>
                  <a:cubicBezTo>
                    <a:pt x="10667" y="13110"/>
                    <a:pt x="11477" y="12681"/>
                    <a:pt x="12557" y="12519"/>
                  </a:cubicBezTo>
                  <a:cubicBezTo>
                    <a:pt x="13637" y="12358"/>
                    <a:pt x="14987" y="12466"/>
                    <a:pt x="16607" y="13164"/>
                  </a:cubicBezTo>
                  <a:cubicBezTo>
                    <a:pt x="18227" y="13863"/>
                    <a:pt x="20117" y="15152"/>
                    <a:pt x="20657" y="16496"/>
                  </a:cubicBezTo>
                  <a:cubicBezTo>
                    <a:pt x="21197" y="17839"/>
                    <a:pt x="20387" y="19236"/>
                    <a:pt x="18767" y="20096"/>
                  </a:cubicBezTo>
                  <a:cubicBezTo>
                    <a:pt x="17147" y="20955"/>
                    <a:pt x="14717" y="21278"/>
                    <a:pt x="12557" y="21439"/>
                  </a:cubicBezTo>
                  <a:cubicBezTo>
                    <a:pt x="10397" y="21600"/>
                    <a:pt x="8507" y="21600"/>
                    <a:pt x="6482" y="21278"/>
                  </a:cubicBezTo>
                  <a:cubicBezTo>
                    <a:pt x="4457" y="20955"/>
                    <a:pt x="2297" y="20310"/>
                    <a:pt x="1082" y="19719"/>
                  </a:cubicBezTo>
                  <a:cubicBezTo>
                    <a:pt x="-133" y="19128"/>
                    <a:pt x="-403" y="18591"/>
                    <a:pt x="677" y="18107"/>
                  </a:cubicBezTo>
                  <a:cubicBezTo>
                    <a:pt x="1757" y="17624"/>
                    <a:pt x="4187" y="17194"/>
                    <a:pt x="6617" y="1676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9" name="Line"/>
            <p:cNvSpPr/>
            <p:nvPr/>
          </p:nvSpPr>
          <p:spPr>
            <a:xfrm>
              <a:off x="2194144" y="4695910"/>
              <a:ext cx="190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1371"/>
                    <a:pt x="7200" y="2743"/>
                    <a:pt x="3600" y="6343"/>
                  </a:cubicBezTo>
                  <a:cubicBezTo>
                    <a:pt x="0" y="9943"/>
                    <a:pt x="0" y="157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0" name="Line"/>
            <p:cNvSpPr/>
            <p:nvPr/>
          </p:nvSpPr>
          <p:spPr>
            <a:xfrm>
              <a:off x="2200494" y="4609692"/>
              <a:ext cx="44451" cy="735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40" fill="norm" stroke="1" extrusionOk="0">
                  <a:moveTo>
                    <a:pt x="0" y="20840"/>
                  </a:moveTo>
                  <a:cubicBezTo>
                    <a:pt x="1029" y="17840"/>
                    <a:pt x="2057" y="14840"/>
                    <a:pt x="2571" y="10640"/>
                  </a:cubicBezTo>
                  <a:cubicBezTo>
                    <a:pt x="3086" y="6440"/>
                    <a:pt x="3086" y="1040"/>
                    <a:pt x="6171" y="140"/>
                  </a:cubicBezTo>
                  <a:cubicBezTo>
                    <a:pt x="9257" y="-760"/>
                    <a:pt x="15429" y="2840"/>
                    <a:pt x="21600" y="644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1" name="Line"/>
            <p:cNvSpPr/>
            <p:nvPr/>
          </p:nvSpPr>
          <p:spPr>
            <a:xfrm>
              <a:off x="2274177" y="4685327"/>
              <a:ext cx="161268" cy="156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600" fill="norm" stroke="1" extrusionOk="0">
                  <a:moveTo>
                    <a:pt x="15482" y="2335"/>
                  </a:moveTo>
                  <a:cubicBezTo>
                    <a:pt x="13799" y="1168"/>
                    <a:pt x="12116" y="0"/>
                    <a:pt x="10012" y="0"/>
                  </a:cubicBezTo>
                  <a:cubicBezTo>
                    <a:pt x="7908" y="0"/>
                    <a:pt x="5383" y="1168"/>
                    <a:pt x="3560" y="3357"/>
                  </a:cubicBezTo>
                  <a:cubicBezTo>
                    <a:pt x="1737" y="5546"/>
                    <a:pt x="615" y="8757"/>
                    <a:pt x="194" y="11092"/>
                  </a:cubicBezTo>
                  <a:cubicBezTo>
                    <a:pt x="-227" y="13427"/>
                    <a:pt x="54" y="14886"/>
                    <a:pt x="895" y="15762"/>
                  </a:cubicBezTo>
                  <a:cubicBezTo>
                    <a:pt x="1737" y="16638"/>
                    <a:pt x="3139" y="16930"/>
                    <a:pt x="5383" y="15032"/>
                  </a:cubicBezTo>
                  <a:cubicBezTo>
                    <a:pt x="7628" y="13135"/>
                    <a:pt x="10713" y="9049"/>
                    <a:pt x="12396" y="6130"/>
                  </a:cubicBezTo>
                  <a:cubicBezTo>
                    <a:pt x="14079" y="3211"/>
                    <a:pt x="14360" y="1459"/>
                    <a:pt x="14220" y="1459"/>
                  </a:cubicBezTo>
                  <a:cubicBezTo>
                    <a:pt x="14079" y="1459"/>
                    <a:pt x="13518" y="3211"/>
                    <a:pt x="13238" y="5692"/>
                  </a:cubicBezTo>
                  <a:cubicBezTo>
                    <a:pt x="12957" y="8173"/>
                    <a:pt x="12957" y="11384"/>
                    <a:pt x="14360" y="14157"/>
                  </a:cubicBezTo>
                  <a:cubicBezTo>
                    <a:pt x="15763" y="16930"/>
                    <a:pt x="18568" y="19265"/>
                    <a:pt x="21373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2" name="Line"/>
            <p:cNvSpPr/>
            <p:nvPr/>
          </p:nvSpPr>
          <p:spPr>
            <a:xfrm>
              <a:off x="2486244" y="4600660"/>
              <a:ext cx="95754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2" h="21600" fill="norm" stroke="1" extrusionOk="0">
                  <a:moveTo>
                    <a:pt x="12678" y="0"/>
                  </a:moveTo>
                  <a:cubicBezTo>
                    <a:pt x="10330" y="0"/>
                    <a:pt x="7983" y="0"/>
                    <a:pt x="6339" y="847"/>
                  </a:cubicBezTo>
                  <a:cubicBezTo>
                    <a:pt x="4696" y="1694"/>
                    <a:pt x="3757" y="3388"/>
                    <a:pt x="5635" y="5718"/>
                  </a:cubicBezTo>
                  <a:cubicBezTo>
                    <a:pt x="7513" y="8047"/>
                    <a:pt x="12209" y="11012"/>
                    <a:pt x="15496" y="13235"/>
                  </a:cubicBezTo>
                  <a:cubicBezTo>
                    <a:pt x="18783" y="15459"/>
                    <a:pt x="20661" y="16941"/>
                    <a:pt x="21130" y="18212"/>
                  </a:cubicBezTo>
                  <a:cubicBezTo>
                    <a:pt x="21600" y="19482"/>
                    <a:pt x="20661" y="20541"/>
                    <a:pt x="16904" y="21071"/>
                  </a:cubicBezTo>
                  <a:cubicBezTo>
                    <a:pt x="13148" y="21600"/>
                    <a:pt x="6574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3" name="Line"/>
            <p:cNvSpPr/>
            <p:nvPr/>
          </p:nvSpPr>
          <p:spPr>
            <a:xfrm>
              <a:off x="2875197" y="4431226"/>
              <a:ext cx="176198" cy="429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8" h="21499" fill="norm" stroke="1" extrusionOk="0">
                  <a:moveTo>
                    <a:pt x="18648" y="1487"/>
                  </a:moveTo>
                  <a:cubicBezTo>
                    <a:pt x="18145" y="958"/>
                    <a:pt x="17643" y="428"/>
                    <a:pt x="16764" y="164"/>
                  </a:cubicBezTo>
                  <a:cubicBezTo>
                    <a:pt x="15885" y="-101"/>
                    <a:pt x="14629" y="-101"/>
                    <a:pt x="13122" y="587"/>
                  </a:cubicBezTo>
                  <a:cubicBezTo>
                    <a:pt x="11615" y="1275"/>
                    <a:pt x="9857" y="2652"/>
                    <a:pt x="7345" y="5140"/>
                  </a:cubicBezTo>
                  <a:cubicBezTo>
                    <a:pt x="4834" y="7628"/>
                    <a:pt x="1568" y="11228"/>
                    <a:pt x="438" y="14034"/>
                  </a:cubicBezTo>
                  <a:cubicBezTo>
                    <a:pt x="-692" y="16840"/>
                    <a:pt x="313" y="18852"/>
                    <a:pt x="4080" y="19964"/>
                  </a:cubicBezTo>
                  <a:cubicBezTo>
                    <a:pt x="7848" y="21075"/>
                    <a:pt x="14378" y="21287"/>
                    <a:pt x="20908" y="2149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4" name="Line"/>
            <p:cNvSpPr/>
            <p:nvPr/>
          </p:nvSpPr>
          <p:spPr>
            <a:xfrm>
              <a:off x="3293119" y="4548337"/>
              <a:ext cx="134057" cy="437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272" fill="norm" stroke="1" extrusionOk="0">
                  <a:moveTo>
                    <a:pt x="3982" y="7788"/>
                  </a:moveTo>
                  <a:cubicBezTo>
                    <a:pt x="2970" y="10154"/>
                    <a:pt x="1957" y="12519"/>
                    <a:pt x="1451" y="15348"/>
                  </a:cubicBezTo>
                  <a:cubicBezTo>
                    <a:pt x="945" y="18177"/>
                    <a:pt x="945" y="21468"/>
                    <a:pt x="776" y="21262"/>
                  </a:cubicBezTo>
                  <a:cubicBezTo>
                    <a:pt x="607" y="21057"/>
                    <a:pt x="270" y="17354"/>
                    <a:pt x="101" y="14114"/>
                  </a:cubicBezTo>
                  <a:cubicBezTo>
                    <a:pt x="-68" y="10874"/>
                    <a:pt x="-68" y="8097"/>
                    <a:pt x="438" y="6091"/>
                  </a:cubicBezTo>
                  <a:cubicBezTo>
                    <a:pt x="945" y="4085"/>
                    <a:pt x="1957" y="2851"/>
                    <a:pt x="2801" y="1977"/>
                  </a:cubicBezTo>
                  <a:cubicBezTo>
                    <a:pt x="3645" y="1102"/>
                    <a:pt x="4319" y="588"/>
                    <a:pt x="5501" y="279"/>
                  </a:cubicBezTo>
                  <a:cubicBezTo>
                    <a:pt x="6682" y="-29"/>
                    <a:pt x="8369" y="-132"/>
                    <a:pt x="10563" y="228"/>
                  </a:cubicBezTo>
                  <a:cubicBezTo>
                    <a:pt x="12757" y="588"/>
                    <a:pt x="15457" y="1411"/>
                    <a:pt x="17651" y="2799"/>
                  </a:cubicBezTo>
                  <a:cubicBezTo>
                    <a:pt x="19845" y="4188"/>
                    <a:pt x="21532" y="6142"/>
                    <a:pt x="21363" y="7582"/>
                  </a:cubicBezTo>
                  <a:cubicBezTo>
                    <a:pt x="21194" y="9022"/>
                    <a:pt x="19169" y="9948"/>
                    <a:pt x="16301" y="10514"/>
                  </a:cubicBezTo>
                  <a:cubicBezTo>
                    <a:pt x="13432" y="11079"/>
                    <a:pt x="9719" y="11285"/>
                    <a:pt x="7188" y="11182"/>
                  </a:cubicBezTo>
                  <a:cubicBezTo>
                    <a:pt x="4657" y="11079"/>
                    <a:pt x="3307" y="10668"/>
                    <a:pt x="3138" y="10205"/>
                  </a:cubicBezTo>
                  <a:cubicBezTo>
                    <a:pt x="2970" y="9742"/>
                    <a:pt x="3982" y="9228"/>
                    <a:pt x="4826" y="8919"/>
                  </a:cubicBezTo>
                  <a:cubicBezTo>
                    <a:pt x="5670" y="8611"/>
                    <a:pt x="6344" y="8508"/>
                    <a:pt x="7019" y="840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5" name="Line"/>
            <p:cNvSpPr/>
            <p:nvPr/>
          </p:nvSpPr>
          <p:spPr>
            <a:xfrm>
              <a:off x="3476844" y="4759410"/>
              <a:ext cx="889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6" name="Line"/>
            <p:cNvSpPr/>
            <p:nvPr/>
          </p:nvSpPr>
          <p:spPr>
            <a:xfrm>
              <a:off x="3483194" y="4759410"/>
              <a:ext cx="1016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50" y="0"/>
                    <a:pt x="17100" y="0"/>
                    <a:pt x="13725" y="2618"/>
                  </a:cubicBezTo>
                  <a:cubicBezTo>
                    <a:pt x="10350" y="5236"/>
                    <a:pt x="5850" y="10473"/>
                    <a:pt x="3375" y="14073"/>
                  </a:cubicBezTo>
                  <a:cubicBezTo>
                    <a:pt x="900" y="17673"/>
                    <a:pt x="450" y="196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7" name="Line"/>
            <p:cNvSpPr/>
            <p:nvPr/>
          </p:nvSpPr>
          <p:spPr>
            <a:xfrm>
              <a:off x="3423927" y="4411316"/>
              <a:ext cx="141818" cy="138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1" fill="norm" stroke="1" extrusionOk="0">
                  <a:moveTo>
                    <a:pt x="7093" y="1758"/>
                  </a:moveTo>
                  <a:cubicBezTo>
                    <a:pt x="5158" y="4659"/>
                    <a:pt x="3224" y="7561"/>
                    <a:pt x="1934" y="10301"/>
                  </a:cubicBezTo>
                  <a:cubicBezTo>
                    <a:pt x="645" y="13041"/>
                    <a:pt x="0" y="15620"/>
                    <a:pt x="0" y="15782"/>
                  </a:cubicBezTo>
                  <a:cubicBezTo>
                    <a:pt x="0" y="15943"/>
                    <a:pt x="645" y="13686"/>
                    <a:pt x="1290" y="11591"/>
                  </a:cubicBezTo>
                  <a:cubicBezTo>
                    <a:pt x="1934" y="9495"/>
                    <a:pt x="2579" y="7561"/>
                    <a:pt x="3546" y="5465"/>
                  </a:cubicBezTo>
                  <a:cubicBezTo>
                    <a:pt x="4513" y="3370"/>
                    <a:pt x="5803" y="1113"/>
                    <a:pt x="7254" y="307"/>
                  </a:cubicBezTo>
                  <a:cubicBezTo>
                    <a:pt x="8704" y="-499"/>
                    <a:pt x="10316" y="146"/>
                    <a:pt x="12734" y="3853"/>
                  </a:cubicBezTo>
                  <a:cubicBezTo>
                    <a:pt x="15152" y="7561"/>
                    <a:pt x="18376" y="14331"/>
                    <a:pt x="21600" y="2110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8" name="Line"/>
            <p:cNvSpPr/>
            <p:nvPr/>
          </p:nvSpPr>
          <p:spPr>
            <a:xfrm>
              <a:off x="3619653" y="4528693"/>
              <a:ext cx="123892" cy="306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1600" fill="norm" stroke="1" extrusionOk="0">
                  <a:moveTo>
                    <a:pt x="21071" y="596"/>
                  </a:moveTo>
                  <a:cubicBezTo>
                    <a:pt x="19271" y="298"/>
                    <a:pt x="17471" y="0"/>
                    <a:pt x="15671" y="0"/>
                  </a:cubicBezTo>
                  <a:cubicBezTo>
                    <a:pt x="13871" y="0"/>
                    <a:pt x="12071" y="298"/>
                    <a:pt x="9371" y="2086"/>
                  </a:cubicBezTo>
                  <a:cubicBezTo>
                    <a:pt x="6671" y="3873"/>
                    <a:pt x="3071" y="7150"/>
                    <a:pt x="1271" y="10055"/>
                  </a:cubicBezTo>
                  <a:cubicBezTo>
                    <a:pt x="-529" y="12960"/>
                    <a:pt x="-529" y="15492"/>
                    <a:pt x="1991" y="17354"/>
                  </a:cubicBezTo>
                  <a:cubicBezTo>
                    <a:pt x="4511" y="19217"/>
                    <a:pt x="9551" y="20408"/>
                    <a:pt x="14591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9" name="Line"/>
            <p:cNvSpPr/>
            <p:nvPr/>
          </p:nvSpPr>
          <p:spPr>
            <a:xfrm>
              <a:off x="3768675" y="4568910"/>
              <a:ext cx="13997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600" fill="norm" stroke="1" extrusionOk="0">
                  <a:moveTo>
                    <a:pt x="21319" y="0"/>
                  </a:moveTo>
                  <a:cubicBezTo>
                    <a:pt x="18418" y="5850"/>
                    <a:pt x="15516" y="11700"/>
                    <a:pt x="13582" y="15075"/>
                  </a:cubicBezTo>
                  <a:cubicBezTo>
                    <a:pt x="11647" y="18450"/>
                    <a:pt x="10680" y="19350"/>
                    <a:pt x="9391" y="20138"/>
                  </a:cubicBezTo>
                  <a:cubicBezTo>
                    <a:pt x="8101" y="20925"/>
                    <a:pt x="6489" y="21600"/>
                    <a:pt x="4555" y="21037"/>
                  </a:cubicBezTo>
                  <a:cubicBezTo>
                    <a:pt x="2620" y="20475"/>
                    <a:pt x="364" y="18675"/>
                    <a:pt x="41" y="16538"/>
                  </a:cubicBezTo>
                  <a:cubicBezTo>
                    <a:pt x="-281" y="14400"/>
                    <a:pt x="1331" y="11925"/>
                    <a:pt x="3749" y="11025"/>
                  </a:cubicBezTo>
                  <a:cubicBezTo>
                    <a:pt x="6167" y="10125"/>
                    <a:pt x="9391" y="10800"/>
                    <a:pt x="12292" y="12825"/>
                  </a:cubicBezTo>
                  <a:cubicBezTo>
                    <a:pt x="15194" y="14850"/>
                    <a:pt x="17773" y="18225"/>
                    <a:pt x="20352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0" name="Line"/>
            <p:cNvSpPr/>
            <p:nvPr/>
          </p:nvSpPr>
          <p:spPr>
            <a:xfrm>
              <a:off x="3965794" y="4537160"/>
              <a:ext cx="96408" cy="289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2" h="21388" fill="norm" stroke="1" extrusionOk="0">
                  <a:moveTo>
                    <a:pt x="9651" y="0"/>
                  </a:moveTo>
                  <a:cubicBezTo>
                    <a:pt x="13787" y="4070"/>
                    <a:pt x="17923" y="8139"/>
                    <a:pt x="19762" y="11270"/>
                  </a:cubicBezTo>
                  <a:cubicBezTo>
                    <a:pt x="21600" y="14400"/>
                    <a:pt x="21140" y="16591"/>
                    <a:pt x="19302" y="18235"/>
                  </a:cubicBezTo>
                  <a:cubicBezTo>
                    <a:pt x="17464" y="19878"/>
                    <a:pt x="14247" y="20974"/>
                    <a:pt x="10800" y="21287"/>
                  </a:cubicBezTo>
                  <a:cubicBezTo>
                    <a:pt x="7353" y="21600"/>
                    <a:pt x="3677" y="21130"/>
                    <a:pt x="0" y="2066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1" name="Line"/>
            <p:cNvSpPr/>
            <p:nvPr/>
          </p:nvSpPr>
          <p:spPr>
            <a:xfrm>
              <a:off x="4080094" y="4378410"/>
              <a:ext cx="99715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600" fill="norm" stroke="1" extrusionOk="0">
                  <a:moveTo>
                    <a:pt x="2700" y="0"/>
                  </a:moveTo>
                  <a:cubicBezTo>
                    <a:pt x="7200" y="1521"/>
                    <a:pt x="11700" y="3042"/>
                    <a:pt x="15300" y="5375"/>
                  </a:cubicBezTo>
                  <a:cubicBezTo>
                    <a:pt x="18900" y="7707"/>
                    <a:pt x="21600" y="10851"/>
                    <a:pt x="21150" y="13386"/>
                  </a:cubicBezTo>
                  <a:cubicBezTo>
                    <a:pt x="20700" y="15921"/>
                    <a:pt x="17100" y="17848"/>
                    <a:pt x="13050" y="19115"/>
                  </a:cubicBezTo>
                  <a:cubicBezTo>
                    <a:pt x="9000" y="20383"/>
                    <a:pt x="4500" y="209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2" name="Line"/>
            <p:cNvSpPr/>
            <p:nvPr/>
          </p:nvSpPr>
          <p:spPr>
            <a:xfrm>
              <a:off x="4448394" y="4556210"/>
              <a:ext cx="2349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08" y="10800"/>
                    <a:pt x="6616" y="0"/>
                    <a:pt x="10216" y="0"/>
                  </a:cubicBezTo>
                  <a:cubicBezTo>
                    <a:pt x="13816" y="0"/>
                    <a:pt x="17708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3" name="Line"/>
            <p:cNvSpPr/>
            <p:nvPr/>
          </p:nvSpPr>
          <p:spPr>
            <a:xfrm>
              <a:off x="4524594" y="4689560"/>
              <a:ext cx="2413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05" y="18720"/>
                    <a:pt x="10611" y="15840"/>
                    <a:pt x="14211" y="12240"/>
                  </a:cubicBezTo>
                  <a:cubicBezTo>
                    <a:pt x="17811" y="8640"/>
                    <a:pt x="19705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4" name="Line"/>
            <p:cNvSpPr/>
            <p:nvPr/>
          </p:nvSpPr>
          <p:spPr>
            <a:xfrm>
              <a:off x="4911944" y="4347606"/>
              <a:ext cx="178467" cy="354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5" h="21543" fill="norm" stroke="1" extrusionOk="0">
                  <a:moveTo>
                    <a:pt x="0" y="3029"/>
                  </a:moveTo>
                  <a:cubicBezTo>
                    <a:pt x="0" y="2386"/>
                    <a:pt x="0" y="1743"/>
                    <a:pt x="368" y="1164"/>
                  </a:cubicBezTo>
                  <a:cubicBezTo>
                    <a:pt x="736" y="586"/>
                    <a:pt x="1473" y="72"/>
                    <a:pt x="4664" y="7"/>
                  </a:cubicBezTo>
                  <a:cubicBezTo>
                    <a:pt x="7855" y="-57"/>
                    <a:pt x="13500" y="329"/>
                    <a:pt x="16936" y="1422"/>
                  </a:cubicBezTo>
                  <a:cubicBezTo>
                    <a:pt x="20373" y="2514"/>
                    <a:pt x="21600" y="4314"/>
                    <a:pt x="20005" y="6372"/>
                  </a:cubicBezTo>
                  <a:cubicBezTo>
                    <a:pt x="18409" y="8429"/>
                    <a:pt x="13991" y="10743"/>
                    <a:pt x="10677" y="12543"/>
                  </a:cubicBezTo>
                  <a:cubicBezTo>
                    <a:pt x="7364" y="14343"/>
                    <a:pt x="5155" y="15629"/>
                    <a:pt x="4173" y="17043"/>
                  </a:cubicBezTo>
                  <a:cubicBezTo>
                    <a:pt x="3191" y="18457"/>
                    <a:pt x="3436" y="20000"/>
                    <a:pt x="3682" y="2154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5" name="Line"/>
            <p:cNvSpPr/>
            <p:nvPr/>
          </p:nvSpPr>
          <p:spPr>
            <a:xfrm>
              <a:off x="4962744" y="4873710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6" name="Line"/>
            <p:cNvSpPr/>
            <p:nvPr/>
          </p:nvSpPr>
          <p:spPr>
            <a:xfrm>
              <a:off x="1736944" y="5538519"/>
              <a:ext cx="247651" cy="4234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3" fill="norm" stroke="1" extrusionOk="0">
                  <a:moveTo>
                    <a:pt x="19385" y="1702"/>
                  </a:moveTo>
                  <a:cubicBezTo>
                    <a:pt x="19569" y="1167"/>
                    <a:pt x="19754" y="633"/>
                    <a:pt x="19385" y="312"/>
                  </a:cubicBezTo>
                  <a:cubicBezTo>
                    <a:pt x="19015" y="-9"/>
                    <a:pt x="18092" y="-116"/>
                    <a:pt x="15692" y="151"/>
                  </a:cubicBezTo>
                  <a:cubicBezTo>
                    <a:pt x="13292" y="419"/>
                    <a:pt x="9415" y="1060"/>
                    <a:pt x="6554" y="2076"/>
                  </a:cubicBezTo>
                  <a:cubicBezTo>
                    <a:pt x="3692" y="3092"/>
                    <a:pt x="1846" y="4482"/>
                    <a:pt x="923" y="6888"/>
                  </a:cubicBezTo>
                  <a:cubicBezTo>
                    <a:pt x="0" y="9294"/>
                    <a:pt x="0" y="12716"/>
                    <a:pt x="0" y="15175"/>
                  </a:cubicBezTo>
                  <a:cubicBezTo>
                    <a:pt x="0" y="17634"/>
                    <a:pt x="0" y="19132"/>
                    <a:pt x="369" y="20094"/>
                  </a:cubicBezTo>
                  <a:cubicBezTo>
                    <a:pt x="738" y="21056"/>
                    <a:pt x="1477" y="21484"/>
                    <a:pt x="5077" y="21377"/>
                  </a:cubicBezTo>
                  <a:cubicBezTo>
                    <a:pt x="8677" y="21270"/>
                    <a:pt x="15138" y="20629"/>
                    <a:pt x="21600" y="1998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7" name="Line"/>
            <p:cNvSpPr/>
            <p:nvPr/>
          </p:nvSpPr>
          <p:spPr>
            <a:xfrm>
              <a:off x="1794094" y="5775410"/>
              <a:ext cx="635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8" name="Line"/>
            <p:cNvSpPr/>
            <p:nvPr/>
          </p:nvSpPr>
          <p:spPr>
            <a:xfrm>
              <a:off x="2130644" y="5432510"/>
              <a:ext cx="285751" cy="555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2" fill="norm" stroke="1" extrusionOk="0">
                  <a:moveTo>
                    <a:pt x="21600" y="0"/>
                  </a:moveTo>
                  <a:cubicBezTo>
                    <a:pt x="17120" y="0"/>
                    <a:pt x="12640" y="0"/>
                    <a:pt x="9360" y="246"/>
                  </a:cubicBezTo>
                  <a:cubicBezTo>
                    <a:pt x="6080" y="493"/>
                    <a:pt x="4000" y="986"/>
                    <a:pt x="2720" y="1889"/>
                  </a:cubicBezTo>
                  <a:cubicBezTo>
                    <a:pt x="1440" y="2792"/>
                    <a:pt x="960" y="4106"/>
                    <a:pt x="960" y="5708"/>
                  </a:cubicBezTo>
                  <a:cubicBezTo>
                    <a:pt x="960" y="7310"/>
                    <a:pt x="1440" y="9198"/>
                    <a:pt x="1520" y="11293"/>
                  </a:cubicBezTo>
                  <a:cubicBezTo>
                    <a:pt x="1600" y="13387"/>
                    <a:pt x="1280" y="15687"/>
                    <a:pt x="880" y="17329"/>
                  </a:cubicBezTo>
                  <a:cubicBezTo>
                    <a:pt x="480" y="18972"/>
                    <a:pt x="0" y="19957"/>
                    <a:pt x="0" y="20614"/>
                  </a:cubicBezTo>
                  <a:cubicBezTo>
                    <a:pt x="0" y="21271"/>
                    <a:pt x="480" y="21600"/>
                    <a:pt x="2080" y="21559"/>
                  </a:cubicBezTo>
                  <a:cubicBezTo>
                    <a:pt x="3680" y="21518"/>
                    <a:pt x="6400" y="21107"/>
                    <a:pt x="8560" y="20820"/>
                  </a:cubicBezTo>
                  <a:cubicBezTo>
                    <a:pt x="10720" y="20532"/>
                    <a:pt x="12320" y="20368"/>
                    <a:pt x="13920" y="2020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9" name="Line"/>
            <p:cNvSpPr/>
            <p:nvPr/>
          </p:nvSpPr>
          <p:spPr>
            <a:xfrm>
              <a:off x="2537573" y="5570093"/>
              <a:ext cx="227554" cy="644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567" fill="norm" stroke="1" extrusionOk="0">
                  <a:moveTo>
                    <a:pt x="2922" y="8357"/>
                  </a:moveTo>
                  <a:cubicBezTo>
                    <a:pt x="2526" y="11119"/>
                    <a:pt x="2130" y="13881"/>
                    <a:pt x="1833" y="15970"/>
                  </a:cubicBezTo>
                  <a:cubicBezTo>
                    <a:pt x="1535" y="18059"/>
                    <a:pt x="1337" y="19475"/>
                    <a:pt x="1040" y="20361"/>
                  </a:cubicBezTo>
                  <a:cubicBezTo>
                    <a:pt x="743" y="21246"/>
                    <a:pt x="346" y="21600"/>
                    <a:pt x="148" y="21565"/>
                  </a:cubicBezTo>
                  <a:cubicBezTo>
                    <a:pt x="-50" y="21529"/>
                    <a:pt x="-50" y="21104"/>
                    <a:pt x="148" y="19688"/>
                  </a:cubicBezTo>
                  <a:cubicBezTo>
                    <a:pt x="346" y="18271"/>
                    <a:pt x="743" y="15864"/>
                    <a:pt x="1535" y="13456"/>
                  </a:cubicBezTo>
                  <a:cubicBezTo>
                    <a:pt x="2328" y="11048"/>
                    <a:pt x="3517" y="8640"/>
                    <a:pt x="4904" y="6622"/>
                  </a:cubicBezTo>
                  <a:cubicBezTo>
                    <a:pt x="6291" y="4603"/>
                    <a:pt x="7877" y="2974"/>
                    <a:pt x="9066" y="1983"/>
                  </a:cubicBezTo>
                  <a:cubicBezTo>
                    <a:pt x="10255" y="991"/>
                    <a:pt x="11047" y="637"/>
                    <a:pt x="11939" y="390"/>
                  </a:cubicBezTo>
                  <a:cubicBezTo>
                    <a:pt x="12831" y="142"/>
                    <a:pt x="13822" y="0"/>
                    <a:pt x="14812" y="0"/>
                  </a:cubicBezTo>
                  <a:cubicBezTo>
                    <a:pt x="15803" y="0"/>
                    <a:pt x="16794" y="142"/>
                    <a:pt x="18082" y="885"/>
                  </a:cubicBezTo>
                  <a:cubicBezTo>
                    <a:pt x="19370" y="1629"/>
                    <a:pt x="20956" y="2974"/>
                    <a:pt x="21253" y="4072"/>
                  </a:cubicBezTo>
                  <a:cubicBezTo>
                    <a:pt x="21550" y="5170"/>
                    <a:pt x="20559" y="6020"/>
                    <a:pt x="17686" y="6551"/>
                  </a:cubicBezTo>
                  <a:cubicBezTo>
                    <a:pt x="14812" y="7082"/>
                    <a:pt x="10056" y="7294"/>
                    <a:pt x="5300" y="750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0" name="Line"/>
            <p:cNvSpPr/>
            <p:nvPr/>
          </p:nvSpPr>
          <p:spPr>
            <a:xfrm>
              <a:off x="2771994" y="5831108"/>
              <a:ext cx="107951" cy="96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6" fill="norm" stroke="1" extrusionOk="0">
                  <a:moveTo>
                    <a:pt x="0" y="315"/>
                  </a:moveTo>
                  <a:cubicBezTo>
                    <a:pt x="2118" y="-144"/>
                    <a:pt x="4235" y="-604"/>
                    <a:pt x="7835" y="2843"/>
                  </a:cubicBezTo>
                  <a:cubicBezTo>
                    <a:pt x="11435" y="6290"/>
                    <a:pt x="16518" y="13643"/>
                    <a:pt x="21600" y="2099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1" name="Line"/>
            <p:cNvSpPr/>
            <p:nvPr/>
          </p:nvSpPr>
          <p:spPr>
            <a:xfrm>
              <a:off x="2759294" y="5824837"/>
              <a:ext cx="158751" cy="109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9" fill="norm" stroke="1" extrusionOk="0">
                  <a:moveTo>
                    <a:pt x="21600" y="264"/>
                  </a:moveTo>
                  <a:cubicBezTo>
                    <a:pt x="20160" y="-143"/>
                    <a:pt x="18720" y="-551"/>
                    <a:pt x="15120" y="2913"/>
                  </a:cubicBezTo>
                  <a:cubicBezTo>
                    <a:pt x="11520" y="6377"/>
                    <a:pt x="5760" y="13713"/>
                    <a:pt x="0" y="2104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2" name="Line"/>
            <p:cNvSpPr/>
            <p:nvPr/>
          </p:nvSpPr>
          <p:spPr>
            <a:xfrm>
              <a:off x="2745381" y="5364512"/>
              <a:ext cx="159964" cy="1465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0766" fill="norm" stroke="1" extrusionOk="0">
                  <a:moveTo>
                    <a:pt x="4426" y="12338"/>
                  </a:moveTo>
                  <a:cubicBezTo>
                    <a:pt x="3574" y="13838"/>
                    <a:pt x="2721" y="15338"/>
                    <a:pt x="1868" y="17138"/>
                  </a:cubicBezTo>
                  <a:cubicBezTo>
                    <a:pt x="1016" y="18938"/>
                    <a:pt x="163" y="21038"/>
                    <a:pt x="21" y="20738"/>
                  </a:cubicBezTo>
                  <a:cubicBezTo>
                    <a:pt x="-121" y="20438"/>
                    <a:pt x="447" y="17738"/>
                    <a:pt x="2295" y="13988"/>
                  </a:cubicBezTo>
                  <a:cubicBezTo>
                    <a:pt x="4142" y="10238"/>
                    <a:pt x="7268" y="5438"/>
                    <a:pt x="9968" y="2738"/>
                  </a:cubicBezTo>
                  <a:cubicBezTo>
                    <a:pt x="12668" y="38"/>
                    <a:pt x="14942" y="-562"/>
                    <a:pt x="16647" y="488"/>
                  </a:cubicBezTo>
                  <a:cubicBezTo>
                    <a:pt x="18353" y="1538"/>
                    <a:pt x="19490" y="4238"/>
                    <a:pt x="20200" y="7088"/>
                  </a:cubicBezTo>
                  <a:cubicBezTo>
                    <a:pt x="20911" y="9938"/>
                    <a:pt x="21195" y="12938"/>
                    <a:pt x="21479" y="1593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3" name="Line"/>
            <p:cNvSpPr/>
            <p:nvPr/>
          </p:nvSpPr>
          <p:spPr>
            <a:xfrm>
              <a:off x="3005865" y="5564663"/>
              <a:ext cx="147130" cy="299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7" h="21383" fill="norm" stroke="1" extrusionOk="0">
                  <a:moveTo>
                    <a:pt x="21147" y="2351"/>
                  </a:moveTo>
                  <a:cubicBezTo>
                    <a:pt x="20539" y="1596"/>
                    <a:pt x="19930" y="840"/>
                    <a:pt x="18865" y="387"/>
                  </a:cubicBezTo>
                  <a:cubicBezTo>
                    <a:pt x="17801" y="-66"/>
                    <a:pt x="16279" y="-217"/>
                    <a:pt x="13998" y="463"/>
                  </a:cubicBezTo>
                  <a:cubicBezTo>
                    <a:pt x="11716" y="1142"/>
                    <a:pt x="8674" y="2653"/>
                    <a:pt x="5936" y="5372"/>
                  </a:cubicBezTo>
                  <a:cubicBezTo>
                    <a:pt x="3198" y="8091"/>
                    <a:pt x="764" y="12018"/>
                    <a:pt x="155" y="14812"/>
                  </a:cubicBezTo>
                  <a:cubicBezTo>
                    <a:pt x="-453" y="17607"/>
                    <a:pt x="764" y="19268"/>
                    <a:pt x="3198" y="20175"/>
                  </a:cubicBezTo>
                  <a:cubicBezTo>
                    <a:pt x="5632" y="21081"/>
                    <a:pt x="9282" y="21232"/>
                    <a:pt x="12933" y="2138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4" name="Line"/>
            <p:cNvSpPr/>
            <p:nvPr/>
          </p:nvSpPr>
          <p:spPr>
            <a:xfrm>
              <a:off x="3129711" y="5584910"/>
              <a:ext cx="194734" cy="256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4" fill="norm" stroke="1" extrusionOk="0">
                  <a:moveTo>
                    <a:pt x="20896" y="0"/>
                  </a:moveTo>
                  <a:cubicBezTo>
                    <a:pt x="18783" y="3187"/>
                    <a:pt x="16670" y="6374"/>
                    <a:pt x="14439" y="9561"/>
                  </a:cubicBezTo>
                  <a:cubicBezTo>
                    <a:pt x="12209" y="12748"/>
                    <a:pt x="9861" y="15934"/>
                    <a:pt x="8100" y="17882"/>
                  </a:cubicBezTo>
                  <a:cubicBezTo>
                    <a:pt x="6339" y="19830"/>
                    <a:pt x="5165" y="20538"/>
                    <a:pt x="3991" y="20980"/>
                  </a:cubicBezTo>
                  <a:cubicBezTo>
                    <a:pt x="2817" y="21423"/>
                    <a:pt x="1643" y="21600"/>
                    <a:pt x="939" y="21246"/>
                  </a:cubicBezTo>
                  <a:cubicBezTo>
                    <a:pt x="235" y="20892"/>
                    <a:pt x="0" y="20007"/>
                    <a:pt x="0" y="18502"/>
                  </a:cubicBezTo>
                  <a:cubicBezTo>
                    <a:pt x="0" y="16997"/>
                    <a:pt x="235" y="14872"/>
                    <a:pt x="939" y="13544"/>
                  </a:cubicBezTo>
                  <a:cubicBezTo>
                    <a:pt x="1643" y="12216"/>
                    <a:pt x="2817" y="11685"/>
                    <a:pt x="4578" y="11508"/>
                  </a:cubicBezTo>
                  <a:cubicBezTo>
                    <a:pt x="6339" y="11331"/>
                    <a:pt x="8687" y="11508"/>
                    <a:pt x="11622" y="12836"/>
                  </a:cubicBezTo>
                  <a:cubicBezTo>
                    <a:pt x="14557" y="14164"/>
                    <a:pt x="18078" y="16643"/>
                    <a:pt x="21600" y="1912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5" name="Line"/>
            <p:cNvSpPr/>
            <p:nvPr/>
          </p:nvSpPr>
          <p:spPr>
            <a:xfrm>
              <a:off x="3426044" y="5559510"/>
              <a:ext cx="7350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72" h="21600" fill="norm" stroke="1" extrusionOk="0">
                  <a:moveTo>
                    <a:pt x="1751" y="0"/>
                  </a:moveTo>
                  <a:cubicBezTo>
                    <a:pt x="7589" y="900"/>
                    <a:pt x="13427" y="1800"/>
                    <a:pt x="16930" y="3975"/>
                  </a:cubicBezTo>
                  <a:cubicBezTo>
                    <a:pt x="20432" y="6150"/>
                    <a:pt x="21600" y="9600"/>
                    <a:pt x="18389" y="12750"/>
                  </a:cubicBezTo>
                  <a:cubicBezTo>
                    <a:pt x="15178" y="15900"/>
                    <a:pt x="7589" y="187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6" name="Line"/>
            <p:cNvSpPr/>
            <p:nvPr/>
          </p:nvSpPr>
          <p:spPr>
            <a:xfrm>
              <a:off x="3483194" y="5446218"/>
              <a:ext cx="219346" cy="490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488" fill="norm" stroke="1" extrusionOk="0">
                  <a:moveTo>
                    <a:pt x="0" y="2181"/>
                  </a:moveTo>
                  <a:cubicBezTo>
                    <a:pt x="415" y="1717"/>
                    <a:pt x="831" y="1254"/>
                    <a:pt x="3635" y="883"/>
                  </a:cubicBezTo>
                  <a:cubicBezTo>
                    <a:pt x="6438" y="512"/>
                    <a:pt x="11631" y="234"/>
                    <a:pt x="14850" y="95"/>
                  </a:cubicBezTo>
                  <a:cubicBezTo>
                    <a:pt x="18069" y="-44"/>
                    <a:pt x="19315" y="-44"/>
                    <a:pt x="20146" y="188"/>
                  </a:cubicBezTo>
                  <a:cubicBezTo>
                    <a:pt x="20977" y="420"/>
                    <a:pt x="21392" y="883"/>
                    <a:pt x="21496" y="2366"/>
                  </a:cubicBezTo>
                  <a:cubicBezTo>
                    <a:pt x="21600" y="3850"/>
                    <a:pt x="21392" y="6353"/>
                    <a:pt x="20977" y="8763"/>
                  </a:cubicBezTo>
                  <a:cubicBezTo>
                    <a:pt x="20562" y="11173"/>
                    <a:pt x="19938" y="13491"/>
                    <a:pt x="19212" y="15438"/>
                  </a:cubicBezTo>
                  <a:cubicBezTo>
                    <a:pt x="18485" y="17384"/>
                    <a:pt x="17654" y="18960"/>
                    <a:pt x="16304" y="19934"/>
                  </a:cubicBezTo>
                  <a:cubicBezTo>
                    <a:pt x="14954" y="20907"/>
                    <a:pt x="13085" y="21278"/>
                    <a:pt x="10904" y="21417"/>
                  </a:cubicBezTo>
                  <a:cubicBezTo>
                    <a:pt x="8723" y="21556"/>
                    <a:pt x="6231" y="21463"/>
                    <a:pt x="3738" y="2137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7" name="Line"/>
            <p:cNvSpPr/>
            <p:nvPr/>
          </p:nvSpPr>
          <p:spPr>
            <a:xfrm>
              <a:off x="3965794" y="5748787"/>
              <a:ext cx="1968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3484" y="11040"/>
                    <a:pt x="6968" y="1783"/>
                    <a:pt x="10568" y="240"/>
                  </a:cubicBezTo>
                  <a:cubicBezTo>
                    <a:pt x="14168" y="-1303"/>
                    <a:pt x="17884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8" name="Line"/>
            <p:cNvSpPr/>
            <p:nvPr/>
          </p:nvSpPr>
          <p:spPr>
            <a:xfrm>
              <a:off x="4378544" y="5451072"/>
              <a:ext cx="202929" cy="637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7" h="21485" fill="norm" stroke="1" extrusionOk="0">
                  <a:moveTo>
                    <a:pt x="5891" y="8785"/>
                  </a:moveTo>
                  <a:cubicBezTo>
                    <a:pt x="5455" y="10282"/>
                    <a:pt x="5018" y="11779"/>
                    <a:pt x="4691" y="13490"/>
                  </a:cubicBezTo>
                  <a:cubicBezTo>
                    <a:pt x="4364" y="15200"/>
                    <a:pt x="4145" y="17125"/>
                    <a:pt x="3927" y="18408"/>
                  </a:cubicBezTo>
                  <a:cubicBezTo>
                    <a:pt x="3709" y="19692"/>
                    <a:pt x="3491" y="20333"/>
                    <a:pt x="3055" y="20796"/>
                  </a:cubicBezTo>
                  <a:cubicBezTo>
                    <a:pt x="2618" y="21260"/>
                    <a:pt x="1964" y="21545"/>
                    <a:pt x="1527" y="21474"/>
                  </a:cubicBezTo>
                  <a:cubicBezTo>
                    <a:pt x="1091" y="21402"/>
                    <a:pt x="873" y="20975"/>
                    <a:pt x="873" y="19513"/>
                  </a:cubicBezTo>
                  <a:cubicBezTo>
                    <a:pt x="873" y="18052"/>
                    <a:pt x="1091" y="15557"/>
                    <a:pt x="1855" y="13097"/>
                  </a:cubicBezTo>
                  <a:cubicBezTo>
                    <a:pt x="2618" y="10638"/>
                    <a:pt x="3927" y="8214"/>
                    <a:pt x="5564" y="6147"/>
                  </a:cubicBezTo>
                  <a:cubicBezTo>
                    <a:pt x="7200" y="4080"/>
                    <a:pt x="9164" y="2369"/>
                    <a:pt x="10909" y="1371"/>
                  </a:cubicBezTo>
                  <a:cubicBezTo>
                    <a:pt x="12655" y="373"/>
                    <a:pt x="14182" y="88"/>
                    <a:pt x="15491" y="16"/>
                  </a:cubicBezTo>
                  <a:cubicBezTo>
                    <a:pt x="16800" y="-55"/>
                    <a:pt x="17891" y="88"/>
                    <a:pt x="19091" y="800"/>
                  </a:cubicBezTo>
                  <a:cubicBezTo>
                    <a:pt x="20291" y="1513"/>
                    <a:pt x="21600" y="2796"/>
                    <a:pt x="20509" y="4115"/>
                  </a:cubicBezTo>
                  <a:cubicBezTo>
                    <a:pt x="19418" y="5434"/>
                    <a:pt x="15927" y="6789"/>
                    <a:pt x="12109" y="7644"/>
                  </a:cubicBezTo>
                  <a:cubicBezTo>
                    <a:pt x="8291" y="8499"/>
                    <a:pt x="4145" y="8856"/>
                    <a:pt x="0" y="921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9" name="Line"/>
            <p:cNvSpPr/>
            <p:nvPr/>
          </p:nvSpPr>
          <p:spPr>
            <a:xfrm>
              <a:off x="4588094" y="5730960"/>
              <a:ext cx="1333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0" name="Line"/>
            <p:cNvSpPr/>
            <p:nvPr/>
          </p:nvSpPr>
          <p:spPr>
            <a:xfrm>
              <a:off x="4581744" y="5762710"/>
              <a:ext cx="1524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00" y="3086"/>
                    <a:pt x="13800" y="6171"/>
                    <a:pt x="10200" y="9771"/>
                  </a:cubicBezTo>
                  <a:cubicBezTo>
                    <a:pt x="6600" y="13371"/>
                    <a:pt x="3300" y="174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1" name="Line"/>
            <p:cNvSpPr/>
            <p:nvPr/>
          </p:nvSpPr>
          <p:spPr>
            <a:xfrm>
              <a:off x="4813466" y="5510827"/>
              <a:ext cx="155629" cy="309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308" fill="norm" stroke="1" extrusionOk="0">
                  <a:moveTo>
                    <a:pt x="21461" y="292"/>
                  </a:moveTo>
                  <a:cubicBezTo>
                    <a:pt x="20002" y="0"/>
                    <a:pt x="18542" y="-292"/>
                    <a:pt x="15623" y="584"/>
                  </a:cubicBezTo>
                  <a:cubicBezTo>
                    <a:pt x="12704" y="1459"/>
                    <a:pt x="8326" y="3503"/>
                    <a:pt x="5115" y="5984"/>
                  </a:cubicBezTo>
                  <a:cubicBezTo>
                    <a:pt x="1904" y="8465"/>
                    <a:pt x="-139" y="11384"/>
                    <a:pt x="7" y="13938"/>
                  </a:cubicBezTo>
                  <a:cubicBezTo>
                    <a:pt x="153" y="16492"/>
                    <a:pt x="2488" y="18681"/>
                    <a:pt x="4385" y="19849"/>
                  </a:cubicBezTo>
                  <a:cubicBezTo>
                    <a:pt x="6283" y="21016"/>
                    <a:pt x="7742" y="21162"/>
                    <a:pt x="9202" y="2130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2" name="Line"/>
            <p:cNvSpPr/>
            <p:nvPr/>
          </p:nvSpPr>
          <p:spPr>
            <a:xfrm>
              <a:off x="4930994" y="5546810"/>
              <a:ext cx="20320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50" y="4261"/>
                    <a:pt x="15300" y="8522"/>
                    <a:pt x="12825" y="11167"/>
                  </a:cubicBezTo>
                  <a:cubicBezTo>
                    <a:pt x="10350" y="13812"/>
                    <a:pt x="8550" y="14841"/>
                    <a:pt x="7200" y="15576"/>
                  </a:cubicBezTo>
                  <a:cubicBezTo>
                    <a:pt x="5850" y="16310"/>
                    <a:pt x="4950" y="16751"/>
                    <a:pt x="3825" y="16898"/>
                  </a:cubicBezTo>
                  <a:cubicBezTo>
                    <a:pt x="2700" y="17045"/>
                    <a:pt x="1350" y="16898"/>
                    <a:pt x="675" y="16310"/>
                  </a:cubicBezTo>
                  <a:cubicBezTo>
                    <a:pt x="0" y="15722"/>
                    <a:pt x="0" y="14694"/>
                    <a:pt x="0" y="13812"/>
                  </a:cubicBezTo>
                  <a:cubicBezTo>
                    <a:pt x="0" y="12931"/>
                    <a:pt x="0" y="12196"/>
                    <a:pt x="338" y="11535"/>
                  </a:cubicBezTo>
                  <a:cubicBezTo>
                    <a:pt x="675" y="10873"/>
                    <a:pt x="1350" y="10286"/>
                    <a:pt x="2250" y="9992"/>
                  </a:cubicBezTo>
                  <a:cubicBezTo>
                    <a:pt x="3150" y="9698"/>
                    <a:pt x="4275" y="9698"/>
                    <a:pt x="6412" y="10653"/>
                  </a:cubicBezTo>
                  <a:cubicBezTo>
                    <a:pt x="8550" y="11608"/>
                    <a:pt x="11700" y="13518"/>
                    <a:pt x="14063" y="15502"/>
                  </a:cubicBezTo>
                  <a:cubicBezTo>
                    <a:pt x="16425" y="17486"/>
                    <a:pt x="18000" y="19543"/>
                    <a:pt x="19575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3" name="Line"/>
            <p:cNvSpPr/>
            <p:nvPr/>
          </p:nvSpPr>
          <p:spPr>
            <a:xfrm>
              <a:off x="5191344" y="5559510"/>
              <a:ext cx="83184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11" h="21600" fill="norm" stroke="1" extrusionOk="0">
                  <a:moveTo>
                    <a:pt x="6171" y="0"/>
                  </a:moveTo>
                  <a:cubicBezTo>
                    <a:pt x="10286" y="916"/>
                    <a:pt x="14400" y="1833"/>
                    <a:pt x="17229" y="3862"/>
                  </a:cubicBezTo>
                  <a:cubicBezTo>
                    <a:pt x="20057" y="5891"/>
                    <a:pt x="21600" y="9033"/>
                    <a:pt x="18514" y="12175"/>
                  </a:cubicBezTo>
                  <a:cubicBezTo>
                    <a:pt x="15429" y="15316"/>
                    <a:pt x="7714" y="184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4" name="Line"/>
            <p:cNvSpPr/>
            <p:nvPr/>
          </p:nvSpPr>
          <p:spPr>
            <a:xfrm>
              <a:off x="1273394" y="6790187"/>
              <a:ext cx="2095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5673" y="4868"/>
                    <a:pt x="11345" y="-1303"/>
                    <a:pt x="14945" y="240"/>
                  </a:cubicBezTo>
                  <a:cubicBezTo>
                    <a:pt x="18545" y="1783"/>
                    <a:pt x="20073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5" name="Line"/>
            <p:cNvSpPr/>
            <p:nvPr/>
          </p:nvSpPr>
          <p:spPr>
            <a:xfrm>
              <a:off x="1228944" y="6924760"/>
              <a:ext cx="3111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02" y="15600"/>
                    <a:pt x="9404" y="9600"/>
                    <a:pt x="13004" y="6000"/>
                  </a:cubicBezTo>
                  <a:cubicBezTo>
                    <a:pt x="16604" y="2400"/>
                    <a:pt x="19102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6" name="Line"/>
            <p:cNvSpPr/>
            <p:nvPr/>
          </p:nvSpPr>
          <p:spPr>
            <a:xfrm>
              <a:off x="1882994" y="6080210"/>
              <a:ext cx="12001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95" y="21046"/>
                    <a:pt x="2590" y="20492"/>
                    <a:pt x="4000" y="19662"/>
                  </a:cubicBezTo>
                  <a:cubicBezTo>
                    <a:pt x="5410" y="18831"/>
                    <a:pt x="6933" y="17723"/>
                    <a:pt x="8457" y="16338"/>
                  </a:cubicBezTo>
                  <a:cubicBezTo>
                    <a:pt x="9981" y="14954"/>
                    <a:pt x="11505" y="13292"/>
                    <a:pt x="12971" y="11354"/>
                  </a:cubicBezTo>
                  <a:cubicBezTo>
                    <a:pt x="14438" y="9415"/>
                    <a:pt x="15848" y="7200"/>
                    <a:pt x="17276" y="5262"/>
                  </a:cubicBezTo>
                  <a:cubicBezTo>
                    <a:pt x="18705" y="3323"/>
                    <a:pt x="20152" y="16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7" name="Line"/>
            <p:cNvSpPr/>
            <p:nvPr/>
          </p:nvSpPr>
          <p:spPr>
            <a:xfrm>
              <a:off x="4181694" y="6105610"/>
              <a:ext cx="869951" cy="4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92" y="10800"/>
                    <a:pt x="3784" y="21600"/>
                    <a:pt x="5834" y="21600"/>
                  </a:cubicBezTo>
                  <a:cubicBezTo>
                    <a:pt x="7883" y="21600"/>
                    <a:pt x="10091" y="10800"/>
                    <a:pt x="12377" y="5400"/>
                  </a:cubicBezTo>
                  <a:cubicBezTo>
                    <a:pt x="14663" y="0"/>
                    <a:pt x="17028" y="0"/>
                    <a:pt x="18578" y="0"/>
                  </a:cubicBezTo>
                  <a:cubicBezTo>
                    <a:pt x="20128" y="0"/>
                    <a:pt x="2086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8" name="Line"/>
            <p:cNvSpPr/>
            <p:nvPr/>
          </p:nvSpPr>
          <p:spPr>
            <a:xfrm>
              <a:off x="2019348" y="6681778"/>
              <a:ext cx="346641" cy="315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6" h="21014" fill="norm" stroke="1" extrusionOk="0">
                  <a:moveTo>
                    <a:pt x="11389" y="4771"/>
                  </a:moveTo>
                  <a:cubicBezTo>
                    <a:pt x="11518" y="4065"/>
                    <a:pt x="11647" y="3360"/>
                    <a:pt x="11454" y="2795"/>
                  </a:cubicBezTo>
                  <a:cubicBezTo>
                    <a:pt x="11261" y="2230"/>
                    <a:pt x="10747" y="1807"/>
                    <a:pt x="9589" y="1948"/>
                  </a:cubicBezTo>
                  <a:cubicBezTo>
                    <a:pt x="8432" y="2089"/>
                    <a:pt x="6632" y="2795"/>
                    <a:pt x="4897" y="4277"/>
                  </a:cubicBezTo>
                  <a:cubicBezTo>
                    <a:pt x="3161" y="5760"/>
                    <a:pt x="1489" y="8018"/>
                    <a:pt x="654" y="10136"/>
                  </a:cubicBezTo>
                  <a:cubicBezTo>
                    <a:pt x="-182" y="12254"/>
                    <a:pt x="-182" y="14230"/>
                    <a:pt x="461" y="16065"/>
                  </a:cubicBezTo>
                  <a:cubicBezTo>
                    <a:pt x="1104" y="17901"/>
                    <a:pt x="2389" y="19595"/>
                    <a:pt x="4639" y="20442"/>
                  </a:cubicBezTo>
                  <a:cubicBezTo>
                    <a:pt x="6889" y="21289"/>
                    <a:pt x="10104" y="21289"/>
                    <a:pt x="12932" y="19807"/>
                  </a:cubicBezTo>
                  <a:cubicBezTo>
                    <a:pt x="15761" y="18324"/>
                    <a:pt x="18204" y="15360"/>
                    <a:pt x="19618" y="12536"/>
                  </a:cubicBezTo>
                  <a:cubicBezTo>
                    <a:pt x="21032" y="9713"/>
                    <a:pt x="21418" y="7030"/>
                    <a:pt x="20711" y="4842"/>
                  </a:cubicBezTo>
                  <a:cubicBezTo>
                    <a:pt x="20004" y="2654"/>
                    <a:pt x="18204" y="960"/>
                    <a:pt x="16468" y="324"/>
                  </a:cubicBezTo>
                  <a:cubicBezTo>
                    <a:pt x="14732" y="-311"/>
                    <a:pt x="13061" y="113"/>
                    <a:pt x="11389" y="53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9" name="Line"/>
            <p:cNvSpPr/>
            <p:nvPr/>
          </p:nvSpPr>
          <p:spPr>
            <a:xfrm>
              <a:off x="3055627" y="3769451"/>
              <a:ext cx="1571697" cy="164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6" h="21460" fill="norm" stroke="1" extrusionOk="0">
                  <a:moveTo>
                    <a:pt x="3518" y="9885"/>
                  </a:moveTo>
                  <a:cubicBezTo>
                    <a:pt x="4593" y="9608"/>
                    <a:pt x="5669" y="9331"/>
                    <a:pt x="6701" y="8916"/>
                  </a:cubicBezTo>
                  <a:cubicBezTo>
                    <a:pt x="7733" y="8501"/>
                    <a:pt x="8721" y="7947"/>
                    <a:pt x="9710" y="7531"/>
                  </a:cubicBezTo>
                  <a:cubicBezTo>
                    <a:pt x="10698" y="7116"/>
                    <a:pt x="11687" y="6839"/>
                    <a:pt x="12748" y="6562"/>
                  </a:cubicBezTo>
                  <a:cubicBezTo>
                    <a:pt x="13809" y="6285"/>
                    <a:pt x="14943" y="6008"/>
                    <a:pt x="15917" y="5593"/>
                  </a:cubicBezTo>
                  <a:cubicBezTo>
                    <a:pt x="16890" y="5178"/>
                    <a:pt x="17704" y="4624"/>
                    <a:pt x="18548" y="3931"/>
                  </a:cubicBezTo>
                  <a:cubicBezTo>
                    <a:pt x="19391" y="3239"/>
                    <a:pt x="20263" y="2408"/>
                    <a:pt x="20771" y="1716"/>
                  </a:cubicBezTo>
                  <a:cubicBezTo>
                    <a:pt x="21280" y="1024"/>
                    <a:pt x="21426" y="470"/>
                    <a:pt x="21396" y="193"/>
                  </a:cubicBezTo>
                  <a:cubicBezTo>
                    <a:pt x="21367" y="-84"/>
                    <a:pt x="21164" y="-84"/>
                    <a:pt x="20568" y="331"/>
                  </a:cubicBezTo>
                  <a:cubicBezTo>
                    <a:pt x="19972" y="747"/>
                    <a:pt x="18984" y="1578"/>
                    <a:pt x="17966" y="2408"/>
                  </a:cubicBezTo>
                  <a:cubicBezTo>
                    <a:pt x="16949" y="3239"/>
                    <a:pt x="15902" y="4070"/>
                    <a:pt x="14870" y="4901"/>
                  </a:cubicBezTo>
                  <a:cubicBezTo>
                    <a:pt x="13838" y="5731"/>
                    <a:pt x="12820" y="6562"/>
                    <a:pt x="11716" y="7393"/>
                  </a:cubicBezTo>
                  <a:cubicBezTo>
                    <a:pt x="10611" y="8224"/>
                    <a:pt x="9419" y="9054"/>
                    <a:pt x="8227" y="10024"/>
                  </a:cubicBezTo>
                  <a:cubicBezTo>
                    <a:pt x="7035" y="10993"/>
                    <a:pt x="5843" y="12101"/>
                    <a:pt x="4768" y="13208"/>
                  </a:cubicBezTo>
                  <a:cubicBezTo>
                    <a:pt x="3692" y="14316"/>
                    <a:pt x="2733" y="15424"/>
                    <a:pt x="2006" y="16393"/>
                  </a:cubicBezTo>
                  <a:cubicBezTo>
                    <a:pt x="1279" y="17362"/>
                    <a:pt x="785" y="18193"/>
                    <a:pt x="465" y="18885"/>
                  </a:cubicBezTo>
                  <a:cubicBezTo>
                    <a:pt x="145" y="19578"/>
                    <a:pt x="0" y="20131"/>
                    <a:pt x="0" y="20547"/>
                  </a:cubicBezTo>
                  <a:cubicBezTo>
                    <a:pt x="0" y="20962"/>
                    <a:pt x="145" y="21239"/>
                    <a:pt x="698" y="21378"/>
                  </a:cubicBezTo>
                  <a:cubicBezTo>
                    <a:pt x="1250" y="21516"/>
                    <a:pt x="2209" y="21516"/>
                    <a:pt x="3227" y="21101"/>
                  </a:cubicBezTo>
                  <a:cubicBezTo>
                    <a:pt x="4244" y="20685"/>
                    <a:pt x="5320" y="19854"/>
                    <a:pt x="6454" y="19024"/>
                  </a:cubicBezTo>
                  <a:cubicBezTo>
                    <a:pt x="7588" y="18193"/>
                    <a:pt x="8780" y="17362"/>
                    <a:pt x="9957" y="16670"/>
                  </a:cubicBezTo>
                  <a:cubicBezTo>
                    <a:pt x="11134" y="15978"/>
                    <a:pt x="12297" y="15424"/>
                    <a:pt x="13387" y="14870"/>
                  </a:cubicBezTo>
                  <a:cubicBezTo>
                    <a:pt x="14478" y="14316"/>
                    <a:pt x="15495" y="13762"/>
                    <a:pt x="16556" y="12931"/>
                  </a:cubicBezTo>
                  <a:cubicBezTo>
                    <a:pt x="17617" y="12101"/>
                    <a:pt x="18722" y="10993"/>
                    <a:pt x="19420" y="10301"/>
                  </a:cubicBezTo>
                  <a:cubicBezTo>
                    <a:pt x="20117" y="9608"/>
                    <a:pt x="20408" y="9331"/>
                    <a:pt x="20641" y="8778"/>
                  </a:cubicBezTo>
                  <a:cubicBezTo>
                    <a:pt x="20873" y="8224"/>
                    <a:pt x="21048" y="7393"/>
                    <a:pt x="21033" y="6701"/>
                  </a:cubicBezTo>
                  <a:cubicBezTo>
                    <a:pt x="21019" y="6008"/>
                    <a:pt x="20815" y="5454"/>
                    <a:pt x="20132" y="5039"/>
                  </a:cubicBezTo>
                  <a:cubicBezTo>
                    <a:pt x="19449" y="4624"/>
                    <a:pt x="18286" y="4347"/>
                    <a:pt x="17138" y="4347"/>
                  </a:cubicBezTo>
                  <a:cubicBezTo>
                    <a:pt x="15989" y="4347"/>
                    <a:pt x="14855" y="4624"/>
                    <a:pt x="13664" y="5316"/>
                  </a:cubicBezTo>
                  <a:cubicBezTo>
                    <a:pt x="12472" y="6008"/>
                    <a:pt x="11222" y="7116"/>
                    <a:pt x="10044" y="8224"/>
                  </a:cubicBezTo>
                  <a:cubicBezTo>
                    <a:pt x="8867" y="9331"/>
                    <a:pt x="7762" y="10439"/>
                    <a:pt x="6832" y="11408"/>
                  </a:cubicBezTo>
                  <a:cubicBezTo>
                    <a:pt x="5901" y="12378"/>
                    <a:pt x="5146" y="13208"/>
                    <a:pt x="4666" y="13901"/>
                  </a:cubicBezTo>
                  <a:cubicBezTo>
                    <a:pt x="4186" y="14593"/>
                    <a:pt x="3983" y="15147"/>
                    <a:pt x="4012" y="15424"/>
                  </a:cubicBezTo>
                  <a:cubicBezTo>
                    <a:pt x="4041" y="15701"/>
                    <a:pt x="4303" y="15701"/>
                    <a:pt x="5015" y="15147"/>
                  </a:cubicBezTo>
                  <a:cubicBezTo>
                    <a:pt x="5727" y="14593"/>
                    <a:pt x="6890" y="13485"/>
                    <a:pt x="8024" y="12378"/>
                  </a:cubicBezTo>
                  <a:cubicBezTo>
                    <a:pt x="9157" y="11270"/>
                    <a:pt x="10262" y="10162"/>
                    <a:pt x="11440" y="9193"/>
                  </a:cubicBezTo>
                  <a:cubicBezTo>
                    <a:pt x="12617" y="8224"/>
                    <a:pt x="13867" y="7393"/>
                    <a:pt x="15044" y="6839"/>
                  </a:cubicBezTo>
                  <a:cubicBezTo>
                    <a:pt x="16222" y="6285"/>
                    <a:pt x="17327" y="6008"/>
                    <a:pt x="18359" y="5870"/>
                  </a:cubicBezTo>
                  <a:cubicBezTo>
                    <a:pt x="19391" y="5731"/>
                    <a:pt x="20350" y="5731"/>
                    <a:pt x="20902" y="5593"/>
                  </a:cubicBezTo>
                  <a:cubicBezTo>
                    <a:pt x="21455" y="5454"/>
                    <a:pt x="21600" y="5178"/>
                    <a:pt x="21585" y="5039"/>
                  </a:cubicBezTo>
                  <a:cubicBezTo>
                    <a:pt x="21571" y="4901"/>
                    <a:pt x="21396" y="4901"/>
                    <a:pt x="20713" y="5039"/>
                  </a:cubicBezTo>
                  <a:cubicBezTo>
                    <a:pt x="20030" y="5178"/>
                    <a:pt x="18838" y="5454"/>
                    <a:pt x="17806" y="5870"/>
                  </a:cubicBezTo>
                  <a:cubicBezTo>
                    <a:pt x="16774" y="6285"/>
                    <a:pt x="15902" y="6839"/>
                    <a:pt x="15321" y="7254"/>
                  </a:cubicBezTo>
                  <a:cubicBezTo>
                    <a:pt x="14739" y="7670"/>
                    <a:pt x="14448" y="7947"/>
                    <a:pt x="14187" y="8362"/>
                  </a:cubicBezTo>
                  <a:cubicBezTo>
                    <a:pt x="13925" y="8778"/>
                    <a:pt x="13693" y="9331"/>
                    <a:pt x="13678" y="9331"/>
                  </a:cubicBezTo>
                  <a:cubicBezTo>
                    <a:pt x="13664" y="9331"/>
                    <a:pt x="13867" y="8778"/>
                    <a:pt x="14347" y="7670"/>
                  </a:cubicBezTo>
                  <a:cubicBezTo>
                    <a:pt x="14826" y="6562"/>
                    <a:pt x="15582" y="4901"/>
                    <a:pt x="16091" y="3516"/>
                  </a:cubicBezTo>
                  <a:cubicBezTo>
                    <a:pt x="16600" y="2131"/>
                    <a:pt x="16861" y="1024"/>
                    <a:pt x="16949" y="1301"/>
                  </a:cubicBezTo>
                  <a:cubicBezTo>
                    <a:pt x="17036" y="1578"/>
                    <a:pt x="16949" y="3239"/>
                    <a:pt x="16861" y="4624"/>
                  </a:cubicBezTo>
                  <a:cubicBezTo>
                    <a:pt x="16774" y="6008"/>
                    <a:pt x="16687" y="7116"/>
                    <a:pt x="16600" y="822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0" name="Line"/>
            <p:cNvSpPr/>
            <p:nvPr/>
          </p:nvSpPr>
          <p:spPr>
            <a:xfrm>
              <a:off x="5426294" y="3716790"/>
              <a:ext cx="527051" cy="73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9" fill="norm" stroke="1" extrusionOk="0">
                  <a:moveTo>
                    <a:pt x="0" y="9613"/>
                  </a:moveTo>
                  <a:cubicBezTo>
                    <a:pt x="3123" y="7762"/>
                    <a:pt x="6246" y="5910"/>
                    <a:pt x="9195" y="4059"/>
                  </a:cubicBezTo>
                  <a:cubicBezTo>
                    <a:pt x="12145" y="2208"/>
                    <a:pt x="14920" y="356"/>
                    <a:pt x="15831" y="48"/>
                  </a:cubicBezTo>
                  <a:cubicBezTo>
                    <a:pt x="16742" y="-261"/>
                    <a:pt x="15788" y="973"/>
                    <a:pt x="14096" y="2825"/>
                  </a:cubicBezTo>
                  <a:cubicBezTo>
                    <a:pt x="12405" y="4676"/>
                    <a:pt x="9976" y="7145"/>
                    <a:pt x="7720" y="9613"/>
                  </a:cubicBezTo>
                  <a:cubicBezTo>
                    <a:pt x="5465" y="12082"/>
                    <a:pt x="3383" y="14550"/>
                    <a:pt x="2125" y="16093"/>
                  </a:cubicBezTo>
                  <a:cubicBezTo>
                    <a:pt x="867" y="17636"/>
                    <a:pt x="434" y="18253"/>
                    <a:pt x="434" y="19179"/>
                  </a:cubicBezTo>
                  <a:cubicBezTo>
                    <a:pt x="434" y="20105"/>
                    <a:pt x="867" y="21339"/>
                    <a:pt x="2472" y="21339"/>
                  </a:cubicBezTo>
                  <a:cubicBezTo>
                    <a:pt x="4077" y="21339"/>
                    <a:pt x="6853" y="20105"/>
                    <a:pt x="9629" y="17945"/>
                  </a:cubicBezTo>
                  <a:cubicBezTo>
                    <a:pt x="12405" y="15785"/>
                    <a:pt x="15181" y="12699"/>
                    <a:pt x="17176" y="11465"/>
                  </a:cubicBezTo>
                  <a:cubicBezTo>
                    <a:pt x="19171" y="10230"/>
                    <a:pt x="20386" y="10848"/>
                    <a:pt x="21600" y="1146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1" name="Line"/>
            <p:cNvSpPr/>
            <p:nvPr/>
          </p:nvSpPr>
          <p:spPr>
            <a:xfrm>
              <a:off x="5489794" y="3744136"/>
              <a:ext cx="514351" cy="75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4" fill="norm" stroke="1" extrusionOk="0">
                  <a:moveTo>
                    <a:pt x="0" y="21394"/>
                  </a:moveTo>
                  <a:cubicBezTo>
                    <a:pt x="2578" y="15394"/>
                    <a:pt x="5156" y="9394"/>
                    <a:pt x="7556" y="5794"/>
                  </a:cubicBezTo>
                  <a:cubicBezTo>
                    <a:pt x="9956" y="2194"/>
                    <a:pt x="12178" y="994"/>
                    <a:pt x="13511" y="394"/>
                  </a:cubicBezTo>
                  <a:cubicBezTo>
                    <a:pt x="14844" y="-206"/>
                    <a:pt x="15289" y="-206"/>
                    <a:pt x="15733" y="994"/>
                  </a:cubicBezTo>
                  <a:cubicBezTo>
                    <a:pt x="16178" y="2194"/>
                    <a:pt x="16622" y="4594"/>
                    <a:pt x="16578" y="6694"/>
                  </a:cubicBezTo>
                  <a:cubicBezTo>
                    <a:pt x="16533" y="8794"/>
                    <a:pt x="16000" y="10594"/>
                    <a:pt x="14089" y="12694"/>
                  </a:cubicBezTo>
                  <a:cubicBezTo>
                    <a:pt x="12178" y="14794"/>
                    <a:pt x="8889" y="17194"/>
                    <a:pt x="6889" y="18694"/>
                  </a:cubicBezTo>
                  <a:cubicBezTo>
                    <a:pt x="4889" y="20194"/>
                    <a:pt x="4178" y="20794"/>
                    <a:pt x="4044" y="20794"/>
                  </a:cubicBezTo>
                  <a:cubicBezTo>
                    <a:pt x="3911" y="20794"/>
                    <a:pt x="4356" y="20194"/>
                    <a:pt x="6222" y="18094"/>
                  </a:cubicBezTo>
                  <a:cubicBezTo>
                    <a:pt x="8089" y="15994"/>
                    <a:pt x="11378" y="12394"/>
                    <a:pt x="14178" y="10894"/>
                  </a:cubicBezTo>
                  <a:cubicBezTo>
                    <a:pt x="16978" y="9394"/>
                    <a:pt x="19289" y="9994"/>
                    <a:pt x="21600" y="1059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2" name="Line"/>
            <p:cNvSpPr/>
            <p:nvPr/>
          </p:nvSpPr>
          <p:spPr>
            <a:xfrm>
              <a:off x="3343494" y="3801720"/>
              <a:ext cx="1125083" cy="132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1" h="21412" fill="norm" stroke="1" extrusionOk="0">
                  <a:moveTo>
                    <a:pt x="0" y="21412"/>
                  </a:moveTo>
                  <a:cubicBezTo>
                    <a:pt x="1340" y="20041"/>
                    <a:pt x="2680" y="18669"/>
                    <a:pt x="4060" y="17126"/>
                  </a:cubicBezTo>
                  <a:cubicBezTo>
                    <a:pt x="5441" y="15583"/>
                    <a:pt x="6862" y="13869"/>
                    <a:pt x="8283" y="12326"/>
                  </a:cubicBezTo>
                  <a:cubicBezTo>
                    <a:pt x="9704" y="10783"/>
                    <a:pt x="11125" y="9412"/>
                    <a:pt x="12586" y="8383"/>
                  </a:cubicBezTo>
                  <a:cubicBezTo>
                    <a:pt x="14048" y="7355"/>
                    <a:pt x="15550" y="6669"/>
                    <a:pt x="16890" y="6326"/>
                  </a:cubicBezTo>
                  <a:cubicBezTo>
                    <a:pt x="18230" y="5983"/>
                    <a:pt x="19408" y="5983"/>
                    <a:pt x="20098" y="5812"/>
                  </a:cubicBezTo>
                  <a:cubicBezTo>
                    <a:pt x="20788" y="5641"/>
                    <a:pt x="20991" y="5298"/>
                    <a:pt x="21194" y="4612"/>
                  </a:cubicBezTo>
                  <a:cubicBezTo>
                    <a:pt x="21397" y="3926"/>
                    <a:pt x="21600" y="2898"/>
                    <a:pt x="21580" y="2212"/>
                  </a:cubicBezTo>
                  <a:cubicBezTo>
                    <a:pt x="21559" y="1526"/>
                    <a:pt x="21316" y="1183"/>
                    <a:pt x="20402" y="1012"/>
                  </a:cubicBezTo>
                  <a:cubicBezTo>
                    <a:pt x="19489" y="841"/>
                    <a:pt x="17905" y="841"/>
                    <a:pt x="16322" y="1355"/>
                  </a:cubicBezTo>
                  <a:cubicBezTo>
                    <a:pt x="14738" y="1869"/>
                    <a:pt x="13155" y="2898"/>
                    <a:pt x="11632" y="4269"/>
                  </a:cubicBezTo>
                  <a:cubicBezTo>
                    <a:pt x="10110" y="5641"/>
                    <a:pt x="8648" y="7355"/>
                    <a:pt x="7795" y="8383"/>
                  </a:cubicBezTo>
                  <a:cubicBezTo>
                    <a:pt x="6943" y="9412"/>
                    <a:pt x="6699" y="9755"/>
                    <a:pt x="6435" y="10441"/>
                  </a:cubicBezTo>
                  <a:cubicBezTo>
                    <a:pt x="6171" y="11126"/>
                    <a:pt x="5887" y="12155"/>
                    <a:pt x="5847" y="12841"/>
                  </a:cubicBezTo>
                  <a:cubicBezTo>
                    <a:pt x="5806" y="13526"/>
                    <a:pt x="6009" y="13869"/>
                    <a:pt x="6801" y="13869"/>
                  </a:cubicBezTo>
                  <a:cubicBezTo>
                    <a:pt x="7592" y="13869"/>
                    <a:pt x="8973" y="13526"/>
                    <a:pt x="10475" y="12498"/>
                  </a:cubicBezTo>
                  <a:cubicBezTo>
                    <a:pt x="11977" y="11469"/>
                    <a:pt x="13602" y="9755"/>
                    <a:pt x="15124" y="8212"/>
                  </a:cubicBezTo>
                  <a:cubicBezTo>
                    <a:pt x="16647" y="6669"/>
                    <a:pt x="18068" y="5298"/>
                    <a:pt x="18920" y="4441"/>
                  </a:cubicBezTo>
                  <a:cubicBezTo>
                    <a:pt x="19773" y="3583"/>
                    <a:pt x="20057" y="3241"/>
                    <a:pt x="20341" y="2555"/>
                  </a:cubicBezTo>
                  <a:cubicBezTo>
                    <a:pt x="20626" y="1869"/>
                    <a:pt x="20910" y="841"/>
                    <a:pt x="20910" y="326"/>
                  </a:cubicBezTo>
                  <a:cubicBezTo>
                    <a:pt x="20910" y="-188"/>
                    <a:pt x="20626" y="-188"/>
                    <a:pt x="20179" y="1012"/>
                  </a:cubicBezTo>
                  <a:cubicBezTo>
                    <a:pt x="19732" y="2212"/>
                    <a:pt x="19123" y="4612"/>
                    <a:pt x="18514" y="701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3" name="Line"/>
            <p:cNvSpPr/>
            <p:nvPr/>
          </p:nvSpPr>
          <p:spPr>
            <a:xfrm>
              <a:off x="5496144" y="3756904"/>
              <a:ext cx="318627" cy="69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1" h="21354" fill="norm" stroke="1" extrusionOk="0">
                  <a:moveTo>
                    <a:pt x="0" y="21354"/>
                  </a:moveTo>
                  <a:cubicBezTo>
                    <a:pt x="3979" y="15463"/>
                    <a:pt x="7958" y="9572"/>
                    <a:pt x="11084" y="5972"/>
                  </a:cubicBezTo>
                  <a:cubicBezTo>
                    <a:pt x="14211" y="2372"/>
                    <a:pt x="16484" y="1063"/>
                    <a:pt x="18189" y="409"/>
                  </a:cubicBezTo>
                  <a:cubicBezTo>
                    <a:pt x="19895" y="-246"/>
                    <a:pt x="21032" y="-246"/>
                    <a:pt x="21316" y="1390"/>
                  </a:cubicBezTo>
                  <a:cubicBezTo>
                    <a:pt x="21600" y="3027"/>
                    <a:pt x="21032" y="6299"/>
                    <a:pt x="20463" y="957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4" name="Line"/>
            <p:cNvSpPr/>
            <p:nvPr/>
          </p:nvSpPr>
          <p:spPr>
            <a:xfrm>
              <a:off x="5615122" y="3800560"/>
              <a:ext cx="204873" cy="28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0696" fill="norm" stroke="1" extrusionOk="0">
                  <a:moveTo>
                    <a:pt x="3480" y="18514"/>
                  </a:moveTo>
                  <a:cubicBezTo>
                    <a:pt x="1937" y="20057"/>
                    <a:pt x="394" y="21600"/>
                    <a:pt x="64" y="20057"/>
                  </a:cubicBezTo>
                  <a:cubicBezTo>
                    <a:pt x="-267" y="18514"/>
                    <a:pt x="615" y="13886"/>
                    <a:pt x="4362" y="10029"/>
                  </a:cubicBezTo>
                  <a:cubicBezTo>
                    <a:pt x="8109" y="6171"/>
                    <a:pt x="14721" y="3086"/>
                    <a:pt x="21333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5" name="Line"/>
            <p:cNvSpPr/>
            <p:nvPr/>
          </p:nvSpPr>
          <p:spPr>
            <a:xfrm>
              <a:off x="4350197" y="2491106"/>
              <a:ext cx="437192" cy="509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479" fill="norm" stroke="1" extrusionOk="0">
                  <a:moveTo>
                    <a:pt x="21329" y="1932"/>
                  </a:moveTo>
                  <a:cubicBezTo>
                    <a:pt x="21433" y="1307"/>
                    <a:pt x="21537" y="682"/>
                    <a:pt x="21329" y="325"/>
                  </a:cubicBezTo>
                  <a:cubicBezTo>
                    <a:pt x="21122" y="-32"/>
                    <a:pt x="20602" y="-121"/>
                    <a:pt x="19045" y="191"/>
                  </a:cubicBezTo>
                  <a:cubicBezTo>
                    <a:pt x="17487" y="504"/>
                    <a:pt x="14891" y="1218"/>
                    <a:pt x="12606" y="2155"/>
                  </a:cubicBezTo>
                  <a:cubicBezTo>
                    <a:pt x="10322" y="3092"/>
                    <a:pt x="8349" y="4253"/>
                    <a:pt x="7050" y="5458"/>
                  </a:cubicBezTo>
                  <a:cubicBezTo>
                    <a:pt x="5752" y="6662"/>
                    <a:pt x="5129" y="7912"/>
                    <a:pt x="4610" y="8939"/>
                  </a:cubicBezTo>
                  <a:cubicBezTo>
                    <a:pt x="4091" y="9965"/>
                    <a:pt x="3675" y="10768"/>
                    <a:pt x="3104" y="12018"/>
                  </a:cubicBezTo>
                  <a:cubicBezTo>
                    <a:pt x="2533" y="13267"/>
                    <a:pt x="1806" y="14963"/>
                    <a:pt x="1287" y="16258"/>
                  </a:cubicBezTo>
                  <a:cubicBezTo>
                    <a:pt x="768" y="17552"/>
                    <a:pt x="456" y="18444"/>
                    <a:pt x="249" y="19114"/>
                  </a:cubicBezTo>
                  <a:cubicBezTo>
                    <a:pt x="41" y="19783"/>
                    <a:pt x="-63" y="20229"/>
                    <a:pt x="41" y="20586"/>
                  </a:cubicBezTo>
                  <a:cubicBezTo>
                    <a:pt x="145" y="20943"/>
                    <a:pt x="456" y="21211"/>
                    <a:pt x="768" y="214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6" name="Line"/>
            <p:cNvSpPr/>
            <p:nvPr/>
          </p:nvSpPr>
          <p:spPr>
            <a:xfrm>
              <a:off x="4315044" y="2835360"/>
              <a:ext cx="165101" cy="158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2" fill="norm" stroke="1" extrusionOk="0">
                  <a:moveTo>
                    <a:pt x="0" y="0"/>
                  </a:moveTo>
                  <a:cubicBezTo>
                    <a:pt x="831" y="4547"/>
                    <a:pt x="1662" y="9095"/>
                    <a:pt x="2077" y="12079"/>
                  </a:cubicBezTo>
                  <a:cubicBezTo>
                    <a:pt x="2492" y="15063"/>
                    <a:pt x="2492" y="16484"/>
                    <a:pt x="2631" y="17905"/>
                  </a:cubicBezTo>
                  <a:cubicBezTo>
                    <a:pt x="2769" y="19326"/>
                    <a:pt x="3046" y="20747"/>
                    <a:pt x="3877" y="21174"/>
                  </a:cubicBezTo>
                  <a:cubicBezTo>
                    <a:pt x="4708" y="21600"/>
                    <a:pt x="6092" y="21032"/>
                    <a:pt x="9138" y="18474"/>
                  </a:cubicBezTo>
                  <a:cubicBezTo>
                    <a:pt x="12185" y="15916"/>
                    <a:pt x="16892" y="11368"/>
                    <a:pt x="21600" y="682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7" name="Line"/>
            <p:cNvSpPr/>
            <p:nvPr/>
          </p:nvSpPr>
          <p:spPr>
            <a:xfrm>
              <a:off x="4861144" y="2393087"/>
              <a:ext cx="177801" cy="310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5" fill="norm" stroke="1" extrusionOk="0">
                  <a:moveTo>
                    <a:pt x="0" y="6370"/>
                  </a:moveTo>
                  <a:cubicBezTo>
                    <a:pt x="771" y="9995"/>
                    <a:pt x="1543" y="13619"/>
                    <a:pt x="1929" y="15866"/>
                  </a:cubicBezTo>
                  <a:cubicBezTo>
                    <a:pt x="2314" y="18113"/>
                    <a:pt x="2314" y="18983"/>
                    <a:pt x="2314" y="19780"/>
                  </a:cubicBezTo>
                  <a:cubicBezTo>
                    <a:pt x="2314" y="20577"/>
                    <a:pt x="2314" y="21302"/>
                    <a:pt x="2057" y="21230"/>
                  </a:cubicBezTo>
                  <a:cubicBezTo>
                    <a:pt x="1800" y="21157"/>
                    <a:pt x="1286" y="20287"/>
                    <a:pt x="1157" y="17243"/>
                  </a:cubicBezTo>
                  <a:cubicBezTo>
                    <a:pt x="1029" y="14199"/>
                    <a:pt x="1286" y="8980"/>
                    <a:pt x="2057" y="5646"/>
                  </a:cubicBezTo>
                  <a:cubicBezTo>
                    <a:pt x="2829" y="2311"/>
                    <a:pt x="4114" y="862"/>
                    <a:pt x="6300" y="282"/>
                  </a:cubicBezTo>
                  <a:cubicBezTo>
                    <a:pt x="8486" y="-298"/>
                    <a:pt x="11571" y="-8"/>
                    <a:pt x="13500" y="1369"/>
                  </a:cubicBezTo>
                  <a:cubicBezTo>
                    <a:pt x="15429" y="2746"/>
                    <a:pt x="16200" y="5211"/>
                    <a:pt x="15043" y="7530"/>
                  </a:cubicBezTo>
                  <a:cubicBezTo>
                    <a:pt x="13886" y="9850"/>
                    <a:pt x="10800" y="12024"/>
                    <a:pt x="8614" y="13184"/>
                  </a:cubicBezTo>
                  <a:cubicBezTo>
                    <a:pt x="6429" y="14344"/>
                    <a:pt x="5143" y="14489"/>
                    <a:pt x="4114" y="14271"/>
                  </a:cubicBezTo>
                  <a:cubicBezTo>
                    <a:pt x="3086" y="14054"/>
                    <a:pt x="2314" y="13474"/>
                    <a:pt x="2571" y="13111"/>
                  </a:cubicBezTo>
                  <a:cubicBezTo>
                    <a:pt x="2829" y="12749"/>
                    <a:pt x="4114" y="12604"/>
                    <a:pt x="6686" y="13184"/>
                  </a:cubicBezTo>
                  <a:cubicBezTo>
                    <a:pt x="9257" y="13764"/>
                    <a:pt x="13114" y="15068"/>
                    <a:pt x="15814" y="15938"/>
                  </a:cubicBezTo>
                  <a:cubicBezTo>
                    <a:pt x="18514" y="16808"/>
                    <a:pt x="20057" y="17243"/>
                    <a:pt x="21600" y="176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8" name="Line"/>
            <p:cNvSpPr/>
            <p:nvPr/>
          </p:nvSpPr>
          <p:spPr>
            <a:xfrm>
              <a:off x="5083394" y="2403560"/>
              <a:ext cx="203201" cy="2027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9" fill="norm" stroke="1" extrusionOk="0">
                  <a:moveTo>
                    <a:pt x="0" y="0"/>
                  </a:moveTo>
                  <a:cubicBezTo>
                    <a:pt x="900" y="3967"/>
                    <a:pt x="1800" y="7935"/>
                    <a:pt x="2812" y="11241"/>
                  </a:cubicBezTo>
                  <a:cubicBezTo>
                    <a:pt x="3825" y="14547"/>
                    <a:pt x="4950" y="17192"/>
                    <a:pt x="5850" y="18955"/>
                  </a:cubicBezTo>
                  <a:cubicBezTo>
                    <a:pt x="6750" y="20718"/>
                    <a:pt x="7425" y="21600"/>
                    <a:pt x="9112" y="20829"/>
                  </a:cubicBezTo>
                  <a:cubicBezTo>
                    <a:pt x="10800" y="20057"/>
                    <a:pt x="13500" y="17633"/>
                    <a:pt x="15750" y="13886"/>
                  </a:cubicBezTo>
                  <a:cubicBezTo>
                    <a:pt x="18000" y="10139"/>
                    <a:pt x="19800" y="506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9" name="Line"/>
            <p:cNvSpPr/>
            <p:nvPr/>
          </p:nvSpPr>
          <p:spPr>
            <a:xfrm>
              <a:off x="5376757" y="3604718"/>
              <a:ext cx="589288" cy="124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211" fill="norm" stroke="1" extrusionOk="0">
                  <a:moveTo>
                    <a:pt x="2731" y="16029"/>
                  </a:moveTo>
                  <a:cubicBezTo>
                    <a:pt x="5508" y="12429"/>
                    <a:pt x="8286" y="8829"/>
                    <a:pt x="11063" y="6129"/>
                  </a:cubicBezTo>
                  <a:cubicBezTo>
                    <a:pt x="13840" y="3429"/>
                    <a:pt x="16617" y="1629"/>
                    <a:pt x="18198" y="729"/>
                  </a:cubicBezTo>
                  <a:cubicBezTo>
                    <a:pt x="19780" y="-171"/>
                    <a:pt x="20166" y="-171"/>
                    <a:pt x="20127" y="369"/>
                  </a:cubicBezTo>
                  <a:cubicBezTo>
                    <a:pt x="20088" y="909"/>
                    <a:pt x="19626" y="1989"/>
                    <a:pt x="17813" y="3969"/>
                  </a:cubicBezTo>
                  <a:cubicBezTo>
                    <a:pt x="16000" y="5949"/>
                    <a:pt x="12837" y="8829"/>
                    <a:pt x="9751" y="11529"/>
                  </a:cubicBezTo>
                  <a:cubicBezTo>
                    <a:pt x="6666" y="14229"/>
                    <a:pt x="3657" y="16749"/>
                    <a:pt x="1960" y="18189"/>
                  </a:cubicBezTo>
                  <a:cubicBezTo>
                    <a:pt x="263" y="19629"/>
                    <a:pt x="-123" y="19989"/>
                    <a:pt x="31" y="19629"/>
                  </a:cubicBezTo>
                  <a:cubicBezTo>
                    <a:pt x="186" y="19269"/>
                    <a:pt x="880" y="18189"/>
                    <a:pt x="2538" y="16569"/>
                  </a:cubicBezTo>
                  <a:cubicBezTo>
                    <a:pt x="4197" y="14949"/>
                    <a:pt x="6820" y="12789"/>
                    <a:pt x="8671" y="11529"/>
                  </a:cubicBezTo>
                  <a:cubicBezTo>
                    <a:pt x="10523" y="10269"/>
                    <a:pt x="11603" y="9909"/>
                    <a:pt x="12336" y="9549"/>
                  </a:cubicBezTo>
                  <a:cubicBezTo>
                    <a:pt x="13068" y="9189"/>
                    <a:pt x="13454" y="8829"/>
                    <a:pt x="13377" y="8829"/>
                  </a:cubicBezTo>
                  <a:cubicBezTo>
                    <a:pt x="13300" y="8829"/>
                    <a:pt x="12760" y="9189"/>
                    <a:pt x="11178" y="10809"/>
                  </a:cubicBezTo>
                  <a:cubicBezTo>
                    <a:pt x="9597" y="12429"/>
                    <a:pt x="6974" y="15309"/>
                    <a:pt x="5354" y="17289"/>
                  </a:cubicBezTo>
                  <a:cubicBezTo>
                    <a:pt x="3734" y="19269"/>
                    <a:pt x="3117" y="20349"/>
                    <a:pt x="3001" y="20889"/>
                  </a:cubicBezTo>
                  <a:cubicBezTo>
                    <a:pt x="2886" y="21429"/>
                    <a:pt x="3271" y="21429"/>
                    <a:pt x="5007" y="19809"/>
                  </a:cubicBezTo>
                  <a:cubicBezTo>
                    <a:pt x="6743" y="18189"/>
                    <a:pt x="9828" y="14949"/>
                    <a:pt x="12644" y="12789"/>
                  </a:cubicBezTo>
                  <a:cubicBezTo>
                    <a:pt x="15460" y="10629"/>
                    <a:pt x="18006" y="9549"/>
                    <a:pt x="19433" y="9549"/>
                  </a:cubicBezTo>
                  <a:cubicBezTo>
                    <a:pt x="20860" y="9549"/>
                    <a:pt x="21168" y="10629"/>
                    <a:pt x="21477" y="1170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0" name="Line"/>
            <p:cNvSpPr/>
            <p:nvPr/>
          </p:nvSpPr>
          <p:spPr>
            <a:xfrm>
              <a:off x="6023194" y="3405337"/>
              <a:ext cx="444501" cy="426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4" fill="norm" stroke="1" extrusionOk="0">
                  <a:moveTo>
                    <a:pt x="0" y="1673"/>
                  </a:moveTo>
                  <a:cubicBezTo>
                    <a:pt x="206" y="1141"/>
                    <a:pt x="411" y="609"/>
                    <a:pt x="1131" y="290"/>
                  </a:cubicBezTo>
                  <a:cubicBezTo>
                    <a:pt x="1851" y="-30"/>
                    <a:pt x="3086" y="-136"/>
                    <a:pt x="4320" y="236"/>
                  </a:cubicBezTo>
                  <a:cubicBezTo>
                    <a:pt x="5554" y="609"/>
                    <a:pt x="6789" y="1460"/>
                    <a:pt x="8229" y="3056"/>
                  </a:cubicBezTo>
                  <a:cubicBezTo>
                    <a:pt x="9669" y="4652"/>
                    <a:pt x="11314" y="6993"/>
                    <a:pt x="13114" y="9547"/>
                  </a:cubicBezTo>
                  <a:cubicBezTo>
                    <a:pt x="14914" y="12100"/>
                    <a:pt x="16869" y="14867"/>
                    <a:pt x="18309" y="16889"/>
                  </a:cubicBezTo>
                  <a:cubicBezTo>
                    <a:pt x="19749" y="18910"/>
                    <a:pt x="20674" y="20187"/>
                    <a:pt x="21600" y="214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1" name="Line"/>
            <p:cNvSpPr/>
            <p:nvPr/>
          </p:nvSpPr>
          <p:spPr>
            <a:xfrm>
              <a:off x="6004144" y="3379197"/>
              <a:ext cx="177801" cy="193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1" fill="norm" stroke="1" extrusionOk="0">
                  <a:moveTo>
                    <a:pt x="0" y="6519"/>
                  </a:moveTo>
                  <a:cubicBezTo>
                    <a:pt x="257" y="9074"/>
                    <a:pt x="514" y="11629"/>
                    <a:pt x="771" y="13719"/>
                  </a:cubicBezTo>
                  <a:cubicBezTo>
                    <a:pt x="1029" y="15810"/>
                    <a:pt x="1286" y="17436"/>
                    <a:pt x="1543" y="18829"/>
                  </a:cubicBezTo>
                  <a:cubicBezTo>
                    <a:pt x="1800" y="20223"/>
                    <a:pt x="2057" y="21384"/>
                    <a:pt x="2186" y="21152"/>
                  </a:cubicBezTo>
                  <a:cubicBezTo>
                    <a:pt x="2314" y="20919"/>
                    <a:pt x="2314" y="19294"/>
                    <a:pt x="2700" y="16158"/>
                  </a:cubicBezTo>
                  <a:cubicBezTo>
                    <a:pt x="3086" y="13023"/>
                    <a:pt x="3857" y="8378"/>
                    <a:pt x="6429" y="5358"/>
                  </a:cubicBezTo>
                  <a:cubicBezTo>
                    <a:pt x="9000" y="2339"/>
                    <a:pt x="13371" y="945"/>
                    <a:pt x="16200" y="365"/>
                  </a:cubicBezTo>
                  <a:cubicBezTo>
                    <a:pt x="19029" y="-216"/>
                    <a:pt x="20314" y="16"/>
                    <a:pt x="21600" y="24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2" name="Line"/>
            <p:cNvSpPr/>
            <p:nvPr/>
          </p:nvSpPr>
          <p:spPr>
            <a:xfrm>
              <a:off x="6520611" y="3743410"/>
              <a:ext cx="61384" cy="195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2" fill="norm" stroke="1" extrusionOk="0">
                  <a:moveTo>
                    <a:pt x="14897" y="4136"/>
                  </a:moveTo>
                  <a:cubicBezTo>
                    <a:pt x="15641" y="2068"/>
                    <a:pt x="16386" y="0"/>
                    <a:pt x="14897" y="0"/>
                  </a:cubicBezTo>
                  <a:cubicBezTo>
                    <a:pt x="13407" y="0"/>
                    <a:pt x="9683" y="2068"/>
                    <a:pt x="6331" y="4940"/>
                  </a:cubicBezTo>
                  <a:cubicBezTo>
                    <a:pt x="2979" y="7813"/>
                    <a:pt x="0" y="11489"/>
                    <a:pt x="0" y="14477"/>
                  </a:cubicBezTo>
                  <a:cubicBezTo>
                    <a:pt x="0" y="17464"/>
                    <a:pt x="2979" y="19762"/>
                    <a:pt x="7076" y="20681"/>
                  </a:cubicBezTo>
                  <a:cubicBezTo>
                    <a:pt x="11172" y="21600"/>
                    <a:pt x="16386" y="21140"/>
                    <a:pt x="21600" y="2068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3" name="Line"/>
            <p:cNvSpPr/>
            <p:nvPr/>
          </p:nvSpPr>
          <p:spPr>
            <a:xfrm>
              <a:off x="6630277" y="3768810"/>
              <a:ext cx="98292" cy="159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7" h="21084" fill="norm" stroke="1" extrusionOk="0">
                  <a:moveTo>
                    <a:pt x="18085" y="0"/>
                  </a:moveTo>
                  <a:cubicBezTo>
                    <a:pt x="13585" y="842"/>
                    <a:pt x="9085" y="1683"/>
                    <a:pt x="5935" y="3506"/>
                  </a:cubicBezTo>
                  <a:cubicBezTo>
                    <a:pt x="2785" y="5330"/>
                    <a:pt x="985" y="8135"/>
                    <a:pt x="310" y="11221"/>
                  </a:cubicBezTo>
                  <a:cubicBezTo>
                    <a:pt x="-365" y="14306"/>
                    <a:pt x="85" y="17673"/>
                    <a:pt x="1435" y="19496"/>
                  </a:cubicBezTo>
                  <a:cubicBezTo>
                    <a:pt x="2785" y="21319"/>
                    <a:pt x="5035" y="21600"/>
                    <a:pt x="8185" y="20197"/>
                  </a:cubicBezTo>
                  <a:cubicBezTo>
                    <a:pt x="11335" y="18795"/>
                    <a:pt x="15385" y="15709"/>
                    <a:pt x="17860" y="12623"/>
                  </a:cubicBezTo>
                  <a:cubicBezTo>
                    <a:pt x="20335" y="9538"/>
                    <a:pt x="21235" y="6452"/>
                    <a:pt x="20785" y="4348"/>
                  </a:cubicBezTo>
                  <a:cubicBezTo>
                    <a:pt x="20335" y="2244"/>
                    <a:pt x="18535" y="1122"/>
                    <a:pt x="16510" y="561"/>
                  </a:cubicBezTo>
                  <a:cubicBezTo>
                    <a:pt x="14485" y="0"/>
                    <a:pt x="12235" y="0"/>
                    <a:pt x="11110" y="982"/>
                  </a:cubicBezTo>
                  <a:cubicBezTo>
                    <a:pt x="9985" y="1964"/>
                    <a:pt x="9985" y="3927"/>
                    <a:pt x="9985" y="589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4" name="Line"/>
            <p:cNvSpPr/>
            <p:nvPr/>
          </p:nvSpPr>
          <p:spPr>
            <a:xfrm>
              <a:off x="6780961" y="3733446"/>
              <a:ext cx="105834" cy="145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03" fill="norm" stroke="1" extrusionOk="0">
                  <a:moveTo>
                    <a:pt x="864" y="13297"/>
                  </a:moveTo>
                  <a:cubicBezTo>
                    <a:pt x="864" y="11776"/>
                    <a:pt x="864" y="10255"/>
                    <a:pt x="1080" y="10255"/>
                  </a:cubicBezTo>
                  <a:cubicBezTo>
                    <a:pt x="1296" y="10255"/>
                    <a:pt x="1728" y="11776"/>
                    <a:pt x="1944" y="13297"/>
                  </a:cubicBezTo>
                  <a:cubicBezTo>
                    <a:pt x="2160" y="14818"/>
                    <a:pt x="2160" y="16340"/>
                    <a:pt x="1944" y="17861"/>
                  </a:cubicBezTo>
                  <a:cubicBezTo>
                    <a:pt x="1728" y="19382"/>
                    <a:pt x="1296" y="20903"/>
                    <a:pt x="864" y="20903"/>
                  </a:cubicBezTo>
                  <a:cubicBezTo>
                    <a:pt x="432" y="20903"/>
                    <a:pt x="0" y="19382"/>
                    <a:pt x="0" y="16644"/>
                  </a:cubicBezTo>
                  <a:cubicBezTo>
                    <a:pt x="0" y="13906"/>
                    <a:pt x="432" y="9951"/>
                    <a:pt x="1080" y="7061"/>
                  </a:cubicBezTo>
                  <a:cubicBezTo>
                    <a:pt x="1728" y="4171"/>
                    <a:pt x="2592" y="2345"/>
                    <a:pt x="4320" y="1128"/>
                  </a:cubicBezTo>
                  <a:cubicBezTo>
                    <a:pt x="6048" y="-89"/>
                    <a:pt x="8640" y="-697"/>
                    <a:pt x="11016" y="1280"/>
                  </a:cubicBezTo>
                  <a:cubicBezTo>
                    <a:pt x="13392" y="3258"/>
                    <a:pt x="15552" y="7821"/>
                    <a:pt x="17280" y="11472"/>
                  </a:cubicBezTo>
                  <a:cubicBezTo>
                    <a:pt x="19008" y="15123"/>
                    <a:pt x="20304" y="17861"/>
                    <a:pt x="21600" y="2059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5" name="Line"/>
            <p:cNvSpPr/>
            <p:nvPr/>
          </p:nvSpPr>
          <p:spPr>
            <a:xfrm>
              <a:off x="6904688" y="3711652"/>
              <a:ext cx="90057" cy="161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6" h="21090" fill="norm" stroke="1" extrusionOk="0">
                  <a:moveTo>
                    <a:pt x="20886" y="4986"/>
                  </a:moveTo>
                  <a:cubicBezTo>
                    <a:pt x="19904" y="3601"/>
                    <a:pt x="18922" y="2216"/>
                    <a:pt x="17204" y="1247"/>
                  </a:cubicBezTo>
                  <a:cubicBezTo>
                    <a:pt x="15486" y="278"/>
                    <a:pt x="13031" y="-276"/>
                    <a:pt x="10086" y="139"/>
                  </a:cubicBezTo>
                  <a:cubicBezTo>
                    <a:pt x="7141" y="555"/>
                    <a:pt x="3704" y="1939"/>
                    <a:pt x="1741" y="3324"/>
                  </a:cubicBezTo>
                  <a:cubicBezTo>
                    <a:pt x="-223" y="4709"/>
                    <a:pt x="-714" y="6093"/>
                    <a:pt x="1250" y="7616"/>
                  </a:cubicBezTo>
                  <a:cubicBezTo>
                    <a:pt x="3213" y="9139"/>
                    <a:pt x="7631" y="10801"/>
                    <a:pt x="10822" y="12462"/>
                  </a:cubicBezTo>
                  <a:cubicBezTo>
                    <a:pt x="14013" y="14124"/>
                    <a:pt x="15977" y="15786"/>
                    <a:pt x="15731" y="17309"/>
                  </a:cubicBezTo>
                  <a:cubicBezTo>
                    <a:pt x="15486" y="18832"/>
                    <a:pt x="13031" y="20216"/>
                    <a:pt x="10577" y="20770"/>
                  </a:cubicBezTo>
                  <a:cubicBezTo>
                    <a:pt x="8122" y="21324"/>
                    <a:pt x="5668" y="21047"/>
                    <a:pt x="3213" y="2077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6" name="Line"/>
            <p:cNvSpPr/>
            <p:nvPr/>
          </p:nvSpPr>
          <p:spPr>
            <a:xfrm>
              <a:off x="7020649" y="3533860"/>
              <a:ext cx="62996" cy="347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493" fill="norm" stroke="1" extrusionOk="0">
                  <a:moveTo>
                    <a:pt x="4148" y="0"/>
                  </a:moveTo>
                  <a:cubicBezTo>
                    <a:pt x="3428" y="5367"/>
                    <a:pt x="2708" y="10735"/>
                    <a:pt x="1988" y="13745"/>
                  </a:cubicBezTo>
                  <a:cubicBezTo>
                    <a:pt x="1268" y="16756"/>
                    <a:pt x="548" y="17411"/>
                    <a:pt x="188" y="18327"/>
                  </a:cubicBezTo>
                  <a:cubicBezTo>
                    <a:pt x="-172" y="19244"/>
                    <a:pt x="-172" y="20422"/>
                    <a:pt x="1628" y="21011"/>
                  </a:cubicBezTo>
                  <a:cubicBezTo>
                    <a:pt x="3428" y="21600"/>
                    <a:pt x="7028" y="21600"/>
                    <a:pt x="10628" y="21273"/>
                  </a:cubicBezTo>
                  <a:cubicBezTo>
                    <a:pt x="14228" y="20945"/>
                    <a:pt x="17828" y="20291"/>
                    <a:pt x="21428" y="196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7" name="Line"/>
            <p:cNvSpPr/>
            <p:nvPr/>
          </p:nvSpPr>
          <p:spPr>
            <a:xfrm>
              <a:off x="6982044" y="3728033"/>
              <a:ext cx="15875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1152" y="12302"/>
                    <a:pt x="2304" y="4448"/>
                    <a:pt x="5904" y="1502"/>
                  </a:cubicBezTo>
                  <a:cubicBezTo>
                    <a:pt x="9504" y="-1443"/>
                    <a:pt x="15552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8" name="Line"/>
            <p:cNvSpPr/>
            <p:nvPr/>
          </p:nvSpPr>
          <p:spPr>
            <a:xfrm>
              <a:off x="7068827" y="3721528"/>
              <a:ext cx="116418" cy="109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052" fill="norm" stroke="1" extrusionOk="0">
                  <a:moveTo>
                    <a:pt x="18900" y="2990"/>
                  </a:moveTo>
                  <a:cubicBezTo>
                    <a:pt x="17357" y="1768"/>
                    <a:pt x="15814" y="545"/>
                    <a:pt x="14078" y="138"/>
                  </a:cubicBezTo>
                  <a:cubicBezTo>
                    <a:pt x="12343" y="-270"/>
                    <a:pt x="10414" y="138"/>
                    <a:pt x="8100" y="2583"/>
                  </a:cubicBezTo>
                  <a:cubicBezTo>
                    <a:pt x="5785" y="5028"/>
                    <a:pt x="3085" y="9511"/>
                    <a:pt x="1543" y="12975"/>
                  </a:cubicBezTo>
                  <a:cubicBezTo>
                    <a:pt x="0" y="16439"/>
                    <a:pt x="-386" y="18885"/>
                    <a:pt x="385" y="20107"/>
                  </a:cubicBezTo>
                  <a:cubicBezTo>
                    <a:pt x="1157" y="21330"/>
                    <a:pt x="3085" y="21330"/>
                    <a:pt x="4821" y="20311"/>
                  </a:cubicBezTo>
                  <a:cubicBezTo>
                    <a:pt x="6557" y="19292"/>
                    <a:pt x="8100" y="17255"/>
                    <a:pt x="9835" y="15013"/>
                  </a:cubicBezTo>
                  <a:cubicBezTo>
                    <a:pt x="11571" y="12772"/>
                    <a:pt x="13500" y="10326"/>
                    <a:pt x="14657" y="10326"/>
                  </a:cubicBezTo>
                  <a:cubicBezTo>
                    <a:pt x="15814" y="10326"/>
                    <a:pt x="16200" y="12772"/>
                    <a:pt x="17164" y="14605"/>
                  </a:cubicBezTo>
                  <a:cubicBezTo>
                    <a:pt x="18128" y="16439"/>
                    <a:pt x="19671" y="17662"/>
                    <a:pt x="21214" y="188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9" name="Line"/>
            <p:cNvSpPr/>
            <p:nvPr/>
          </p:nvSpPr>
          <p:spPr>
            <a:xfrm>
              <a:off x="7197944" y="3671128"/>
              <a:ext cx="95251" cy="161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1" fill="norm" stroke="1" extrusionOk="0">
                  <a:moveTo>
                    <a:pt x="0" y="12779"/>
                  </a:moveTo>
                  <a:cubicBezTo>
                    <a:pt x="960" y="14164"/>
                    <a:pt x="1920" y="15549"/>
                    <a:pt x="2640" y="17349"/>
                  </a:cubicBezTo>
                  <a:cubicBezTo>
                    <a:pt x="3360" y="19149"/>
                    <a:pt x="3840" y="21364"/>
                    <a:pt x="4320" y="21087"/>
                  </a:cubicBezTo>
                  <a:cubicBezTo>
                    <a:pt x="4800" y="20810"/>
                    <a:pt x="5280" y="18041"/>
                    <a:pt x="6240" y="14718"/>
                  </a:cubicBezTo>
                  <a:cubicBezTo>
                    <a:pt x="7200" y="11395"/>
                    <a:pt x="8640" y="7518"/>
                    <a:pt x="10320" y="4749"/>
                  </a:cubicBezTo>
                  <a:cubicBezTo>
                    <a:pt x="12000" y="1979"/>
                    <a:pt x="13920" y="318"/>
                    <a:pt x="15600" y="41"/>
                  </a:cubicBezTo>
                  <a:cubicBezTo>
                    <a:pt x="17280" y="-236"/>
                    <a:pt x="18720" y="872"/>
                    <a:pt x="19440" y="3641"/>
                  </a:cubicBezTo>
                  <a:cubicBezTo>
                    <a:pt x="20160" y="6410"/>
                    <a:pt x="20160" y="10841"/>
                    <a:pt x="20400" y="13749"/>
                  </a:cubicBezTo>
                  <a:cubicBezTo>
                    <a:pt x="20640" y="16656"/>
                    <a:pt x="21120" y="18041"/>
                    <a:pt x="21600" y="194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0" name="Line"/>
            <p:cNvSpPr/>
            <p:nvPr/>
          </p:nvSpPr>
          <p:spPr>
            <a:xfrm>
              <a:off x="7325738" y="3444960"/>
              <a:ext cx="100807" cy="404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487" fill="norm" stroke="1" extrusionOk="0">
                  <a:moveTo>
                    <a:pt x="13331" y="0"/>
                  </a:moveTo>
                  <a:cubicBezTo>
                    <a:pt x="9731" y="3487"/>
                    <a:pt x="6131" y="6975"/>
                    <a:pt x="3881" y="10294"/>
                  </a:cubicBezTo>
                  <a:cubicBezTo>
                    <a:pt x="1631" y="13612"/>
                    <a:pt x="731" y="16763"/>
                    <a:pt x="281" y="18619"/>
                  </a:cubicBezTo>
                  <a:cubicBezTo>
                    <a:pt x="-169" y="20475"/>
                    <a:pt x="-169" y="21037"/>
                    <a:pt x="956" y="21319"/>
                  </a:cubicBezTo>
                  <a:cubicBezTo>
                    <a:pt x="2081" y="21600"/>
                    <a:pt x="4331" y="21600"/>
                    <a:pt x="7931" y="20756"/>
                  </a:cubicBezTo>
                  <a:cubicBezTo>
                    <a:pt x="11531" y="19912"/>
                    <a:pt x="16481" y="18225"/>
                    <a:pt x="21431" y="165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1" name="Line"/>
            <p:cNvSpPr/>
            <p:nvPr/>
          </p:nvSpPr>
          <p:spPr>
            <a:xfrm>
              <a:off x="7318594" y="3629110"/>
              <a:ext cx="1270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" y="16457"/>
                    <a:pt x="720" y="11314"/>
                    <a:pt x="4320" y="7714"/>
                  </a:cubicBezTo>
                  <a:cubicBezTo>
                    <a:pt x="7920" y="4114"/>
                    <a:pt x="1476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2" name="Line"/>
            <p:cNvSpPr/>
            <p:nvPr/>
          </p:nvSpPr>
          <p:spPr>
            <a:xfrm>
              <a:off x="3267294" y="3693404"/>
              <a:ext cx="558801" cy="60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1" fill="norm" stroke="1" extrusionOk="0">
                  <a:moveTo>
                    <a:pt x="0" y="13128"/>
                  </a:moveTo>
                  <a:cubicBezTo>
                    <a:pt x="2373" y="11638"/>
                    <a:pt x="4745" y="10149"/>
                    <a:pt x="7527" y="9031"/>
                  </a:cubicBezTo>
                  <a:cubicBezTo>
                    <a:pt x="10309" y="7914"/>
                    <a:pt x="13500" y="7169"/>
                    <a:pt x="15668" y="6797"/>
                  </a:cubicBezTo>
                  <a:cubicBezTo>
                    <a:pt x="17836" y="6424"/>
                    <a:pt x="18982" y="6424"/>
                    <a:pt x="19923" y="6424"/>
                  </a:cubicBezTo>
                  <a:cubicBezTo>
                    <a:pt x="20864" y="6424"/>
                    <a:pt x="21600" y="6424"/>
                    <a:pt x="21600" y="6424"/>
                  </a:cubicBezTo>
                  <a:cubicBezTo>
                    <a:pt x="21600" y="6424"/>
                    <a:pt x="20864" y="6424"/>
                    <a:pt x="18695" y="6424"/>
                  </a:cubicBezTo>
                  <a:cubicBezTo>
                    <a:pt x="16527" y="6424"/>
                    <a:pt x="12927" y="6424"/>
                    <a:pt x="10555" y="6797"/>
                  </a:cubicBezTo>
                  <a:cubicBezTo>
                    <a:pt x="8182" y="7169"/>
                    <a:pt x="7036" y="7914"/>
                    <a:pt x="6095" y="9031"/>
                  </a:cubicBezTo>
                  <a:cubicBezTo>
                    <a:pt x="5155" y="10149"/>
                    <a:pt x="4418" y="11638"/>
                    <a:pt x="4295" y="12755"/>
                  </a:cubicBezTo>
                  <a:cubicBezTo>
                    <a:pt x="4173" y="13873"/>
                    <a:pt x="4664" y="14618"/>
                    <a:pt x="6177" y="13500"/>
                  </a:cubicBezTo>
                  <a:cubicBezTo>
                    <a:pt x="7691" y="12383"/>
                    <a:pt x="10227" y="9404"/>
                    <a:pt x="12477" y="6797"/>
                  </a:cubicBezTo>
                  <a:cubicBezTo>
                    <a:pt x="14727" y="4190"/>
                    <a:pt x="16691" y="1955"/>
                    <a:pt x="17959" y="838"/>
                  </a:cubicBezTo>
                  <a:cubicBezTo>
                    <a:pt x="19227" y="-279"/>
                    <a:pt x="19800" y="-279"/>
                    <a:pt x="19800" y="838"/>
                  </a:cubicBezTo>
                  <a:cubicBezTo>
                    <a:pt x="19800" y="1955"/>
                    <a:pt x="19227" y="4190"/>
                    <a:pt x="17836" y="6797"/>
                  </a:cubicBezTo>
                  <a:cubicBezTo>
                    <a:pt x="16445" y="9404"/>
                    <a:pt x="14236" y="12383"/>
                    <a:pt x="12395" y="14618"/>
                  </a:cubicBezTo>
                  <a:cubicBezTo>
                    <a:pt x="10555" y="16852"/>
                    <a:pt x="9082" y="18342"/>
                    <a:pt x="8141" y="19459"/>
                  </a:cubicBezTo>
                  <a:cubicBezTo>
                    <a:pt x="7200" y="20576"/>
                    <a:pt x="6791" y="21321"/>
                    <a:pt x="6995" y="21321"/>
                  </a:cubicBezTo>
                  <a:cubicBezTo>
                    <a:pt x="7200" y="21321"/>
                    <a:pt x="8018" y="20576"/>
                    <a:pt x="10064" y="19087"/>
                  </a:cubicBezTo>
                  <a:cubicBezTo>
                    <a:pt x="12109" y="17597"/>
                    <a:pt x="15382" y="15362"/>
                    <a:pt x="18655" y="1312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9" name="Drawing"/>
          <p:cNvGrpSpPr/>
          <p:nvPr/>
        </p:nvGrpSpPr>
        <p:grpSpPr>
          <a:xfrm>
            <a:off x="692150" y="1841264"/>
            <a:ext cx="12179301" cy="7620236"/>
            <a:chOff x="0" y="0"/>
            <a:chExt cx="12179300" cy="7620235"/>
          </a:xfrm>
        </p:grpSpPr>
        <p:sp>
          <p:nvSpPr>
            <p:cNvPr id="1025" name="Line"/>
            <p:cNvSpPr/>
            <p:nvPr/>
          </p:nvSpPr>
          <p:spPr>
            <a:xfrm>
              <a:off x="400049" y="242532"/>
              <a:ext cx="254001" cy="242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3" fill="norm" stroke="1" extrusionOk="0">
                  <a:moveTo>
                    <a:pt x="0" y="5498"/>
                  </a:moveTo>
                  <a:cubicBezTo>
                    <a:pt x="0" y="4567"/>
                    <a:pt x="0" y="3636"/>
                    <a:pt x="810" y="2519"/>
                  </a:cubicBezTo>
                  <a:cubicBezTo>
                    <a:pt x="1620" y="1402"/>
                    <a:pt x="3240" y="98"/>
                    <a:pt x="5130" y="5"/>
                  </a:cubicBezTo>
                  <a:cubicBezTo>
                    <a:pt x="7020" y="-88"/>
                    <a:pt x="9180" y="1029"/>
                    <a:pt x="9720" y="3636"/>
                  </a:cubicBezTo>
                  <a:cubicBezTo>
                    <a:pt x="10260" y="6243"/>
                    <a:pt x="9180" y="10340"/>
                    <a:pt x="8100" y="13133"/>
                  </a:cubicBezTo>
                  <a:cubicBezTo>
                    <a:pt x="7020" y="15926"/>
                    <a:pt x="5940" y="17415"/>
                    <a:pt x="5220" y="18626"/>
                  </a:cubicBezTo>
                  <a:cubicBezTo>
                    <a:pt x="4500" y="19836"/>
                    <a:pt x="4140" y="20767"/>
                    <a:pt x="4410" y="21140"/>
                  </a:cubicBezTo>
                  <a:cubicBezTo>
                    <a:pt x="4680" y="21512"/>
                    <a:pt x="5580" y="21326"/>
                    <a:pt x="8550" y="20488"/>
                  </a:cubicBezTo>
                  <a:cubicBezTo>
                    <a:pt x="11520" y="19650"/>
                    <a:pt x="16560" y="18160"/>
                    <a:pt x="21600" y="16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6" name="Line"/>
            <p:cNvSpPr/>
            <p:nvPr/>
          </p:nvSpPr>
          <p:spPr>
            <a:xfrm>
              <a:off x="215913" y="76920"/>
              <a:ext cx="581231" cy="586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1372" fill="norm" stroke="1" extrusionOk="0">
                  <a:moveTo>
                    <a:pt x="12310" y="676"/>
                  </a:moveTo>
                  <a:cubicBezTo>
                    <a:pt x="10684" y="291"/>
                    <a:pt x="9058" y="-95"/>
                    <a:pt x="7393" y="21"/>
                  </a:cubicBezTo>
                  <a:cubicBezTo>
                    <a:pt x="5729" y="136"/>
                    <a:pt x="4026" y="754"/>
                    <a:pt x="2748" y="1795"/>
                  </a:cubicBezTo>
                  <a:cubicBezTo>
                    <a:pt x="1471" y="2836"/>
                    <a:pt x="619" y="4302"/>
                    <a:pt x="232" y="6424"/>
                  </a:cubicBezTo>
                  <a:cubicBezTo>
                    <a:pt x="-155" y="8545"/>
                    <a:pt x="-78" y="11322"/>
                    <a:pt x="619" y="13714"/>
                  </a:cubicBezTo>
                  <a:cubicBezTo>
                    <a:pt x="1316" y="16105"/>
                    <a:pt x="2632" y="18111"/>
                    <a:pt x="4568" y="19461"/>
                  </a:cubicBezTo>
                  <a:cubicBezTo>
                    <a:pt x="6503" y="20811"/>
                    <a:pt x="9058" y="21505"/>
                    <a:pt x="11497" y="21351"/>
                  </a:cubicBezTo>
                  <a:cubicBezTo>
                    <a:pt x="13935" y="21196"/>
                    <a:pt x="16258" y="20194"/>
                    <a:pt x="17922" y="18381"/>
                  </a:cubicBezTo>
                  <a:cubicBezTo>
                    <a:pt x="19587" y="16568"/>
                    <a:pt x="20593" y="13945"/>
                    <a:pt x="21019" y="11631"/>
                  </a:cubicBezTo>
                  <a:cubicBezTo>
                    <a:pt x="21445" y="9316"/>
                    <a:pt x="21290" y="7311"/>
                    <a:pt x="20671" y="5536"/>
                  </a:cubicBezTo>
                  <a:cubicBezTo>
                    <a:pt x="20051" y="3762"/>
                    <a:pt x="18968" y="2219"/>
                    <a:pt x="17148" y="1371"/>
                  </a:cubicBezTo>
                  <a:cubicBezTo>
                    <a:pt x="15329" y="522"/>
                    <a:pt x="12774" y="368"/>
                    <a:pt x="10219" y="2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7" name="Line"/>
            <p:cNvSpPr/>
            <p:nvPr/>
          </p:nvSpPr>
          <p:spPr>
            <a:xfrm>
              <a:off x="1163480" y="291751"/>
              <a:ext cx="145777" cy="301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1" h="21225" fill="norm" stroke="1" extrusionOk="0">
                  <a:moveTo>
                    <a:pt x="15997" y="935"/>
                  </a:moveTo>
                  <a:cubicBezTo>
                    <a:pt x="12697" y="339"/>
                    <a:pt x="9397" y="-257"/>
                    <a:pt x="6547" y="115"/>
                  </a:cubicBezTo>
                  <a:cubicBezTo>
                    <a:pt x="3697" y="488"/>
                    <a:pt x="1297" y="1829"/>
                    <a:pt x="397" y="3244"/>
                  </a:cubicBezTo>
                  <a:cubicBezTo>
                    <a:pt x="-503" y="4659"/>
                    <a:pt x="97" y="6149"/>
                    <a:pt x="2497" y="7713"/>
                  </a:cubicBezTo>
                  <a:cubicBezTo>
                    <a:pt x="4897" y="9277"/>
                    <a:pt x="9097" y="10915"/>
                    <a:pt x="12547" y="12480"/>
                  </a:cubicBezTo>
                  <a:cubicBezTo>
                    <a:pt x="15997" y="14044"/>
                    <a:pt x="18697" y="15533"/>
                    <a:pt x="19897" y="16651"/>
                  </a:cubicBezTo>
                  <a:cubicBezTo>
                    <a:pt x="21097" y="17768"/>
                    <a:pt x="20797" y="18513"/>
                    <a:pt x="19597" y="19183"/>
                  </a:cubicBezTo>
                  <a:cubicBezTo>
                    <a:pt x="18397" y="19853"/>
                    <a:pt x="16297" y="20449"/>
                    <a:pt x="14347" y="20822"/>
                  </a:cubicBezTo>
                  <a:cubicBezTo>
                    <a:pt x="12397" y="21194"/>
                    <a:pt x="10597" y="21343"/>
                    <a:pt x="9247" y="21120"/>
                  </a:cubicBezTo>
                  <a:cubicBezTo>
                    <a:pt x="7897" y="20896"/>
                    <a:pt x="6997" y="20300"/>
                    <a:pt x="7297" y="19332"/>
                  </a:cubicBezTo>
                  <a:cubicBezTo>
                    <a:pt x="7597" y="18364"/>
                    <a:pt x="9097" y="17023"/>
                    <a:pt x="10597" y="156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8" name="Line"/>
            <p:cNvSpPr/>
            <p:nvPr/>
          </p:nvSpPr>
          <p:spPr>
            <a:xfrm>
              <a:off x="1422664" y="134126"/>
              <a:ext cx="101336" cy="480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408" fill="norm" stroke="1" extrusionOk="0">
                  <a:moveTo>
                    <a:pt x="1294" y="1674"/>
                  </a:moveTo>
                  <a:cubicBezTo>
                    <a:pt x="1294" y="920"/>
                    <a:pt x="1294" y="165"/>
                    <a:pt x="1069" y="23"/>
                  </a:cubicBezTo>
                  <a:cubicBezTo>
                    <a:pt x="844" y="-118"/>
                    <a:pt x="394" y="354"/>
                    <a:pt x="169" y="2523"/>
                  </a:cubicBezTo>
                  <a:cubicBezTo>
                    <a:pt x="-56" y="4692"/>
                    <a:pt x="-56" y="8560"/>
                    <a:pt x="169" y="11814"/>
                  </a:cubicBezTo>
                  <a:cubicBezTo>
                    <a:pt x="394" y="15068"/>
                    <a:pt x="844" y="17709"/>
                    <a:pt x="1744" y="19218"/>
                  </a:cubicBezTo>
                  <a:cubicBezTo>
                    <a:pt x="2644" y="20727"/>
                    <a:pt x="3994" y="21105"/>
                    <a:pt x="5794" y="21293"/>
                  </a:cubicBezTo>
                  <a:cubicBezTo>
                    <a:pt x="7594" y="21482"/>
                    <a:pt x="9844" y="21482"/>
                    <a:pt x="12544" y="20963"/>
                  </a:cubicBezTo>
                  <a:cubicBezTo>
                    <a:pt x="15244" y="20444"/>
                    <a:pt x="18394" y="19407"/>
                    <a:pt x="21544" y="183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9" name="Line"/>
            <p:cNvSpPr/>
            <p:nvPr/>
          </p:nvSpPr>
          <p:spPr>
            <a:xfrm>
              <a:off x="1358899" y="381235"/>
              <a:ext cx="1841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8" y="18000"/>
                    <a:pt x="497" y="14400"/>
                    <a:pt x="2979" y="11160"/>
                  </a:cubicBezTo>
                  <a:cubicBezTo>
                    <a:pt x="5462" y="7920"/>
                    <a:pt x="10179" y="5040"/>
                    <a:pt x="13655" y="3240"/>
                  </a:cubicBezTo>
                  <a:cubicBezTo>
                    <a:pt x="17131" y="1440"/>
                    <a:pt x="19366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0" name="Line"/>
            <p:cNvSpPr/>
            <p:nvPr/>
          </p:nvSpPr>
          <p:spPr>
            <a:xfrm>
              <a:off x="1525647" y="351843"/>
              <a:ext cx="176153" cy="207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143" fill="norm" stroke="1" extrusionOk="0">
                  <a:moveTo>
                    <a:pt x="16771" y="407"/>
                  </a:moveTo>
                  <a:cubicBezTo>
                    <a:pt x="13943" y="-25"/>
                    <a:pt x="11114" y="-457"/>
                    <a:pt x="8286" y="1055"/>
                  </a:cubicBezTo>
                  <a:cubicBezTo>
                    <a:pt x="5457" y="2567"/>
                    <a:pt x="2629" y="6023"/>
                    <a:pt x="1214" y="8939"/>
                  </a:cubicBezTo>
                  <a:cubicBezTo>
                    <a:pt x="-200" y="11855"/>
                    <a:pt x="-200" y="14231"/>
                    <a:pt x="314" y="15851"/>
                  </a:cubicBezTo>
                  <a:cubicBezTo>
                    <a:pt x="829" y="17471"/>
                    <a:pt x="1857" y="18335"/>
                    <a:pt x="3014" y="18659"/>
                  </a:cubicBezTo>
                  <a:cubicBezTo>
                    <a:pt x="4171" y="18983"/>
                    <a:pt x="5457" y="18767"/>
                    <a:pt x="7129" y="16607"/>
                  </a:cubicBezTo>
                  <a:cubicBezTo>
                    <a:pt x="8800" y="14447"/>
                    <a:pt x="10857" y="10343"/>
                    <a:pt x="12271" y="7643"/>
                  </a:cubicBezTo>
                  <a:cubicBezTo>
                    <a:pt x="13686" y="4943"/>
                    <a:pt x="14457" y="3647"/>
                    <a:pt x="14843" y="3863"/>
                  </a:cubicBezTo>
                  <a:cubicBezTo>
                    <a:pt x="15229" y="4079"/>
                    <a:pt x="15229" y="5807"/>
                    <a:pt x="15614" y="8507"/>
                  </a:cubicBezTo>
                  <a:cubicBezTo>
                    <a:pt x="16000" y="11207"/>
                    <a:pt x="16771" y="14879"/>
                    <a:pt x="17800" y="17147"/>
                  </a:cubicBezTo>
                  <a:cubicBezTo>
                    <a:pt x="18829" y="19415"/>
                    <a:pt x="20114" y="20279"/>
                    <a:pt x="21400" y="211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1" name="Line"/>
            <p:cNvSpPr/>
            <p:nvPr/>
          </p:nvSpPr>
          <p:spPr>
            <a:xfrm>
              <a:off x="1740325" y="330413"/>
              <a:ext cx="139275" cy="248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336" fill="norm" stroke="1" extrusionOk="0">
                  <a:moveTo>
                    <a:pt x="2879" y="7081"/>
                  </a:moveTo>
                  <a:cubicBezTo>
                    <a:pt x="1898" y="11255"/>
                    <a:pt x="916" y="15430"/>
                    <a:pt x="425" y="17971"/>
                  </a:cubicBezTo>
                  <a:cubicBezTo>
                    <a:pt x="-66" y="20512"/>
                    <a:pt x="-66" y="21420"/>
                    <a:pt x="98" y="21329"/>
                  </a:cubicBezTo>
                  <a:cubicBezTo>
                    <a:pt x="261" y="21238"/>
                    <a:pt x="589" y="20149"/>
                    <a:pt x="2061" y="16882"/>
                  </a:cubicBezTo>
                  <a:cubicBezTo>
                    <a:pt x="3534" y="13615"/>
                    <a:pt x="6152" y="8170"/>
                    <a:pt x="7952" y="5084"/>
                  </a:cubicBezTo>
                  <a:cubicBezTo>
                    <a:pt x="9752" y="1998"/>
                    <a:pt x="10734" y="1272"/>
                    <a:pt x="12043" y="728"/>
                  </a:cubicBezTo>
                  <a:cubicBezTo>
                    <a:pt x="13352" y="183"/>
                    <a:pt x="14989" y="-180"/>
                    <a:pt x="16134" y="92"/>
                  </a:cubicBezTo>
                  <a:cubicBezTo>
                    <a:pt x="17279" y="365"/>
                    <a:pt x="17934" y="1272"/>
                    <a:pt x="18752" y="4086"/>
                  </a:cubicBezTo>
                  <a:cubicBezTo>
                    <a:pt x="19570" y="6899"/>
                    <a:pt x="20552" y="11618"/>
                    <a:pt x="21534" y="163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2" name="Line"/>
            <p:cNvSpPr/>
            <p:nvPr/>
          </p:nvSpPr>
          <p:spPr>
            <a:xfrm>
              <a:off x="1949364" y="0"/>
              <a:ext cx="177092" cy="555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4" h="21296" fill="norm" stroke="1" extrusionOk="0">
                  <a:moveTo>
                    <a:pt x="19601" y="15357"/>
                  </a:moveTo>
                  <a:cubicBezTo>
                    <a:pt x="18094" y="14626"/>
                    <a:pt x="16587" y="13895"/>
                    <a:pt x="14327" y="13611"/>
                  </a:cubicBezTo>
                  <a:cubicBezTo>
                    <a:pt x="12066" y="13327"/>
                    <a:pt x="9052" y="13489"/>
                    <a:pt x="6289" y="14423"/>
                  </a:cubicBezTo>
                  <a:cubicBezTo>
                    <a:pt x="3527" y="15357"/>
                    <a:pt x="1015" y="17062"/>
                    <a:pt x="261" y="18361"/>
                  </a:cubicBezTo>
                  <a:cubicBezTo>
                    <a:pt x="-492" y="19661"/>
                    <a:pt x="513" y="20554"/>
                    <a:pt x="1643" y="21000"/>
                  </a:cubicBezTo>
                  <a:cubicBezTo>
                    <a:pt x="2773" y="21447"/>
                    <a:pt x="4029" y="21447"/>
                    <a:pt x="6164" y="20594"/>
                  </a:cubicBezTo>
                  <a:cubicBezTo>
                    <a:pt x="8299" y="19742"/>
                    <a:pt x="11313" y="18036"/>
                    <a:pt x="13699" y="15600"/>
                  </a:cubicBezTo>
                  <a:cubicBezTo>
                    <a:pt x="16085" y="13164"/>
                    <a:pt x="17843" y="9997"/>
                    <a:pt x="18973" y="7602"/>
                  </a:cubicBezTo>
                  <a:cubicBezTo>
                    <a:pt x="20103" y="5206"/>
                    <a:pt x="20606" y="3582"/>
                    <a:pt x="20857" y="2405"/>
                  </a:cubicBezTo>
                  <a:cubicBezTo>
                    <a:pt x="21108" y="1227"/>
                    <a:pt x="21108" y="497"/>
                    <a:pt x="20480" y="172"/>
                  </a:cubicBezTo>
                  <a:cubicBezTo>
                    <a:pt x="19852" y="-153"/>
                    <a:pt x="18596" y="-72"/>
                    <a:pt x="17466" y="903"/>
                  </a:cubicBezTo>
                  <a:cubicBezTo>
                    <a:pt x="16336" y="1877"/>
                    <a:pt x="15331" y="3745"/>
                    <a:pt x="14703" y="6100"/>
                  </a:cubicBezTo>
                  <a:cubicBezTo>
                    <a:pt x="14075" y="8455"/>
                    <a:pt x="13824" y="11297"/>
                    <a:pt x="14703" y="13814"/>
                  </a:cubicBezTo>
                  <a:cubicBezTo>
                    <a:pt x="15582" y="16331"/>
                    <a:pt x="17592" y="18524"/>
                    <a:pt x="19601" y="207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3" name="Line"/>
            <p:cNvSpPr/>
            <p:nvPr/>
          </p:nvSpPr>
          <p:spPr>
            <a:xfrm>
              <a:off x="2178484" y="345561"/>
              <a:ext cx="139267" cy="166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033" fill="norm" stroke="1" extrusionOk="0">
                  <a:moveTo>
                    <a:pt x="15408" y="3694"/>
                  </a:moveTo>
                  <a:cubicBezTo>
                    <a:pt x="13474" y="2361"/>
                    <a:pt x="11539" y="1027"/>
                    <a:pt x="9766" y="361"/>
                  </a:cubicBezTo>
                  <a:cubicBezTo>
                    <a:pt x="7993" y="-306"/>
                    <a:pt x="6381" y="-306"/>
                    <a:pt x="4608" y="2627"/>
                  </a:cubicBezTo>
                  <a:cubicBezTo>
                    <a:pt x="2835" y="5561"/>
                    <a:pt x="901" y="11427"/>
                    <a:pt x="256" y="15027"/>
                  </a:cubicBezTo>
                  <a:cubicBezTo>
                    <a:pt x="-389" y="18627"/>
                    <a:pt x="256" y="19961"/>
                    <a:pt x="1384" y="20627"/>
                  </a:cubicBezTo>
                  <a:cubicBezTo>
                    <a:pt x="2512" y="21294"/>
                    <a:pt x="4124" y="21294"/>
                    <a:pt x="6381" y="19427"/>
                  </a:cubicBezTo>
                  <a:cubicBezTo>
                    <a:pt x="8638" y="17561"/>
                    <a:pt x="11539" y="13827"/>
                    <a:pt x="13474" y="11161"/>
                  </a:cubicBezTo>
                  <a:cubicBezTo>
                    <a:pt x="15408" y="8494"/>
                    <a:pt x="16375" y="6894"/>
                    <a:pt x="16859" y="6761"/>
                  </a:cubicBezTo>
                  <a:cubicBezTo>
                    <a:pt x="17342" y="6627"/>
                    <a:pt x="17342" y="7961"/>
                    <a:pt x="17987" y="10227"/>
                  </a:cubicBezTo>
                  <a:cubicBezTo>
                    <a:pt x="18632" y="12494"/>
                    <a:pt x="19921" y="15694"/>
                    <a:pt x="21211" y="188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4" name="Line"/>
            <p:cNvSpPr/>
            <p:nvPr/>
          </p:nvSpPr>
          <p:spPr>
            <a:xfrm>
              <a:off x="2355849" y="314951"/>
              <a:ext cx="165101" cy="207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5" fill="norm" stroke="1" extrusionOk="0">
                  <a:moveTo>
                    <a:pt x="0" y="4172"/>
                  </a:moveTo>
                  <a:cubicBezTo>
                    <a:pt x="277" y="2444"/>
                    <a:pt x="554" y="716"/>
                    <a:pt x="1385" y="176"/>
                  </a:cubicBezTo>
                  <a:cubicBezTo>
                    <a:pt x="2215" y="-364"/>
                    <a:pt x="3600" y="284"/>
                    <a:pt x="5262" y="2876"/>
                  </a:cubicBezTo>
                  <a:cubicBezTo>
                    <a:pt x="6923" y="5468"/>
                    <a:pt x="8862" y="10004"/>
                    <a:pt x="9831" y="12920"/>
                  </a:cubicBezTo>
                  <a:cubicBezTo>
                    <a:pt x="10800" y="15836"/>
                    <a:pt x="10800" y="17132"/>
                    <a:pt x="10662" y="18428"/>
                  </a:cubicBezTo>
                  <a:cubicBezTo>
                    <a:pt x="10523" y="19724"/>
                    <a:pt x="10246" y="21020"/>
                    <a:pt x="9969" y="21128"/>
                  </a:cubicBezTo>
                  <a:cubicBezTo>
                    <a:pt x="9692" y="21236"/>
                    <a:pt x="9415" y="20156"/>
                    <a:pt x="10246" y="17132"/>
                  </a:cubicBezTo>
                  <a:cubicBezTo>
                    <a:pt x="11077" y="14108"/>
                    <a:pt x="13015" y="9140"/>
                    <a:pt x="15092" y="6008"/>
                  </a:cubicBezTo>
                  <a:cubicBezTo>
                    <a:pt x="17169" y="2876"/>
                    <a:pt x="19385" y="1580"/>
                    <a:pt x="21600" y="2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5" name="Line"/>
            <p:cNvSpPr/>
            <p:nvPr/>
          </p:nvSpPr>
          <p:spPr>
            <a:xfrm>
              <a:off x="2529543" y="16023"/>
              <a:ext cx="165768" cy="5079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5" h="21332" fill="norm" stroke="1" extrusionOk="0">
                  <a:moveTo>
                    <a:pt x="15104" y="13470"/>
                  </a:moveTo>
                  <a:cubicBezTo>
                    <a:pt x="14294" y="13115"/>
                    <a:pt x="13484" y="12759"/>
                    <a:pt x="12134" y="12759"/>
                  </a:cubicBezTo>
                  <a:cubicBezTo>
                    <a:pt x="10784" y="12759"/>
                    <a:pt x="8894" y="13115"/>
                    <a:pt x="6734" y="14226"/>
                  </a:cubicBezTo>
                  <a:cubicBezTo>
                    <a:pt x="4574" y="15337"/>
                    <a:pt x="2144" y="17203"/>
                    <a:pt x="929" y="18403"/>
                  </a:cubicBezTo>
                  <a:cubicBezTo>
                    <a:pt x="-286" y="19603"/>
                    <a:pt x="-286" y="20137"/>
                    <a:pt x="794" y="20626"/>
                  </a:cubicBezTo>
                  <a:cubicBezTo>
                    <a:pt x="1874" y="21115"/>
                    <a:pt x="4034" y="21559"/>
                    <a:pt x="6194" y="21203"/>
                  </a:cubicBezTo>
                  <a:cubicBezTo>
                    <a:pt x="8354" y="20848"/>
                    <a:pt x="10514" y="19692"/>
                    <a:pt x="12674" y="17426"/>
                  </a:cubicBezTo>
                  <a:cubicBezTo>
                    <a:pt x="14834" y="15159"/>
                    <a:pt x="16994" y="11781"/>
                    <a:pt x="18479" y="8848"/>
                  </a:cubicBezTo>
                  <a:cubicBezTo>
                    <a:pt x="19964" y="5915"/>
                    <a:pt x="20774" y="3426"/>
                    <a:pt x="21044" y="1959"/>
                  </a:cubicBezTo>
                  <a:cubicBezTo>
                    <a:pt x="21314" y="492"/>
                    <a:pt x="21044" y="48"/>
                    <a:pt x="20234" y="3"/>
                  </a:cubicBezTo>
                  <a:cubicBezTo>
                    <a:pt x="19424" y="-41"/>
                    <a:pt x="18074" y="315"/>
                    <a:pt x="16859" y="1515"/>
                  </a:cubicBezTo>
                  <a:cubicBezTo>
                    <a:pt x="15644" y="2715"/>
                    <a:pt x="14564" y="4759"/>
                    <a:pt x="14429" y="7515"/>
                  </a:cubicBezTo>
                  <a:cubicBezTo>
                    <a:pt x="14294" y="10270"/>
                    <a:pt x="15104" y="13737"/>
                    <a:pt x="15914" y="15781"/>
                  </a:cubicBezTo>
                  <a:cubicBezTo>
                    <a:pt x="16724" y="17826"/>
                    <a:pt x="17534" y="18448"/>
                    <a:pt x="18344" y="190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6" name="Line"/>
            <p:cNvSpPr/>
            <p:nvPr/>
          </p:nvSpPr>
          <p:spPr>
            <a:xfrm>
              <a:off x="3187699" y="328534"/>
              <a:ext cx="209551" cy="196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2" fill="norm" stroke="1" extrusionOk="0">
                  <a:moveTo>
                    <a:pt x="0" y="11800"/>
                  </a:moveTo>
                  <a:cubicBezTo>
                    <a:pt x="3709" y="8844"/>
                    <a:pt x="7418" y="5888"/>
                    <a:pt x="9491" y="3842"/>
                  </a:cubicBezTo>
                  <a:cubicBezTo>
                    <a:pt x="11564" y="1795"/>
                    <a:pt x="12000" y="658"/>
                    <a:pt x="11673" y="204"/>
                  </a:cubicBezTo>
                  <a:cubicBezTo>
                    <a:pt x="11345" y="-251"/>
                    <a:pt x="10255" y="-24"/>
                    <a:pt x="8509" y="1682"/>
                  </a:cubicBezTo>
                  <a:cubicBezTo>
                    <a:pt x="6764" y="3387"/>
                    <a:pt x="4364" y="6570"/>
                    <a:pt x="2945" y="9867"/>
                  </a:cubicBezTo>
                  <a:cubicBezTo>
                    <a:pt x="1527" y="13164"/>
                    <a:pt x="1091" y="16574"/>
                    <a:pt x="2945" y="18621"/>
                  </a:cubicBezTo>
                  <a:cubicBezTo>
                    <a:pt x="4800" y="20667"/>
                    <a:pt x="8945" y="21349"/>
                    <a:pt x="12436" y="21008"/>
                  </a:cubicBezTo>
                  <a:cubicBezTo>
                    <a:pt x="15927" y="20667"/>
                    <a:pt x="18764" y="19303"/>
                    <a:pt x="21600" y="17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7" name="Line"/>
            <p:cNvSpPr/>
            <p:nvPr/>
          </p:nvSpPr>
          <p:spPr>
            <a:xfrm>
              <a:off x="3397249" y="310916"/>
              <a:ext cx="139701" cy="211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9" fill="norm" stroke="1" extrusionOk="0">
                  <a:moveTo>
                    <a:pt x="0" y="1953"/>
                  </a:moveTo>
                  <a:cubicBezTo>
                    <a:pt x="982" y="1106"/>
                    <a:pt x="1964" y="259"/>
                    <a:pt x="3273" y="47"/>
                  </a:cubicBezTo>
                  <a:cubicBezTo>
                    <a:pt x="4582" y="-165"/>
                    <a:pt x="6218" y="259"/>
                    <a:pt x="8345" y="3011"/>
                  </a:cubicBezTo>
                  <a:cubicBezTo>
                    <a:pt x="10473" y="5764"/>
                    <a:pt x="13091" y="10847"/>
                    <a:pt x="13909" y="14235"/>
                  </a:cubicBezTo>
                  <a:cubicBezTo>
                    <a:pt x="14727" y="17623"/>
                    <a:pt x="13745" y="19317"/>
                    <a:pt x="12436" y="20270"/>
                  </a:cubicBezTo>
                  <a:cubicBezTo>
                    <a:pt x="11127" y="21223"/>
                    <a:pt x="9491" y="21435"/>
                    <a:pt x="8509" y="20906"/>
                  </a:cubicBezTo>
                  <a:cubicBezTo>
                    <a:pt x="7527" y="20376"/>
                    <a:pt x="7200" y="19106"/>
                    <a:pt x="7527" y="16776"/>
                  </a:cubicBezTo>
                  <a:cubicBezTo>
                    <a:pt x="7855" y="14447"/>
                    <a:pt x="8836" y="11059"/>
                    <a:pt x="11291" y="8411"/>
                  </a:cubicBezTo>
                  <a:cubicBezTo>
                    <a:pt x="13745" y="5764"/>
                    <a:pt x="17673" y="3859"/>
                    <a:pt x="21600" y="19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8" name="Line"/>
            <p:cNvSpPr/>
            <p:nvPr/>
          </p:nvSpPr>
          <p:spPr>
            <a:xfrm>
              <a:off x="3587749" y="298685"/>
              <a:ext cx="133351" cy="211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2" fill="norm" stroke="1" extrusionOk="0">
                  <a:moveTo>
                    <a:pt x="0" y="1283"/>
                  </a:moveTo>
                  <a:cubicBezTo>
                    <a:pt x="4114" y="4919"/>
                    <a:pt x="8229" y="8554"/>
                    <a:pt x="10457" y="11549"/>
                  </a:cubicBezTo>
                  <a:cubicBezTo>
                    <a:pt x="12686" y="14543"/>
                    <a:pt x="13029" y="16895"/>
                    <a:pt x="12686" y="18499"/>
                  </a:cubicBezTo>
                  <a:cubicBezTo>
                    <a:pt x="12343" y="20103"/>
                    <a:pt x="11314" y="20958"/>
                    <a:pt x="9943" y="21279"/>
                  </a:cubicBezTo>
                  <a:cubicBezTo>
                    <a:pt x="8571" y="21600"/>
                    <a:pt x="6857" y="21386"/>
                    <a:pt x="6514" y="19461"/>
                  </a:cubicBezTo>
                  <a:cubicBezTo>
                    <a:pt x="6171" y="17537"/>
                    <a:pt x="7200" y="13901"/>
                    <a:pt x="9943" y="10372"/>
                  </a:cubicBezTo>
                  <a:cubicBezTo>
                    <a:pt x="12686" y="6844"/>
                    <a:pt x="17143" y="342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9" name="Line"/>
            <p:cNvSpPr/>
            <p:nvPr/>
          </p:nvSpPr>
          <p:spPr>
            <a:xfrm>
              <a:off x="3703502" y="341638"/>
              <a:ext cx="119199" cy="130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0469" fill="norm" stroke="1" extrusionOk="0">
                  <a:moveTo>
                    <a:pt x="20203" y="235"/>
                  </a:moveTo>
                  <a:cubicBezTo>
                    <a:pt x="16414" y="-98"/>
                    <a:pt x="12624" y="-430"/>
                    <a:pt x="9214" y="1896"/>
                  </a:cubicBezTo>
                  <a:cubicBezTo>
                    <a:pt x="5803" y="4222"/>
                    <a:pt x="2772" y="9207"/>
                    <a:pt x="1256" y="12530"/>
                  </a:cubicBezTo>
                  <a:cubicBezTo>
                    <a:pt x="-260" y="15853"/>
                    <a:pt x="-260" y="17515"/>
                    <a:pt x="498" y="18844"/>
                  </a:cubicBezTo>
                  <a:cubicBezTo>
                    <a:pt x="1256" y="20173"/>
                    <a:pt x="2772" y="21170"/>
                    <a:pt x="6372" y="19841"/>
                  </a:cubicBezTo>
                  <a:cubicBezTo>
                    <a:pt x="9972" y="18512"/>
                    <a:pt x="15656" y="14856"/>
                    <a:pt x="18498" y="12198"/>
                  </a:cubicBezTo>
                  <a:cubicBezTo>
                    <a:pt x="21340" y="9539"/>
                    <a:pt x="21340" y="7878"/>
                    <a:pt x="21340" y="6216"/>
                  </a:cubicBezTo>
                  <a:cubicBezTo>
                    <a:pt x="21340" y="4555"/>
                    <a:pt x="21340" y="2893"/>
                    <a:pt x="20393" y="2062"/>
                  </a:cubicBezTo>
                  <a:cubicBezTo>
                    <a:pt x="19445" y="1232"/>
                    <a:pt x="17551" y="1232"/>
                    <a:pt x="16224" y="1730"/>
                  </a:cubicBezTo>
                  <a:cubicBezTo>
                    <a:pt x="14898" y="2228"/>
                    <a:pt x="14140" y="3225"/>
                    <a:pt x="13382" y="42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0" name="Line"/>
            <p:cNvSpPr/>
            <p:nvPr/>
          </p:nvSpPr>
          <p:spPr>
            <a:xfrm>
              <a:off x="3841749" y="324085"/>
              <a:ext cx="158751" cy="217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4" fill="norm" stroke="1" extrusionOk="0">
                  <a:moveTo>
                    <a:pt x="0" y="1869"/>
                  </a:moveTo>
                  <a:cubicBezTo>
                    <a:pt x="1152" y="1246"/>
                    <a:pt x="2304" y="623"/>
                    <a:pt x="4176" y="727"/>
                  </a:cubicBezTo>
                  <a:cubicBezTo>
                    <a:pt x="6048" y="831"/>
                    <a:pt x="8640" y="1662"/>
                    <a:pt x="10800" y="3842"/>
                  </a:cubicBezTo>
                  <a:cubicBezTo>
                    <a:pt x="12960" y="6023"/>
                    <a:pt x="14688" y="9554"/>
                    <a:pt x="14688" y="12669"/>
                  </a:cubicBezTo>
                  <a:cubicBezTo>
                    <a:pt x="14688" y="15785"/>
                    <a:pt x="12960" y="18485"/>
                    <a:pt x="11376" y="19938"/>
                  </a:cubicBezTo>
                  <a:cubicBezTo>
                    <a:pt x="9792" y="21392"/>
                    <a:pt x="8352" y="21600"/>
                    <a:pt x="7488" y="21185"/>
                  </a:cubicBezTo>
                  <a:cubicBezTo>
                    <a:pt x="6624" y="20769"/>
                    <a:pt x="6336" y="19731"/>
                    <a:pt x="7344" y="16719"/>
                  </a:cubicBezTo>
                  <a:cubicBezTo>
                    <a:pt x="8352" y="13708"/>
                    <a:pt x="10656" y="8723"/>
                    <a:pt x="13248" y="5608"/>
                  </a:cubicBezTo>
                  <a:cubicBezTo>
                    <a:pt x="15840" y="2492"/>
                    <a:pt x="18720" y="124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1" name="Line"/>
            <p:cNvSpPr/>
            <p:nvPr/>
          </p:nvSpPr>
          <p:spPr>
            <a:xfrm>
              <a:off x="4210049" y="305035"/>
              <a:ext cx="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2" name="Line"/>
            <p:cNvSpPr/>
            <p:nvPr/>
          </p:nvSpPr>
          <p:spPr>
            <a:xfrm>
              <a:off x="4216399" y="463785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3" name="Line"/>
            <p:cNvSpPr/>
            <p:nvPr/>
          </p:nvSpPr>
          <p:spPr>
            <a:xfrm>
              <a:off x="4775672" y="311116"/>
              <a:ext cx="132879" cy="2756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1" h="21313" fill="norm" stroke="1" extrusionOk="0">
                  <a:moveTo>
                    <a:pt x="20861" y="2475"/>
                  </a:moveTo>
                  <a:cubicBezTo>
                    <a:pt x="18203" y="1330"/>
                    <a:pt x="15544" y="184"/>
                    <a:pt x="12055" y="21"/>
                  </a:cubicBezTo>
                  <a:cubicBezTo>
                    <a:pt x="8566" y="-143"/>
                    <a:pt x="4246" y="675"/>
                    <a:pt x="1919" y="1902"/>
                  </a:cubicBezTo>
                  <a:cubicBezTo>
                    <a:pt x="-407" y="3130"/>
                    <a:pt x="-739" y="4766"/>
                    <a:pt x="1587" y="6566"/>
                  </a:cubicBezTo>
                  <a:cubicBezTo>
                    <a:pt x="3913" y="8366"/>
                    <a:pt x="8898" y="10330"/>
                    <a:pt x="12553" y="12212"/>
                  </a:cubicBezTo>
                  <a:cubicBezTo>
                    <a:pt x="16209" y="14093"/>
                    <a:pt x="18535" y="15893"/>
                    <a:pt x="19532" y="17202"/>
                  </a:cubicBezTo>
                  <a:cubicBezTo>
                    <a:pt x="20529" y="18512"/>
                    <a:pt x="20196" y="19330"/>
                    <a:pt x="19199" y="19902"/>
                  </a:cubicBezTo>
                  <a:cubicBezTo>
                    <a:pt x="18203" y="20475"/>
                    <a:pt x="16541" y="20802"/>
                    <a:pt x="14713" y="21048"/>
                  </a:cubicBezTo>
                  <a:cubicBezTo>
                    <a:pt x="12886" y="21293"/>
                    <a:pt x="10892" y="21457"/>
                    <a:pt x="9064" y="21130"/>
                  </a:cubicBezTo>
                  <a:cubicBezTo>
                    <a:pt x="7236" y="20802"/>
                    <a:pt x="5575" y="19984"/>
                    <a:pt x="6239" y="19248"/>
                  </a:cubicBezTo>
                  <a:cubicBezTo>
                    <a:pt x="6904" y="18512"/>
                    <a:pt x="9895" y="17857"/>
                    <a:pt x="12886" y="172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4" name="Line"/>
            <p:cNvSpPr/>
            <p:nvPr/>
          </p:nvSpPr>
          <p:spPr>
            <a:xfrm>
              <a:off x="5017686" y="344314"/>
              <a:ext cx="144865" cy="244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346" fill="norm" stroke="1" extrusionOk="0">
                  <a:moveTo>
                    <a:pt x="7232" y="8759"/>
                  </a:moveTo>
                  <a:cubicBezTo>
                    <a:pt x="5689" y="8389"/>
                    <a:pt x="4147" y="8020"/>
                    <a:pt x="4455" y="7743"/>
                  </a:cubicBezTo>
                  <a:cubicBezTo>
                    <a:pt x="4764" y="7466"/>
                    <a:pt x="6924" y="7282"/>
                    <a:pt x="9547" y="6451"/>
                  </a:cubicBezTo>
                  <a:cubicBezTo>
                    <a:pt x="12169" y="5620"/>
                    <a:pt x="15255" y="4143"/>
                    <a:pt x="16952" y="2943"/>
                  </a:cubicBezTo>
                  <a:cubicBezTo>
                    <a:pt x="18649" y="1743"/>
                    <a:pt x="18958" y="820"/>
                    <a:pt x="18341" y="359"/>
                  </a:cubicBezTo>
                  <a:cubicBezTo>
                    <a:pt x="17724" y="-103"/>
                    <a:pt x="16181" y="-103"/>
                    <a:pt x="14021" y="266"/>
                  </a:cubicBezTo>
                  <a:cubicBezTo>
                    <a:pt x="11861" y="635"/>
                    <a:pt x="9084" y="1374"/>
                    <a:pt x="6307" y="4143"/>
                  </a:cubicBezTo>
                  <a:cubicBezTo>
                    <a:pt x="3529" y="6912"/>
                    <a:pt x="752" y="11712"/>
                    <a:pt x="135" y="14943"/>
                  </a:cubicBezTo>
                  <a:cubicBezTo>
                    <a:pt x="-482" y="18174"/>
                    <a:pt x="1061" y="19835"/>
                    <a:pt x="3684" y="20666"/>
                  </a:cubicBezTo>
                  <a:cubicBezTo>
                    <a:pt x="6307" y="21497"/>
                    <a:pt x="10009" y="21497"/>
                    <a:pt x="13095" y="21035"/>
                  </a:cubicBezTo>
                  <a:cubicBezTo>
                    <a:pt x="16181" y="20574"/>
                    <a:pt x="18649" y="19651"/>
                    <a:pt x="21118" y="187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5" name="Line"/>
            <p:cNvSpPr/>
            <p:nvPr/>
          </p:nvSpPr>
          <p:spPr>
            <a:xfrm>
              <a:off x="4768849" y="762235"/>
              <a:ext cx="2476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92" y="7200"/>
                    <a:pt x="12185" y="14400"/>
                    <a:pt x="15785" y="18000"/>
                  </a:cubicBezTo>
                  <a:cubicBezTo>
                    <a:pt x="19385" y="21600"/>
                    <a:pt x="20492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6" name="Line"/>
            <p:cNvSpPr/>
            <p:nvPr/>
          </p:nvSpPr>
          <p:spPr>
            <a:xfrm>
              <a:off x="4813299" y="832085"/>
              <a:ext cx="260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68" y="19200"/>
                    <a:pt x="10537" y="16800"/>
                    <a:pt x="14137" y="13200"/>
                  </a:cubicBezTo>
                  <a:cubicBezTo>
                    <a:pt x="17737" y="9600"/>
                    <a:pt x="19668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7" name="Line"/>
            <p:cNvSpPr/>
            <p:nvPr/>
          </p:nvSpPr>
          <p:spPr>
            <a:xfrm>
              <a:off x="5419637" y="230716"/>
              <a:ext cx="162014" cy="372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492" fill="norm" stroke="1" extrusionOk="0">
                  <a:moveTo>
                    <a:pt x="21471" y="1356"/>
                  </a:moveTo>
                  <a:cubicBezTo>
                    <a:pt x="20349" y="868"/>
                    <a:pt x="19227" y="380"/>
                    <a:pt x="17965" y="136"/>
                  </a:cubicBezTo>
                  <a:cubicBezTo>
                    <a:pt x="16702" y="-108"/>
                    <a:pt x="15300" y="-108"/>
                    <a:pt x="12775" y="868"/>
                  </a:cubicBezTo>
                  <a:cubicBezTo>
                    <a:pt x="10250" y="1845"/>
                    <a:pt x="6603" y="3797"/>
                    <a:pt x="4079" y="6360"/>
                  </a:cubicBezTo>
                  <a:cubicBezTo>
                    <a:pt x="1554" y="8923"/>
                    <a:pt x="152" y="12095"/>
                    <a:pt x="11" y="14597"/>
                  </a:cubicBezTo>
                  <a:cubicBezTo>
                    <a:pt x="-129" y="17099"/>
                    <a:pt x="993" y="18929"/>
                    <a:pt x="4079" y="19967"/>
                  </a:cubicBezTo>
                  <a:cubicBezTo>
                    <a:pt x="7165" y="21004"/>
                    <a:pt x="12214" y="21248"/>
                    <a:pt x="17263" y="21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8" name="Line"/>
            <p:cNvSpPr/>
            <p:nvPr/>
          </p:nvSpPr>
          <p:spPr>
            <a:xfrm>
              <a:off x="5677989" y="297891"/>
              <a:ext cx="227511" cy="332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180" fill="norm" stroke="1" extrusionOk="0">
                  <a:moveTo>
                    <a:pt x="16097" y="3696"/>
                  </a:moveTo>
                  <a:cubicBezTo>
                    <a:pt x="13897" y="3561"/>
                    <a:pt x="11697" y="3426"/>
                    <a:pt x="9597" y="4169"/>
                  </a:cubicBezTo>
                  <a:cubicBezTo>
                    <a:pt x="7497" y="4911"/>
                    <a:pt x="5497" y="6531"/>
                    <a:pt x="3897" y="8894"/>
                  </a:cubicBezTo>
                  <a:cubicBezTo>
                    <a:pt x="2297" y="11256"/>
                    <a:pt x="1097" y="14361"/>
                    <a:pt x="497" y="16251"/>
                  </a:cubicBezTo>
                  <a:cubicBezTo>
                    <a:pt x="-103" y="18141"/>
                    <a:pt x="-103" y="18816"/>
                    <a:pt x="197" y="19423"/>
                  </a:cubicBezTo>
                  <a:cubicBezTo>
                    <a:pt x="497" y="20031"/>
                    <a:pt x="1097" y="20571"/>
                    <a:pt x="2097" y="20908"/>
                  </a:cubicBezTo>
                  <a:cubicBezTo>
                    <a:pt x="3097" y="21246"/>
                    <a:pt x="4497" y="21381"/>
                    <a:pt x="6897" y="20638"/>
                  </a:cubicBezTo>
                  <a:cubicBezTo>
                    <a:pt x="9297" y="19896"/>
                    <a:pt x="12697" y="18276"/>
                    <a:pt x="15297" y="15913"/>
                  </a:cubicBezTo>
                  <a:cubicBezTo>
                    <a:pt x="17897" y="13551"/>
                    <a:pt x="19697" y="10446"/>
                    <a:pt x="20297" y="8084"/>
                  </a:cubicBezTo>
                  <a:cubicBezTo>
                    <a:pt x="20897" y="5721"/>
                    <a:pt x="20297" y="4101"/>
                    <a:pt x="19197" y="2886"/>
                  </a:cubicBezTo>
                  <a:cubicBezTo>
                    <a:pt x="18097" y="1671"/>
                    <a:pt x="16497" y="861"/>
                    <a:pt x="15097" y="389"/>
                  </a:cubicBezTo>
                  <a:cubicBezTo>
                    <a:pt x="13697" y="-84"/>
                    <a:pt x="12497" y="-219"/>
                    <a:pt x="10797" y="524"/>
                  </a:cubicBezTo>
                  <a:cubicBezTo>
                    <a:pt x="9097" y="1266"/>
                    <a:pt x="6897" y="2886"/>
                    <a:pt x="5797" y="4169"/>
                  </a:cubicBezTo>
                  <a:cubicBezTo>
                    <a:pt x="4697" y="5451"/>
                    <a:pt x="4697" y="6396"/>
                    <a:pt x="6197" y="7206"/>
                  </a:cubicBezTo>
                  <a:cubicBezTo>
                    <a:pt x="7697" y="8016"/>
                    <a:pt x="10697" y="8691"/>
                    <a:pt x="13497" y="8826"/>
                  </a:cubicBezTo>
                  <a:cubicBezTo>
                    <a:pt x="16297" y="8961"/>
                    <a:pt x="18897" y="8556"/>
                    <a:pt x="21497" y="81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9" name="Line"/>
            <p:cNvSpPr/>
            <p:nvPr/>
          </p:nvSpPr>
          <p:spPr>
            <a:xfrm>
              <a:off x="5763355" y="97601"/>
              <a:ext cx="148496" cy="150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600" fill="norm" stroke="1" extrusionOk="0">
                  <a:moveTo>
                    <a:pt x="351" y="13386"/>
                  </a:moveTo>
                  <a:cubicBezTo>
                    <a:pt x="47" y="14907"/>
                    <a:pt x="-257" y="16428"/>
                    <a:pt x="351" y="16732"/>
                  </a:cubicBezTo>
                  <a:cubicBezTo>
                    <a:pt x="960" y="17037"/>
                    <a:pt x="2481" y="16124"/>
                    <a:pt x="4306" y="13538"/>
                  </a:cubicBezTo>
                  <a:cubicBezTo>
                    <a:pt x="6132" y="10952"/>
                    <a:pt x="8261" y="6693"/>
                    <a:pt x="9782" y="3955"/>
                  </a:cubicBezTo>
                  <a:cubicBezTo>
                    <a:pt x="11304" y="1217"/>
                    <a:pt x="12216" y="0"/>
                    <a:pt x="13129" y="0"/>
                  </a:cubicBezTo>
                  <a:cubicBezTo>
                    <a:pt x="14042" y="0"/>
                    <a:pt x="14954" y="1217"/>
                    <a:pt x="16323" y="5020"/>
                  </a:cubicBezTo>
                  <a:cubicBezTo>
                    <a:pt x="17692" y="8823"/>
                    <a:pt x="19518" y="15211"/>
                    <a:pt x="2134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0" name="Line"/>
            <p:cNvSpPr/>
            <p:nvPr/>
          </p:nvSpPr>
          <p:spPr>
            <a:xfrm>
              <a:off x="5924549" y="171685"/>
              <a:ext cx="105267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3" h="21600" fill="norm" stroke="1" extrusionOk="0">
                  <a:moveTo>
                    <a:pt x="12706" y="0"/>
                  </a:moveTo>
                  <a:cubicBezTo>
                    <a:pt x="16518" y="2822"/>
                    <a:pt x="20329" y="5643"/>
                    <a:pt x="20965" y="8708"/>
                  </a:cubicBezTo>
                  <a:cubicBezTo>
                    <a:pt x="21600" y="11773"/>
                    <a:pt x="19059" y="15081"/>
                    <a:pt x="16094" y="17222"/>
                  </a:cubicBezTo>
                  <a:cubicBezTo>
                    <a:pt x="13129" y="19362"/>
                    <a:pt x="9741" y="20335"/>
                    <a:pt x="6988" y="20870"/>
                  </a:cubicBezTo>
                  <a:cubicBezTo>
                    <a:pt x="4235" y="21405"/>
                    <a:pt x="2118" y="2150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1" name="Line"/>
            <p:cNvSpPr/>
            <p:nvPr/>
          </p:nvSpPr>
          <p:spPr>
            <a:xfrm>
              <a:off x="6508749" y="419335"/>
              <a:ext cx="1524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2" name="Line"/>
            <p:cNvSpPr/>
            <p:nvPr/>
          </p:nvSpPr>
          <p:spPr>
            <a:xfrm>
              <a:off x="6464299" y="571735"/>
              <a:ext cx="152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3" name="Line"/>
            <p:cNvSpPr/>
            <p:nvPr/>
          </p:nvSpPr>
          <p:spPr>
            <a:xfrm>
              <a:off x="7105649" y="60741"/>
              <a:ext cx="1601332" cy="758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7" h="21512" fill="norm" stroke="1" extrusionOk="0">
                  <a:moveTo>
                    <a:pt x="0" y="15565"/>
                  </a:moveTo>
                  <a:cubicBezTo>
                    <a:pt x="86" y="16645"/>
                    <a:pt x="171" y="17725"/>
                    <a:pt x="285" y="18625"/>
                  </a:cubicBezTo>
                  <a:cubicBezTo>
                    <a:pt x="399" y="19525"/>
                    <a:pt x="542" y="20245"/>
                    <a:pt x="642" y="20755"/>
                  </a:cubicBezTo>
                  <a:cubicBezTo>
                    <a:pt x="742" y="21265"/>
                    <a:pt x="799" y="21565"/>
                    <a:pt x="856" y="21505"/>
                  </a:cubicBezTo>
                  <a:cubicBezTo>
                    <a:pt x="913" y="21445"/>
                    <a:pt x="970" y="21025"/>
                    <a:pt x="1027" y="19825"/>
                  </a:cubicBezTo>
                  <a:cubicBezTo>
                    <a:pt x="1084" y="18625"/>
                    <a:pt x="1141" y="16645"/>
                    <a:pt x="1198" y="14665"/>
                  </a:cubicBezTo>
                  <a:cubicBezTo>
                    <a:pt x="1255" y="12685"/>
                    <a:pt x="1313" y="10705"/>
                    <a:pt x="1370" y="8725"/>
                  </a:cubicBezTo>
                  <a:cubicBezTo>
                    <a:pt x="1427" y="6745"/>
                    <a:pt x="1484" y="4765"/>
                    <a:pt x="1498" y="3565"/>
                  </a:cubicBezTo>
                  <a:cubicBezTo>
                    <a:pt x="1512" y="2365"/>
                    <a:pt x="1484" y="1945"/>
                    <a:pt x="1541" y="1825"/>
                  </a:cubicBezTo>
                  <a:cubicBezTo>
                    <a:pt x="1598" y="1705"/>
                    <a:pt x="1741" y="1885"/>
                    <a:pt x="2183" y="1915"/>
                  </a:cubicBezTo>
                  <a:cubicBezTo>
                    <a:pt x="2625" y="1945"/>
                    <a:pt x="3367" y="1825"/>
                    <a:pt x="4337" y="1615"/>
                  </a:cubicBezTo>
                  <a:cubicBezTo>
                    <a:pt x="5307" y="1405"/>
                    <a:pt x="6506" y="1105"/>
                    <a:pt x="7561" y="925"/>
                  </a:cubicBezTo>
                  <a:cubicBezTo>
                    <a:pt x="8617" y="745"/>
                    <a:pt x="9530" y="685"/>
                    <a:pt x="10472" y="625"/>
                  </a:cubicBezTo>
                  <a:cubicBezTo>
                    <a:pt x="11413" y="565"/>
                    <a:pt x="12384" y="505"/>
                    <a:pt x="13411" y="475"/>
                  </a:cubicBezTo>
                  <a:cubicBezTo>
                    <a:pt x="14438" y="445"/>
                    <a:pt x="15522" y="445"/>
                    <a:pt x="16635" y="415"/>
                  </a:cubicBezTo>
                  <a:cubicBezTo>
                    <a:pt x="17748" y="385"/>
                    <a:pt x="18889" y="325"/>
                    <a:pt x="19674" y="265"/>
                  </a:cubicBezTo>
                  <a:cubicBezTo>
                    <a:pt x="20459" y="205"/>
                    <a:pt x="20887" y="145"/>
                    <a:pt x="21172" y="85"/>
                  </a:cubicBezTo>
                  <a:cubicBezTo>
                    <a:pt x="21457" y="25"/>
                    <a:pt x="21600" y="-35"/>
                    <a:pt x="21586" y="25"/>
                  </a:cubicBezTo>
                  <a:cubicBezTo>
                    <a:pt x="21571" y="85"/>
                    <a:pt x="21400" y="265"/>
                    <a:pt x="21229" y="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4" name="Line"/>
            <p:cNvSpPr/>
            <p:nvPr/>
          </p:nvSpPr>
          <p:spPr>
            <a:xfrm>
              <a:off x="7340599" y="306256"/>
              <a:ext cx="247651" cy="413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7" fill="norm" stroke="1" extrusionOk="0">
                  <a:moveTo>
                    <a:pt x="0" y="3226"/>
                  </a:moveTo>
                  <a:cubicBezTo>
                    <a:pt x="1846" y="5090"/>
                    <a:pt x="3692" y="6954"/>
                    <a:pt x="5446" y="9476"/>
                  </a:cubicBezTo>
                  <a:cubicBezTo>
                    <a:pt x="7200" y="11998"/>
                    <a:pt x="8862" y="15177"/>
                    <a:pt x="9785" y="17096"/>
                  </a:cubicBezTo>
                  <a:cubicBezTo>
                    <a:pt x="10708" y="19015"/>
                    <a:pt x="10892" y="19673"/>
                    <a:pt x="11262" y="20276"/>
                  </a:cubicBezTo>
                  <a:cubicBezTo>
                    <a:pt x="11631" y="20879"/>
                    <a:pt x="12185" y="21427"/>
                    <a:pt x="12738" y="21427"/>
                  </a:cubicBezTo>
                  <a:cubicBezTo>
                    <a:pt x="13292" y="21427"/>
                    <a:pt x="13846" y="20879"/>
                    <a:pt x="14677" y="18631"/>
                  </a:cubicBezTo>
                  <a:cubicBezTo>
                    <a:pt x="15508" y="16383"/>
                    <a:pt x="16615" y="12436"/>
                    <a:pt x="17446" y="9202"/>
                  </a:cubicBezTo>
                  <a:cubicBezTo>
                    <a:pt x="18277" y="5967"/>
                    <a:pt x="18831" y="3445"/>
                    <a:pt x="19108" y="1910"/>
                  </a:cubicBezTo>
                  <a:cubicBezTo>
                    <a:pt x="19385" y="375"/>
                    <a:pt x="19385" y="-173"/>
                    <a:pt x="19754" y="46"/>
                  </a:cubicBezTo>
                  <a:cubicBezTo>
                    <a:pt x="20123" y="266"/>
                    <a:pt x="20862" y="1252"/>
                    <a:pt x="21600" y="22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5" name="Line"/>
            <p:cNvSpPr/>
            <p:nvPr/>
          </p:nvSpPr>
          <p:spPr>
            <a:xfrm>
              <a:off x="7573090" y="535523"/>
              <a:ext cx="123110" cy="118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262" fill="norm" stroke="1" extrusionOk="0">
                  <a:moveTo>
                    <a:pt x="14703" y="5346"/>
                  </a:moveTo>
                  <a:cubicBezTo>
                    <a:pt x="14337" y="3451"/>
                    <a:pt x="13971" y="1557"/>
                    <a:pt x="12873" y="609"/>
                  </a:cubicBezTo>
                  <a:cubicBezTo>
                    <a:pt x="11774" y="-338"/>
                    <a:pt x="9944" y="-338"/>
                    <a:pt x="7747" y="1746"/>
                  </a:cubicBezTo>
                  <a:cubicBezTo>
                    <a:pt x="5551" y="3830"/>
                    <a:pt x="2988" y="7999"/>
                    <a:pt x="1524" y="11030"/>
                  </a:cubicBezTo>
                  <a:cubicBezTo>
                    <a:pt x="59" y="14062"/>
                    <a:pt x="-307" y="15957"/>
                    <a:pt x="242" y="17473"/>
                  </a:cubicBezTo>
                  <a:cubicBezTo>
                    <a:pt x="791" y="18988"/>
                    <a:pt x="2256" y="20125"/>
                    <a:pt x="3720" y="20125"/>
                  </a:cubicBezTo>
                  <a:cubicBezTo>
                    <a:pt x="5185" y="20125"/>
                    <a:pt x="6649" y="18988"/>
                    <a:pt x="7930" y="17473"/>
                  </a:cubicBezTo>
                  <a:cubicBezTo>
                    <a:pt x="9212" y="15957"/>
                    <a:pt x="10310" y="14062"/>
                    <a:pt x="11591" y="11599"/>
                  </a:cubicBezTo>
                  <a:cubicBezTo>
                    <a:pt x="12873" y="9136"/>
                    <a:pt x="14337" y="6104"/>
                    <a:pt x="15069" y="5915"/>
                  </a:cubicBezTo>
                  <a:cubicBezTo>
                    <a:pt x="15801" y="5725"/>
                    <a:pt x="15801" y="8378"/>
                    <a:pt x="16717" y="11409"/>
                  </a:cubicBezTo>
                  <a:cubicBezTo>
                    <a:pt x="17632" y="14441"/>
                    <a:pt x="19462" y="17851"/>
                    <a:pt x="21293" y="21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6" name="Line"/>
            <p:cNvSpPr/>
            <p:nvPr/>
          </p:nvSpPr>
          <p:spPr>
            <a:xfrm>
              <a:off x="7759699" y="489185"/>
              <a:ext cx="95251" cy="175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1" fill="norm" stroke="1" extrusionOk="0">
                  <a:moveTo>
                    <a:pt x="0" y="3857"/>
                  </a:moveTo>
                  <a:cubicBezTo>
                    <a:pt x="3360" y="8229"/>
                    <a:pt x="6720" y="12600"/>
                    <a:pt x="8400" y="15814"/>
                  </a:cubicBezTo>
                  <a:cubicBezTo>
                    <a:pt x="10080" y="19029"/>
                    <a:pt x="10080" y="21086"/>
                    <a:pt x="9600" y="21343"/>
                  </a:cubicBezTo>
                  <a:cubicBezTo>
                    <a:pt x="9120" y="21600"/>
                    <a:pt x="8160" y="20057"/>
                    <a:pt x="7680" y="17229"/>
                  </a:cubicBezTo>
                  <a:cubicBezTo>
                    <a:pt x="7200" y="14400"/>
                    <a:pt x="7200" y="10286"/>
                    <a:pt x="9600" y="7200"/>
                  </a:cubicBezTo>
                  <a:cubicBezTo>
                    <a:pt x="12000" y="4114"/>
                    <a:pt x="1680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7" name="Line"/>
            <p:cNvSpPr/>
            <p:nvPr/>
          </p:nvSpPr>
          <p:spPr>
            <a:xfrm>
              <a:off x="7978758" y="335434"/>
              <a:ext cx="155593" cy="344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1421" fill="norm" stroke="1" extrusionOk="0">
                  <a:moveTo>
                    <a:pt x="21170" y="2060"/>
                  </a:moveTo>
                  <a:cubicBezTo>
                    <a:pt x="20594" y="1401"/>
                    <a:pt x="20018" y="743"/>
                    <a:pt x="19010" y="348"/>
                  </a:cubicBezTo>
                  <a:cubicBezTo>
                    <a:pt x="18002" y="-47"/>
                    <a:pt x="16562" y="-179"/>
                    <a:pt x="14834" y="348"/>
                  </a:cubicBezTo>
                  <a:cubicBezTo>
                    <a:pt x="13106" y="875"/>
                    <a:pt x="11090" y="2060"/>
                    <a:pt x="8498" y="4562"/>
                  </a:cubicBezTo>
                  <a:cubicBezTo>
                    <a:pt x="5906" y="7065"/>
                    <a:pt x="2738" y="10884"/>
                    <a:pt x="1154" y="13519"/>
                  </a:cubicBezTo>
                  <a:cubicBezTo>
                    <a:pt x="-430" y="16153"/>
                    <a:pt x="-430" y="17601"/>
                    <a:pt x="1442" y="18721"/>
                  </a:cubicBezTo>
                  <a:cubicBezTo>
                    <a:pt x="3314" y="19841"/>
                    <a:pt x="7058" y="20631"/>
                    <a:pt x="10802" y="21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8" name="Line"/>
            <p:cNvSpPr/>
            <p:nvPr/>
          </p:nvSpPr>
          <p:spPr>
            <a:xfrm>
              <a:off x="8166893" y="423885"/>
              <a:ext cx="170657" cy="296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281" fill="norm" stroke="1" extrusionOk="0">
                  <a:moveTo>
                    <a:pt x="15900" y="3324"/>
                  </a:moveTo>
                  <a:cubicBezTo>
                    <a:pt x="14567" y="3171"/>
                    <a:pt x="13233" y="3019"/>
                    <a:pt x="12033" y="3171"/>
                  </a:cubicBezTo>
                  <a:cubicBezTo>
                    <a:pt x="10833" y="3324"/>
                    <a:pt x="9767" y="3780"/>
                    <a:pt x="8167" y="5073"/>
                  </a:cubicBezTo>
                  <a:cubicBezTo>
                    <a:pt x="6567" y="6366"/>
                    <a:pt x="4433" y="8495"/>
                    <a:pt x="2967" y="10473"/>
                  </a:cubicBezTo>
                  <a:cubicBezTo>
                    <a:pt x="1500" y="12450"/>
                    <a:pt x="700" y="14276"/>
                    <a:pt x="300" y="15797"/>
                  </a:cubicBezTo>
                  <a:cubicBezTo>
                    <a:pt x="-100" y="17318"/>
                    <a:pt x="-100" y="18535"/>
                    <a:pt x="300" y="19448"/>
                  </a:cubicBezTo>
                  <a:cubicBezTo>
                    <a:pt x="700" y="20360"/>
                    <a:pt x="1500" y="20969"/>
                    <a:pt x="2700" y="21197"/>
                  </a:cubicBezTo>
                  <a:cubicBezTo>
                    <a:pt x="3900" y="21425"/>
                    <a:pt x="5500" y="21273"/>
                    <a:pt x="8167" y="19676"/>
                  </a:cubicBezTo>
                  <a:cubicBezTo>
                    <a:pt x="10833" y="18079"/>
                    <a:pt x="14567" y="15036"/>
                    <a:pt x="16967" y="12222"/>
                  </a:cubicBezTo>
                  <a:cubicBezTo>
                    <a:pt x="19367" y="9408"/>
                    <a:pt x="20433" y="6822"/>
                    <a:pt x="20833" y="5149"/>
                  </a:cubicBezTo>
                  <a:cubicBezTo>
                    <a:pt x="21233" y="3476"/>
                    <a:pt x="20967" y="2715"/>
                    <a:pt x="20433" y="2031"/>
                  </a:cubicBezTo>
                  <a:cubicBezTo>
                    <a:pt x="19900" y="1346"/>
                    <a:pt x="19100" y="738"/>
                    <a:pt x="17900" y="357"/>
                  </a:cubicBezTo>
                  <a:cubicBezTo>
                    <a:pt x="16700" y="-23"/>
                    <a:pt x="15100" y="-175"/>
                    <a:pt x="12833" y="281"/>
                  </a:cubicBezTo>
                  <a:cubicBezTo>
                    <a:pt x="10567" y="738"/>
                    <a:pt x="7633" y="1802"/>
                    <a:pt x="5633" y="2791"/>
                  </a:cubicBezTo>
                  <a:cubicBezTo>
                    <a:pt x="3633" y="3780"/>
                    <a:pt x="2567" y="4693"/>
                    <a:pt x="2300" y="5529"/>
                  </a:cubicBezTo>
                  <a:cubicBezTo>
                    <a:pt x="2033" y="6366"/>
                    <a:pt x="2567" y="7126"/>
                    <a:pt x="4833" y="7583"/>
                  </a:cubicBezTo>
                  <a:cubicBezTo>
                    <a:pt x="7100" y="8039"/>
                    <a:pt x="11100" y="8191"/>
                    <a:pt x="14167" y="8039"/>
                  </a:cubicBezTo>
                  <a:cubicBezTo>
                    <a:pt x="17233" y="7887"/>
                    <a:pt x="19367" y="7431"/>
                    <a:pt x="21500" y="69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9" name="Line"/>
            <p:cNvSpPr/>
            <p:nvPr/>
          </p:nvSpPr>
          <p:spPr>
            <a:xfrm>
              <a:off x="8242299" y="240868"/>
              <a:ext cx="127001" cy="134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0" fill="norm" stroke="1" extrusionOk="0">
                  <a:moveTo>
                    <a:pt x="0" y="17052"/>
                  </a:moveTo>
                  <a:cubicBezTo>
                    <a:pt x="1800" y="13729"/>
                    <a:pt x="3600" y="10406"/>
                    <a:pt x="5400" y="7582"/>
                  </a:cubicBezTo>
                  <a:cubicBezTo>
                    <a:pt x="7200" y="4757"/>
                    <a:pt x="9000" y="2431"/>
                    <a:pt x="10800" y="1102"/>
                  </a:cubicBezTo>
                  <a:cubicBezTo>
                    <a:pt x="12600" y="-228"/>
                    <a:pt x="14400" y="-560"/>
                    <a:pt x="15660" y="1268"/>
                  </a:cubicBezTo>
                  <a:cubicBezTo>
                    <a:pt x="16920" y="3095"/>
                    <a:pt x="17640" y="7083"/>
                    <a:pt x="18540" y="10738"/>
                  </a:cubicBezTo>
                  <a:cubicBezTo>
                    <a:pt x="19440" y="14394"/>
                    <a:pt x="20520" y="17717"/>
                    <a:pt x="21600" y="2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0" name="Line"/>
            <p:cNvSpPr/>
            <p:nvPr/>
          </p:nvSpPr>
          <p:spPr>
            <a:xfrm>
              <a:off x="8331199" y="317735"/>
              <a:ext cx="137275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600" fill="norm" stroke="1" extrusionOk="0">
                  <a:moveTo>
                    <a:pt x="16691" y="0"/>
                  </a:moveTo>
                  <a:cubicBezTo>
                    <a:pt x="18327" y="2753"/>
                    <a:pt x="19964" y="5506"/>
                    <a:pt x="20782" y="8312"/>
                  </a:cubicBezTo>
                  <a:cubicBezTo>
                    <a:pt x="21600" y="11118"/>
                    <a:pt x="21600" y="13976"/>
                    <a:pt x="18000" y="16200"/>
                  </a:cubicBezTo>
                  <a:cubicBezTo>
                    <a:pt x="14400" y="18424"/>
                    <a:pt x="7200" y="200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1" name="Line"/>
            <p:cNvSpPr/>
            <p:nvPr/>
          </p:nvSpPr>
          <p:spPr>
            <a:xfrm>
              <a:off x="352922" y="2108435"/>
              <a:ext cx="156142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5" h="21600" fill="norm" stroke="1" extrusionOk="0">
                  <a:moveTo>
                    <a:pt x="359" y="5657"/>
                  </a:moveTo>
                  <a:cubicBezTo>
                    <a:pt x="75" y="4800"/>
                    <a:pt x="-209" y="3943"/>
                    <a:pt x="217" y="3171"/>
                  </a:cubicBezTo>
                  <a:cubicBezTo>
                    <a:pt x="644" y="2400"/>
                    <a:pt x="1780" y="1714"/>
                    <a:pt x="4338" y="1114"/>
                  </a:cubicBezTo>
                  <a:cubicBezTo>
                    <a:pt x="6896" y="514"/>
                    <a:pt x="10875" y="0"/>
                    <a:pt x="13433" y="0"/>
                  </a:cubicBezTo>
                  <a:cubicBezTo>
                    <a:pt x="15991" y="0"/>
                    <a:pt x="17128" y="514"/>
                    <a:pt x="17128" y="1543"/>
                  </a:cubicBezTo>
                  <a:cubicBezTo>
                    <a:pt x="17128" y="2571"/>
                    <a:pt x="15991" y="4114"/>
                    <a:pt x="14996" y="5229"/>
                  </a:cubicBezTo>
                  <a:cubicBezTo>
                    <a:pt x="14002" y="6343"/>
                    <a:pt x="13149" y="7029"/>
                    <a:pt x="12154" y="7629"/>
                  </a:cubicBezTo>
                  <a:cubicBezTo>
                    <a:pt x="11159" y="8229"/>
                    <a:pt x="10023" y="8743"/>
                    <a:pt x="10591" y="9000"/>
                  </a:cubicBezTo>
                  <a:cubicBezTo>
                    <a:pt x="11159" y="9257"/>
                    <a:pt x="13433" y="9257"/>
                    <a:pt x="15707" y="10029"/>
                  </a:cubicBezTo>
                  <a:cubicBezTo>
                    <a:pt x="17980" y="10800"/>
                    <a:pt x="20254" y="12343"/>
                    <a:pt x="20823" y="14229"/>
                  </a:cubicBezTo>
                  <a:cubicBezTo>
                    <a:pt x="21391" y="16114"/>
                    <a:pt x="20254" y="18343"/>
                    <a:pt x="17554" y="19714"/>
                  </a:cubicBezTo>
                  <a:cubicBezTo>
                    <a:pt x="14854" y="21086"/>
                    <a:pt x="10591" y="21600"/>
                    <a:pt x="7891" y="21600"/>
                  </a:cubicBezTo>
                  <a:cubicBezTo>
                    <a:pt x="5191" y="21600"/>
                    <a:pt x="4054" y="21086"/>
                    <a:pt x="3486" y="20229"/>
                  </a:cubicBezTo>
                  <a:cubicBezTo>
                    <a:pt x="2917" y="19371"/>
                    <a:pt x="2917" y="18171"/>
                    <a:pt x="2917" y="169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2" name="Line"/>
            <p:cNvSpPr/>
            <p:nvPr/>
          </p:nvSpPr>
          <p:spPr>
            <a:xfrm>
              <a:off x="205021" y="1934760"/>
              <a:ext cx="460912" cy="541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2" h="21327" fill="norm" stroke="1" extrusionOk="0">
                  <a:moveTo>
                    <a:pt x="11831" y="1839"/>
                  </a:moveTo>
                  <a:cubicBezTo>
                    <a:pt x="10572" y="1088"/>
                    <a:pt x="9312" y="337"/>
                    <a:pt x="8150" y="87"/>
                  </a:cubicBezTo>
                  <a:cubicBezTo>
                    <a:pt x="6988" y="-163"/>
                    <a:pt x="5922" y="87"/>
                    <a:pt x="4711" y="1296"/>
                  </a:cubicBezTo>
                  <a:cubicBezTo>
                    <a:pt x="3501" y="2506"/>
                    <a:pt x="2145" y="4674"/>
                    <a:pt x="1224" y="7009"/>
                  </a:cubicBezTo>
                  <a:cubicBezTo>
                    <a:pt x="304" y="9344"/>
                    <a:pt x="-180" y="11846"/>
                    <a:pt x="62" y="13931"/>
                  </a:cubicBezTo>
                  <a:cubicBezTo>
                    <a:pt x="304" y="16016"/>
                    <a:pt x="1273" y="17684"/>
                    <a:pt x="2677" y="18977"/>
                  </a:cubicBezTo>
                  <a:cubicBezTo>
                    <a:pt x="4082" y="20269"/>
                    <a:pt x="5922" y="21187"/>
                    <a:pt x="8295" y="21312"/>
                  </a:cubicBezTo>
                  <a:cubicBezTo>
                    <a:pt x="10668" y="21437"/>
                    <a:pt x="13574" y="20770"/>
                    <a:pt x="15899" y="19394"/>
                  </a:cubicBezTo>
                  <a:cubicBezTo>
                    <a:pt x="18224" y="18018"/>
                    <a:pt x="19967" y="15933"/>
                    <a:pt x="20694" y="13473"/>
                  </a:cubicBezTo>
                  <a:cubicBezTo>
                    <a:pt x="21420" y="11012"/>
                    <a:pt x="21129" y="8177"/>
                    <a:pt x="20016" y="6175"/>
                  </a:cubicBezTo>
                  <a:cubicBezTo>
                    <a:pt x="18902" y="4174"/>
                    <a:pt x="16964" y="3006"/>
                    <a:pt x="15269" y="2547"/>
                  </a:cubicBezTo>
                  <a:cubicBezTo>
                    <a:pt x="13574" y="2089"/>
                    <a:pt x="12121" y="2339"/>
                    <a:pt x="10668" y="25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3" name="Line"/>
            <p:cNvSpPr/>
            <p:nvPr/>
          </p:nvSpPr>
          <p:spPr>
            <a:xfrm>
              <a:off x="1073149" y="2019273"/>
              <a:ext cx="266701" cy="400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0" fill="norm" stroke="1" extrusionOk="0">
                  <a:moveTo>
                    <a:pt x="1029" y="9563"/>
                  </a:moveTo>
                  <a:cubicBezTo>
                    <a:pt x="686" y="13087"/>
                    <a:pt x="343" y="16612"/>
                    <a:pt x="171" y="17635"/>
                  </a:cubicBezTo>
                  <a:cubicBezTo>
                    <a:pt x="0" y="18658"/>
                    <a:pt x="0" y="17180"/>
                    <a:pt x="0" y="14508"/>
                  </a:cubicBezTo>
                  <a:cubicBezTo>
                    <a:pt x="0" y="11837"/>
                    <a:pt x="0" y="7972"/>
                    <a:pt x="171" y="5641"/>
                  </a:cubicBezTo>
                  <a:cubicBezTo>
                    <a:pt x="343" y="3311"/>
                    <a:pt x="686" y="2515"/>
                    <a:pt x="1029" y="1719"/>
                  </a:cubicBezTo>
                  <a:cubicBezTo>
                    <a:pt x="1371" y="923"/>
                    <a:pt x="1714" y="127"/>
                    <a:pt x="2229" y="14"/>
                  </a:cubicBezTo>
                  <a:cubicBezTo>
                    <a:pt x="2743" y="-100"/>
                    <a:pt x="3429" y="468"/>
                    <a:pt x="4114" y="2003"/>
                  </a:cubicBezTo>
                  <a:cubicBezTo>
                    <a:pt x="4800" y="3538"/>
                    <a:pt x="5486" y="6039"/>
                    <a:pt x="6000" y="7631"/>
                  </a:cubicBezTo>
                  <a:cubicBezTo>
                    <a:pt x="6514" y="9222"/>
                    <a:pt x="6857" y="9904"/>
                    <a:pt x="7371" y="10473"/>
                  </a:cubicBezTo>
                  <a:cubicBezTo>
                    <a:pt x="7886" y="11041"/>
                    <a:pt x="8571" y="11496"/>
                    <a:pt x="9257" y="11553"/>
                  </a:cubicBezTo>
                  <a:cubicBezTo>
                    <a:pt x="9943" y="11609"/>
                    <a:pt x="10629" y="11268"/>
                    <a:pt x="11914" y="9791"/>
                  </a:cubicBezTo>
                  <a:cubicBezTo>
                    <a:pt x="13200" y="8313"/>
                    <a:pt x="15086" y="5698"/>
                    <a:pt x="16457" y="4049"/>
                  </a:cubicBezTo>
                  <a:cubicBezTo>
                    <a:pt x="17829" y="2401"/>
                    <a:pt x="18686" y="1719"/>
                    <a:pt x="19286" y="1833"/>
                  </a:cubicBezTo>
                  <a:cubicBezTo>
                    <a:pt x="19886" y="1946"/>
                    <a:pt x="20229" y="2856"/>
                    <a:pt x="20400" y="5471"/>
                  </a:cubicBezTo>
                  <a:cubicBezTo>
                    <a:pt x="20571" y="8085"/>
                    <a:pt x="20571" y="12405"/>
                    <a:pt x="20743" y="15361"/>
                  </a:cubicBezTo>
                  <a:cubicBezTo>
                    <a:pt x="20914" y="18317"/>
                    <a:pt x="21257" y="19908"/>
                    <a:pt x="21600" y="21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4" name="Line"/>
            <p:cNvSpPr/>
            <p:nvPr/>
          </p:nvSpPr>
          <p:spPr>
            <a:xfrm>
              <a:off x="1422399" y="2192635"/>
              <a:ext cx="88901" cy="169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8" h="21392" fill="norm" stroke="1" extrusionOk="0">
                  <a:moveTo>
                    <a:pt x="0" y="9392"/>
                  </a:moveTo>
                  <a:cubicBezTo>
                    <a:pt x="3014" y="9659"/>
                    <a:pt x="6028" y="9925"/>
                    <a:pt x="9293" y="8992"/>
                  </a:cubicBezTo>
                  <a:cubicBezTo>
                    <a:pt x="12558" y="8059"/>
                    <a:pt x="16075" y="5925"/>
                    <a:pt x="18084" y="4192"/>
                  </a:cubicBezTo>
                  <a:cubicBezTo>
                    <a:pt x="20093" y="2459"/>
                    <a:pt x="20596" y="1125"/>
                    <a:pt x="19591" y="459"/>
                  </a:cubicBezTo>
                  <a:cubicBezTo>
                    <a:pt x="18586" y="-208"/>
                    <a:pt x="16075" y="-208"/>
                    <a:pt x="12810" y="859"/>
                  </a:cubicBezTo>
                  <a:cubicBezTo>
                    <a:pt x="9545" y="1925"/>
                    <a:pt x="5526" y="4059"/>
                    <a:pt x="3014" y="7259"/>
                  </a:cubicBezTo>
                  <a:cubicBezTo>
                    <a:pt x="503" y="10459"/>
                    <a:pt x="-502" y="14725"/>
                    <a:pt x="2763" y="17259"/>
                  </a:cubicBezTo>
                  <a:cubicBezTo>
                    <a:pt x="6028" y="19792"/>
                    <a:pt x="13563" y="20592"/>
                    <a:pt x="21098" y="21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5" name="Line"/>
            <p:cNvSpPr/>
            <p:nvPr/>
          </p:nvSpPr>
          <p:spPr>
            <a:xfrm>
              <a:off x="1540578" y="2206043"/>
              <a:ext cx="148522" cy="153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0" h="20644" fill="norm" stroke="1" extrusionOk="0">
                  <a:moveTo>
                    <a:pt x="14750" y="536"/>
                  </a:moveTo>
                  <a:cubicBezTo>
                    <a:pt x="12050" y="-33"/>
                    <a:pt x="9350" y="-601"/>
                    <a:pt x="6650" y="1388"/>
                  </a:cubicBezTo>
                  <a:cubicBezTo>
                    <a:pt x="3950" y="3378"/>
                    <a:pt x="1250" y="7925"/>
                    <a:pt x="350" y="11620"/>
                  </a:cubicBezTo>
                  <a:cubicBezTo>
                    <a:pt x="-550" y="15315"/>
                    <a:pt x="350" y="18157"/>
                    <a:pt x="2300" y="19578"/>
                  </a:cubicBezTo>
                  <a:cubicBezTo>
                    <a:pt x="4250" y="20999"/>
                    <a:pt x="7250" y="20999"/>
                    <a:pt x="9350" y="19578"/>
                  </a:cubicBezTo>
                  <a:cubicBezTo>
                    <a:pt x="11450" y="18157"/>
                    <a:pt x="12650" y="15315"/>
                    <a:pt x="13550" y="12899"/>
                  </a:cubicBezTo>
                  <a:cubicBezTo>
                    <a:pt x="14450" y="10483"/>
                    <a:pt x="15050" y="8494"/>
                    <a:pt x="15350" y="8210"/>
                  </a:cubicBezTo>
                  <a:cubicBezTo>
                    <a:pt x="15650" y="7925"/>
                    <a:pt x="15650" y="9346"/>
                    <a:pt x="15650" y="10767"/>
                  </a:cubicBezTo>
                  <a:cubicBezTo>
                    <a:pt x="15650" y="12188"/>
                    <a:pt x="15650" y="13610"/>
                    <a:pt x="16550" y="14888"/>
                  </a:cubicBezTo>
                  <a:cubicBezTo>
                    <a:pt x="17450" y="16167"/>
                    <a:pt x="19250" y="17304"/>
                    <a:pt x="21050" y="18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6" name="Line"/>
            <p:cNvSpPr/>
            <p:nvPr/>
          </p:nvSpPr>
          <p:spPr>
            <a:xfrm>
              <a:off x="1740693" y="2183505"/>
              <a:ext cx="140801" cy="1579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0" h="21214" fill="norm" stroke="1" extrusionOk="0">
                  <a:moveTo>
                    <a:pt x="2740" y="5268"/>
                  </a:moveTo>
                  <a:cubicBezTo>
                    <a:pt x="1787" y="9531"/>
                    <a:pt x="834" y="13794"/>
                    <a:pt x="357" y="16779"/>
                  </a:cubicBezTo>
                  <a:cubicBezTo>
                    <a:pt x="-119" y="19763"/>
                    <a:pt x="-119" y="21468"/>
                    <a:pt x="357" y="21184"/>
                  </a:cubicBezTo>
                  <a:cubicBezTo>
                    <a:pt x="834" y="20900"/>
                    <a:pt x="1787" y="18626"/>
                    <a:pt x="3057" y="15357"/>
                  </a:cubicBezTo>
                  <a:cubicBezTo>
                    <a:pt x="4328" y="12089"/>
                    <a:pt x="5916" y="7826"/>
                    <a:pt x="7663" y="4842"/>
                  </a:cubicBezTo>
                  <a:cubicBezTo>
                    <a:pt x="9410" y="1857"/>
                    <a:pt x="11316" y="152"/>
                    <a:pt x="13699" y="10"/>
                  </a:cubicBezTo>
                  <a:cubicBezTo>
                    <a:pt x="16081" y="-132"/>
                    <a:pt x="18940" y="1289"/>
                    <a:pt x="20210" y="4842"/>
                  </a:cubicBezTo>
                  <a:cubicBezTo>
                    <a:pt x="21481" y="8394"/>
                    <a:pt x="21163" y="14079"/>
                    <a:pt x="20846" y="197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7" name="Line"/>
            <p:cNvSpPr/>
            <p:nvPr/>
          </p:nvSpPr>
          <p:spPr>
            <a:xfrm>
              <a:off x="2337788" y="2036373"/>
              <a:ext cx="145062" cy="319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9" h="21290" fill="norm" stroke="1" extrusionOk="0">
                  <a:moveTo>
                    <a:pt x="20849" y="2689"/>
                  </a:moveTo>
                  <a:cubicBezTo>
                    <a:pt x="20545" y="1983"/>
                    <a:pt x="20241" y="1277"/>
                    <a:pt x="18263" y="712"/>
                  </a:cubicBezTo>
                  <a:cubicBezTo>
                    <a:pt x="16286" y="148"/>
                    <a:pt x="12635" y="-276"/>
                    <a:pt x="8984" y="218"/>
                  </a:cubicBezTo>
                  <a:cubicBezTo>
                    <a:pt x="5334" y="712"/>
                    <a:pt x="1683" y="2124"/>
                    <a:pt x="466" y="3889"/>
                  </a:cubicBezTo>
                  <a:cubicBezTo>
                    <a:pt x="-751" y="5653"/>
                    <a:pt x="466" y="7771"/>
                    <a:pt x="3508" y="9677"/>
                  </a:cubicBezTo>
                  <a:cubicBezTo>
                    <a:pt x="6550" y="11583"/>
                    <a:pt x="11418" y="13277"/>
                    <a:pt x="14308" y="14406"/>
                  </a:cubicBezTo>
                  <a:cubicBezTo>
                    <a:pt x="17198" y="15536"/>
                    <a:pt x="18111" y="16100"/>
                    <a:pt x="18567" y="16806"/>
                  </a:cubicBezTo>
                  <a:cubicBezTo>
                    <a:pt x="19024" y="17512"/>
                    <a:pt x="19024" y="18359"/>
                    <a:pt x="17655" y="19136"/>
                  </a:cubicBezTo>
                  <a:cubicBezTo>
                    <a:pt x="16286" y="19912"/>
                    <a:pt x="13548" y="20618"/>
                    <a:pt x="11114" y="20971"/>
                  </a:cubicBezTo>
                  <a:cubicBezTo>
                    <a:pt x="8680" y="21324"/>
                    <a:pt x="6550" y="21324"/>
                    <a:pt x="4725" y="21253"/>
                  </a:cubicBezTo>
                  <a:cubicBezTo>
                    <a:pt x="2900" y="21183"/>
                    <a:pt x="1379" y="21042"/>
                    <a:pt x="1683" y="20830"/>
                  </a:cubicBezTo>
                  <a:cubicBezTo>
                    <a:pt x="1987" y="20618"/>
                    <a:pt x="4117" y="20336"/>
                    <a:pt x="5942" y="20195"/>
                  </a:cubicBezTo>
                  <a:cubicBezTo>
                    <a:pt x="7767" y="20053"/>
                    <a:pt x="9288" y="20053"/>
                    <a:pt x="10810" y="200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8" name="Line"/>
            <p:cNvSpPr/>
            <p:nvPr/>
          </p:nvSpPr>
          <p:spPr>
            <a:xfrm>
              <a:off x="2505815" y="2234303"/>
              <a:ext cx="300886" cy="306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308" fill="norm" stroke="1" extrusionOk="0">
                  <a:moveTo>
                    <a:pt x="6518" y="4046"/>
                  </a:moveTo>
                  <a:cubicBezTo>
                    <a:pt x="6518" y="3312"/>
                    <a:pt x="6518" y="2577"/>
                    <a:pt x="6065" y="1769"/>
                  </a:cubicBezTo>
                  <a:cubicBezTo>
                    <a:pt x="5612" y="961"/>
                    <a:pt x="4706" y="79"/>
                    <a:pt x="3648" y="5"/>
                  </a:cubicBezTo>
                  <a:cubicBezTo>
                    <a:pt x="2591" y="-68"/>
                    <a:pt x="1382" y="667"/>
                    <a:pt x="703" y="1401"/>
                  </a:cubicBezTo>
                  <a:cubicBezTo>
                    <a:pt x="23" y="2136"/>
                    <a:pt x="-128" y="2871"/>
                    <a:pt x="99" y="3459"/>
                  </a:cubicBezTo>
                  <a:cubicBezTo>
                    <a:pt x="325" y="4046"/>
                    <a:pt x="929" y="4487"/>
                    <a:pt x="1609" y="4634"/>
                  </a:cubicBezTo>
                  <a:cubicBezTo>
                    <a:pt x="2289" y="4781"/>
                    <a:pt x="3044" y="4634"/>
                    <a:pt x="3950" y="4267"/>
                  </a:cubicBezTo>
                  <a:cubicBezTo>
                    <a:pt x="4857" y="3899"/>
                    <a:pt x="5914" y="3312"/>
                    <a:pt x="6443" y="3532"/>
                  </a:cubicBezTo>
                  <a:cubicBezTo>
                    <a:pt x="6971" y="3752"/>
                    <a:pt x="6971" y="4781"/>
                    <a:pt x="6292" y="7426"/>
                  </a:cubicBezTo>
                  <a:cubicBezTo>
                    <a:pt x="5612" y="10071"/>
                    <a:pt x="4252" y="14332"/>
                    <a:pt x="3497" y="17050"/>
                  </a:cubicBezTo>
                  <a:cubicBezTo>
                    <a:pt x="2742" y="19769"/>
                    <a:pt x="2591" y="20944"/>
                    <a:pt x="2742" y="21238"/>
                  </a:cubicBezTo>
                  <a:cubicBezTo>
                    <a:pt x="2893" y="21532"/>
                    <a:pt x="3346" y="20944"/>
                    <a:pt x="4630" y="18593"/>
                  </a:cubicBezTo>
                  <a:cubicBezTo>
                    <a:pt x="5914" y="16242"/>
                    <a:pt x="8029" y="12128"/>
                    <a:pt x="9464" y="9336"/>
                  </a:cubicBezTo>
                  <a:cubicBezTo>
                    <a:pt x="10899" y="6544"/>
                    <a:pt x="11654" y="5075"/>
                    <a:pt x="12182" y="3973"/>
                  </a:cubicBezTo>
                  <a:cubicBezTo>
                    <a:pt x="12711" y="2871"/>
                    <a:pt x="13013" y="2136"/>
                    <a:pt x="13315" y="1401"/>
                  </a:cubicBezTo>
                  <a:cubicBezTo>
                    <a:pt x="13617" y="667"/>
                    <a:pt x="13920" y="-68"/>
                    <a:pt x="13920" y="152"/>
                  </a:cubicBezTo>
                  <a:cubicBezTo>
                    <a:pt x="13920" y="373"/>
                    <a:pt x="13617" y="1548"/>
                    <a:pt x="13240" y="3018"/>
                  </a:cubicBezTo>
                  <a:cubicBezTo>
                    <a:pt x="12862" y="4487"/>
                    <a:pt x="12409" y="6250"/>
                    <a:pt x="12182" y="7499"/>
                  </a:cubicBezTo>
                  <a:cubicBezTo>
                    <a:pt x="11956" y="8748"/>
                    <a:pt x="11956" y="9483"/>
                    <a:pt x="12182" y="10144"/>
                  </a:cubicBezTo>
                  <a:cubicBezTo>
                    <a:pt x="12409" y="10805"/>
                    <a:pt x="12862" y="11393"/>
                    <a:pt x="13315" y="11393"/>
                  </a:cubicBezTo>
                  <a:cubicBezTo>
                    <a:pt x="13769" y="11393"/>
                    <a:pt x="14222" y="10805"/>
                    <a:pt x="14826" y="9703"/>
                  </a:cubicBezTo>
                  <a:cubicBezTo>
                    <a:pt x="15430" y="8601"/>
                    <a:pt x="16185" y="6985"/>
                    <a:pt x="16789" y="5736"/>
                  </a:cubicBezTo>
                  <a:cubicBezTo>
                    <a:pt x="17394" y="4487"/>
                    <a:pt x="17847" y="3605"/>
                    <a:pt x="18073" y="3752"/>
                  </a:cubicBezTo>
                  <a:cubicBezTo>
                    <a:pt x="18300" y="3899"/>
                    <a:pt x="18300" y="5075"/>
                    <a:pt x="18678" y="6397"/>
                  </a:cubicBezTo>
                  <a:cubicBezTo>
                    <a:pt x="19055" y="7720"/>
                    <a:pt x="19810" y="9189"/>
                    <a:pt x="20339" y="9997"/>
                  </a:cubicBezTo>
                  <a:cubicBezTo>
                    <a:pt x="20868" y="10805"/>
                    <a:pt x="21170" y="10952"/>
                    <a:pt x="21472" y="110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9" name="Line"/>
            <p:cNvSpPr/>
            <p:nvPr/>
          </p:nvSpPr>
          <p:spPr>
            <a:xfrm>
              <a:off x="2814502" y="2235435"/>
              <a:ext cx="138249" cy="149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0614" fill="norm" stroke="1" extrusionOk="0">
                  <a:moveTo>
                    <a:pt x="17448" y="7881"/>
                  </a:moveTo>
                  <a:cubicBezTo>
                    <a:pt x="15811" y="5254"/>
                    <a:pt x="14175" y="2627"/>
                    <a:pt x="12539" y="1167"/>
                  </a:cubicBezTo>
                  <a:cubicBezTo>
                    <a:pt x="10902" y="-292"/>
                    <a:pt x="9266" y="-584"/>
                    <a:pt x="7139" y="1459"/>
                  </a:cubicBezTo>
                  <a:cubicBezTo>
                    <a:pt x="5011" y="3502"/>
                    <a:pt x="2393" y="7881"/>
                    <a:pt x="1084" y="11238"/>
                  </a:cubicBezTo>
                  <a:cubicBezTo>
                    <a:pt x="-225" y="14594"/>
                    <a:pt x="-225" y="16930"/>
                    <a:pt x="430" y="18535"/>
                  </a:cubicBezTo>
                  <a:cubicBezTo>
                    <a:pt x="1084" y="20140"/>
                    <a:pt x="2393" y="21016"/>
                    <a:pt x="4357" y="20432"/>
                  </a:cubicBezTo>
                  <a:cubicBezTo>
                    <a:pt x="6320" y="19848"/>
                    <a:pt x="8939" y="17805"/>
                    <a:pt x="10902" y="16054"/>
                  </a:cubicBezTo>
                  <a:cubicBezTo>
                    <a:pt x="12866" y="14302"/>
                    <a:pt x="14175" y="12843"/>
                    <a:pt x="15811" y="13135"/>
                  </a:cubicBezTo>
                  <a:cubicBezTo>
                    <a:pt x="17448" y="13427"/>
                    <a:pt x="19411" y="15470"/>
                    <a:pt x="21375" y="17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0" name="Line"/>
            <p:cNvSpPr/>
            <p:nvPr/>
          </p:nvSpPr>
          <p:spPr>
            <a:xfrm>
              <a:off x="2990849" y="2236383"/>
              <a:ext cx="107951" cy="151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8" fill="norm" stroke="1" extrusionOk="0">
                  <a:moveTo>
                    <a:pt x="0" y="2530"/>
                  </a:moveTo>
                  <a:cubicBezTo>
                    <a:pt x="1271" y="1346"/>
                    <a:pt x="2541" y="163"/>
                    <a:pt x="4235" y="15"/>
                  </a:cubicBezTo>
                  <a:cubicBezTo>
                    <a:pt x="5929" y="-133"/>
                    <a:pt x="8047" y="755"/>
                    <a:pt x="10376" y="4009"/>
                  </a:cubicBezTo>
                  <a:cubicBezTo>
                    <a:pt x="12706" y="7264"/>
                    <a:pt x="15247" y="12886"/>
                    <a:pt x="16306" y="16437"/>
                  </a:cubicBezTo>
                  <a:cubicBezTo>
                    <a:pt x="17365" y="19988"/>
                    <a:pt x="16941" y="21467"/>
                    <a:pt x="16306" y="21171"/>
                  </a:cubicBezTo>
                  <a:cubicBezTo>
                    <a:pt x="15671" y="20875"/>
                    <a:pt x="14824" y="18804"/>
                    <a:pt x="15671" y="15253"/>
                  </a:cubicBezTo>
                  <a:cubicBezTo>
                    <a:pt x="16518" y="11703"/>
                    <a:pt x="19059" y="6672"/>
                    <a:pt x="21600" y="16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1" name="Line"/>
            <p:cNvSpPr/>
            <p:nvPr/>
          </p:nvSpPr>
          <p:spPr>
            <a:xfrm>
              <a:off x="3150394" y="2011068"/>
              <a:ext cx="316129" cy="358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390" fill="norm" stroke="1" extrusionOk="0">
                  <a:moveTo>
                    <a:pt x="378" y="13011"/>
                  </a:moveTo>
                  <a:cubicBezTo>
                    <a:pt x="522" y="13642"/>
                    <a:pt x="666" y="14274"/>
                    <a:pt x="1098" y="14653"/>
                  </a:cubicBezTo>
                  <a:cubicBezTo>
                    <a:pt x="1530" y="15032"/>
                    <a:pt x="2250" y="15158"/>
                    <a:pt x="2898" y="14842"/>
                  </a:cubicBezTo>
                  <a:cubicBezTo>
                    <a:pt x="3546" y="14526"/>
                    <a:pt x="4122" y="13768"/>
                    <a:pt x="4050" y="13326"/>
                  </a:cubicBezTo>
                  <a:cubicBezTo>
                    <a:pt x="3978" y="12884"/>
                    <a:pt x="3258" y="12758"/>
                    <a:pt x="2610" y="12947"/>
                  </a:cubicBezTo>
                  <a:cubicBezTo>
                    <a:pt x="1962" y="13137"/>
                    <a:pt x="1386" y="13642"/>
                    <a:pt x="954" y="14211"/>
                  </a:cubicBezTo>
                  <a:cubicBezTo>
                    <a:pt x="522" y="14779"/>
                    <a:pt x="234" y="15411"/>
                    <a:pt x="90" y="16105"/>
                  </a:cubicBezTo>
                  <a:cubicBezTo>
                    <a:pt x="-54" y="16800"/>
                    <a:pt x="-54" y="17558"/>
                    <a:pt x="306" y="18189"/>
                  </a:cubicBezTo>
                  <a:cubicBezTo>
                    <a:pt x="666" y="18821"/>
                    <a:pt x="1386" y="19326"/>
                    <a:pt x="3042" y="19642"/>
                  </a:cubicBezTo>
                  <a:cubicBezTo>
                    <a:pt x="4698" y="19958"/>
                    <a:pt x="7290" y="20084"/>
                    <a:pt x="9450" y="19832"/>
                  </a:cubicBezTo>
                  <a:cubicBezTo>
                    <a:pt x="11610" y="19579"/>
                    <a:pt x="13338" y="18947"/>
                    <a:pt x="14490" y="18442"/>
                  </a:cubicBezTo>
                  <a:cubicBezTo>
                    <a:pt x="15642" y="17937"/>
                    <a:pt x="16218" y="17558"/>
                    <a:pt x="16650" y="17053"/>
                  </a:cubicBezTo>
                  <a:cubicBezTo>
                    <a:pt x="17082" y="16547"/>
                    <a:pt x="17370" y="15916"/>
                    <a:pt x="17082" y="15600"/>
                  </a:cubicBezTo>
                  <a:cubicBezTo>
                    <a:pt x="16794" y="15284"/>
                    <a:pt x="15930" y="15284"/>
                    <a:pt x="14634" y="15663"/>
                  </a:cubicBezTo>
                  <a:cubicBezTo>
                    <a:pt x="13338" y="16042"/>
                    <a:pt x="11610" y="16800"/>
                    <a:pt x="10602" y="17495"/>
                  </a:cubicBezTo>
                  <a:cubicBezTo>
                    <a:pt x="9594" y="18189"/>
                    <a:pt x="9306" y="18821"/>
                    <a:pt x="9306" y="19453"/>
                  </a:cubicBezTo>
                  <a:cubicBezTo>
                    <a:pt x="9306" y="20084"/>
                    <a:pt x="9594" y="20716"/>
                    <a:pt x="10170" y="21095"/>
                  </a:cubicBezTo>
                  <a:cubicBezTo>
                    <a:pt x="10746" y="21474"/>
                    <a:pt x="11610" y="21600"/>
                    <a:pt x="12978" y="20779"/>
                  </a:cubicBezTo>
                  <a:cubicBezTo>
                    <a:pt x="14346" y="19958"/>
                    <a:pt x="16218" y="18189"/>
                    <a:pt x="17730" y="15095"/>
                  </a:cubicBezTo>
                  <a:cubicBezTo>
                    <a:pt x="19242" y="12000"/>
                    <a:pt x="20394" y="7579"/>
                    <a:pt x="20970" y="5053"/>
                  </a:cubicBezTo>
                  <a:cubicBezTo>
                    <a:pt x="21546" y="2526"/>
                    <a:pt x="21546" y="1895"/>
                    <a:pt x="21474" y="1263"/>
                  </a:cubicBezTo>
                  <a:cubicBezTo>
                    <a:pt x="21402" y="632"/>
                    <a:pt x="21258" y="0"/>
                    <a:pt x="20898" y="0"/>
                  </a:cubicBezTo>
                  <a:cubicBezTo>
                    <a:pt x="20538" y="0"/>
                    <a:pt x="19962" y="632"/>
                    <a:pt x="19458" y="2716"/>
                  </a:cubicBezTo>
                  <a:cubicBezTo>
                    <a:pt x="18954" y="4800"/>
                    <a:pt x="18522" y="8337"/>
                    <a:pt x="18666" y="11179"/>
                  </a:cubicBezTo>
                  <a:cubicBezTo>
                    <a:pt x="18810" y="14021"/>
                    <a:pt x="19530" y="16168"/>
                    <a:pt x="20250" y="18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2" name="Line"/>
            <p:cNvSpPr/>
            <p:nvPr/>
          </p:nvSpPr>
          <p:spPr>
            <a:xfrm>
              <a:off x="3972268" y="2058688"/>
              <a:ext cx="206033" cy="348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311" fill="norm" stroke="1" extrusionOk="0">
                  <a:moveTo>
                    <a:pt x="21454" y="2263"/>
                  </a:moveTo>
                  <a:cubicBezTo>
                    <a:pt x="20793" y="1358"/>
                    <a:pt x="20132" y="453"/>
                    <a:pt x="19250" y="129"/>
                  </a:cubicBezTo>
                  <a:cubicBezTo>
                    <a:pt x="18368" y="-194"/>
                    <a:pt x="17266" y="65"/>
                    <a:pt x="15283" y="1164"/>
                  </a:cubicBezTo>
                  <a:cubicBezTo>
                    <a:pt x="13299" y="2263"/>
                    <a:pt x="10434" y="4204"/>
                    <a:pt x="7789" y="6920"/>
                  </a:cubicBezTo>
                  <a:cubicBezTo>
                    <a:pt x="5144" y="9636"/>
                    <a:pt x="2719" y="13128"/>
                    <a:pt x="1397" y="15456"/>
                  </a:cubicBezTo>
                  <a:cubicBezTo>
                    <a:pt x="74" y="17784"/>
                    <a:pt x="-146" y="18949"/>
                    <a:pt x="74" y="19789"/>
                  </a:cubicBezTo>
                  <a:cubicBezTo>
                    <a:pt x="295" y="20630"/>
                    <a:pt x="956" y="21147"/>
                    <a:pt x="3381" y="21277"/>
                  </a:cubicBezTo>
                  <a:cubicBezTo>
                    <a:pt x="5805" y="21406"/>
                    <a:pt x="9993" y="21147"/>
                    <a:pt x="12748" y="20824"/>
                  </a:cubicBezTo>
                  <a:cubicBezTo>
                    <a:pt x="15503" y="20501"/>
                    <a:pt x="16825" y="20113"/>
                    <a:pt x="17376" y="19595"/>
                  </a:cubicBezTo>
                  <a:cubicBezTo>
                    <a:pt x="17927" y="19078"/>
                    <a:pt x="17707" y="18431"/>
                    <a:pt x="17487" y="177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3" name="Line"/>
            <p:cNvSpPr/>
            <p:nvPr/>
          </p:nvSpPr>
          <p:spPr>
            <a:xfrm>
              <a:off x="4000499" y="2267185"/>
              <a:ext cx="1206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37" y="15840"/>
                    <a:pt x="2274" y="10080"/>
                    <a:pt x="5874" y="6480"/>
                  </a:cubicBezTo>
                  <a:cubicBezTo>
                    <a:pt x="9474" y="2880"/>
                    <a:pt x="15537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4" name="Line"/>
            <p:cNvSpPr/>
            <p:nvPr/>
          </p:nvSpPr>
          <p:spPr>
            <a:xfrm>
              <a:off x="4152899" y="2241785"/>
              <a:ext cx="120651" cy="175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1" fill="norm" stroke="1" extrusionOk="0">
                  <a:moveTo>
                    <a:pt x="0" y="0"/>
                  </a:moveTo>
                  <a:cubicBezTo>
                    <a:pt x="4168" y="1543"/>
                    <a:pt x="8337" y="3086"/>
                    <a:pt x="11368" y="6043"/>
                  </a:cubicBezTo>
                  <a:cubicBezTo>
                    <a:pt x="14400" y="9000"/>
                    <a:pt x="16295" y="13371"/>
                    <a:pt x="16484" y="16200"/>
                  </a:cubicBezTo>
                  <a:cubicBezTo>
                    <a:pt x="16674" y="19029"/>
                    <a:pt x="15158" y="20314"/>
                    <a:pt x="13263" y="20957"/>
                  </a:cubicBezTo>
                  <a:cubicBezTo>
                    <a:pt x="11368" y="21600"/>
                    <a:pt x="9095" y="21600"/>
                    <a:pt x="7768" y="20186"/>
                  </a:cubicBezTo>
                  <a:cubicBezTo>
                    <a:pt x="6442" y="18771"/>
                    <a:pt x="6063" y="15943"/>
                    <a:pt x="8526" y="12343"/>
                  </a:cubicBezTo>
                  <a:cubicBezTo>
                    <a:pt x="10989" y="8743"/>
                    <a:pt x="16295" y="43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5" name="Line"/>
            <p:cNvSpPr/>
            <p:nvPr/>
          </p:nvSpPr>
          <p:spPr>
            <a:xfrm>
              <a:off x="4343399" y="2235435"/>
              <a:ext cx="107951" cy="180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5" fill="norm" stroke="1" extrusionOk="0">
                  <a:moveTo>
                    <a:pt x="0" y="0"/>
                  </a:moveTo>
                  <a:cubicBezTo>
                    <a:pt x="5082" y="4270"/>
                    <a:pt x="10165" y="8540"/>
                    <a:pt x="12706" y="11553"/>
                  </a:cubicBezTo>
                  <a:cubicBezTo>
                    <a:pt x="15247" y="14567"/>
                    <a:pt x="15247" y="16326"/>
                    <a:pt x="14612" y="17707"/>
                  </a:cubicBezTo>
                  <a:cubicBezTo>
                    <a:pt x="13976" y="19088"/>
                    <a:pt x="12706" y="20093"/>
                    <a:pt x="11012" y="20721"/>
                  </a:cubicBezTo>
                  <a:cubicBezTo>
                    <a:pt x="9318" y="21349"/>
                    <a:pt x="7200" y="21600"/>
                    <a:pt x="5929" y="21098"/>
                  </a:cubicBezTo>
                  <a:cubicBezTo>
                    <a:pt x="4659" y="20595"/>
                    <a:pt x="4235" y="19340"/>
                    <a:pt x="4659" y="16828"/>
                  </a:cubicBezTo>
                  <a:cubicBezTo>
                    <a:pt x="5082" y="14316"/>
                    <a:pt x="6353" y="10549"/>
                    <a:pt x="9318" y="8037"/>
                  </a:cubicBezTo>
                  <a:cubicBezTo>
                    <a:pt x="12282" y="5526"/>
                    <a:pt x="16941" y="4270"/>
                    <a:pt x="21600" y="30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6" name="Line"/>
            <p:cNvSpPr/>
            <p:nvPr/>
          </p:nvSpPr>
          <p:spPr>
            <a:xfrm>
              <a:off x="4447905" y="2245977"/>
              <a:ext cx="282846" cy="168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029" fill="norm" stroke="1" extrusionOk="0">
                  <a:moveTo>
                    <a:pt x="9860" y="1849"/>
                  </a:moveTo>
                  <a:cubicBezTo>
                    <a:pt x="7780" y="2376"/>
                    <a:pt x="5700" y="2903"/>
                    <a:pt x="4020" y="4483"/>
                  </a:cubicBezTo>
                  <a:cubicBezTo>
                    <a:pt x="2340" y="6064"/>
                    <a:pt x="1060" y="8698"/>
                    <a:pt x="420" y="10674"/>
                  </a:cubicBezTo>
                  <a:cubicBezTo>
                    <a:pt x="-220" y="12649"/>
                    <a:pt x="-220" y="13966"/>
                    <a:pt x="1060" y="14888"/>
                  </a:cubicBezTo>
                  <a:cubicBezTo>
                    <a:pt x="2340" y="15810"/>
                    <a:pt x="4900" y="16337"/>
                    <a:pt x="6580" y="15283"/>
                  </a:cubicBezTo>
                  <a:cubicBezTo>
                    <a:pt x="8260" y="14230"/>
                    <a:pt x="9060" y="11596"/>
                    <a:pt x="9540" y="9620"/>
                  </a:cubicBezTo>
                  <a:cubicBezTo>
                    <a:pt x="10020" y="7644"/>
                    <a:pt x="10180" y="6327"/>
                    <a:pt x="9860" y="4879"/>
                  </a:cubicBezTo>
                  <a:cubicBezTo>
                    <a:pt x="9540" y="3430"/>
                    <a:pt x="8740" y="1849"/>
                    <a:pt x="8740" y="927"/>
                  </a:cubicBezTo>
                  <a:cubicBezTo>
                    <a:pt x="8740" y="5"/>
                    <a:pt x="9540" y="-258"/>
                    <a:pt x="10660" y="269"/>
                  </a:cubicBezTo>
                  <a:cubicBezTo>
                    <a:pt x="11780" y="796"/>
                    <a:pt x="13220" y="2113"/>
                    <a:pt x="14420" y="5010"/>
                  </a:cubicBezTo>
                  <a:cubicBezTo>
                    <a:pt x="15620" y="7908"/>
                    <a:pt x="16580" y="12386"/>
                    <a:pt x="16900" y="15283"/>
                  </a:cubicBezTo>
                  <a:cubicBezTo>
                    <a:pt x="17220" y="18181"/>
                    <a:pt x="16900" y="19498"/>
                    <a:pt x="16340" y="20288"/>
                  </a:cubicBezTo>
                  <a:cubicBezTo>
                    <a:pt x="15780" y="21079"/>
                    <a:pt x="14980" y="21342"/>
                    <a:pt x="14580" y="20552"/>
                  </a:cubicBezTo>
                  <a:cubicBezTo>
                    <a:pt x="14180" y="19762"/>
                    <a:pt x="14180" y="17918"/>
                    <a:pt x="14660" y="15152"/>
                  </a:cubicBezTo>
                  <a:cubicBezTo>
                    <a:pt x="15140" y="12386"/>
                    <a:pt x="16100" y="8698"/>
                    <a:pt x="17300" y="6459"/>
                  </a:cubicBezTo>
                  <a:cubicBezTo>
                    <a:pt x="18500" y="4220"/>
                    <a:pt x="19940" y="3430"/>
                    <a:pt x="21380" y="2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7" name="Line"/>
            <p:cNvSpPr/>
            <p:nvPr/>
          </p:nvSpPr>
          <p:spPr>
            <a:xfrm>
              <a:off x="4768849" y="2254485"/>
              <a:ext cx="317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8" name="Line"/>
            <p:cNvSpPr/>
            <p:nvPr/>
          </p:nvSpPr>
          <p:spPr>
            <a:xfrm>
              <a:off x="4775199" y="2413235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9" name="Line"/>
            <p:cNvSpPr/>
            <p:nvPr/>
          </p:nvSpPr>
          <p:spPr>
            <a:xfrm>
              <a:off x="5461726" y="2179475"/>
              <a:ext cx="232108" cy="3141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375" fill="norm" stroke="1" extrusionOk="0">
                  <a:moveTo>
                    <a:pt x="1111" y="19359"/>
                  </a:moveTo>
                  <a:cubicBezTo>
                    <a:pt x="718" y="20367"/>
                    <a:pt x="326" y="21375"/>
                    <a:pt x="129" y="21375"/>
                  </a:cubicBezTo>
                  <a:cubicBezTo>
                    <a:pt x="-67" y="21375"/>
                    <a:pt x="-67" y="20367"/>
                    <a:pt x="326" y="17487"/>
                  </a:cubicBezTo>
                  <a:cubicBezTo>
                    <a:pt x="718" y="14607"/>
                    <a:pt x="1504" y="9855"/>
                    <a:pt x="1995" y="7119"/>
                  </a:cubicBezTo>
                  <a:cubicBezTo>
                    <a:pt x="2486" y="4383"/>
                    <a:pt x="2682" y="3663"/>
                    <a:pt x="3271" y="2655"/>
                  </a:cubicBezTo>
                  <a:cubicBezTo>
                    <a:pt x="3860" y="1647"/>
                    <a:pt x="4842" y="351"/>
                    <a:pt x="5529" y="63"/>
                  </a:cubicBezTo>
                  <a:cubicBezTo>
                    <a:pt x="6217" y="-225"/>
                    <a:pt x="6609" y="495"/>
                    <a:pt x="6904" y="1791"/>
                  </a:cubicBezTo>
                  <a:cubicBezTo>
                    <a:pt x="7198" y="3087"/>
                    <a:pt x="7395" y="4959"/>
                    <a:pt x="7689" y="6327"/>
                  </a:cubicBezTo>
                  <a:cubicBezTo>
                    <a:pt x="7984" y="7695"/>
                    <a:pt x="8377" y="8559"/>
                    <a:pt x="8966" y="9207"/>
                  </a:cubicBezTo>
                  <a:cubicBezTo>
                    <a:pt x="9555" y="9855"/>
                    <a:pt x="10340" y="10287"/>
                    <a:pt x="11126" y="10287"/>
                  </a:cubicBezTo>
                  <a:cubicBezTo>
                    <a:pt x="11911" y="10287"/>
                    <a:pt x="12697" y="9855"/>
                    <a:pt x="13777" y="8775"/>
                  </a:cubicBezTo>
                  <a:cubicBezTo>
                    <a:pt x="14857" y="7695"/>
                    <a:pt x="16231" y="5967"/>
                    <a:pt x="17409" y="4743"/>
                  </a:cubicBezTo>
                  <a:cubicBezTo>
                    <a:pt x="18588" y="3519"/>
                    <a:pt x="19569" y="2799"/>
                    <a:pt x="20158" y="2871"/>
                  </a:cubicBezTo>
                  <a:cubicBezTo>
                    <a:pt x="20748" y="2943"/>
                    <a:pt x="20944" y="3807"/>
                    <a:pt x="21140" y="6111"/>
                  </a:cubicBezTo>
                  <a:cubicBezTo>
                    <a:pt x="21337" y="8415"/>
                    <a:pt x="21533" y="12159"/>
                    <a:pt x="21533" y="14823"/>
                  </a:cubicBezTo>
                  <a:cubicBezTo>
                    <a:pt x="21533" y="17487"/>
                    <a:pt x="21337" y="19071"/>
                    <a:pt x="21140" y="206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0" name="Line"/>
            <p:cNvSpPr/>
            <p:nvPr/>
          </p:nvSpPr>
          <p:spPr>
            <a:xfrm>
              <a:off x="5798771" y="2221609"/>
              <a:ext cx="138479" cy="266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231" fill="norm" stroke="1" extrusionOk="0">
                  <a:moveTo>
                    <a:pt x="21411" y="1102"/>
                  </a:moveTo>
                  <a:cubicBezTo>
                    <a:pt x="17811" y="427"/>
                    <a:pt x="14211" y="-248"/>
                    <a:pt x="11102" y="89"/>
                  </a:cubicBezTo>
                  <a:cubicBezTo>
                    <a:pt x="7993" y="427"/>
                    <a:pt x="5375" y="1777"/>
                    <a:pt x="3575" y="3127"/>
                  </a:cubicBezTo>
                  <a:cubicBezTo>
                    <a:pt x="1775" y="4477"/>
                    <a:pt x="793" y="5827"/>
                    <a:pt x="302" y="6924"/>
                  </a:cubicBezTo>
                  <a:cubicBezTo>
                    <a:pt x="-189" y="8021"/>
                    <a:pt x="-189" y="8865"/>
                    <a:pt x="1120" y="9793"/>
                  </a:cubicBezTo>
                  <a:cubicBezTo>
                    <a:pt x="2429" y="10721"/>
                    <a:pt x="5047" y="11733"/>
                    <a:pt x="7993" y="12915"/>
                  </a:cubicBezTo>
                  <a:cubicBezTo>
                    <a:pt x="10938" y="14096"/>
                    <a:pt x="14211" y="15446"/>
                    <a:pt x="16175" y="16543"/>
                  </a:cubicBezTo>
                  <a:cubicBezTo>
                    <a:pt x="18138" y="17640"/>
                    <a:pt x="18793" y="18483"/>
                    <a:pt x="18302" y="19243"/>
                  </a:cubicBezTo>
                  <a:cubicBezTo>
                    <a:pt x="17811" y="20002"/>
                    <a:pt x="16175" y="20677"/>
                    <a:pt x="14375" y="21015"/>
                  </a:cubicBezTo>
                  <a:cubicBezTo>
                    <a:pt x="12575" y="21352"/>
                    <a:pt x="10611" y="21352"/>
                    <a:pt x="8811" y="20593"/>
                  </a:cubicBezTo>
                  <a:cubicBezTo>
                    <a:pt x="7011" y="19833"/>
                    <a:pt x="5375" y="18315"/>
                    <a:pt x="3738" y="167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1" name="Line"/>
            <p:cNvSpPr/>
            <p:nvPr/>
          </p:nvSpPr>
          <p:spPr>
            <a:xfrm>
              <a:off x="5990166" y="2205662"/>
              <a:ext cx="159079" cy="2786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379" fill="norm" stroke="1" extrusionOk="0">
                  <a:moveTo>
                    <a:pt x="21032" y="3746"/>
                  </a:moveTo>
                  <a:cubicBezTo>
                    <a:pt x="21316" y="2446"/>
                    <a:pt x="21600" y="1147"/>
                    <a:pt x="21032" y="498"/>
                  </a:cubicBezTo>
                  <a:cubicBezTo>
                    <a:pt x="20463" y="-152"/>
                    <a:pt x="19042" y="-152"/>
                    <a:pt x="17053" y="416"/>
                  </a:cubicBezTo>
                  <a:cubicBezTo>
                    <a:pt x="15063" y="985"/>
                    <a:pt x="12505" y="2122"/>
                    <a:pt x="9663" y="4720"/>
                  </a:cubicBezTo>
                  <a:cubicBezTo>
                    <a:pt x="6821" y="7319"/>
                    <a:pt x="3695" y="11379"/>
                    <a:pt x="1989" y="13896"/>
                  </a:cubicBezTo>
                  <a:cubicBezTo>
                    <a:pt x="284" y="16413"/>
                    <a:pt x="0" y="17388"/>
                    <a:pt x="0" y="18281"/>
                  </a:cubicBezTo>
                  <a:cubicBezTo>
                    <a:pt x="0" y="19174"/>
                    <a:pt x="284" y="19986"/>
                    <a:pt x="1137" y="20555"/>
                  </a:cubicBezTo>
                  <a:cubicBezTo>
                    <a:pt x="1989" y="21123"/>
                    <a:pt x="3411" y="21448"/>
                    <a:pt x="6395" y="21367"/>
                  </a:cubicBezTo>
                  <a:cubicBezTo>
                    <a:pt x="9379" y="21286"/>
                    <a:pt x="13926" y="20798"/>
                    <a:pt x="18474" y="203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2" name="Line"/>
            <p:cNvSpPr/>
            <p:nvPr/>
          </p:nvSpPr>
          <p:spPr>
            <a:xfrm>
              <a:off x="6001235" y="2375135"/>
              <a:ext cx="120166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600" fill="norm" stroke="1" extrusionOk="0">
                  <a:moveTo>
                    <a:pt x="3266" y="21600"/>
                  </a:moveTo>
                  <a:cubicBezTo>
                    <a:pt x="1404" y="20160"/>
                    <a:pt x="-458" y="18720"/>
                    <a:pt x="101" y="16560"/>
                  </a:cubicBezTo>
                  <a:cubicBezTo>
                    <a:pt x="659" y="14400"/>
                    <a:pt x="3639" y="11520"/>
                    <a:pt x="7549" y="8640"/>
                  </a:cubicBezTo>
                  <a:cubicBezTo>
                    <a:pt x="11459" y="5760"/>
                    <a:pt x="16301" y="2880"/>
                    <a:pt x="2114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3" name="Line"/>
            <p:cNvSpPr/>
            <p:nvPr/>
          </p:nvSpPr>
          <p:spPr>
            <a:xfrm>
              <a:off x="6240352" y="2183431"/>
              <a:ext cx="198549" cy="325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8" h="21539" fill="norm" stroke="1" extrusionOk="0">
                  <a:moveTo>
                    <a:pt x="21328" y="921"/>
                  </a:moveTo>
                  <a:cubicBezTo>
                    <a:pt x="20419" y="500"/>
                    <a:pt x="19509" y="79"/>
                    <a:pt x="18372" y="9"/>
                  </a:cubicBezTo>
                  <a:cubicBezTo>
                    <a:pt x="17235" y="-61"/>
                    <a:pt x="15871" y="220"/>
                    <a:pt x="13029" y="1973"/>
                  </a:cubicBezTo>
                  <a:cubicBezTo>
                    <a:pt x="10187" y="3726"/>
                    <a:pt x="5867" y="6952"/>
                    <a:pt x="3252" y="9687"/>
                  </a:cubicBezTo>
                  <a:cubicBezTo>
                    <a:pt x="637" y="12422"/>
                    <a:pt x="-272" y="14666"/>
                    <a:pt x="69" y="16560"/>
                  </a:cubicBezTo>
                  <a:cubicBezTo>
                    <a:pt x="410" y="18453"/>
                    <a:pt x="2002" y="19996"/>
                    <a:pt x="3480" y="20768"/>
                  </a:cubicBezTo>
                  <a:cubicBezTo>
                    <a:pt x="4957" y="21539"/>
                    <a:pt x="6322" y="21539"/>
                    <a:pt x="7686" y="21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4" name="Line"/>
            <p:cNvSpPr/>
            <p:nvPr/>
          </p:nvSpPr>
          <p:spPr>
            <a:xfrm>
              <a:off x="6436584" y="2256206"/>
              <a:ext cx="153805" cy="237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2" h="21105" fill="norm" stroke="1" extrusionOk="0">
                  <a:moveTo>
                    <a:pt x="19068" y="3228"/>
                  </a:moveTo>
                  <a:cubicBezTo>
                    <a:pt x="18216" y="2476"/>
                    <a:pt x="17363" y="1725"/>
                    <a:pt x="16226" y="1443"/>
                  </a:cubicBezTo>
                  <a:cubicBezTo>
                    <a:pt x="15089" y="1162"/>
                    <a:pt x="13668" y="1349"/>
                    <a:pt x="11395" y="2758"/>
                  </a:cubicBezTo>
                  <a:cubicBezTo>
                    <a:pt x="9121" y="4167"/>
                    <a:pt x="5995" y="6796"/>
                    <a:pt x="3863" y="9708"/>
                  </a:cubicBezTo>
                  <a:cubicBezTo>
                    <a:pt x="1731" y="12619"/>
                    <a:pt x="595" y="15812"/>
                    <a:pt x="168" y="17878"/>
                  </a:cubicBezTo>
                  <a:cubicBezTo>
                    <a:pt x="-258" y="19944"/>
                    <a:pt x="26" y="20883"/>
                    <a:pt x="2158" y="21071"/>
                  </a:cubicBezTo>
                  <a:cubicBezTo>
                    <a:pt x="4289" y="21259"/>
                    <a:pt x="8268" y="20696"/>
                    <a:pt x="11963" y="18254"/>
                  </a:cubicBezTo>
                  <a:cubicBezTo>
                    <a:pt x="15658" y="15812"/>
                    <a:pt x="19068" y="11492"/>
                    <a:pt x="20205" y="8205"/>
                  </a:cubicBezTo>
                  <a:cubicBezTo>
                    <a:pt x="21342" y="4918"/>
                    <a:pt x="20205" y="2664"/>
                    <a:pt x="17931" y="1349"/>
                  </a:cubicBezTo>
                  <a:cubicBezTo>
                    <a:pt x="15658" y="35"/>
                    <a:pt x="12247" y="-341"/>
                    <a:pt x="9547" y="316"/>
                  </a:cubicBezTo>
                  <a:cubicBezTo>
                    <a:pt x="6847" y="974"/>
                    <a:pt x="4858" y="2664"/>
                    <a:pt x="3863" y="3979"/>
                  </a:cubicBezTo>
                  <a:cubicBezTo>
                    <a:pt x="2868" y="5294"/>
                    <a:pt x="2868" y="6233"/>
                    <a:pt x="3721" y="6796"/>
                  </a:cubicBezTo>
                  <a:cubicBezTo>
                    <a:pt x="4574" y="7360"/>
                    <a:pt x="6279" y="7548"/>
                    <a:pt x="9121" y="7172"/>
                  </a:cubicBezTo>
                  <a:cubicBezTo>
                    <a:pt x="11963" y="6796"/>
                    <a:pt x="15942" y="5857"/>
                    <a:pt x="19921" y="49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5" name="Line"/>
            <p:cNvSpPr/>
            <p:nvPr/>
          </p:nvSpPr>
          <p:spPr>
            <a:xfrm>
              <a:off x="6470649" y="2104201"/>
              <a:ext cx="120651" cy="124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2814"/>
                  </a:moveTo>
                  <a:cubicBezTo>
                    <a:pt x="3411" y="10251"/>
                    <a:pt x="6821" y="7688"/>
                    <a:pt x="9663" y="5125"/>
                  </a:cubicBezTo>
                  <a:cubicBezTo>
                    <a:pt x="12505" y="2563"/>
                    <a:pt x="14779" y="0"/>
                    <a:pt x="15916" y="0"/>
                  </a:cubicBezTo>
                  <a:cubicBezTo>
                    <a:pt x="17053" y="0"/>
                    <a:pt x="17053" y="2563"/>
                    <a:pt x="17811" y="6590"/>
                  </a:cubicBezTo>
                  <a:cubicBezTo>
                    <a:pt x="18568" y="10617"/>
                    <a:pt x="20084" y="1610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6" name="Line"/>
            <p:cNvSpPr/>
            <p:nvPr/>
          </p:nvSpPr>
          <p:spPr>
            <a:xfrm>
              <a:off x="6648449" y="2171935"/>
              <a:ext cx="71108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6" h="21600" fill="norm" stroke="1" extrusionOk="0">
                  <a:moveTo>
                    <a:pt x="7200" y="0"/>
                  </a:moveTo>
                  <a:cubicBezTo>
                    <a:pt x="10800" y="1662"/>
                    <a:pt x="14400" y="3323"/>
                    <a:pt x="17100" y="5885"/>
                  </a:cubicBezTo>
                  <a:cubicBezTo>
                    <a:pt x="19800" y="8446"/>
                    <a:pt x="21600" y="11908"/>
                    <a:pt x="18600" y="14677"/>
                  </a:cubicBezTo>
                  <a:cubicBezTo>
                    <a:pt x="15600" y="17446"/>
                    <a:pt x="7800" y="195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7" name="Line"/>
            <p:cNvSpPr/>
            <p:nvPr/>
          </p:nvSpPr>
          <p:spPr>
            <a:xfrm>
              <a:off x="6997699" y="2330685"/>
              <a:ext cx="1270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8" name="Line"/>
            <p:cNvSpPr/>
            <p:nvPr/>
          </p:nvSpPr>
          <p:spPr>
            <a:xfrm>
              <a:off x="6978649" y="2483085"/>
              <a:ext cx="152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9" name="Line"/>
            <p:cNvSpPr/>
            <p:nvPr/>
          </p:nvSpPr>
          <p:spPr>
            <a:xfrm>
              <a:off x="7519126" y="2160789"/>
              <a:ext cx="196125" cy="416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465" fill="norm" stroke="1" extrusionOk="0">
                  <a:moveTo>
                    <a:pt x="20126" y="1556"/>
                  </a:moveTo>
                  <a:cubicBezTo>
                    <a:pt x="19894" y="1011"/>
                    <a:pt x="19662" y="465"/>
                    <a:pt x="18617" y="193"/>
                  </a:cubicBezTo>
                  <a:cubicBezTo>
                    <a:pt x="17572" y="-80"/>
                    <a:pt x="15714" y="-80"/>
                    <a:pt x="13855" y="302"/>
                  </a:cubicBezTo>
                  <a:cubicBezTo>
                    <a:pt x="11997" y="684"/>
                    <a:pt x="10139" y="1447"/>
                    <a:pt x="8746" y="2320"/>
                  </a:cubicBezTo>
                  <a:cubicBezTo>
                    <a:pt x="7352" y="3193"/>
                    <a:pt x="6423" y="4175"/>
                    <a:pt x="5262" y="6084"/>
                  </a:cubicBezTo>
                  <a:cubicBezTo>
                    <a:pt x="4101" y="7993"/>
                    <a:pt x="2707" y="10829"/>
                    <a:pt x="1778" y="13065"/>
                  </a:cubicBezTo>
                  <a:cubicBezTo>
                    <a:pt x="849" y="15302"/>
                    <a:pt x="385" y="16938"/>
                    <a:pt x="152" y="18029"/>
                  </a:cubicBezTo>
                  <a:cubicBezTo>
                    <a:pt x="-80" y="19120"/>
                    <a:pt x="-80" y="19665"/>
                    <a:pt x="385" y="20156"/>
                  </a:cubicBezTo>
                  <a:cubicBezTo>
                    <a:pt x="849" y="20647"/>
                    <a:pt x="1778" y="21084"/>
                    <a:pt x="4797" y="21302"/>
                  </a:cubicBezTo>
                  <a:cubicBezTo>
                    <a:pt x="7817" y="21520"/>
                    <a:pt x="12926" y="21520"/>
                    <a:pt x="16062" y="21302"/>
                  </a:cubicBezTo>
                  <a:cubicBezTo>
                    <a:pt x="19197" y="21084"/>
                    <a:pt x="20359" y="20647"/>
                    <a:pt x="21520" y="202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0" name="Line"/>
            <p:cNvSpPr/>
            <p:nvPr/>
          </p:nvSpPr>
          <p:spPr>
            <a:xfrm>
              <a:off x="7537449" y="2406885"/>
              <a:ext cx="133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1" name="Line"/>
            <p:cNvSpPr/>
            <p:nvPr/>
          </p:nvSpPr>
          <p:spPr>
            <a:xfrm>
              <a:off x="7791414" y="2160789"/>
              <a:ext cx="285786" cy="422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466" fill="norm" stroke="1" extrusionOk="0">
                  <a:moveTo>
                    <a:pt x="21444" y="1533"/>
                  </a:moveTo>
                  <a:cubicBezTo>
                    <a:pt x="20968" y="996"/>
                    <a:pt x="20491" y="458"/>
                    <a:pt x="18268" y="190"/>
                  </a:cubicBezTo>
                  <a:cubicBezTo>
                    <a:pt x="16044" y="-79"/>
                    <a:pt x="12073" y="-79"/>
                    <a:pt x="9532" y="297"/>
                  </a:cubicBezTo>
                  <a:cubicBezTo>
                    <a:pt x="6991" y="673"/>
                    <a:pt x="5879" y="1425"/>
                    <a:pt x="5244" y="2930"/>
                  </a:cubicBezTo>
                  <a:cubicBezTo>
                    <a:pt x="4609" y="4434"/>
                    <a:pt x="4450" y="6691"/>
                    <a:pt x="3973" y="9270"/>
                  </a:cubicBezTo>
                  <a:cubicBezTo>
                    <a:pt x="3497" y="11849"/>
                    <a:pt x="2703" y="14751"/>
                    <a:pt x="2068" y="16524"/>
                  </a:cubicBezTo>
                  <a:cubicBezTo>
                    <a:pt x="1432" y="18297"/>
                    <a:pt x="956" y="18942"/>
                    <a:pt x="559" y="19587"/>
                  </a:cubicBezTo>
                  <a:cubicBezTo>
                    <a:pt x="162" y="20231"/>
                    <a:pt x="-156" y="20876"/>
                    <a:pt x="82" y="21199"/>
                  </a:cubicBezTo>
                  <a:cubicBezTo>
                    <a:pt x="320" y="21521"/>
                    <a:pt x="1115" y="21521"/>
                    <a:pt x="3497" y="21360"/>
                  </a:cubicBezTo>
                  <a:cubicBezTo>
                    <a:pt x="5879" y="21199"/>
                    <a:pt x="9850" y="20876"/>
                    <a:pt x="13820" y="20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2" name="Line"/>
            <p:cNvSpPr/>
            <p:nvPr/>
          </p:nvSpPr>
          <p:spPr>
            <a:xfrm>
              <a:off x="8121649" y="2252368"/>
              <a:ext cx="146051" cy="351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520"/>
                  </a:moveTo>
                  <a:cubicBezTo>
                    <a:pt x="20035" y="260"/>
                    <a:pt x="18470" y="0"/>
                    <a:pt x="16904" y="0"/>
                  </a:cubicBezTo>
                  <a:cubicBezTo>
                    <a:pt x="15339" y="0"/>
                    <a:pt x="13774" y="260"/>
                    <a:pt x="11270" y="1887"/>
                  </a:cubicBezTo>
                  <a:cubicBezTo>
                    <a:pt x="8765" y="3513"/>
                    <a:pt x="5322" y="6506"/>
                    <a:pt x="3130" y="9108"/>
                  </a:cubicBezTo>
                  <a:cubicBezTo>
                    <a:pt x="939" y="11711"/>
                    <a:pt x="0" y="13923"/>
                    <a:pt x="0" y="15875"/>
                  </a:cubicBezTo>
                  <a:cubicBezTo>
                    <a:pt x="0" y="17827"/>
                    <a:pt x="939" y="19518"/>
                    <a:pt x="2974" y="20429"/>
                  </a:cubicBezTo>
                  <a:cubicBezTo>
                    <a:pt x="5009" y="21340"/>
                    <a:pt x="8139" y="21470"/>
                    <a:pt x="1127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3" name="Line"/>
            <p:cNvSpPr/>
            <p:nvPr/>
          </p:nvSpPr>
          <p:spPr>
            <a:xfrm>
              <a:off x="8294750" y="2312943"/>
              <a:ext cx="220600" cy="279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151" fill="norm" stroke="1" extrusionOk="0">
                  <a:moveTo>
                    <a:pt x="15886" y="2781"/>
                  </a:moveTo>
                  <a:cubicBezTo>
                    <a:pt x="15063" y="1981"/>
                    <a:pt x="14240" y="1181"/>
                    <a:pt x="13109" y="781"/>
                  </a:cubicBezTo>
                  <a:cubicBezTo>
                    <a:pt x="11977" y="381"/>
                    <a:pt x="10537" y="381"/>
                    <a:pt x="9097" y="1101"/>
                  </a:cubicBezTo>
                  <a:cubicBezTo>
                    <a:pt x="7657" y="1821"/>
                    <a:pt x="6217" y="3261"/>
                    <a:pt x="4674" y="5661"/>
                  </a:cubicBezTo>
                  <a:cubicBezTo>
                    <a:pt x="3131" y="8061"/>
                    <a:pt x="1486" y="11421"/>
                    <a:pt x="663" y="13981"/>
                  </a:cubicBezTo>
                  <a:cubicBezTo>
                    <a:pt x="-160" y="16541"/>
                    <a:pt x="-160" y="18301"/>
                    <a:pt x="354" y="19501"/>
                  </a:cubicBezTo>
                  <a:cubicBezTo>
                    <a:pt x="869" y="20701"/>
                    <a:pt x="1897" y="21341"/>
                    <a:pt x="3851" y="21101"/>
                  </a:cubicBezTo>
                  <a:cubicBezTo>
                    <a:pt x="5806" y="20861"/>
                    <a:pt x="8686" y="19741"/>
                    <a:pt x="11566" y="17421"/>
                  </a:cubicBezTo>
                  <a:cubicBezTo>
                    <a:pt x="14446" y="15101"/>
                    <a:pt x="17326" y="11581"/>
                    <a:pt x="18766" y="8781"/>
                  </a:cubicBezTo>
                  <a:cubicBezTo>
                    <a:pt x="20206" y="5981"/>
                    <a:pt x="20206" y="3901"/>
                    <a:pt x="19794" y="2621"/>
                  </a:cubicBezTo>
                  <a:cubicBezTo>
                    <a:pt x="19383" y="1341"/>
                    <a:pt x="18560" y="861"/>
                    <a:pt x="16811" y="461"/>
                  </a:cubicBezTo>
                  <a:cubicBezTo>
                    <a:pt x="15063" y="61"/>
                    <a:pt x="12389" y="-259"/>
                    <a:pt x="9817" y="301"/>
                  </a:cubicBezTo>
                  <a:cubicBezTo>
                    <a:pt x="7246" y="861"/>
                    <a:pt x="4777" y="2301"/>
                    <a:pt x="3440" y="3421"/>
                  </a:cubicBezTo>
                  <a:cubicBezTo>
                    <a:pt x="2103" y="4541"/>
                    <a:pt x="1897" y="5341"/>
                    <a:pt x="2000" y="6221"/>
                  </a:cubicBezTo>
                  <a:cubicBezTo>
                    <a:pt x="2103" y="7101"/>
                    <a:pt x="2514" y="8061"/>
                    <a:pt x="5806" y="8541"/>
                  </a:cubicBezTo>
                  <a:cubicBezTo>
                    <a:pt x="9097" y="9021"/>
                    <a:pt x="15269" y="9021"/>
                    <a:pt x="21440" y="90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4" name="Line"/>
            <p:cNvSpPr/>
            <p:nvPr/>
          </p:nvSpPr>
          <p:spPr>
            <a:xfrm>
              <a:off x="8655049" y="2493107"/>
              <a:ext cx="20955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6109" y="12302"/>
                    <a:pt x="12218" y="4448"/>
                    <a:pt x="15818" y="1502"/>
                  </a:cubicBezTo>
                  <a:cubicBezTo>
                    <a:pt x="19418" y="-1443"/>
                    <a:pt x="20509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5" name="Line"/>
            <p:cNvSpPr/>
            <p:nvPr/>
          </p:nvSpPr>
          <p:spPr>
            <a:xfrm>
              <a:off x="9016500" y="2369730"/>
              <a:ext cx="222750" cy="255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235" fill="norm" stroke="1" extrusionOk="0">
                  <a:moveTo>
                    <a:pt x="12886" y="3610"/>
                  </a:moveTo>
                  <a:cubicBezTo>
                    <a:pt x="12886" y="2732"/>
                    <a:pt x="12886" y="1854"/>
                    <a:pt x="12376" y="1678"/>
                  </a:cubicBezTo>
                  <a:cubicBezTo>
                    <a:pt x="11867" y="1502"/>
                    <a:pt x="10848" y="2029"/>
                    <a:pt x="8810" y="4312"/>
                  </a:cubicBezTo>
                  <a:cubicBezTo>
                    <a:pt x="6772" y="6595"/>
                    <a:pt x="3716" y="10634"/>
                    <a:pt x="1984" y="13620"/>
                  </a:cubicBezTo>
                  <a:cubicBezTo>
                    <a:pt x="252" y="16605"/>
                    <a:pt x="-156" y="18537"/>
                    <a:pt x="48" y="19766"/>
                  </a:cubicBezTo>
                  <a:cubicBezTo>
                    <a:pt x="252" y="20995"/>
                    <a:pt x="1067" y="21522"/>
                    <a:pt x="3410" y="21083"/>
                  </a:cubicBezTo>
                  <a:cubicBezTo>
                    <a:pt x="5753" y="20644"/>
                    <a:pt x="9625" y="19239"/>
                    <a:pt x="12478" y="16781"/>
                  </a:cubicBezTo>
                  <a:cubicBezTo>
                    <a:pt x="15331" y="14322"/>
                    <a:pt x="17165" y="10810"/>
                    <a:pt x="17776" y="8000"/>
                  </a:cubicBezTo>
                  <a:cubicBezTo>
                    <a:pt x="18387" y="5190"/>
                    <a:pt x="17776" y="3083"/>
                    <a:pt x="15942" y="1766"/>
                  </a:cubicBezTo>
                  <a:cubicBezTo>
                    <a:pt x="14108" y="449"/>
                    <a:pt x="11052" y="-78"/>
                    <a:pt x="9014" y="10"/>
                  </a:cubicBezTo>
                  <a:cubicBezTo>
                    <a:pt x="6976" y="98"/>
                    <a:pt x="5957" y="800"/>
                    <a:pt x="5142" y="1766"/>
                  </a:cubicBezTo>
                  <a:cubicBezTo>
                    <a:pt x="4327" y="2732"/>
                    <a:pt x="3716" y="3961"/>
                    <a:pt x="4938" y="4839"/>
                  </a:cubicBezTo>
                  <a:cubicBezTo>
                    <a:pt x="6161" y="5717"/>
                    <a:pt x="9218" y="6244"/>
                    <a:pt x="12274" y="6068"/>
                  </a:cubicBezTo>
                  <a:cubicBezTo>
                    <a:pt x="15331" y="5893"/>
                    <a:pt x="18387" y="5015"/>
                    <a:pt x="21444" y="41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6" name="Line"/>
            <p:cNvSpPr/>
            <p:nvPr/>
          </p:nvSpPr>
          <p:spPr>
            <a:xfrm>
              <a:off x="9055099" y="2199220"/>
              <a:ext cx="127001" cy="125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9" fill="norm" stroke="1" extrusionOk="0">
                  <a:moveTo>
                    <a:pt x="0" y="12639"/>
                  </a:moveTo>
                  <a:cubicBezTo>
                    <a:pt x="2880" y="9759"/>
                    <a:pt x="5760" y="6879"/>
                    <a:pt x="8280" y="4359"/>
                  </a:cubicBezTo>
                  <a:cubicBezTo>
                    <a:pt x="10800" y="1839"/>
                    <a:pt x="12960" y="-321"/>
                    <a:pt x="14220" y="39"/>
                  </a:cubicBezTo>
                  <a:cubicBezTo>
                    <a:pt x="15480" y="399"/>
                    <a:pt x="15840" y="3279"/>
                    <a:pt x="16920" y="7239"/>
                  </a:cubicBezTo>
                  <a:cubicBezTo>
                    <a:pt x="18000" y="11199"/>
                    <a:pt x="19800" y="16239"/>
                    <a:pt x="21600" y="212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7" name="Line"/>
            <p:cNvSpPr/>
            <p:nvPr/>
          </p:nvSpPr>
          <p:spPr>
            <a:xfrm>
              <a:off x="9258299" y="2317985"/>
              <a:ext cx="115204" cy="315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5" h="21600" fill="norm" stroke="1" extrusionOk="0">
                  <a:moveTo>
                    <a:pt x="7958" y="0"/>
                  </a:moveTo>
                  <a:cubicBezTo>
                    <a:pt x="12884" y="4639"/>
                    <a:pt x="17811" y="9278"/>
                    <a:pt x="19705" y="12685"/>
                  </a:cubicBezTo>
                  <a:cubicBezTo>
                    <a:pt x="21600" y="16091"/>
                    <a:pt x="20463" y="18266"/>
                    <a:pt x="17242" y="19643"/>
                  </a:cubicBezTo>
                  <a:cubicBezTo>
                    <a:pt x="14021" y="21020"/>
                    <a:pt x="8716" y="21600"/>
                    <a:pt x="5495" y="21600"/>
                  </a:cubicBezTo>
                  <a:cubicBezTo>
                    <a:pt x="2274" y="21600"/>
                    <a:pt x="1137" y="21020"/>
                    <a:pt x="0" y="20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8" name="Line"/>
            <p:cNvSpPr/>
            <p:nvPr/>
          </p:nvSpPr>
          <p:spPr>
            <a:xfrm>
              <a:off x="9385299" y="2223376"/>
              <a:ext cx="120651" cy="132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0" y="2982"/>
                  </a:moveTo>
                  <a:cubicBezTo>
                    <a:pt x="1516" y="1953"/>
                    <a:pt x="3032" y="925"/>
                    <a:pt x="5116" y="410"/>
                  </a:cubicBezTo>
                  <a:cubicBezTo>
                    <a:pt x="7200" y="-104"/>
                    <a:pt x="9853" y="-104"/>
                    <a:pt x="12126" y="239"/>
                  </a:cubicBezTo>
                  <a:cubicBezTo>
                    <a:pt x="14400" y="582"/>
                    <a:pt x="16295" y="1267"/>
                    <a:pt x="16105" y="3325"/>
                  </a:cubicBezTo>
                  <a:cubicBezTo>
                    <a:pt x="15916" y="5382"/>
                    <a:pt x="13642" y="8810"/>
                    <a:pt x="11747" y="11210"/>
                  </a:cubicBezTo>
                  <a:cubicBezTo>
                    <a:pt x="9853" y="13610"/>
                    <a:pt x="8337" y="14982"/>
                    <a:pt x="7200" y="16525"/>
                  </a:cubicBezTo>
                  <a:cubicBezTo>
                    <a:pt x="6063" y="18067"/>
                    <a:pt x="5305" y="19782"/>
                    <a:pt x="5874" y="20639"/>
                  </a:cubicBezTo>
                  <a:cubicBezTo>
                    <a:pt x="6442" y="21496"/>
                    <a:pt x="8337" y="21496"/>
                    <a:pt x="11179" y="21496"/>
                  </a:cubicBezTo>
                  <a:cubicBezTo>
                    <a:pt x="14021" y="21496"/>
                    <a:pt x="17811" y="21496"/>
                    <a:pt x="21600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9" name="Line"/>
            <p:cNvSpPr/>
            <p:nvPr/>
          </p:nvSpPr>
          <p:spPr>
            <a:xfrm>
              <a:off x="9436099" y="2150577"/>
              <a:ext cx="203186" cy="604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498" fill="norm" stroke="1" extrusionOk="0">
                  <a:moveTo>
                    <a:pt x="11357" y="1889"/>
                  </a:moveTo>
                  <a:cubicBezTo>
                    <a:pt x="11802" y="1512"/>
                    <a:pt x="12247" y="1136"/>
                    <a:pt x="13027" y="835"/>
                  </a:cubicBezTo>
                  <a:cubicBezTo>
                    <a:pt x="13806" y="534"/>
                    <a:pt x="14920" y="308"/>
                    <a:pt x="16256" y="158"/>
                  </a:cubicBezTo>
                  <a:cubicBezTo>
                    <a:pt x="17592" y="7"/>
                    <a:pt x="19151" y="-68"/>
                    <a:pt x="20153" y="83"/>
                  </a:cubicBezTo>
                  <a:cubicBezTo>
                    <a:pt x="21155" y="233"/>
                    <a:pt x="21600" y="609"/>
                    <a:pt x="21266" y="1663"/>
                  </a:cubicBezTo>
                  <a:cubicBezTo>
                    <a:pt x="20932" y="2717"/>
                    <a:pt x="19819" y="4448"/>
                    <a:pt x="18037" y="6668"/>
                  </a:cubicBezTo>
                  <a:cubicBezTo>
                    <a:pt x="16256" y="8888"/>
                    <a:pt x="13806" y="11598"/>
                    <a:pt x="12804" y="13705"/>
                  </a:cubicBezTo>
                  <a:cubicBezTo>
                    <a:pt x="11802" y="15812"/>
                    <a:pt x="12247" y="17317"/>
                    <a:pt x="12693" y="18258"/>
                  </a:cubicBezTo>
                  <a:cubicBezTo>
                    <a:pt x="13138" y="19199"/>
                    <a:pt x="13584" y="19575"/>
                    <a:pt x="13806" y="19952"/>
                  </a:cubicBezTo>
                  <a:cubicBezTo>
                    <a:pt x="14029" y="20328"/>
                    <a:pt x="14029" y="20704"/>
                    <a:pt x="13584" y="21005"/>
                  </a:cubicBezTo>
                  <a:cubicBezTo>
                    <a:pt x="13138" y="21306"/>
                    <a:pt x="12247" y="21532"/>
                    <a:pt x="9909" y="21494"/>
                  </a:cubicBezTo>
                  <a:cubicBezTo>
                    <a:pt x="7571" y="21457"/>
                    <a:pt x="3786" y="21156"/>
                    <a:pt x="0" y="208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0" name="Line"/>
            <p:cNvSpPr/>
            <p:nvPr/>
          </p:nvSpPr>
          <p:spPr>
            <a:xfrm>
              <a:off x="7383921" y="2800585"/>
              <a:ext cx="1213979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2" h="21600" fill="norm" stroke="1" extrusionOk="0">
                  <a:moveTo>
                    <a:pt x="1036" y="5400"/>
                  </a:moveTo>
                  <a:cubicBezTo>
                    <a:pt x="848" y="4950"/>
                    <a:pt x="659" y="4500"/>
                    <a:pt x="452" y="3825"/>
                  </a:cubicBezTo>
                  <a:cubicBezTo>
                    <a:pt x="245" y="3150"/>
                    <a:pt x="20" y="2250"/>
                    <a:pt x="1" y="1575"/>
                  </a:cubicBezTo>
                  <a:cubicBezTo>
                    <a:pt x="-18" y="900"/>
                    <a:pt x="170" y="450"/>
                    <a:pt x="1017" y="225"/>
                  </a:cubicBezTo>
                  <a:cubicBezTo>
                    <a:pt x="1864" y="0"/>
                    <a:pt x="3369" y="0"/>
                    <a:pt x="4893" y="0"/>
                  </a:cubicBezTo>
                  <a:cubicBezTo>
                    <a:pt x="6417" y="0"/>
                    <a:pt x="7960" y="0"/>
                    <a:pt x="9540" y="450"/>
                  </a:cubicBezTo>
                  <a:cubicBezTo>
                    <a:pt x="11121" y="900"/>
                    <a:pt x="12739" y="1800"/>
                    <a:pt x="14319" y="3825"/>
                  </a:cubicBezTo>
                  <a:cubicBezTo>
                    <a:pt x="15900" y="5850"/>
                    <a:pt x="17443" y="9000"/>
                    <a:pt x="18647" y="12150"/>
                  </a:cubicBezTo>
                  <a:cubicBezTo>
                    <a:pt x="19851" y="15300"/>
                    <a:pt x="20716" y="18450"/>
                    <a:pt x="215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1" name="Line"/>
            <p:cNvSpPr/>
            <p:nvPr/>
          </p:nvSpPr>
          <p:spPr>
            <a:xfrm>
              <a:off x="7531099" y="2914885"/>
              <a:ext cx="9715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24" y="554"/>
                    <a:pt x="4047" y="1108"/>
                    <a:pt x="6118" y="1385"/>
                  </a:cubicBezTo>
                  <a:cubicBezTo>
                    <a:pt x="8188" y="1662"/>
                    <a:pt x="10306" y="1662"/>
                    <a:pt x="12424" y="3323"/>
                  </a:cubicBezTo>
                  <a:cubicBezTo>
                    <a:pt x="14541" y="4985"/>
                    <a:pt x="16659" y="8308"/>
                    <a:pt x="18188" y="11631"/>
                  </a:cubicBezTo>
                  <a:cubicBezTo>
                    <a:pt x="19718" y="14954"/>
                    <a:pt x="20659" y="1827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2" name="Line"/>
            <p:cNvSpPr/>
            <p:nvPr/>
          </p:nvSpPr>
          <p:spPr>
            <a:xfrm>
              <a:off x="305289" y="2731634"/>
              <a:ext cx="437662" cy="42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0892" fill="norm" stroke="1" extrusionOk="0">
                  <a:moveTo>
                    <a:pt x="3091" y="14992"/>
                  </a:moveTo>
                  <a:cubicBezTo>
                    <a:pt x="2364" y="16020"/>
                    <a:pt x="1637" y="17049"/>
                    <a:pt x="1014" y="18077"/>
                  </a:cubicBezTo>
                  <a:cubicBezTo>
                    <a:pt x="391" y="19106"/>
                    <a:pt x="-128" y="20134"/>
                    <a:pt x="28" y="20649"/>
                  </a:cubicBezTo>
                  <a:cubicBezTo>
                    <a:pt x="184" y="21163"/>
                    <a:pt x="1014" y="21163"/>
                    <a:pt x="3247" y="17563"/>
                  </a:cubicBezTo>
                  <a:cubicBezTo>
                    <a:pt x="5480" y="13963"/>
                    <a:pt x="9114" y="6763"/>
                    <a:pt x="12282" y="3163"/>
                  </a:cubicBezTo>
                  <a:cubicBezTo>
                    <a:pt x="15449" y="-437"/>
                    <a:pt x="18149" y="-437"/>
                    <a:pt x="19603" y="592"/>
                  </a:cubicBezTo>
                  <a:cubicBezTo>
                    <a:pt x="21057" y="1620"/>
                    <a:pt x="21264" y="3677"/>
                    <a:pt x="21472" y="57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3" name="Line"/>
            <p:cNvSpPr/>
            <p:nvPr/>
          </p:nvSpPr>
          <p:spPr>
            <a:xfrm>
              <a:off x="349249" y="2857735"/>
              <a:ext cx="3048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00" y="14400"/>
                    <a:pt x="11400" y="7200"/>
                    <a:pt x="15000" y="3600"/>
                  </a:cubicBezTo>
                  <a:cubicBezTo>
                    <a:pt x="18600" y="0"/>
                    <a:pt x="201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4" name="Line"/>
            <p:cNvSpPr/>
            <p:nvPr/>
          </p:nvSpPr>
          <p:spPr>
            <a:xfrm>
              <a:off x="571499" y="2794235"/>
              <a:ext cx="19051" cy="641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2139"/>
                    <a:pt x="14400" y="4277"/>
                    <a:pt x="18000" y="6844"/>
                  </a:cubicBezTo>
                  <a:cubicBezTo>
                    <a:pt x="21600" y="9410"/>
                    <a:pt x="21600" y="12404"/>
                    <a:pt x="21600" y="14935"/>
                  </a:cubicBezTo>
                  <a:cubicBezTo>
                    <a:pt x="21600" y="17465"/>
                    <a:pt x="21600" y="195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5" name="Line"/>
            <p:cNvSpPr/>
            <p:nvPr/>
          </p:nvSpPr>
          <p:spPr>
            <a:xfrm>
              <a:off x="520699" y="3346685"/>
              <a:ext cx="1397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9257"/>
                  </a:moveTo>
                  <a:cubicBezTo>
                    <a:pt x="5564" y="15429"/>
                    <a:pt x="11127" y="21600"/>
                    <a:pt x="14727" y="20057"/>
                  </a:cubicBezTo>
                  <a:cubicBezTo>
                    <a:pt x="18327" y="18514"/>
                    <a:pt x="19964" y="92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6" name="Line"/>
            <p:cNvSpPr/>
            <p:nvPr/>
          </p:nvSpPr>
          <p:spPr>
            <a:xfrm>
              <a:off x="609599" y="3340335"/>
              <a:ext cx="1397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709" y="3600"/>
                    <a:pt x="9818" y="7200"/>
                    <a:pt x="6218" y="10800"/>
                  </a:cubicBezTo>
                  <a:cubicBezTo>
                    <a:pt x="2618" y="14400"/>
                    <a:pt x="1309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7" name="Line"/>
            <p:cNvSpPr/>
            <p:nvPr/>
          </p:nvSpPr>
          <p:spPr>
            <a:xfrm>
              <a:off x="641349" y="3567815"/>
              <a:ext cx="171451" cy="299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8" fill="norm" stroke="1" extrusionOk="0">
                  <a:moveTo>
                    <a:pt x="0" y="21378"/>
                  </a:moveTo>
                  <a:cubicBezTo>
                    <a:pt x="1333" y="18810"/>
                    <a:pt x="2667" y="16242"/>
                    <a:pt x="4533" y="13221"/>
                  </a:cubicBezTo>
                  <a:cubicBezTo>
                    <a:pt x="6400" y="10200"/>
                    <a:pt x="8800" y="6726"/>
                    <a:pt x="10400" y="4612"/>
                  </a:cubicBezTo>
                  <a:cubicBezTo>
                    <a:pt x="12000" y="2497"/>
                    <a:pt x="12800" y="1742"/>
                    <a:pt x="13600" y="1062"/>
                  </a:cubicBezTo>
                  <a:cubicBezTo>
                    <a:pt x="14400" y="382"/>
                    <a:pt x="15200" y="-222"/>
                    <a:pt x="15600" y="80"/>
                  </a:cubicBezTo>
                  <a:cubicBezTo>
                    <a:pt x="16000" y="382"/>
                    <a:pt x="16000" y="1591"/>
                    <a:pt x="16267" y="4536"/>
                  </a:cubicBezTo>
                  <a:cubicBezTo>
                    <a:pt x="16533" y="7481"/>
                    <a:pt x="17067" y="12164"/>
                    <a:pt x="18000" y="15261"/>
                  </a:cubicBezTo>
                  <a:cubicBezTo>
                    <a:pt x="18933" y="18357"/>
                    <a:pt x="20267" y="19868"/>
                    <a:pt x="21600" y="213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8" name="Line"/>
            <p:cNvSpPr/>
            <p:nvPr/>
          </p:nvSpPr>
          <p:spPr>
            <a:xfrm>
              <a:off x="711199" y="3753085"/>
              <a:ext cx="1143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9" name="Line"/>
            <p:cNvSpPr/>
            <p:nvPr/>
          </p:nvSpPr>
          <p:spPr>
            <a:xfrm>
              <a:off x="895299" y="3604518"/>
              <a:ext cx="137635" cy="281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469" fill="norm" stroke="1" extrusionOk="0">
                  <a:moveTo>
                    <a:pt x="989" y="2609"/>
                  </a:moveTo>
                  <a:cubicBezTo>
                    <a:pt x="335" y="1803"/>
                    <a:pt x="-320" y="997"/>
                    <a:pt x="171" y="514"/>
                  </a:cubicBezTo>
                  <a:cubicBezTo>
                    <a:pt x="662" y="30"/>
                    <a:pt x="2298" y="-131"/>
                    <a:pt x="3935" y="111"/>
                  </a:cubicBezTo>
                  <a:cubicBezTo>
                    <a:pt x="5571" y="353"/>
                    <a:pt x="7207" y="997"/>
                    <a:pt x="8189" y="2206"/>
                  </a:cubicBezTo>
                  <a:cubicBezTo>
                    <a:pt x="9171" y="3415"/>
                    <a:pt x="9498" y="5188"/>
                    <a:pt x="10807" y="6639"/>
                  </a:cubicBezTo>
                  <a:cubicBezTo>
                    <a:pt x="12116" y="8090"/>
                    <a:pt x="14407" y="9218"/>
                    <a:pt x="16698" y="10750"/>
                  </a:cubicBezTo>
                  <a:cubicBezTo>
                    <a:pt x="18989" y="12281"/>
                    <a:pt x="21280" y="14215"/>
                    <a:pt x="21280" y="15827"/>
                  </a:cubicBezTo>
                  <a:cubicBezTo>
                    <a:pt x="21280" y="17439"/>
                    <a:pt x="18989" y="18729"/>
                    <a:pt x="16207" y="19615"/>
                  </a:cubicBezTo>
                  <a:cubicBezTo>
                    <a:pt x="13425" y="20502"/>
                    <a:pt x="10153" y="20985"/>
                    <a:pt x="6880" y="21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0" name="Line"/>
            <p:cNvSpPr/>
            <p:nvPr/>
          </p:nvSpPr>
          <p:spPr>
            <a:xfrm>
              <a:off x="1028699" y="3911835"/>
              <a:ext cx="762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1" name="Line"/>
            <p:cNvSpPr/>
            <p:nvPr/>
          </p:nvSpPr>
          <p:spPr>
            <a:xfrm>
              <a:off x="1213858" y="3566499"/>
              <a:ext cx="233942" cy="267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318" fill="norm" stroke="1" extrusionOk="0">
                  <a:moveTo>
                    <a:pt x="13918" y="2219"/>
                  </a:moveTo>
                  <a:cubicBezTo>
                    <a:pt x="11777" y="1713"/>
                    <a:pt x="9637" y="1207"/>
                    <a:pt x="7593" y="2051"/>
                  </a:cubicBezTo>
                  <a:cubicBezTo>
                    <a:pt x="5550" y="2894"/>
                    <a:pt x="3604" y="5088"/>
                    <a:pt x="2339" y="7535"/>
                  </a:cubicBezTo>
                  <a:cubicBezTo>
                    <a:pt x="1075" y="9982"/>
                    <a:pt x="491" y="12682"/>
                    <a:pt x="199" y="14707"/>
                  </a:cubicBezTo>
                  <a:cubicBezTo>
                    <a:pt x="-93" y="16732"/>
                    <a:pt x="-93" y="18082"/>
                    <a:pt x="393" y="19179"/>
                  </a:cubicBezTo>
                  <a:cubicBezTo>
                    <a:pt x="880" y="20276"/>
                    <a:pt x="1853" y="21119"/>
                    <a:pt x="3604" y="21288"/>
                  </a:cubicBezTo>
                  <a:cubicBezTo>
                    <a:pt x="5356" y="21457"/>
                    <a:pt x="7885" y="20951"/>
                    <a:pt x="10512" y="18588"/>
                  </a:cubicBezTo>
                  <a:cubicBezTo>
                    <a:pt x="13139" y="16226"/>
                    <a:pt x="15864" y="12007"/>
                    <a:pt x="16934" y="8801"/>
                  </a:cubicBezTo>
                  <a:cubicBezTo>
                    <a:pt x="18004" y="5594"/>
                    <a:pt x="17421" y="3401"/>
                    <a:pt x="16058" y="1966"/>
                  </a:cubicBezTo>
                  <a:cubicBezTo>
                    <a:pt x="14696" y="532"/>
                    <a:pt x="12556" y="-143"/>
                    <a:pt x="10707" y="26"/>
                  </a:cubicBezTo>
                  <a:cubicBezTo>
                    <a:pt x="8858" y="194"/>
                    <a:pt x="7302" y="1207"/>
                    <a:pt x="6621" y="3401"/>
                  </a:cubicBezTo>
                  <a:cubicBezTo>
                    <a:pt x="5939" y="5594"/>
                    <a:pt x="6134" y="8969"/>
                    <a:pt x="7885" y="11754"/>
                  </a:cubicBezTo>
                  <a:cubicBezTo>
                    <a:pt x="9637" y="14538"/>
                    <a:pt x="12945" y="16732"/>
                    <a:pt x="15475" y="17913"/>
                  </a:cubicBezTo>
                  <a:cubicBezTo>
                    <a:pt x="18004" y="19094"/>
                    <a:pt x="19756" y="19263"/>
                    <a:pt x="21507" y="19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2" name="Line"/>
            <p:cNvSpPr/>
            <p:nvPr/>
          </p:nvSpPr>
          <p:spPr>
            <a:xfrm>
              <a:off x="1592627" y="3581635"/>
              <a:ext cx="13923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3983"/>
                    <a:pt x="-1303" y="7966"/>
                    <a:pt x="240" y="11566"/>
                  </a:cubicBezTo>
                  <a:cubicBezTo>
                    <a:pt x="1783" y="15166"/>
                    <a:pt x="11040" y="18383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3" name="Line"/>
            <p:cNvSpPr/>
            <p:nvPr/>
          </p:nvSpPr>
          <p:spPr>
            <a:xfrm>
              <a:off x="0" y="4280135"/>
              <a:ext cx="1183005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224"/>
                  </a:moveTo>
                  <a:cubicBezTo>
                    <a:pt x="85" y="6712"/>
                    <a:pt x="170" y="7200"/>
                    <a:pt x="290" y="7505"/>
                  </a:cubicBezTo>
                  <a:cubicBezTo>
                    <a:pt x="410" y="7810"/>
                    <a:pt x="564" y="7932"/>
                    <a:pt x="723" y="7871"/>
                  </a:cubicBezTo>
                  <a:cubicBezTo>
                    <a:pt x="881" y="7810"/>
                    <a:pt x="1043" y="7566"/>
                    <a:pt x="1208" y="7322"/>
                  </a:cubicBezTo>
                  <a:cubicBezTo>
                    <a:pt x="1372" y="7078"/>
                    <a:pt x="1538" y="6834"/>
                    <a:pt x="1695" y="6590"/>
                  </a:cubicBezTo>
                  <a:cubicBezTo>
                    <a:pt x="1851" y="6346"/>
                    <a:pt x="1998" y="6102"/>
                    <a:pt x="2147" y="5919"/>
                  </a:cubicBezTo>
                  <a:cubicBezTo>
                    <a:pt x="2296" y="5736"/>
                    <a:pt x="2446" y="5614"/>
                    <a:pt x="2578" y="5492"/>
                  </a:cubicBezTo>
                  <a:cubicBezTo>
                    <a:pt x="2709" y="5369"/>
                    <a:pt x="2821" y="5247"/>
                    <a:pt x="2935" y="5186"/>
                  </a:cubicBezTo>
                  <a:cubicBezTo>
                    <a:pt x="3049" y="5125"/>
                    <a:pt x="3165" y="5125"/>
                    <a:pt x="3283" y="5064"/>
                  </a:cubicBezTo>
                  <a:cubicBezTo>
                    <a:pt x="3401" y="5003"/>
                    <a:pt x="3521" y="4881"/>
                    <a:pt x="3643" y="4759"/>
                  </a:cubicBezTo>
                  <a:cubicBezTo>
                    <a:pt x="3764" y="4637"/>
                    <a:pt x="3888" y="4515"/>
                    <a:pt x="4021" y="4393"/>
                  </a:cubicBezTo>
                  <a:cubicBezTo>
                    <a:pt x="4155" y="4271"/>
                    <a:pt x="4298" y="4149"/>
                    <a:pt x="4441" y="4027"/>
                  </a:cubicBezTo>
                  <a:cubicBezTo>
                    <a:pt x="4584" y="3905"/>
                    <a:pt x="4727" y="3783"/>
                    <a:pt x="4877" y="3600"/>
                  </a:cubicBezTo>
                  <a:cubicBezTo>
                    <a:pt x="5028" y="3417"/>
                    <a:pt x="5186" y="3173"/>
                    <a:pt x="5349" y="2929"/>
                  </a:cubicBezTo>
                  <a:cubicBezTo>
                    <a:pt x="5511" y="2685"/>
                    <a:pt x="5677" y="2441"/>
                    <a:pt x="5809" y="2258"/>
                  </a:cubicBezTo>
                  <a:cubicBezTo>
                    <a:pt x="5940" y="2075"/>
                    <a:pt x="6037" y="1953"/>
                    <a:pt x="6131" y="1831"/>
                  </a:cubicBezTo>
                  <a:cubicBezTo>
                    <a:pt x="6226" y="1708"/>
                    <a:pt x="6319" y="1586"/>
                    <a:pt x="6419" y="1464"/>
                  </a:cubicBezTo>
                  <a:cubicBezTo>
                    <a:pt x="6520" y="1342"/>
                    <a:pt x="6628" y="1220"/>
                    <a:pt x="6723" y="1098"/>
                  </a:cubicBezTo>
                  <a:cubicBezTo>
                    <a:pt x="6817" y="976"/>
                    <a:pt x="6899" y="854"/>
                    <a:pt x="6997" y="793"/>
                  </a:cubicBezTo>
                  <a:cubicBezTo>
                    <a:pt x="7096" y="732"/>
                    <a:pt x="7212" y="732"/>
                    <a:pt x="7320" y="671"/>
                  </a:cubicBezTo>
                  <a:cubicBezTo>
                    <a:pt x="7428" y="610"/>
                    <a:pt x="7529" y="488"/>
                    <a:pt x="7627" y="427"/>
                  </a:cubicBezTo>
                  <a:cubicBezTo>
                    <a:pt x="7726" y="366"/>
                    <a:pt x="7822" y="366"/>
                    <a:pt x="7919" y="305"/>
                  </a:cubicBezTo>
                  <a:cubicBezTo>
                    <a:pt x="8015" y="244"/>
                    <a:pt x="8112" y="122"/>
                    <a:pt x="8222" y="61"/>
                  </a:cubicBezTo>
                  <a:cubicBezTo>
                    <a:pt x="8332" y="0"/>
                    <a:pt x="8456" y="0"/>
                    <a:pt x="8572" y="0"/>
                  </a:cubicBezTo>
                  <a:cubicBezTo>
                    <a:pt x="8688" y="0"/>
                    <a:pt x="8796" y="0"/>
                    <a:pt x="8906" y="0"/>
                  </a:cubicBezTo>
                  <a:cubicBezTo>
                    <a:pt x="9016" y="0"/>
                    <a:pt x="9129" y="0"/>
                    <a:pt x="9237" y="0"/>
                  </a:cubicBezTo>
                  <a:cubicBezTo>
                    <a:pt x="9345" y="0"/>
                    <a:pt x="9449" y="0"/>
                    <a:pt x="9559" y="0"/>
                  </a:cubicBezTo>
                  <a:cubicBezTo>
                    <a:pt x="9670" y="0"/>
                    <a:pt x="9786" y="0"/>
                    <a:pt x="9901" y="0"/>
                  </a:cubicBezTo>
                  <a:cubicBezTo>
                    <a:pt x="10017" y="0"/>
                    <a:pt x="10133" y="0"/>
                    <a:pt x="10249" y="0"/>
                  </a:cubicBezTo>
                  <a:cubicBezTo>
                    <a:pt x="10365" y="0"/>
                    <a:pt x="10481" y="0"/>
                    <a:pt x="10593" y="0"/>
                  </a:cubicBezTo>
                  <a:cubicBezTo>
                    <a:pt x="10705" y="0"/>
                    <a:pt x="10814" y="0"/>
                    <a:pt x="10929" y="0"/>
                  </a:cubicBezTo>
                  <a:cubicBezTo>
                    <a:pt x="11045" y="0"/>
                    <a:pt x="11169" y="0"/>
                    <a:pt x="11291" y="0"/>
                  </a:cubicBezTo>
                  <a:cubicBezTo>
                    <a:pt x="11413" y="0"/>
                    <a:pt x="11532" y="0"/>
                    <a:pt x="11656" y="0"/>
                  </a:cubicBezTo>
                  <a:cubicBezTo>
                    <a:pt x="11780" y="0"/>
                    <a:pt x="11907" y="0"/>
                    <a:pt x="12027" y="0"/>
                  </a:cubicBezTo>
                  <a:cubicBezTo>
                    <a:pt x="12147" y="0"/>
                    <a:pt x="12259" y="0"/>
                    <a:pt x="12381" y="0"/>
                  </a:cubicBezTo>
                  <a:cubicBezTo>
                    <a:pt x="12502" y="0"/>
                    <a:pt x="12634" y="0"/>
                    <a:pt x="12761" y="61"/>
                  </a:cubicBezTo>
                  <a:cubicBezTo>
                    <a:pt x="12889" y="122"/>
                    <a:pt x="13013" y="244"/>
                    <a:pt x="13138" y="366"/>
                  </a:cubicBezTo>
                  <a:cubicBezTo>
                    <a:pt x="13264" y="488"/>
                    <a:pt x="13391" y="610"/>
                    <a:pt x="13513" y="732"/>
                  </a:cubicBezTo>
                  <a:cubicBezTo>
                    <a:pt x="13635" y="854"/>
                    <a:pt x="13751" y="976"/>
                    <a:pt x="13874" y="1098"/>
                  </a:cubicBezTo>
                  <a:cubicBezTo>
                    <a:pt x="13998" y="1220"/>
                    <a:pt x="14129" y="1342"/>
                    <a:pt x="14259" y="1525"/>
                  </a:cubicBezTo>
                  <a:cubicBezTo>
                    <a:pt x="14388" y="1708"/>
                    <a:pt x="14516" y="1953"/>
                    <a:pt x="14643" y="2136"/>
                  </a:cubicBezTo>
                  <a:cubicBezTo>
                    <a:pt x="14771" y="2319"/>
                    <a:pt x="14899" y="2441"/>
                    <a:pt x="15018" y="2624"/>
                  </a:cubicBezTo>
                  <a:cubicBezTo>
                    <a:pt x="15138" y="2807"/>
                    <a:pt x="15250" y="3051"/>
                    <a:pt x="15372" y="3295"/>
                  </a:cubicBezTo>
                  <a:cubicBezTo>
                    <a:pt x="15494" y="3539"/>
                    <a:pt x="15625" y="3783"/>
                    <a:pt x="15751" y="4027"/>
                  </a:cubicBezTo>
                  <a:cubicBezTo>
                    <a:pt x="15876" y="4271"/>
                    <a:pt x="15996" y="4515"/>
                    <a:pt x="16168" y="4881"/>
                  </a:cubicBezTo>
                  <a:cubicBezTo>
                    <a:pt x="16340" y="5247"/>
                    <a:pt x="16564" y="5736"/>
                    <a:pt x="16736" y="6102"/>
                  </a:cubicBezTo>
                  <a:cubicBezTo>
                    <a:pt x="16908" y="6468"/>
                    <a:pt x="17028" y="6712"/>
                    <a:pt x="17144" y="6956"/>
                  </a:cubicBezTo>
                  <a:cubicBezTo>
                    <a:pt x="17260" y="7200"/>
                    <a:pt x="17372" y="7444"/>
                    <a:pt x="17484" y="7688"/>
                  </a:cubicBezTo>
                  <a:cubicBezTo>
                    <a:pt x="17596" y="7932"/>
                    <a:pt x="17708" y="8176"/>
                    <a:pt x="17809" y="8420"/>
                  </a:cubicBezTo>
                  <a:cubicBezTo>
                    <a:pt x="17909" y="8664"/>
                    <a:pt x="17998" y="8908"/>
                    <a:pt x="18155" y="9336"/>
                  </a:cubicBezTo>
                  <a:cubicBezTo>
                    <a:pt x="18311" y="9763"/>
                    <a:pt x="18535" y="10373"/>
                    <a:pt x="18698" y="10800"/>
                  </a:cubicBezTo>
                  <a:cubicBezTo>
                    <a:pt x="18860" y="11227"/>
                    <a:pt x="18960" y="11471"/>
                    <a:pt x="19103" y="11898"/>
                  </a:cubicBezTo>
                  <a:cubicBezTo>
                    <a:pt x="19246" y="12325"/>
                    <a:pt x="19432" y="12936"/>
                    <a:pt x="19610" y="13546"/>
                  </a:cubicBezTo>
                  <a:cubicBezTo>
                    <a:pt x="19787" y="14156"/>
                    <a:pt x="19957" y="14766"/>
                    <a:pt x="20160" y="15559"/>
                  </a:cubicBezTo>
                  <a:cubicBezTo>
                    <a:pt x="20363" y="16353"/>
                    <a:pt x="20599" y="17329"/>
                    <a:pt x="20783" y="18061"/>
                  </a:cubicBezTo>
                  <a:cubicBezTo>
                    <a:pt x="20966" y="18793"/>
                    <a:pt x="21098" y="19281"/>
                    <a:pt x="21225" y="19831"/>
                  </a:cubicBezTo>
                  <a:cubicBezTo>
                    <a:pt x="21353" y="20380"/>
                    <a:pt x="21476" y="2099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4" name="Line"/>
            <p:cNvSpPr/>
            <p:nvPr/>
          </p:nvSpPr>
          <p:spPr>
            <a:xfrm>
              <a:off x="311149" y="4845285"/>
              <a:ext cx="127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6109"/>
                    <a:pt x="7200" y="12218"/>
                    <a:pt x="10800" y="15818"/>
                  </a:cubicBezTo>
                  <a:cubicBezTo>
                    <a:pt x="14400" y="19418"/>
                    <a:pt x="18000" y="205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5" name="Line"/>
            <p:cNvSpPr/>
            <p:nvPr/>
          </p:nvSpPr>
          <p:spPr>
            <a:xfrm>
              <a:off x="172442" y="4752151"/>
              <a:ext cx="284445" cy="443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4" h="21448" fill="norm" stroke="1" extrusionOk="0">
                  <a:moveTo>
                    <a:pt x="14483" y="2355"/>
                  </a:moveTo>
                  <a:cubicBezTo>
                    <a:pt x="12918" y="1536"/>
                    <a:pt x="11353" y="717"/>
                    <a:pt x="9866" y="307"/>
                  </a:cubicBezTo>
                  <a:cubicBezTo>
                    <a:pt x="8379" y="-102"/>
                    <a:pt x="6970" y="-102"/>
                    <a:pt x="5796" y="307"/>
                  </a:cubicBezTo>
                  <a:cubicBezTo>
                    <a:pt x="4622" y="717"/>
                    <a:pt x="3683" y="1536"/>
                    <a:pt x="2666" y="3327"/>
                  </a:cubicBezTo>
                  <a:cubicBezTo>
                    <a:pt x="1648" y="5119"/>
                    <a:pt x="553" y="7883"/>
                    <a:pt x="161" y="10647"/>
                  </a:cubicBezTo>
                  <a:cubicBezTo>
                    <a:pt x="-230" y="13411"/>
                    <a:pt x="83" y="16175"/>
                    <a:pt x="1179" y="18171"/>
                  </a:cubicBezTo>
                  <a:cubicBezTo>
                    <a:pt x="2274" y="20167"/>
                    <a:pt x="4153" y="21396"/>
                    <a:pt x="6735" y="21447"/>
                  </a:cubicBezTo>
                  <a:cubicBezTo>
                    <a:pt x="9318" y="21498"/>
                    <a:pt x="12605" y="20372"/>
                    <a:pt x="15187" y="18632"/>
                  </a:cubicBezTo>
                  <a:cubicBezTo>
                    <a:pt x="17770" y="16891"/>
                    <a:pt x="19648" y="14537"/>
                    <a:pt x="20509" y="12285"/>
                  </a:cubicBezTo>
                  <a:cubicBezTo>
                    <a:pt x="21370" y="10033"/>
                    <a:pt x="21213" y="7883"/>
                    <a:pt x="19727" y="6194"/>
                  </a:cubicBezTo>
                  <a:cubicBezTo>
                    <a:pt x="18240" y="4505"/>
                    <a:pt x="15422" y="3276"/>
                    <a:pt x="13622" y="2611"/>
                  </a:cubicBezTo>
                  <a:cubicBezTo>
                    <a:pt x="11822" y="1945"/>
                    <a:pt x="11040" y="1843"/>
                    <a:pt x="10257" y="1843"/>
                  </a:cubicBezTo>
                  <a:cubicBezTo>
                    <a:pt x="9474" y="1843"/>
                    <a:pt x="8692" y="1945"/>
                    <a:pt x="8848" y="2253"/>
                  </a:cubicBezTo>
                  <a:cubicBezTo>
                    <a:pt x="9005" y="2560"/>
                    <a:pt x="10100" y="3071"/>
                    <a:pt x="11196" y="35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6" name="Line"/>
            <p:cNvSpPr/>
            <p:nvPr/>
          </p:nvSpPr>
          <p:spPr>
            <a:xfrm>
              <a:off x="673463" y="4737335"/>
              <a:ext cx="100326" cy="413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1441" fill="norm" stroke="1" extrusionOk="0">
                  <a:moveTo>
                    <a:pt x="2623" y="1974"/>
                  </a:moveTo>
                  <a:cubicBezTo>
                    <a:pt x="1723" y="987"/>
                    <a:pt x="823" y="0"/>
                    <a:pt x="373" y="0"/>
                  </a:cubicBezTo>
                  <a:cubicBezTo>
                    <a:pt x="-77" y="0"/>
                    <a:pt x="-77" y="987"/>
                    <a:pt x="148" y="3618"/>
                  </a:cubicBezTo>
                  <a:cubicBezTo>
                    <a:pt x="373" y="6250"/>
                    <a:pt x="823" y="10526"/>
                    <a:pt x="1048" y="12828"/>
                  </a:cubicBezTo>
                  <a:cubicBezTo>
                    <a:pt x="1273" y="15131"/>
                    <a:pt x="1273" y="15460"/>
                    <a:pt x="1273" y="15350"/>
                  </a:cubicBezTo>
                  <a:cubicBezTo>
                    <a:pt x="1273" y="15241"/>
                    <a:pt x="1273" y="14692"/>
                    <a:pt x="1723" y="14144"/>
                  </a:cubicBezTo>
                  <a:cubicBezTo>
                    <a:pt x="2173" y="13596"/>
                    <a:pt x="3073" y="13048"/>
                    <a:pt x="4648" y="12719"/>
                  </a:cubicBezTo>
                  <a:cubicBezTo>
                    <a:pt x="6223" y="12390"/>
                    <a:pt x="8473" y="12280"/>
                    <a:pt x="10723" y="12499"/>
                  </a:cubicBezTo>
                  <a:cubicBezTo>
                    <a:pt x="12973" y="12719"/>
                    <a:pt x="15223" y="13267"/>
                    <a:pt x="17023" y="14309"/>
                  </a:cubicBezTo>
                  <a:cubicBezTo>
                    <a:pt x="18823" y="15350"/>
                    <a:pt x="20173" y="16885"/>
                    <a:pt x="20848" y="17982"/>
                  </a:cubicBezTo>
                  <a:cubicBezTo>
                    <a:pt x="21523" y="19078"/>
                    <a:pt x="21523" y="19736"/>
                    <a:pt x="20623" y="20229"/>
                  </a:cubicBezTo>
                  <a:cubicBezTo>
                    <a:pt x="19723" y="20723"/>
                    <a:pt x="17923" y="21052"/>
                    <a:pt x="15448" y="21271"/>
                  </a:cubicBezTo>
                  <a:cubicBezTo>
                    <a:pt x="12973" y="21490"/>
                    <a:pt x="9823" y="21600"/>
                    <a:pt x="7348" y="20942"/>
                  </a:cubicBezTo>
                  <a:cubicBezTo>
                    <a:pt x="4873" y="20284"/>
                    <a:pt x="3073" y="18859"/>
                    <a:pt x="2623" y="17872"/>
                  </a:cubicBezTo>
                  <a:cubicBezTo>
                    <a:pt x="2173" y="16885"/>
                    <a:pt x="3073" y="16337"/>
                    <a:pt x="3973" y="157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7" name="Line"/>
            <p:cNvSpPr/>
            <p:nvPr/>
          </p:nvSpPr>
          <p:spPr>
            <a:xfrm>
              <a:off x="825499" y="4978635"/>
              <a:ext cx="127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8" name="Line"/>
            <p:cNvSpPr/>
            <p:nvPr/>
          </p:nvSpPr>
          <p:spPr>
            <a:xfrm>
              <a:off x="825499" y="4892820"/>
              <a:ext cx="57151" cy="41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6" fill="norm" stroke="1" extrusionOk="0">
                  <a:moveTo>
                    <a:pt x="0" y="11386"/>
                  </a:moveTo>
                  <a:cubicBezTo>
                    <a:pt x="800" y="5986"/>
                    <a:pt x="1600" y="586"/>
                    <a:pt x="3600" y="46"/>
                  </a:cubicBezTo>
                  <a:cubicBezTo>
                    <a:pt x="5600" y="-494"/>
                    <a:pt x="8800" y="3826"/>
                    <a:pt x="12000" y="8146"/>
                  </a:cubicBezTo>
                  <a:cubicBezTo>
                    <a:pt x="15200" y="12466"/>
                    <a:pt x="18400" y="16786"/>
                    <a:pt x="21600" y="211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9" name="Line"/>
            <p:cNvSpPr/>
            <p:nvPr/>
          </p:nvSpPr>
          <p:spPr>
            <a:xfrm>
              <a:off x="896160" y="4936258"/>
              <a:ext cx="145240" cy="161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3" h="20841" fill="norm" stroke="1" extrusionOk="0">
                  <a:moveTo>
                    <a:pt x="12842" y="3833"/>
                  </a:moveTo>
                  <a:cubicBezTo>
                    <a:pt x="11916" y="2466"/>
                    <a:pt x="10990" y="1099"/>
                    <a:pt x="9756" y="416"/>
                  </a:cubicBezTo>
                  <a:cubicBezTo>
                    <a:pt x="8522" y="-268"/>
                    <a:pt x="6979" y="-268"/>
                    <a:pt x="5127" y="1646"/>
                  </a:cubicBezTo>
                  <a:cubicBezTo>
                    <a:pt x="3276" y="3560"/>
                    <a:pt x="1116" y="7388"/>
                    <a:pt x="344" y="10805"/>
                  </a:cubicBezTo>
                  <a:cubicBezTo>
                    <a:pt x="-427" y="14223"/>
                    <a:pt x="190" y="17231"/>
                    <a:pt x="1270" y="19008"/>
                  </a:cubicBezTo>
                  <a:cubicBezTo>
                    <a:pt x="2350" y="20785"/>
                    <a:pt x="3893" y="21332"/>
                    <a:pt x="5590" y="20375"/>
                  </a:cubicBezTo>
                  <a:cubicBezTo>
                    <a:pt x="7287" y="19418"/>
                    <a:pt x="9139" y="16957"/>
                    <a:pt x="10527" y="14360"/>
                  </a:cubicBezTo>
                  <a:cubicBezTo>
                    <a:pt x="11916" y="11762"/>
                    <a:pt x="12842" y="9028"/>
                    <a:pt x="12996" y="8481"/>
                  </a:cubicBezTo>
                  <a:cubicBezTo>
                    <a:pt x="13150" y="7935"/>
                    <a:pt x="12533" y="9575"/>
                    <a:pt x="12379" y="11216"/>
                  </a:cubicBezTo>
                  <a:cubicBezTo>
                    <a:pt x="12224" y="12856"/>
                    <a:pt x="12533" y="14497"/>
                    <a:pt x="14076" y="15864"/>
                  </a:cubicBezTo>
                  <a:cubicBezTo>
                    <a:pt x="15619" y="17231"/>
                    <a:pt x="18396" y="18324"/>
                    <a:pt x="21173" y="19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0" name="Line"/>
            <p:cNvSpPr/>
            <p:nvPr/>
          </p:nvSpPr>
          <p:spPr>
            <a:xfrm>
              <a:off x="1060449" y="4913054"/>
              <a:ext cx="73080" cy="230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400" fill="norm" stroke="1" extrusionOk="0">
                  <a:moveTo>
                    <a:pt x="20366" y="1960"/>
                  </a:moveTo>
                  <a:cubicBezTo>
                    <a:pt x="17897" y="1371"/>
                    <a:pt x="15429" y="782"/>
                    <a:pt x="12343" y="389"/>
                  </a:cubicBezTo>
                  <a:cubicBezTo>
                    <a:pt x="9257" y="-4"/>
                    <a:pt x="5554" y="-200"/>
                    <a:pt x="3394" y="291"/>
                  </a:cubicBezTo>
                  <a:cubicBezTo>
                    <a:pt x="1234" y="782"/>
                    <a:pt x="617" y="1960"/>
                    <a:pt x="2469" y="3433"/>
                  </a:cubicBezTo>
                  <a:cubicBezTo>
                    <a:pt x="4320" y="4905"/>
                    <a:pt x="8640" y="6673"/>
                    <a:pt x="12960" y="8440"/>
                  </a:cubicBezTo>
                  <a:cubicBezTo>
                    <a:pt x="17280" y="10207"/>
                    <a:pt x="21600" y="11975"/>
                    <a:pt x="21291" y="14036"/>
                  </a:cubicBezTo>
                  <a:cubicBezTo>
                    <a:pt x="20983" y="16098"/>
                    <a:pt x="16046" y="18455"/>
                    <a:pt x="11726" y="19731"/>
                  </a:cubicBezTo>
                  <a:cubicBezTo>
                    <a:pt x="7406" y="21007"/>
                    <a:pt x="3703" y="21204"/>
                    <a:pt x="0" y="21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1" name="Line"/>
            <p:cNvSpPr/>
            <p:nvPr/>
          </p:nvSpPr>
          <p:spPr>
            <a:xfrm>
              <a:off x="1336962" y="4785390"/>
              <a:ext cx="136239" cy="391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5" h="21277" fill="norm" stroke="1" extrusionOk="0">
                  <a:moveTo>
                    <a:pt x="15174" y="2217"/>
                  </a:moveTo>
                  <a:cubicBezTo>
                    <a:pt x="16156" y="1298"/>
                    <a:pt x="17138" y="378"/>
                    <a:pt x="16810" y="91"/>
                  </a:cubicBezTo>
                  <a:cubicBezTo>
                    <a:pt x="16483" y="-196"/>
                    <a:pt x="14847" y="149"/>
                    <a:pt x="12065" y="1757"/>
                  </a:cubicBezTo>
                  <a:cubicBezTo>
                    <a:pt x="9283" y="3366"/>
                    <a:pt x="5356" y="6238"/>
                    <a:pt x="2901" y="9225"/>
                  </a:cubicBezTo>
                  <a:cubicBezTo>
                    <a:pt x="447" y="12213"/>
                    <a:pt x="-535" y="15315"/>
                    <a:pt x="283" y="17383"/>
                  </a:cubicBezTo>
                  <a:cubicBezTo>
                    <a:pt x="1101" y="19451"/>
                    <a:pt x="3720" y="20485"/>
                    <a:pt x="7483" y="20944"/>
                  </a:cubicBezTo>
                  <a:cubicBezTo>
                    <a:pt x="11247" y="21404"/>
                    <a:pt x="16156" y="21289"/>
                    <a:pt x="21065" y="211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2" name="Line"/>
            <p:cNvSpPr/>
            <p:nvPr/>
          </p:nvSpPr>
          <p:spPr>
            <a:xfrm>
              <a:off x="1503735" y="4861409"/>
              <a:ext cx="166316" cy="310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233" fill="norm" stroke="1" extrusionOk="0">
                  <a:moveTo>
                    <a:pt x="18202" y="3679"/>
                  </a:moveTo>
                  <a:cubicBezTo>
                    <a:pt x="17382" y="3099"/>
                    <a:pt x="16561" y="2519"/>
                    <a:pt x="15058" y="2229"/>
                  </a:cubicBezTo>
                  <a:cubicBezTo>
                    <a:pt x="13554" y="1939"/>
                    <a:pt x="11367" y="1939"/>
                    <a:pt x="8906" y="2809"/>
                  </a:cubicBezTo>
                  <a:cubicBezTo>
                    <a:pt x="6445" y="3679"/>
                    <a:pt x="3711" y="5419"/>
                    <a:pt x="2070" y="7811"/>
                  </a:cubicBezTo>
                  <a:cubicBezTo>
                    <a:pt x="430" y="10203"/>
                    <a:pt x="-117" y="13247"/>
                    <a:pt x="20" y="15349"/>
                  </a:cubicBezTo>
                  <a:cubicBezTo>
                    <a:pt x="156" y="17451"/>
                    <a:pt x="977" y="18611"/>
                    <a:pt x="1934" y="19480"/>
                  </a:cubicBezTo>
                  <a:cubicBezTo>
                    <a:pt x="2891" y="20350"/>
                    <a:pt x="3984" y="20930"/>
                    <a:pt x="5351" y="21148"/>
                  </a:cubicBezTo>
                  <a:cubicBezTo>
                    <a:pt x="6718" y="21365"/>
                    <a:pt x="8359" y="21220"/>
                    <a:pt x="10546" y="20060"/>
                  </a:cubicBezTo>
                  <a:cubicBezTo>
                    <a:pt x="12734" y="18901"/>
                    <a:pt x="15468" y="16726"/>
                    <a:pt x="17108" y="14044"/>
                  </a:cubicBezTo>
                  <a:cubicBezTo>
                    <a:pt x="18749" y="11362"/>
                    <a:pt x="19296" y="8173"/>
                    <a:pt x="18612" y="5709"/>
                  </a:cubicBezTo>
                  <a:cubicBezTo>
                    <a:pt x="17929" y="3244"/>
                    <a:pt x="16015" y="1505"/>
                    <a:pt x="14101" y="635"/>
                  </a:cubicBezTo>
                  <a:cubicBezTo>
                    <a:pt x="12187" y="-235"/>
                    <a:pt x="10273" y="-235"/>
                    <a:pt x="8086" y="780"/>
                  </a:cubicBezTo>
                  <a:cubicBezTo>
                    <a:pt x="5898" y="1795"/>
                    <a:pt x="3437" y="3824"/>
                    <a:pt x="2344" y="5274"/>
                  </a:cubicBezTo>
                  <a:cubicBezTo>
                    <a:pt x="1250" y="6723"/>
                    <a:pt x="1524" y="7593"/>
                    <a:pt x="3574" y="8173"/>
                  </a:cubicBezTo>
                  <a:cubicBezTo>
                    <a:pt x="5625" y="8753"/>
                    <a:pt x="9453" y="9043"/>
                    <a:pt x="12734" y="8680"/>
                  </a:cubicBezTo>
                  <a:cubicBezTo>
                    <a:pt x="16015" y="8318"/>
                    <a:pt x="18749" y="7303"/>
                    <a:pt x="21483" y="62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3" name="Line"/>
            <p:cNvSpPr/>
            <p:nvPr/>
          </p:nvSpPr>
          <p:spPr>
            <a:xfrm>
              <a:off x="1517649" y="4669840"/>
              <a:ext cx="177801" cy="143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2" fill="norm" stroke="1" extrusionOk="0">
                  <a:moveTo>
                    <a:pt x="0" y="16556"/>
                  </a:moveTo>
                  <a:cubicBezTo>
                    <a:pt x="1800" y="13739"/>
                    <a:pt x="3600" y="10922"/>
                    <a:pt x="4757" y="8417"/>
                  </a:cubicBezTo>
                  <a:cubicBezTo>
                    <a:pt x="5914" y="5913"/>
                    <a:pt x="6429" y="3722"/>
                    <a:pt x="7200" y="2156"/>
                  </a:cubicBezTo>
                  <a:cubicBezTo>
                    <a:pt x="7971" y="591"/>
                    <a:pt x="9000" y="-348"/>
                    <a:pt x="9900" y="122"/>
                  </a:cubicBezTo>
                  <a:cubicBezTo>
                    <a:pt x="10800" y="591"/>
                    <a:pt x="11571" y="2469"/>
                    <a:pt x="13500" y="6226"/>
                  </a:cubicBezTo>
                  <a:cubicBezTo>
                    <a:pt x="15429" y="9982"/>
                    <a:pt x="18514" y="15617"/>
                    <a:pt x="21600" y="212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4" name="Line"/>
            <p:cNvSpPr/>
            <p:nvPr/>
          </p:nvSpPr>
          <p:spPr>
            <a:xfrm>
              <a:off x="1746249" y="4686535"/>
              <a:ext cx="112414" cy="436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600" fill="norm" stroke="1" extrusionOk="0">
                  <a:moveTo>
                    <a:pt x="0" y="0"/>
                  </a:moveTo>
                  <a:cubicBezTo>
                    <a:pt x="5600" y="2621"/>
                    <a:pt x="11200" y="5243"/>
                    <a:pt x="15200" y="7759"/>
                  </a:cubicBezTo>
                  <a:cubicBezTo>
                    <a:pt x="19200" y="10276"/>
                    <a:pt x="21600" y="12687"/>
                    <a:pt x="21200" y="14837"/>
                  </a:cubicBezTo>
                  <a:cubicBezTo>
                    <a:pt x="20800" y="16986"/>
                    <a:pt x="17600" y="18874"/>
                    <a:pt x="15000" y="20027"/>
                  </a:cubicBezTo>
                  <a:cubicBezTo>
                    <a:pt x="12400" y="21181"/>
                    <a:pt x="10400" y="21600"/>
                    <a:pt x="8800" y="21600"/>
                  </a:cubicBezTo>
                  <a:cubicBezTo>
                    <a:pt x="7200" y="21600"/>
                    <a:pt x="6000" y="21181"/>
                    <a:pt x="4800" y="207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5" name="Line"/>
            <p:cNvSpPr/>
            <p:nvPr/>
          </p:nvSpPr>
          <p:spPr>
            <a:xfrm>
              <a:off x="1993899" y="4924841"/>
              <a:ext cx="9525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1920" y="11918"/>
                    <a:pt x="3840" y="3818"/>
                    <a:pt x="7440" y="1118"/>
                  </a:cubicBezTo>
                  <a:cubicBezTo>
                    <a:pt x="11040" y="-1582"/>
                    <a:pt x="1632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6" name="Line"/>
            <p:cNvSpPr/>
            <p:nvPr/>
          </p:nvSpPr>
          <p:spPr>
            <a:xfrm>
              <a:off x="1981199" y="5035785"/>
              <a:ext cx="1206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7" name="Line"/>
            <p:cNvSpPr/>
            <p:nvPr/>
          </p:nvSpPr>
          <p:spPr>
            <a:xfrm>
              <a:off x="2375405" y="4743685"/>
              <a:ext cx="221746" cy="3907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440" fill="norm" stroke="1" extrusionOk="0">
                  <a:moveTo>
                    <a:pt x="21551" y="0"/>
                  </a:moveTo>
                  <a:cubicBezTo>
                    <a:pt x="17642" y="232"/>
                    <a:pt x="13734" y="465"/>
                    <a:pt x="10957" y="1045"/>
                  </a:cubicBezTo>
                  <a:cubicBezTo>
                    <a:pt x="8180" y="1626"/>
                    <a:pt x="6534" y="2555"/>
                    <a:pt x="4991" y="4877"/>
                  </a:cubicBezTo>
                  <a:cubicBezTo>
                    <a:pt x="3448" y="7200"/>
                    <a:pt x="2008" y="10916"/>
                    <a:pt x="1185" y="13413"/>
                  </a:cubicBezTo>
                  <a:cubicBezTo>
                    <a:pt x="362" y="15910"/>
                    <a:pt x="157" y="17187"/>
                    <a:pt x="54" y="18232"/>
                  </a:cubicBezTo>
                  <a:cubicBezTo>
                    <a:pt x="-49" y="19277"/>
                    <a:pt x="-49" y="20090"/>
                    <a:pt x="465" y="20671"/>
                  </a:cubicBezTo>
                  <a:cubicBezTo>
                    <a:pt x="980" y="21252"/>
                    <a:pt x="2008" y="21600"/>
                    <a:pt x="4682" y="21368"/>
                  </a:cubicBezTo>
                  <a:cubicBezTo>
                    <a:pt x="7357" y="21135"/>
                    <a:pt x="11677" y="20323"/>
                    <a:pt x="14145" y="19684"/>
                  </a:cubicBezTo>
                  <a:cubicBezTo>
                    <a:pt x="16614" y="19045"/>
                    <a:pt x="17231" y="18581"/>
                    <a:pt x="17848" y="181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8" name="Line"/>
            <p:cNvSpPr/>
            <p:nvPr/>
          </p:nvSpPr>
          <p:spPr>
            <a:xfrm>
              <a:off x="2400299" y="4959585"/>
              <a:ext cx="158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9" name="Line"/>
            <p:cNvSpPr/>
            <p:nvPr/>
          </p:nvSpPr>
          <p:spPr>
            <a:xfrm>
              <a:off x="2671233" y="4730985"/>
              <a:ext cx="198968" cy="410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5" fill="norm" stroke="1" extrusionOk="0">
                  <a:moveTo>
                    <a:pt x="21600" y="0"/>
                  </a:moveTo>
                  <a:cubicBezTo>
                    <a:pt x="16774" y="0"/>
                    <a:pt x="11949" y="0"/>
                    <a:pt x="9077" y="222"/>
                  </a:cubicBezTo>
                  <a:cubicBezTo>
                    <a:pt x="6204" y="443"/>
                    <a:pt x="5285" y="886"/>
                    <a:pt x="4481" y="1994"/>
                  </a:cubicBezTo>
                  <a:cubicBezTo>
                    <a:pt x="3677" y="3102"/>
                    <a:pt x="2987" y="4874"/>
                    <a:pt x="2643" y="7532"/>
                  </a:cubicBezTo>
                  <a:cubicBezTo>
                    <a:pt x="2298" y="10191"/>
                    <a:pt x="2298" y="13735"/>
                    <a:pt x="1723" y="16228"/>
                  </a:cubicBezTo>
                  <a:cubicBezTo>
                    <a:pt x="1149" y="18720"/>
                    <a:pt x="0" y="20160"/>
                    <a:pt x="0" y="20880"/>
                  </a:cubicBezTo>
                  <a:cubicBezTo>
                    <a:pt x="0" y="21600"/>
                    <a:pt x="1149" y="21600"/>
                    <a:pt x="3217" y="21323"/>
                  </a:cubicBezTo>
                  <a:cubicBezTo>
                    <a:pt x="5285" y="21046"/>
                    <a:pt x="8272" y="20492"/>
                    <a:pt x="11260" y="19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0" name="Line"/>
            <p:cNvSpPr/>
            <p:nvPr/>
          </p:nvSpPr>
          <p:spPr>
            <a:xfrm>
              <a:off x="2909479" y="4830997"/>
              <a:ext cx="216452" cy="272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6" h="21036" fill="norm" stroke="1" extrusionOk="0">
                  <a:moveTo>
                    <a:pt x="17166" y="1595"/>
                  </a:moveTo>
                  <a:cubicBezTo>
                    <a:pt x="16137" y="1104"/>
                    <a:pt x="15109" y="613"/>
                    <a:pt x="14080" y="286"/>
                  </a:cubicBezTo>
                  <a:cubicBezTo>
                    <a:pt x="13051" y="-41"/>
                    <a:pt x="12023" y="-205"/>
                    <a:pt x="10377" y="450"/>
                  </a:cubicBezTo>
                  <a:cubicBezTo>
                    <a:pt x="8731" y="1104"/>
                    <a:pt x="6469" y="2577"/>
                    <a:pt x="4411" y="5195"/>
                  </a:cubicBezTo>
                  <a:cubicBezTo>
                    <a:pt x="2354" y="7813"/>
                    <a:pt x="503" y="11577"/>
                    <a:pt x="91" y="14359"/>
                  </a:cubicBezTo>
                  <a:cubicBezTo>
                    <a:pt x="-320" y="17140"/>
                    <a:pt x="709" y="18940"/>
                    <a:pt x="2251" y="20004"/>
                  </a:cubicBezTo>
                  <a:cubicBezTo>
                    <a:pt x="3794" y="21068"/>
                    <a:pt x="5851" y="21395"/>
                    <a:pt x="8526" y="20577"/>
                  </a:cubicBezTo>
                  <a:cubicBezTo>
                    <a:pt x="11200" y="19759"/>
                    <a:pt x="14491" y="17795"/>
                    <a:pt x="16754" y="15177"/>
                  </a:cubicBezTo>
                  <a:cubicBezTo>
                    <a:pt x="19017" y="12559"/>
                    <a:pt x="20251" y="9286"/>
                    <a:pt x="20766" y="7240"/>
                  </a:cubicBezTo>
                  <a:cubicBezTo>
                    <a:pt x="21280" y="5195"/>
                    <a:pt x="21074" y="4377"/>
                    <a:pt x="20046" y="3559"/>
                  </a:cubicBezTo>
                  <a:cubicBezTo>
                    <a:pt x="19017" y="2740"/>
                    <a:pt x="17166" y="1922"/>
                    <a:pt x="15211" y="1677"/>
                  </a:cubicBezTo>
                  <a:cubicBezTo>
                    <a:pt x="13257" y="1431"/>
                    <a:pt x="11200" y="1759"/>
                    <a:pt x="9657" y="2495"/>
                  </a:cubicBezTo>
                  <a:cubicBezTo>
                    <a:pt x="8114" y="3231"/>
                    <a:pt x="7086" y="4377"/>
                    <a:pt x="6571" y="5359"/>
                  </a:cubicBezTo>
                  <a:cubicBezTo>
                    <a:pt x="6057" y="6340"/>
                    <a:pt x="6057" y="7159"/>
                    <a:pt x="6880" y="7977"/>
                  </a:cubicBezTo>
                  <a:cubicBezTo>
                    <a:pt x="7703" y="8795"/>
                    <a:pt x="9349" y="9613"/>
                    <a:pt x="11714" y="9940"/>
                  </a:cubicBezTo>
                  <a:cubicBezTo>
                    <a:pt x="14080" y="10268"/>
                    <a:pt x="17166" y="10104"/>
                    <a:pt x="20251" y="99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1" name="Line"/>
            <p:cNvSpPr/>
            <p:nvPr/>
          </p:nvSpPr>
          <p:spPr>
            <a:xfrm>
              <a:off x="2952749" y="4638772"/>
              <a:ext cx="158751" cy="187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6" fill="norm" stroke="1" extrusionOk="0">
                  <a:moveTo>
                    <a:pt x="0" y="17656"/>
                  </a:moveTo>
                  <a:cubicBezTo>
                    <a:pt x="4032" y="12136"/>
                    <a:pt x="8064" y="6616"/>
                    <a:pt x="10656" y="3496"/>
                  </a:cubicBezTo>
                  <a:cubicBezTo>
                    <a:pt x="13248" y="376"/>
                    <a:pt x="14400" y="-344"/>
                    <a:pt x="15264" y="136"/>
                  </a:cubicBezTo>
                  <a:cubicBezTo>
                    <a:pt x="16128" y="616"/>
                    <a:pt x="16704" y="2296"/>
                    <a:pt x="17712" y="6016"/>
                  </a:cubicBezTo>
                  <a:cubicBezTo>
                    <a:pt x="18720" y="9736"/>
                    <a:pt x="20160" y="15496"/>
                    <a:pt x="21600" y="212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2" name="Line"/>
            <p:cNvSpPr/>
            <p:nvPr/>
          </p:nvSpPr>
          <p:spPr>
            <a:xfrm>
              <a:off x="3155949" y="4659254"/>
              <a:ext cx="151424" cy="439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462" fill="norm" stroke="1" extrusionOk="0">
                  <a:moveTo>
                    <a:pt x="0" y="1952"/>
                  </a:moveTo>
                  <a:cubicBezTo>
                    <a:pt x="4500" y="1332"/>
                    <a:pt x="9000" y="712"/>
                    <a:pt x="12600" y="350"/>
                  </a:cubicBezTo>
                  <a:cubicBezTo>
                    <a:pt x="16200" y="-12"/>
                    <a:pt x="18900" y="-115"/>
                    <a:pt x="20250" y="143"/>
                  </a:cubicBezTo>
                  <a:cubicBezTo>
                    <a:pt x="21600" y="402"/>
                    <a:pt x="21600" y="1022"/>
                    <a:pt x="21300" y="2520"/>
                  </a:cubicBezTo>
                  <a:cubicBezTo>
                    <a:pt x="21000" y="4019"/>
                    <a:pt x="20400" y="6396"/>
                    <a:pt x="19800" y="8876"/>
                  </a:cubicBezTo>
                  <a:cubicBezTo>
                    <a:pt x="19200" y="11357"/>
                    <a:pt x="18600" y="13941"/>
                    <a:pt x="18300" y="15542"/>
                  </a:cubicBezTo>
                  <a:cubicBezTo>
                    <a:pt x="18000" y="17144"/>
                    <a:pt x="18000" y="17764"/>
                    <a:pt x="18600" y="18540"/>
                  </a:cubicBezTo>
                  <a:cubicBezTo>
                    <a:pt x="19200" y="19315"/>
                    <a:pt x="20400" y="20245"/>
                    <a:pt x="20250" y="20762"/>
                  </a:cubicBezTo>
                  <a:cubicBezTo>
                    <a:pt x="20100" y="21278"/>
                    <a:pt x="18600" y="21382"/>
                    <a:pt x="16350" y="21433"/>
                  </a:cubicBezTo>
                  <a:cubicBezTo>
                    <a:pt x="14100" y="21485"/>
                    <a:pt x="11100" y="21485"/>
                    <a:pt x="8850" y="21278"/>
                  </a:cubicBezTo>
                  <a:cubicBezTo>
                    <a:pt x="6600" y="21072"/>
                    <a:pt x="5100" y="20658"/>
                    <a:pt x="3600" y="202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3" name="Line"/>
            <p:cNvSpPr/>
            <p:nvPr/>
          </p:nvSpPr>
          <p:spPr>
            <a:xfrm>
              <a:off x="3498849" y="4905791"/>
              <a:ext cx="21590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082" y="11918"/>
                    <a:pt x="10165" y="3818"/>
                    <a:pt x="13765" y="1118"/>
                  </a:cubicBezTo>
                  <a:cubicBezTo>
                    <a:pt x="17365" y="-1582"/>
                    <a:pt x="19482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4" name="Line"/>
            <p:cNvSpPr/>
            <p:nvPr/>
          </p:nvSpPr>
          <p:spPr>
            <a:xfrm>
              <a:off x="3883682" y="4716934"/>
              <a:ext cx="250168" cy="361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336" fill="norm" stroke="1" extrusionOk="0">
                  <a:moveTo>
                    <a:pt x="14919" y="3076"/>
                  </a:moveTo>
                  <a:cubicBezTo>
                    <a:pt x="14374" y="2577"/>
                    <a:pt x="13829" y="2077"/>
                    <a:pt x="13103" y="2015"/>
                  </a:cubicBezTo>
                  <a:cubicBezTo>
                    <a:pt x="12377" y="1953"/>
                    <a:pt x="11470" y="2327"/>
                    <a:pt x="9564" y="3950"/>
                  </a:cubicBezTo>
                  <a:cubicBezTo>
                    <a:pt x="7658" y="5573"/>
                    <a:pt x="4754" y="8445"/>
                    <a:pt x="2939" y="11005"/>
                  </a:cubicBezTo>
                  <a:cubicBezTo>
                    <a:pt x="1124" y="13564"/>
                    <a:pt x="398" y="15812"/>
                    <a:pt x="125" y="17247"/>
                  </a:cubicBezTo>
                  <a:cubicBezTo>
                    <a:pt x="-147" y="18683"/>
                    <a:pt x="35" y="19307"/>
                    <a:pt x="579" y="19869"/>
                  </a:cubicBezTo>
                  <a:cubicBezTo>
                    <a:pt x="1124" y="20431"/>
                    <a:pt x="2031" y="20931"/>
                    <a:pt x="3120" y="21180"/>
                  </a:cubicBezTo>
                  <a:cubicBezTo>
                    <a:pt x="4209" y="21430"/>
                    <a:pt x="5480" y="21430"/>
                    <a:pt x="7023" y="20806"/>
                  </a:cubicBezTo>
                  <a:cubicBezTo>
                    <a:pt x="8566" y="20181"/>
                    <a:pt x="10381" y="18933"/>
                    <a:pt x="12105" y="16873"/>
                  </a:cubicBezTo>
                  <a:cubicBezTo>
                    <a:pt x="13829" y="14813"/>
                    <a:pt x="15463" y="11941"/>
                    <a:pt x="16461" y="9319"/>
                  </a:cubicBezTo>
                  <a:cubicBezTo>
                    <a:pt x="17460" y="6697"/>
                    <a:pt x="17823" y="4325"/>
                    <a:pt x="17641" y="2827"/>
                  </a:cubicBezTo>
                  <a:cubicBezTo>
                    <a:pt x="17460" y="1328"/>
                    <a:pt x="16734" y="704"/>
                    <a:pt x="15372" y="329"/>
                  </a:cubicBezTo>
                  <a:cubicBezTo>
                    <a:pt x="14011" y="-45"/>
                    <a:pt x="12014" y="-170"/>
                    <a:pt x="10108" y="329"/>
                  </a:cubicBezTo>
                  <a:cubicBezTo>
                    <a:pt x="8203" y="829"/>
                    <a:pt x="6387" y="1953"/>
                    <a:pt x="5389" y="2827"/>
                  </a:cubicBezTo>
                  <a:cubicBezTo>
                    <a:pt x="4391" y="3701"/>
                    <a:pt x="4209" y="4325"/>
                    <a:pt x="4300" y="4949"/>
                  </a:cubicBezTo>
                  <a:cubicBezTo>
                    <a:pt x="4391" y="5573"/>
                    <a:pt x="4754" y="6198"/>
                    <a:pt x="7204" y="6697"/>
                  </a:cubicBezTo>
                  <a:cubicBezTo>
                    <a:pt x="9655" y="7196"/>
                    <a:pt x="14192" y="7571"/>
                    <a:pt x="16915" y="7633"/>
                  </a:cubicBezTo>
                  <a:cubicBezTo>
                    <a:pt x="19638" y="7696"/>
                    <a:pt x="20545" y="7446"/>
                    <a:pt x="21453" y="71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5" name="Line"/>
            <p:cNvSpPr/>
            <p:nvPr/>
          </p:nvSpPr>
          <p:spPr>
            <a:xfrm>
              <a:off x="179515" y="5863481"/>
              <a:ext cx="201486" cy="225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292" fill="norm" stroke="1" extrusionOk="0">
                  <a:moveTo>
                    <a:pt x="1168" y="3992"/>
                  </a:moveTo>
                  <a:cubicBezTo>
                    <a:pt x="1843" y="2592"/>
                    <a:pt x="2518" y="1192"/>
                    <a:pt x="3531" y="492"/>
                  </a:cubicBezTo>
                  <a:cubicBezTo>
                    <a:pt x="4543" y="-208"/>
                    <a:pt x="5893" y="-208"/>
                    <a:pt x="7581" y="792"/>
                  </a:cubicBezTo>
                  <a:cubicBezTo>
                    <a:pt x="9268" y="1792"/>
                    <a:pt x="11293" y="3792"/>
                    <a:pt x="11293" y="6192"/>
                  </a:cubicBezTo>
                  <a:cubicBezTo>
                    <a:pt x="11293" y="8592"/>
                    <a:pt x="9268" y="11392"/>
                    <a:pt x="7243" y="13592"/>
                  </a:cubicBezTo>
                  <a:cubicBezTo>
                    <a:pt x="5218" y="15792"/>
                    <a:pt x="3193" y="17392"/>
                    <a:pt x="1843" y="18592"/>
                  </a:cubicBezTo>
                  <a:cubicBezTo>
                    <a:pt x="493" y="19792"/>
                    <a:pt x="-182" y="20592"/>
                    <a:pt x="43" y="20992"/>
                  </a:cubicBezTo>
                  <a:cubicBezTo>
                    <a:pt x="268" y="21392"/>
                    <a:pt x="1393" y="21392"/>
                    <a:pt x="5105" y="20992"/>
                  </a:cubicBezTo>
                  <a:cubicBezTo>
                    <a:pt x="8818" y="20592"/>
                    <a:pt x="15118" y="19792"/>
                    <a:pt x="21418" y="189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6" name="Line"/>
            <p:cNvSpPr/>
            <p:nvPr/>
          </p:nvSpPr>
          <p:spPr>
            <a:xfrm>
              <a:off x="15873" y="5733180"/>
              <a:ext cx="491912" cy="481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2" h="21379" fill="norm" stroke="1" extrusionOk="0">
                  <a:moveTo>
                    <a:pt x="14566" y="1739"/>
                  </a:moveTo>
                  <a:cubicBezTo>
                    <a:pt x="13296" y="894"/>
                    <a:pt x="12025" y="49"/>
                    <a:pt x="10437" y="2"/>
                  </a:cubicBezTo>
                  <a:cubicBezTo>
                    <a:pt x="8849" y="-45"/>
                    <a:pt x="6943" y="706"/>
                    <a:pt x="5173" y="2068"/>
                  </a:cubicBezTo>
                  <a:cubicBezTo>
                    <a:pt x="3403" y="3430"/>
                    <a:pt x="1770" y="5402"/>
                    <a:pt x="862" y="7656"/>
                  </a:cubicBezTo>
                  <a:cubicBezTo>
                    <a:pt x="-45" y="9910"/>
                    <a:pt x="-227" y="12445"/>
                    <a:pt x="272" y="14652"/>
                  </a:cubicBezTo>
                  <a:cubicBezTo>
                    <a:pt x="771" y="16859"/>
                    <a:pt x="1951" y="18738"/>
                    <a:pt x="3539" y="19912"/>
                  </a:cubicBezTo>
                  <a:cubicBezTo>
                    <a:pt x="5128" y="21085"/>
                    <a:pt x="7124" y="21555"/>
                    <a:pt x="9484" y="21320"/>
                  </a:cubicBezTo>
                  <a:cubicBezTo>
                    <a:pt x="11844" y="21085"/>
                    <a:pt x="14566" y="20146"/>
                    <a:pt x="16654" y="18362"/>
                  </a:cubicBezTo>
                  <a:cubicBezTo>
                    <a:pt x="18741" y="16578"/>
                    <a:pt x="20193" y="13948"/>
                    <a:pt x="20783" y="11459"/>
                  </a:cubicBezTo>
                  <a:cubicBezTo>
                    <a:pt x="21373" y="8971"/>
                    <a:pt x="21101" y="6623"/>
                    <a:pt x="20102" y="5026"/>
                  </a:cubicBezTo>
                  <a:cubicBezTo>
                    <a:pt x="19104" y="3430"/>
                    <a:pt x="17380" y="2585"/>
                    <a:pt x="15882" y="2350"/>
                  </a:cubicBezTo>
                  <a:cubicBezTo>
                    <a:pt x="14385" y="2115"/>
                    <a:pt x="13114" y="2491"/>
                    <a:pt x="11844" y="28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7" name="Line"/>
            <p:cNvSpPr/>
            <p:nvPr/>
          </p:nvSpPr>
          <p:spPr>
            <a:xfrm>
              <a:off x="789868" y="5842272"/>
              <a:ext cx="114713" cy="312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7" h="21288" fill="norm" stroke="1" extrusionOk="0">
                  <a:moveTo>
                    <a:pt x="16611" y="4317"/>
                  </a:moveTo>
                  <a:cubicBezTo>
                    <a:pt x="16990" y="3021"/>
                    <a:pt x="17368" y="1725"/>
                    <a:pt x="16611" y="933"/>
                  </a:cubicBezTo>
                  <a:cubicBezTo>
                    <a:pt x="15853" y="141"/>
                    <a:pt x="13958" y="-147"/>
                    <a:pt x="11116" y="69"/>
                  </a:cubicBezTo>
                  <a:cubicBezTo>
                    <a:pt x="8274" y="285"/>
                    <a:pt x="4484" y="1005"/>
                    <a:pt x="2211" y="2085"/>
                  </a:cubicBezTo>
                  <a:cubicBezTo>
                    <a:pt x="-63" y="3165"/>
                    <a:pt x="-821" y="4605"/>
                    <a:pt x="1074" y="6333"/>
                  </a:cubicBezTo>
                  <a:cubicBezTo>
                    <a:pt x="2968" y="8061"/>
                    <a:pt x="7516" y="10077"/>
                    <a:pt x="11116" y="11733"/>
                  </a:cubicBezTo>
                  <a:cubicBezTo>
                    <a:pt x="14716" y="13389"/>
                    <a:pt x="17368" y="14685"/>
                    <a:pt x="18884" y="15909"/>
                  </a:cubicBezTo>
                  <a:cubicBezTo>
                    <a:pt x="20400" y="17133"/>
                    <a:pt x="20779" y="18285"/>
                    <a:pt x="20400" y="19149"/>
                  </a:cubicBezTo>
                  <a:cubicBezTo>
                    <a:pt x="20021" y="20013"/>
                    <a:pt x="18884" y="20589"/>
                    <a:pt x="17368" y="20949"/>
                  </a:cubicBezTo>
                  <a:cubicBezTo>
                    <a:pt x="15853" y="21309"/>
                    <a:pt x="13958" y="21453"/>
                    <a:pt x="12821" y="21021"/>
                  </a:cubicBezTo>
                  <a:cubicBezTo>
                    <a:pt x="11684" y="20589"/>
                    <a:pt x="11305" y="19581"/>
                    <a:pt x="10926" y="185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8" name="Line"/>
            <p:cNvSpPr/>
            <p:nvPr/>
          </p:nvSpPr>
          <p:spPr>
            <a:xfrm>
              <a:off x="954890" y="5866703"/>
              <a:ext cx="139251" cy="2358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7" h="21302" fill="norm" stroke="1" extrusionOk="0">
                  <a:moveTo>
                    <a:pt x="5359" y="11553"/>
                  </a:moveTo>
                  <a:cubicBezTo>
                    <a:pt x="8853" y="10215"/>
                    <a:pt x="12347" y="8877"/>
                    <a:pt x="14888" y="7539"/>
                  </a:cubicBezTo>
                  <a:cubicBezTo>
                    <a:pt x="17429" y="6201"/>
                    <a:pt x="19017" y="4863"/>
                    <a:pt x="19970" y="3621"/>
                  </a:cubicBezTo>
                  <a:cubicBezTo>
                    <a:pt x="20923" y="2378"/>
                    <a:pt x="21241" y="1231"/>
                    <a:pt x="20447" y="562"/>
                  </a:cubicBezTo>
                  <a:cubicBezTo>
                    <a:pt x="19653" y="-107"/>
                    <a:pt x="17747" y="-298"/>
                    <a:pt x="14888" y="658"/>
                  </a:cubicBezTo>
                  <a:cubicBezTo>
                    <a:pt x="12029" y="1614"/>
                    <a:pt x="8217" y="3716"/>
                    <a:pt x="5517" y="6392"/>
                  </a:cubicBezTo>
                  <a:cubicBezTo>
                    <a:pt x="2817" y="9068"/>
                    <a:pt x="1229" y="12318"/>
                    <a:pt x="435" y="14421"/>
                  </a:cubicBezTo>
                  <a:cubicBezTo>
                    <a:pt x="-359" y="16523"/>
                    <a:pt x="-359" y="17479"/>
                    <a:pt x="2976" y="18435"/>
                  </a:cubicBezTo>
                  <a:cubicBezTo>
                    <a:pt x="6312" y="19390"/>
                    <a:pt x="12982" y="20346"/>
                    <a:pt x="19653" y="21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9" name="Line"/>
            <p:cNvSpPr/>
            <p:nvPr/>
          </p:nvSpPr>
          <p:spPr>
            <a:xfrm>
              <a:off x="1219265" y="5748736"/>
              <a:ext cx="152335" cy="43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7" h="21514" fill="norm" stroke="1" extrusionOk="0">
                  <a:moveTo>
                    <a:pt x="21007" y="1166"/>
                  </a:moveTo>
                  <a:cubicBezTo>
                    <a:pt x="20715" y="644"/>
                    <a:pt x="20423" y="123"/>
                    <a:pt x="19693" y="18"/>
                  </a:cubicBezTo>
                  <a:cubicBezTo>
                    <a:pt x="18964" y="-86"/>
                    <a:pt x="17796" y="227"/>
                    <a:pt x="14731" y="1897"/>
                  </a:cubicBezTo>
                  <a:cubicBezTo>
                    <a:pt x="11666" y="3566"/>
                    <a:pt x="6704" y="6592"/>
                    <a:pt x="3639" y="9357"/>
                  </a:cubicBezTo>
                  <a:cubicBezTo>
                    <a:pt x="575" y="12123"/>
                    <a:pt x="-593" y="14627"/>
                    <a:pt x="283" y="16557"/>
                  </a:cubicBezTo>
                  <a:cubicBezTo>
                    <a:pt x="1158" y="18488"/>
                    <a:pt x="4077" y="19844"/>
                    <a:pt x="6412" y="20575"/>
                  </a:cubicBezTo>
                  <a:cubicBezTo>
                    <a:pt x="8748" y="21305"/>
                    <a:pt x="10499" y="21410"/>
                    <a:pt x="12250" y="21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0" name="Line"/>
            <p:cNvSpPr/>
            <p:nvPr/>
          </p:nvSpPr>
          <p:spPr>
            <a:xfrm>
              <a:off x="1430304" y="5836830"/>
              <a:ext cx="207997" cy="282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358" fill="norm" stroke="1" extrusionOk="0">
                  <a:moveTo>
                    <a:pt x="19476" y="3289"/>
                  </a:moveTo>
                  <a:cubicBezTo>
                    <a:pt x="18604" y="2169"/>
                    <a:pt x="17731" y="1049"/>
                    <a:pt x="16640" y="489"/>
                  </a:cubicBezTo>
                  <a:cubicBezTo>
                    <a:pt x="15549" y="-71"/>
                    <a:pt x="14240" y="-71"/>
                    <a:pt x="12167" y="969"/>
                  </a:cubicBezTo>
                  <a:cubicBezTo>
                    <a:pt x="10095" y="2009"/>
                    <a:pt x="7258" y="4089"/>
                    <a:pt x="5076" y="6329"/>
                  </a:cubicBezTo>
                  <a:cubicBezTo>
                    <a:pt x="2895" y="8569"/>
                    <a:pt x="1367" y="10969"/>
                    <a:pt x="604" y="13049"/>
                  </a:cubicBezTo>
                  <a:cubicBezTo>
                    <a:pt x="-160" y="15129"/>
                    <a:pt x="-160" y="16889"/>
                    <a:pt x="385" y="18249"/>
                  </a:cubicBezTo>
                  <a:cubicBezTo>
                    <a:pt x="931" y="19609"/>
                    <a:pt x="2022" y="20569"/>
                    <a:pt x="3222" y="21049"/>
                  </a:cubicBezTo>
                  <a:cubicBezTo>
                    <a:pt x="4422" y="21529"/>
                    <a:pt x="5731" y="21529"/>
                    <a:pt x="8240" y="20489"/>
                  </a:cubicBezTo>
                  <a:cubicBezTo>
                    <a:pt x="10749" y="19449"/>
                    <a:pt x="14458" y="17369"/>
                    <a:pt x="16749" y="14729"/>
                  </a:cubicBezTo>
                  <a:cubicBezTo>
                    <a:pt x="19040" y="12089"/>
                    <a:pt x="19913" y="8889"/>
                    <a:pt x="19585" y="6489"/>
                  </a:cubicBezTo>
                  <a:cubicBezTo>
                    <a:pt x="19258" y="4089"/>
                    <a:pt x="17731" y="2489"/>
                    <a:pt x="15876" y="1449"/>
                  </a:cubicBezTo>
                  <a:cubicBezTo>
                    <a:pt x="14022" y="409"/>
                    <a:pt x="11840" y="-71"/>
                    <a:pt x="10095" y="9"/>
                  </a:cubicBezTo>
                  <a:cubicBezTo>
                    <a:pt x="8349" y="89"/>
                    <a:pt x="7040" y="729"/>
                    <a:pt x="6276" y="1609"/>
                  </a:cubicBezTo>
                  <a:cubicBezTo>
                    <a:pt x="5513" y="2489"/>
                    <a:pt x="5295" y="3609"/>
                    <a:pt x="5949" y="4729"/>
                  </a:cubicBezTo>
                  <a:cubicBezTo>
                    <a:pt x="6604" y="5849"/>
                    <a:pt x="8131" y="6969"/>
                    <a:pt x="10858" y="7449"/>
                  </a:cubicBezTo>
                  <a:cubicBezTo>
                    <a:pt x="13585" y="7929"/>
                    <a:pt x="17513" y="7769"/>
                    <a:pt x="21440" y="76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1" name="Line"/>
            <p:cNvSpPr/>
            <p:nvPr/>
          </p:nvSpPr>
          <p:spPr>
            <a:xfrm>
              <a:off x="1473199" y="5630260"/>
              <a:ext cx="203201" cy="186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3" fill="norm" stroke="1" extrusionOk="0">
                  <a:moveTo>
                    <a:pt x="0" y="17024"/>
                  </a:moveTo>
                  <a:cubicBezTo>
                    <a:pt x="3150" y="12413"/>
                    <a:pt x="6300" y="7802"/>
                    <a:pt x="8325" y="4768"/>
                  </a:cubicBezTo>
                  <a:cubicBezTo>
                    <a:pt x="10350" y="1735"/>
                    <a:pt x="11250" y="278"/>
                    <a:pt x="12038" y="36"/>
                  </a:cubicBezTo>
                  <a:cubicBezTo>
                    <a:pt x="12825" y="-207"/>
                    <a:pt x="13500" y="764"/>
                    <a:pt x="14625" y="4162"/>
                  </a:cubicBezTo>
                  <a:cubicBezTo>
                    <a:pt x="15750" y="7559"/>
                    <a:pt x="17325" y="13384"/>
                    <a:pt x="18562" y="16660"/>
                  </a:cubicBezTo>
                  <a:cubicBezTo>
                    <a:pt x="19800" y="19937"/>
                    <a:pt x="20700" y="20665"/>
                    <a:pt x="21600" y="21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2" name="Line"/>
            <p:cNvSpPr/>
            <p:nvPr/>
          </p:nvSpPr>
          <p:spPr>
            <a:xfrm>
              <a:off x="1733549" y="5696185"/>
              <a:ext cx="88881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3" h="21600" fill="norm" stroke="1" extrusionOk="0">
                  <a:moveTo>
                    <a:pt x="4418" y="0"/>
                  </a:moveTo>
                  <a:cubicBezTo>
                    <a:pt x="10309" y="3273"/>
                    <a:pt x="16200" y="6545"/>
                    <a:pt x="18900" y="9600"/>
                  </a:cubicBezTo>
                  <a:cubicBezTo>
                    <a:pt x="21600" y="12655"/>
                    <a:pt x="21109" y="15491"/>
                    <a:pt x="17427" y="17455"/>
                  </a:cubicBezTo>
                  <a:cubicBezTo>
                    <a:pt x="13745" y="19418"/>
                    <a:pt x="6873" y="205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3" name="Line"/>
            <p:cNvSpPr/>
            <p:nvPr/>
          </p:nvSpPr>
          <p:spPr>
            <a:xfrm>
              <a:off x="2089149" y="5943835"/>
              <a:ext cx="889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4" name="Line"/>
            <p:cNvSpPr/>
            <p:nvPr/>
          </p:nvSpPr>
          <p:spPr>
            <a:xfrm>
              <a:off x="2082799" y="6026385"/>
              <a:ext cx="171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5" name="Line"/>
            <p:cNvSpPr/>
            <p:nvPr/>
          </p:nvSpPr>
          <p:spPr>
            <a:xfrm>
              <a:off x="2476499" y="5562835"/>
              <a:ext cx="1200151" cy="598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4" fill="norm" stroke="1" extrusionOk="0">
                  <a:moveTo>
                    <a:pt x="0" y="14883"/>
                  </a:moveTo>
                  <a:cubicBezTo>
                    <a:pt x="229" y="15494"/>
                    <a:pt x="457" y="16105"/>
                    <a:pt x="686" y="17097"/>
                  </a:cubicBezTo>
                  <a:cubicBezTo>
                    <a:pt x="914" y="18089"/>
                    <a:pt x="1143" y="19463"/>
                    <a:pt x="1314" y="20341"/>
                  </a:cubicBezTo>
                  <a:cubicBezTo>
                    <a:pt x="1486" y="21218"/>
                    <a:pt x="1600" y="21600"/>
                    <a:pt x="1695" y="21562"/>
                  </a:cubicBezTo>
                  <a:cubicBezTo>
                    <a:pt x="1790" y="21524"/>
                    <a:pt x="1867" y="21066"/>
                    <a:pt x="1981" y="19234"/>
                  </a:cubicBezTo>
                  <a:cubicBezTo>
                    <a:pt x="2095" y="17402"/>
                    <a:pt x="2248" y="14196"/>
                    <a:pt x="2267" y="11678"/>
                  </a:cubicBezTo>
                  <a:cubicBezTo>
                    <a:pt x="2286" y="9159"/>
                    <a:pt x="2171" y="7327"/>
                    <a:pt x="2038" y="5953"/>
                  </a:cubicBezTo>
                  <a:cubicBezTo>
                    <a:pt x="1905" y="4580"/>
                    <a:pt x="1752" y="3664"/>
                    <a:pt x="1676" y="3015"/>
                  </a:cubicBezTo>
                  <a:cubicBezTo>
                    <a:pt x="1600" y="2366"/>
                    <a:pt x="1600" y="1984"/>
                    <a:pt x="1695" y="1794"/>
                  </a:cubicBezTo>
                  <a:cubicBezTo>
                    <a:pt x="1790" y="1603"/>
                    <a:pt x="1981" y="1603"/>
                    <a:pt x="2800" y="1641"/>
                  </a:cubicBezTo>
                  <a:cubicBezTo>
                    <a:pt x="3619" y="1679"/>
                    <a:pt x="5067" y="1755"/>
                    <a:pt x="6590" y="1755"/>
                  </a:cubicBezTo>
                  <a:cubicBezTo>
                    <a:pt x="8114" y="1755"/>
                    <a:pt x="9714" y="1679"/>
                    <a:pt x="11200" y="1565"/>
                  </a:cubicBezTo>
                  <a:cubicBezTo>
                    <a:pt x="12686" y="1450"/>
                    <a:pt x="14057" y="1298"/>
                    <a:pt x="15448" y="1069"/>
                  </a:cubicBezTo>
                  <a:cubicBezTo>
                    <a:pt x="16838" y="840"/>
                    <a:pt x="18248" y="534"/>
                    <a:pt x="19276" y="343"/>
                  </a:cubicBezTo>
                  <a:cubicBezTo>
                    <a:pt x="20305" y="153"/>
                    <a:pt x="20952" y="7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6" name="Line"/>
            <p:cNvSpPr/>
            <p:nvPr/>
          </p:nvSpPr>
          <p:spPr>
            <a:xfrm>
              <a:off x="2724149" y="5746985"/>
              <a:ext cx="215901" cy="368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2" fill="norm" stroke="1" extrusionOk="0">
                  <a:moveTo>
                    <a:pt x="0" y="5925"/>
                  </a:moveTo>
                  <a:cubicBezTo>
                    <a:pt x="0" y="5307"/>
                    <a:pt x="0" y="4690"/>
                    <a:pt x="106" y="4073"/>
                  </a:cubicBezTo>
                  <a:cubicBezTo>
                    <a:pt x="212" y="3456"/>
                    <a:pt x="424" y="2839"/>
                    <a:pt x="1059" y="2407"/>
                  </a:cubicBezTo>
                  <a:cubicBezTo>
                    <a:pt x="1694" y="1975"/>
                    <a:pt x="2753" y="1728"/>
                    <a:pt x="3388" y="1975"/>
                  </a:cubicBezTo>
                  <a:cubicBezTo>
                    <a:pt x="4024" y="2222"/>
                    <a:pt x="4235" y="2962"/>
                    <a:pt x="4976" y="5307"/>
                  </a:cubicBezTo>
                  <a:cubicBezTo>
                    <a:pt x="5718" y="7653"/>
                    <a:pt x="6988" y="11602"/>
                    <a:pt x="7729" y="14379"/>
                  </a:cubicBezTo>
                  <a:cubicBezTo>
                    <a:pt x="8471" y="17157"/>
                    <a:pt x="8682" y="18761"/>
                    <a:pt x="9106" y="19872"/>
                  </a:cubicBezTo>
                  <a:cubicBezTo>
                    <a:pt x="9529" y="20983"/>
                    <a:pt x="10165" y="21600"/>
                    <a:pt x="10800" y="21477"/>
                  </a:cubicBezTo>
                  <a:cubicBezTo>
                    <a:pt x="11435" y="21353"/>
                    <a:pt x="12071" y="20489"/>
                    <a:pt x="13341" y="18021"/>
                  </a:cubicBezTo>
                  <a:cubicBezTo>
                    <a:pt x="14612" y="15552"/>
                    <a:pt x="16518" y="11479"/>
                    <a:pt x="18000" y="8208"/>
                  </a:cubicBezTo>
                  <a:cubicBezTo>
                    <a:pt x="19482" y="4937"/>
                    <a:pt x="20541" y="246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7" name="Line"/>
            <p:cNvSpPr/>
            <p:nvPr/>
          </p:nvSpPr>
          <p:spPr>
            <a:xfrm>
              <a:off x="2931182" y="5943835"/>
              <a:ext cx="142218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600" fill="norm" stroke="1" extrusionOk="0">
                  <a:moveTo>
                    <a:pt x="14671" y="0"/>
                  </a:moveTo>
                  <a:cubicBezTo>
                    <a:pt x="11495" y="424"/>
                    <a:pt x="8318" y="847"/>
                    <a:pt x="5936" y="2965"/>
                  </a:cubicBezTo>
                  <a:cubicBezTo>
                    <a:pt x="3554" y="5082"/>
                    <a:pt x="1966" y="8894"/>
                    <a:pt x="1013" y="11859"/>
                  </a:cubicBezTo>
                  <a:cubicBezTo>
                    <a:pt x="60" y="14824"/>
                    <a:pt x="-258" y="16941"/>
                    <a:pt x="218" y="18635"/>
                  </a:cubicBezTo>
                  <a:cubicBezTo>
                    <a:pt x="695" y="20329"/>
                    <a:pt x="1966" y="21600"/>
                    <a:pt x="3236" y="21176"/>
                  </a:cubicBezTo>
                  <a:cubicBezTo>
                    <a:pt x="4507" y="20753"/>
                    <a:pt x="5777" y="18635"/>
                    <a:pt x="6730" y="16518"/>
                  </a:cubicBezTo>
                  <a:cubicBezTo>
                    <a:pt x="7683" y="14400"/>
                    <a:pt x="8318" y="12282"/>
                    <a:pt x="9113" y="9529"/>
                  </a:cubicBezTo>
                  <a:cubicBezTo>
                    <a:pt x="9907" y="6776"/>
                    <a:pt x="10860" y="3388"/>
                    <a:pt x="11336" y="3176"/>
                  </a:cubicBezTo>
                  <a:cubicBezTo>
                    <a:pt x="11813" y="2965"/>
                    <a:pt x="11813" y="5929"/>
                    <a:pt x="13401" y="9529"/>
                  </a:cubicBezTo>
                  <a:cubicBezTo>
                    <a:pt x="14989" y="13129"/>
                    <a:pt x="18166" y="17365"/>
                    <a:pt x="2134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8" name="Line"/>
            <p:cNvSpPr/>
            <p:nvPr/>
          </p:nvSpPr>
          <p:spPr>
            <a:xfrm>
              <a:off x="3092449" y="5861285"/>
              <a:ext cx="146051" cy="192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9" fill="norm" stroke="1" extrusionOk="0">
                  <a:moveTo>
                    <a:pt x="0" y="7748"/>
                  </a:moveTo>
                  <a:cubicBezTo>
                    <a:pt x="2504" y="9391"/>
                    <a:pt x="5009" y="11035"/>
                    <a:pt x="6887" y="12678"/>
                  </a:cubicBezTo>
                  <a:cubicBezTo>
                    <a:pt x="8765" y="14322"/>
                    <a:pt x="10017" y="15965"/>
                    <a:pt x="10800" y="17609"/>
                  </a:cubicBezTo>
                  <a:cubicBezTo>
                    <a:pt x="11583" y="19252"/>
                    <a:pt x="11896" y="20896"/>
                    <a:pt x="11426" y="21248"/>
                  </a:cubicBezTo>
                  <a:cubicBezTo>
                    <a:pt x="10957" y="21600"/>
                    <a:pt x="9704" y="20661"/>
                    <a:pt x="9235" y="18078"/>
                  </a:cubicBezTo>
                  <a:cubicBezTo>
                    <a:pt x="8765" y="15496"/>
                    <a:pt x="9078" y="11270"/>
                    <a:pt x="11270" y="7983"/>
                  </a:cubicBezTo>
                  <a:cubicBezTo>
                    <a:pt x="13461" y="4696"/>
                    <a:pt x="17530" y="234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9" name="Line"/>
            <p:cNvSpPr/>
            <p:nvPr/>
          </p:nvSpPr>
          <p:spPr>
            <a:xfrm>
              <a:off x="3292775" y="5783273"/>
              <a:ext cx="193376" cy="389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466" fill="norm" stroke="1" extrusionOk="0">
                  <a:moveTo>
                    <a:pt x="21219" y="1501"/>
                  </a:moveTo>
                  <a:cubicBezTo>
                    <a:pt x="20987" y="917"/>
                    <a:pt x="20754" y="333"/>
                    <a:pt x="20058" y="100"/>
                  </a:cubicBezTo>
                  <a:cubicBezTo>
                    <a:pt x="19361" y="-134"/>
                    <a:pt x="18200" y="-17"/>
                    <a:pt x="15529" y="1092"/>
                  </a:cubicBezTo>
                  <a:cubicBezTo>
                    <a:pt x="12858" y="2201"/>
                    <a:pt x="8677" y="4303"/>
                    <a:pt x="5658" y="6813"/>
                  </a:cubicBezTo>
                  <a:cubicBezTo>
                    <a:pt x="2638" y="9323"/>
                    <a:pt x="780" y="12242"/>
                    <a:pt x="200" y="14402"/>
                  </a:cubicBezTo>
                  <a:cubicBezTo>
                    <a:pt x="-381" y="16562"/>
                    <a:pt x="316" y="17963"/>
                    <a:pt x="2174" y="19014"/>
                  </a:cubicBezTo>
                  <a:cubicBezTo>
                    <a:pt x="4032" y="20065"/>
                    <a:pt x="7051" y="20765"/>
                    <a:pt x="10071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0" name="Line"/>
            <p:cNvSpPr/>
            <p:nvPr/>
          </p:nvSpPr>
          <p:spPr>
            <a:xfrm>
              <a:off x="3469216" y="5883330"/>
              <a:ext cx="188384" cy="211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1" fill="norm" stroke="1" extrusionOk="0">
                  <a:moveTo>
                    <a:pt x="14319" y="3512"/>
                  </a:moveTo>
                  <a:cubicBezTo>
                    <a:pt x="14319" y="2029"/>
                    <a:pt x="14319" y="547"/>
                    <a:pt x="13712" y="124"/>
                  </a:cubicBezTo>
                  <a:cubicBezTo>
                    <a:pt x="13106" y="-300"/>
                    <a:pt x="11892" y="335"/>
                    <a:pt x="9587" y="2453"/>
                  </a:cubicBezTo>
                  <a:cubicBezTo>
                    <a:pt x="7281" y="4571"/>
                    <a:pt x="3883" y="8171"/>
                    <a:pt x="2063" y="11029"/>
                  </a:cubicBezTo>
                  <a:cubicBezTo>
                    <a:pt x="243" y="13888"/>
                    <a:pt x="0" y="16006"/>
                    <a:pt x="0" y="17806"/>
                  </a:cubicBezTo>
                  <a:cubicBezTo>
                    <a:pt x="0" y="19606"/>
                    <a:pt x="243" y="21088"/>
                    <a:pt x="2791" y="21194"/>
                  </a:cubicBezTo>
                  <a:cubicBezTo>
                    <a:pt x="5339" y="21300"/>
                    <a:pt x="10193" y="20029"/>
                    <a:pt x="13591" y="17700"/>
                  </a:cubicBezTo>
                  <a:cubicBezTo>
                    <a:pt x="16989" y="15371"/>
                    <a:pt x="18930" y="11982"/>
                    <a:pt x="18930" y="9018"/>
                  </a:cubicBezTo>
                  <a:cubicBezTo>
                    <a:pt x="18930" y="6053"/>
                    <a:pt x="16989" y="3512"/>
                    <a:pt x="15411" y="2135"/>
                  </a:cubicBezTo>
                  <a:cubicBezTo>
                    <a:pt x="13834" y="759"/>
                    <a:pt x="12620" y="547"/>
                    <a:pt x="11164" y="1182"/>
                  </a:cubicBezTo>
                  <a:cubicBezTo>
                    <a:pt x="9708" y="1818"/>
                    <a:pt x="8009" y="3300"/>
                    <a:pt x="7524" y="4465"/>
                  </a:cubicBezTo>
                  <a:cubicBezTo>
                    <a:pt x="7038" y="5629"/>
                    <a:pt x="7766" y="6476"/>
                    <a:pt x="10315" y="7006"/>
                  </a:cubicBezTo>
                  <a:cubicBezTo>
                    <a:pt x="12863" y="7535"/>
                    <a:pt x="17231" y="7747"/>
                    <a:pt x="21600" y="79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1" name="Line"/>
            <p:cNvSpPr/>
            <p:nvPr/>
          </p:nvSpPr>
          <p:spPr>
            <a:xfrm>
              <a:off x="3536949" y="5728880"/>
              <a:ext cx="139701" cy="138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4" fill="norm" stroke="1" extrusionOk="0">
                  <a:moveTo>
                    <a:pt x="0" y="13599"/>
                  </a:moveTo>
                  <a:cubicBezTo>
                    <a:pt x="3273" y="9672"/>
                    <a:pt x="6545" y="5745"/>
                    <a:pt x="8836" y="3290"/>
                  </a:cubicBezTo>
                  <a:cubicBezTo>
                    <a:pt x="11127" y="836"/>
                    <a:pt x="12436" y="-146"/>
                    <a:pt x="13582" y="18"/>
                  </a:cubicBezTo>
                  <a:cubicBezTo>
                    <a:pt x="14727" y="181"/>
                    <a:pt x="15709" y="1490"/>
                    <a:pt x="17018" y="5254"/>
                  </a:cubicBezTo>
                  <a:cubicBezTo>
                    <a:pt x="18327" y="9018"/>
                    <a:pt x="19964" y="15236"/>
                    <a:pt x="21600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2" name="Line"/>
            <p:cNvSpPr/>
            <p:nvPr/>
          </p:nvSpPr>
          <p:spPr>
            <a:xfrm>
              <a:off x="3670299" y="5810485"/>
              <a:ext cx="122904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0" h="21600" fill="norm" stroke="1" extrusionOk="0">
                  <a:moveTo>
                    <a:pt x="9561" y="0"/>
                  </a:moveTo>
                  <a:cubicBezTo>
                    <a:pt x="13102" y="2314"/>
                    <a:pt x="16643" y="4629"/>
                    <a:pt x="18767" y="7071"/>
                  </a:cubicBezTo>
                  <a:cubicBezTo>
                    <a:pt x="20892" y="9514"/>
                    <a:pt x="21600" y="12086"/>
                    <a:pt x="18236" y="14529"/>
                  </a:cubicBezTo>
                  <a:cubicBezTo>
                    <a:pt x="14872" y="16971"/>
                    <a:pt x="7436" y="192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3" name="Line"/>
            <p:cNvSpPr/>
            <p:nvPr/>
          </p:nvSpPr>
          <p:spPr>
            <a:xfrm>
              <a:off x="184149" y="6994670"/>
              <a:ext cx="199202" cy="218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412" fill="norm" stroke="1" extrusionOk="0">
                  <a:moveTo>
                    <a:pt x="0" y="1567"/>
                  </a:moveTo>
                  <a:cubicBezTo>
                    <a:pt x="909" y="736"/>
                    <a:pt x="1819" y="-95"/>
                    <a:pt x="3638" y="9"/>
                  </a:cubicBezTo>
                  <a:cubicBezTo>
                    <a:pt x="5457" y="113"/>
                    <a:pt x="8185" y="1151"/>
                    <a:pt x="9663" y="2813"/>
                  </a:cubicBezTo>
                  <a:cubicBezTo>
                    <a:pt x="11141" y="4474"/>
                    <a:pt x="11368" y="6759"/>
                    <a:pt x="11027" y="8317"/>
                  </a:cubicBezTo>
                  <a:cubicBezTo>
                    <a:pt x="10686" y="9874"/>
                    <a:pt x="9777" y="10705"/>
                    <a:pt x="10004" y="11224"/>
                  </a:cubicBezTo>
                  <a:cubicBezTo>
                    <a:pt x="10232" y="11743"/>
                    <a:pt x="11596" y="11951"/>
                    <a:pt x="13642" y="12782"/>
                  </a:cubicBezTo>
                  <a:cubicBezTo>
                    <a:pt x="15688" y="13613"/>
                    <a:pt x="18417" y="15067"/>
                    <a:pt x="19895" y="16417"/>
                  </a:cubicBezTo>
                  <a:cubicBezTo>
                    <a:pt x="21373" y="17767"/>
                    <a:pt x="21600" y="19013"/>
                    <a:pt x="21259" y="19947"/>
                  </a:cubicBezTo>
                  <a:cubicBezTo>
                    <a:pt x="20918" y="20882"/>
                    <a:pt x="20008" y="21505"/>
                    <a:pt x="16939" y="21401"/>
                  </a:cubicBezTo>
                  <a:cubicBezTo>
                    <a:pt x="13869" y="21297"/>
                    <a:pt x="8640" y="20467"/>
                    <a:pt x="3411" y="19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4" name="Line"/>
            <p:cNvSpPr/>
            <p:nvPr/>
          </p:nvSpPr>
          <p:spPr>
            <a:xfrm>
              <a:off x="63050" y="6878991"/>
              <a:ext cx="440786" cy="4414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9" h="21251" fill="norm" stroke="1" extrusionOk="0">
                  <a:moveTo>
                    <a:pt x="12740" y="2058"/>
                  </a:moveTo>
                  <a:cubicBezTo>
                    <a:pt x="12538" y="1548"/>
                    <a:pt x="12336" y="1039"/>
                    <a:pt x="11983" y="631"/>
                  </a:cubicBezTo>
                  <a:cubicBezTo>
                    <a:pt x="11629" y="224"/>
                    <a:pt x="11125" y="-82"/>
                    <a:pt x="9661" y="20"/>
                  </a:cubicBezTo>
                  <a:cubicBezTo>
                    <a:pt x="8198" y="122"/>
                    <a:pt x="5775" y="631"/>
                    <a:pt x="3857" y="2160"/>
                  </a:cubicBezTo>
                  <a:cubicBezTo>
                    <a:pt x="1940" y="3688"/>
                    <a:pt x="526" y="6235"/>
                    <a:pt x="123" y="9037"/>
                  </a:cubicBezTo>
                  <a:cubicBezTo>
                    <a:pt x="-281" y="11839"/>
                    <a:pt x="325" y="14895"/>
                    <a:pt x="1788" y="17137"/>
                  </a:cubicBezTo>
                  <a:cubicBezTo>
                    <a:pt x="3252" y="19378"/>
                    <a:pt x="5573" y="20805"/>
                    <a:pt x="8298" y="21161"/>
                  </a:cubicBezTo>
                  <a:cubicBezTo>
                    <a:pt x="11024" y="21518"/>
                    <a:pt x="14153" y="20805"/>
                    <a:pt x="16525" y="19175"/>
                  </a:cubicBezTo>
                  <a:cubicBezTo>
                    <a:pt x="18897" y="17544"/>
                    <a:pt x="20512" y="14997"/>
                    <a:pt x="20915" y="12450"/>
                  </a:cubicBezTo>
                  <a:cubicBezTo>
                    <a:pt x="21319" y="9903"/>
                    <a:pt x="20512" y="7356"/>
                    <a:pt x="19149" y="5726"/>
                  </a:cubicBezTo>
                  <a:cubicBezTo>
                    <a:pt x="17786" y="4095"/>
                    <a:pt x="15869" y="3382"/>
                    <a:pt x="13951" y="26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5" name="Line"/>
            <p:cNvSpPr/>
            <p:nvPr/>
          </p:nvSpPr>
          <p:spPr>
            <a:xfrm>
              <a:off x="742949" y="6925573"/>
              <a:ext cx="253576" cy="3461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149" fill="norm" stroke="1" extrusionOk="0">
                  <a:moveTo>
                    <a:pt x="0" y="9466"/>
                  </a:moveTo>
                  <a:cubicBezTo>
                    <a:pt x="360" y="12311"/>
                    <a:pt x="720" y="15157"/>
                    <a:pt x="810" y="17291"/>
                  </a:cubicBezTo>
                  <a:cubicBezTo>
                    <a:pt x="900" y="19425"/>
                    <a:pt x="720" y="20848"/>
                    <a:pt x="720" y="21106"/>
                  </a:cubicBezTo>
                  <a:cubicBezTo>
                    <a:pt x="720" y="21365"/>
                    <a:pt x="900" y="20460"/>
                    <a:pt x="1440" y="18002"/>
                  </a:cubicBezTo>
                  <a:cubicBezTo>
                    <a:pt x="1980" y="15545"/>
                    <a:pt x="2880" y="11535"/>
                    <a:pt x="3690" y="8302"/>
                  </a:cubicBezTo>
                  <a:cubicBezTo>
                    <a:pt x="4500" y="5068"/>
                    <a:pt x="5220" y="2611"/>
                    <a:pt x="6030" y="1317"/>
                  </a:cubicBezTo>
                  <a:cubicBezTo>
                    <a:pt x="6840" y="24"/>
                    <a:pt x="7740" y="-106"/>
                    <a:pt x="8370" y="218"/>
                  </a:cubicBezTo>
                  <a:cubicBezTo>
                    <a:pt x="9000" y="541"/>
                    <a:pt x="9360" y="1317"/>
                    <a:pt x="9810" y="1964"/>
                  </a:cubicBezTo>
                  <a:cubicBezTo>
                    <a:pt x="10260" y="2611"/>
                    <a:pt x="10800" y="3128"/>
                    <a:pt x="11430" y="3581"/>
                  </a:cubicBezTo>
                  <a:cubicBezTo>
                    <a:pt x="12060" y="4033"/>
                    <a:pt x="12780" y="4421"/>
                    <a:pt x="13500" y="4421"/>
                  </a:cubicBezTo>
                  <a:cubicBezTo>
                    <a:pt x="14220" y="4421"/>
                    <a:pt x="14940" y="4033"/>
                    <a:pt x="15660" y="3322"/>
                  </a:cubicBezTo>
                  <a:cubicBezTo>
                    <a:pt x="16380" y="2611"/>
                    <a:pt x="17100" y="1576"/>
                    <a:pt x="17820" y="864"/>
                  </a:cubicBezTo>
                  <a:cubicBezTo>
                    <a:pt x="18540" y="153"/>
                    <a:pt x="19260" y="-235"/>
                    <a:pt x="19890" y="153"/>
                  </a:cubicBezTo>
                  <a:cubicBezTo>
                    <a:pt x="20520" y="541"/>
                    <a:pt x="21060" y="1705"/>
                    <a:pt x="21330" y="4163"/>
                  </a:cubicBezTo>
                  <a:cubicBezTo>
                    <a:pt x="21600" y="6620"/>
                    <a:pt x="21600" y="10371"/>
                    <a:pt x="21510" y="12634"/>
                  </a:cubicBezTo>
                  <a:cubicBezTo>
                    <a:pt x="21420" y="14898"/>
                    <a:pt x="21240" y="15674"/>
                    <a:pt x="21060" y="16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6" name="Line"/>
            <p:cNvSpPr/>
            <p:nvPr/>
          </p:nvSpPr>
          <p:spPr>
            <a:xfrm>
              <a:off x="1132704" y="6921735"/>
              <a:ext cx="124596" cy="310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1" h="21541" fill="norm" stroke="1" extrusionOk="0">
                  <a:moveTo>
                    <a:pt x="21191" y="0"/>
                  </a:moveTo>
                  <a:cubicBezTo>
                    <a:pt x="15791" y="294"/>
                    <a:pt x="10391" y="588"/>
                    <a:pt x="6611" y="1322"/>
                  </a:cubicBezTo>
                  <a:cubicBezTo>
                    <a:pt x="2831" y="2057"/>
                    <a:pt x="671" y="3233"/>
                    <a:pt x="131" y="4555"/>
                  </a:cubicBezTo>
                  <a:cubicBezTo>
                    <a:pt x="-409" y="5878"/>
                    <a:pt x="671" y="7347"/>
                    <a:pt x="4271" y="9478"/>
                  </a:cubicBezTo>
                  <a:cubicBezTo>
                    <a:pt x="7871" y="11608"/>
                    <a:pt x="13991" y="14400"/>
                    <a:pt x="17231" y="16163"/>
                  </a:cubicBezTo>
                  <a:cubicBezTo>
                    <a:pt x="20471" y="17927"/>
                    <a:pt x="20831" y="18661"/>
                    <a:pt x="20291" y="19249"/>
                  </a:cubicBezTo>
                  <a:cubicBezTo>
                    <a:pt x="19751" y="19837"/>
                    <a:pt x="18311" y="20278"/>
                    <a:pt x="16691" y="20645"/>
                  </a:cubicBezTo>
                  <a:cubicBezTo>
                    <a:pt x="15071" y="21012"/>
                    <a:pt x="13271" y="21306"/>
                    <a:pt x="11471" y="21453"/>
                  </a:cubicBezTo>
                  <a:cubicBezTo>
                    <a:pt x="9671" y="21600"/>
                    <a:pt x="7871" y="21600"/>
                    <a:pt x="6611" y="21159"/>
                  </a:cubicBezTo>
                  <a:cubicBezTo>
                    <a:pt x="5351" y="20718"/>
                    <a:pt x="4631" y="19837"/>
                    <a:pt x="3911" y="189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7" name="Line"/>
            <p:cNvSpPr/>
            <p:nvPr/>
          </p:nvSpPr>
          <p:spPr>
            <a:xfrm>
              <a:off x="1332369" y="6894218"/>
              <a:ext cx="185281" cy="308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438" fill="norm" stroke="1" extrusionOk="0">
                  <a:moveTo>
                    <a:pt x="21486" y="3673"/>
                  </a:moveTo>
                  <a:cubicBezTo>
                    <a:pt x="21241" y="2939"/>
                    <a:pt x="20995" y="2204"/>
                    <a:pt x="20627" y="1469"/>
                  </a:cubicBezTo>
                  <a:cubicBezTo>
                    <a:pt x="20259" y="735"/>
                    <a:pt x="19768" y="0"/>
                    <a:pt x="18172" y="0"/>
                  </a:cubicBezTo>
                  <a:cubicBezTo>
                    <a:pt x="16577" y="0"/>
                    <a:pt x="13877" y="735"/>
                    <a:pt x="11054" y="2498"/>
                  </a:cubicBezTo>
                  <a:cubicBezTo>
                    <a:pt x="8231" y="4261"/>
                    <a:pt x="5286" y="7053"/>
                    <a:pt x="3200" y="9771"/>
                  </a:cubicBezTo>
                  <a:cubicBezTo>
                    <a:pt x="1113" y="12490"/>
                    <a:pt x="-114" y="15135"/>
                    <a:pt x="9" y="17118"/>
                  </a:cubicBezTo>
                  <a:cubicBezTo>
                    <a:pt x="131" y="19102"/>
                    <a:pt x="1604" y="20424"/>
                    <a:pt x="4427" y="21012"/>
                  </a:cubicBezTo>
                  <a:cubicBezTo>
                    <a:pt x="7250" y="21600"/>
                    <a:pt x="11422" y="21453"/>
                    <a:pt x="15595" y="213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8" name="Line"/>
            <p:cNvSpPr/>
            <p:nvPr/>
          </p:nvSpPr>
          <p:spPr>
            <a:xfrm>
              <a:off x="1333499" y="7080485"/>
              <a:ext cx="1778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9" name="Line"/>
            <p:cNvSpPr/>
            <p:nvPr/>
          </p:nvSpPr>
          <p:spPr>
            <a:xfrm>
              <a:off x="1627073" y="6870884"/>
              <a:ext cx="195377" cy="406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7" h="21491" fill="norm" stroke="1" extrusionOk="0">
                  <a:moveTo>
                    <a:pt x="20987" y="339"/>
                  </a:moveTo>
                  <a:cubicBezTo>
                    <a:pt x="19850" y="115"/>
                    <a:pt x="18713" y="-109"/>
                    <a:pt x="16894" y="59"/>
                  </a:cubicBezTo>
                  <a:cubicBezTo>
                    <a:pt x="15075" y="227"/>
                    <a:pt x="12574" y="786"/>
                    <a:pt x="9505" y="2465"/>
                  </a:cubicBezTo>
                  <a:cubicBezTo>
                    <a:pt x="6435" y="4144"/>
                    <a:pt x="2798" y="6942"/>
                    <a:pt x="1092" y="9460"/>
                  </a:cubicBezTo>
                  <a:cubicBezTo>
                    <a:pt x="-613" y="11978"/>
                    <a:pt x="-386" y="14216"/>
                    <a:pt x="2229" y="16175"/>
                  </a:cubicBezTo>
                  <a:cubicBezTo>
                    <a:pt x="4844" y="18133"/>
                    <a:pt x="9846" y="19812"/>
                    <a:pt x="14848" y="21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0" name="Line"/>
            <p:cNvSpPr/>
            <p:nvPr/>
          </p:nvSpPr>
          <p:spPr>
            <a:xfrm>
              <a:off x="1830926" y="6964331"/>
              <a:ext cx="207424" cy="262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060" fill="norm" stroke="1" extrusionOk="0">
                  <a:moveTo>
                    <a:pt x="12872" y="6782"/>
                  </a:moveTo>
                  <a:cubicBezTo>
                    <a:pt x="13090" y="5252"/>
                    <a:pt x="13308" y="3721"/>
                    <a:pt x="13417" y="2530"/>
                  </a:cubicBezTo>
                  <a:cubicBezTo>
                    <a:pt x="13526" y="1340"/>
                    <a:pt x="13526" y="489"/>
                    <a:pt x="12981" y="149"/>
                  </a:cubicBezTo>
                  <a:cubicBezTo>
                    <a:pt x="12436" y="-191"/>
                    <a:pt x="11345" y="-21"/>
                    <a:pt x="9599" y="1425"/>
                  </a:cubicBezTo>
                  <a:cubicBezTo>
                    <a:pt x="7854" y="2870"/>
                    <a:pt x="5454" y="5592"/>
                    <a:pt x="3708" y="8653"/>
                  </a:cubicBezTo>
                  <a:cubicBezTo>
                    <a:pt x="1963" y="11715"/>
                    <a:pt x="872" y="15116"/>
                    <a:pt x="326" y="17242"/>
                  </a:cubicBezTo>
                  <a:cubicBezTo>
                    <a:pt x="-219" y="19368"/>
                    <a:pt x="-219" y="20218"/>
                    <a:pt x="1417" y="20729"/>
                  </a:cubicBezTo>
                  <a:cubicBezTo>
                    <a:pt x="3054" y="21239"/>
                    <a:pt x="6326" y="21409"/>
                    <a:pt x="9926" y="19368"/>
                  </a:cubicBezTo>
                  <a:cubicBezTo>
                    <a:pt x="13526" y="17327"/>
                    <a:pt x="17454" y="13075"/>
                    <a:pt x="18981" y="9589"/>
                  </a:cubicBezTo>
                  <a:cubicBezTo>
                    <a:pt x="20508" y="6102"/>
                    <a:pt x="19636" y="3381"/>
                    <a:pt x="17672" y="2190"/>
                  </a:cubicBezTo>
                  <a:cubicBezTo>
                    <a:pt x="15708" y="1000"/>
                    <a:pt x="12654" y="1340"/>
                    <a:pt x="10363" y="2275"/>
                  </a:cubicBezTo>
                  <a:cubicBezTo>
                    <a:pt x="8072" y="3211"/>
                    <a:pt x="6545" y="4741"/>
                    <a:pt x="5672" y="6017"/>
                  </a:cubicBezTo>
                  <a:cubicBezTo>
                    <a:pt x="4799" y="7292"/>
                    <a:pt x="4581" y="8313"/>
                    <a:pt x="6108" y="9078"/>
                  </a:cubicBezTo>
                  <a:cubicBezTo>
                    <a:pt x="7636" y="9844"/>
                    <a:pt x="10908" y="10354"/>
                    <a:pt x="13745" y="10354"/>
                  </a:cubicBezTo>
                  <a:cubicBezTo>
                    <a:pt x="16581" y="10354"/>
                    <a:pt x="18981" y="9844"/>
                    <a:pt x="21381" y="9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1" name="Line"/>
            <p:cNvSpPr/>
            <p:nvPr/>
          </p:nvSpPr>
          <p:spPr>
            <a:xfrm>
              <a:off x="1885949" y="6797130"/>
              <a:ext cx="139701" cy="143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6" fill="norm" stroke="1" extrusionOk="0">
                  <a:moveTo>
                    <a:pt x="0" y="15611"/>
                  </a:moveTo>
                  <a:cubicBezTo>
                    <a:pt x="3927" y="10916"/>
                    <a:pt x="7855" y="6220"/>
                    <a:pt x="10473" y="3403"/>
                  </a:cubicBezTo>
                  <a:cubicBezTo>
                    <a:pt x="13091" y="585"/>
                    <a:pt x="14400" y="-354"/>
                    <a:pt x="15055" y="116"/>
                  </a:cubicBezTo>
                  <a:cubicBezTo>
                    <a:pt x="15709" y="585"/>
                    <a:pt x="15709" y="2463"/>
                    <a:pt x="16691" y="6220"/>
                  </a:cubicBezTo>
                  <a:cubicBezTo>
                    <a:pt x="17673" y="9976"/>
                    <a:pt x="19636" y="15611"/>
                    <a:pt x="21600" y="212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2" name="Line"/>
            <p:cNvSpPr/>
            <p:nvPr/>
          </p:nvSpPr>
          <p:spPr>
            <a:xfrm>
              <a:off x="2076449" y="6864585"/>
              <a:ext cx="147719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0" h="21600" fill="norm" stroke="1" extrusionOk="0">
                  <a:moveTo>
                    <a:pt x="9632" y="0"/>
                  </a:moveTo>
                  <a:cubicBezTo>
                    <a:pt x="12843" y="2525"/>
                    <a:pt x="16054" y="5049"/>
                    <a:pt x="18243" y="7668"/>
                  </a:cubicBezTo>
                  <a:cubicBezTo>
                    <a:pt x="20432" y="10286"/>
                    <a:pt x="21600" y="12997"/>
                    <a:pt x="18389" y="15335"/>
                  </a:cubicBezTo>
                  <a:cubicBezTo>
                    <a:pt x="15178" y="17673"/>
                    <a:pt x="7589" y="196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3" name="Line"/>
            <p:cNvSpPr/>
            <p:nvPr/>
          </p:nvSpPr>
          <p:spPr>
            <a:xfrm>
              <a:off x="6344179" y="4235685"/>
              <a:ext cx="113771" cy="3384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600" fill="norm" stroke="1" extrusionOk="0">
                  <a:moveTo>
                    <a:pt x="5900" y="0"/>
                  </a:moveTo>
                  <a:cubicBezTo>
                    <a:pt x="5500" y="608"/>
                    <a:pt x="5100" y="1216"/>
                    <a:pt x="4500" y="1749"/>
                  </a:cubicBezTo>
                  <a:cubicBezTo>
                    <a:pt x="3900" y="2283"/>
                    <a:pt x="3100" y="2742"/>
                    <a:pt x="2700" y="3229"/>
                  </a:cubicBezTo>
                  <a:cubicBezTo>
                    <a:pt x="2300" y="3715"/>
                    <a:pt x="2300" y="4228"/>
                    <a:pt x="2700" y="4755"/>
                  </a:cubicBezTo>
                  <a:cubicBezTo>
                    <a:pt x="3100" y="5282"/>
                    <a:pt x="3900" y="5822"/>
                    <a:pt x="4300" y="6369"/>
                  </a:cubicBezTo>
                  <a:cubicBezTo>
                    <a:pt x="4700" y="6916"/>
                    <a:pt x="4700" y="7470"/>
                    <a:pt x="4300" y="8011"/>
                  </a:cubicBezTo>
                  <a:cubicBezTo>
                    <a:pt x="3900" y="8551"/>
                    <a:pt x="3100" y="9078"/>
                    <a:pt x="2300" y="9611"/>
                  </a:cubicBezTo>
                  <a:cubicBezTo>
                    <a:pt x="1500" y="10145"/>
                    <a:pt x="700" y="10685"/>
                    <a:pt x="300" y="11212"/>
                  </a:cubicBezTo>
                  <a:cubicBezTo>
                    <a:pt x="-100" y="11739"/>
                    <a:pt x="-100" y="12252"/>
                    <a:pt x="300" y="12786"/>
                  </a:cubicBezTo>
                  <a:cubicBezTo>
                    <a:pt x="700" y="13319"/>
                    <a:pt x="1500" y="13873"/>
                    <a:pt x="2300" y="14386"/>
                  </a:cubicBezTo>
                  <a:cubicBezTo>
                    <a:pt x="3100" y="14900"/>
                    <a:pt x="3900" y="15373"/>
                    <a:pt x="4900" y="15893"/>
                  </a:cubicBezTo>
                  <a:cubicBezTo>
                    <a:pt x="5900" y="16413"/>
                    <a:pt x="7100" y="16980"/>
                    <a:pt x="8100" y="17500"/>
                  </a:cubicBezTo>
                  <a:cubicBezTo>
                    <a:pt x="9100" y="18020"/>
                    <a:pt x="9900" y="18493"/>
                    <a:pt x="11300" y="18946"/>
                  </a:cubicBezTo>
                  <a:cubicBezTo>
                    <a:pt x="12700" y="19398"/>
                    <a:pt x="14700" y="19830"/>
                    <a:pt x="16500" y="20269"/>
                  </a:cubicBezTo>
                  <a:cubicBezTo>
                    <a:pt x="18300" y="20708"/>
                    <a:pt x="19900" y="21154"/>
                    <a:pt x="215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4" name="Line"/>
            <p:cNvSpPr/>
            <p:nvPr/>
          </p:nvSpPr>
          <p:spPr>
            <a:xfrm>
              <a:off x="6819899" y="4362685"/>
              <a:ext cx="127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5" name="Line"/>
            <p:cNvSpPr/>
            <p:nvPr/>
          </p:nvSpPr>
          <p:spPr>
            <a:xfrm>
              <a:off x="6807199" y="4210285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6" name="Line"/>
            <p:cNvSpPr/>
            <p:nvPr/>
          </p:nvSpPr>
          <p:spPr>
            <a:xfrm>
              <a:off x="6877972" y="4126606"/>
              <a:ext cx="145128" cy="39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1219" fill="norm" stroke="1" extrusionOk="0">
                  <a:moveTo>
                    <a:pt x="14677" y="11934"/>
                  </a:moveTo>
                  <a:cubicBezTo>
                    <a:pt x="13134" y="11482"/>
                    <a:pt x="11591" y="11030"/>
                    <a:pt x="10048" y="10860"/>
                  </a:cubicBezTo>
                  <a:cubicBezTo>
                    <a:pt x="8506" y="10690"/>
                    <a:pt x="6963" y="10804"/>
                    <a:pt x="5111" y="12217"/>
                  </a:cubicBezTo>
                  <a:cubicBezTo>
                    <a:pt x="3260" y="13631"/>
                    <a:pt x="1100" y="16345"/>
                    <a:pt x="328" y="18041"/>
                  </a:cubicBezTo>
                  <a:cubicBezTo>
                    <a:pt x="-443" y="19738"/>
                    <a:pt x="174" y="20416"/>
                    <a:pt x="1871" y="20868"/>
                  </a:cubicBezTo>
                  <a:cubicBezTo>
                    <a:pt x="3568" y="21321"/>
                    <a:pt x="6346" y="21547"/>
                    <a:pt x="8814" y="20190"/>
                  </a:cubicBezTo>
                  <a:cubicBezTo>
                    <a:pt x="11283" y="18833"/>
                    <a:pt x="13443" y="15893"/>
                    <a:pt x="14677" y="12443"/>
                  </a:cubicBezTo>
                  <a:cubicBezTo>
                    <a:pt x="15911" y="8994"/>
                    <a:pt x="16220" y="5036"/>
                    <a:pt x="16220" y="2774"/>
                  </a:cubicBezTo>
                  <a:cubicBezTo>
                    <a:pt x="16220" y="512"/>
                    <a:pt x="15911" y="-53"/>
                    <a:pt x="15448" y="4"/>
                  </a:cubicBezTo>
                  <a:cubicBezTo>
                    <a:pt x="14986" y="60"/>
                    <a:pt x="14368" y="739"/>
                    <a:pt x="14060" y="2831"/>
                  </a:cubicBezTo>
                  <a:cubicBezTo>
                    <a:pt x="13751" y="4923"/>
                    <a:pt x="13751" y="8429"/>
                    <a:pt x="14986" y="11369"/>
                  </a:cubicBezTo>
                  <a:cubicBezTo>
                    <a:pt x="16220" y="14309"/>
                    <a:pt x="18688" y="16684"/>
                    <a:pt x="21157" y="1905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7" name="Line"/>
            <p:cNvSpPr/>
            <p:nvPr/>
          </p:nvSpPr>
          <p:spPr>
            <a:xfrm>
              <a:off x="7085854" y="4056181"/>
              <a:ext cx="336117" cy="4338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285" fill="norm" stroke="1" extrusionOk="0">
                  <a:moveTo>
                    <a:pt x="450" y="16284"/>
                  </a:moveTo>
                  <a:cubicBezTo>
                    <a:pt x="1121" y="16284"/>
                    <a:pt x="1791" y="16284"/>
                    <a:pt x="2462" y="16024"/>
                  </a:cubicBezTo>
                  <a:cubicBezTo>
                    <a:pt x="3133" y="15764"/>
                    <a:pt x="3804" y="15245"/>
                    <a:pt x="4273" y="14726"/>
                  </a:cubicBezTo>
                  <a:cubicBezTo>
                    <a:pt x="4743" y="14207"/>
                    <a:pt x="5011" y="13688"/>
                    <a:pt x="4743" y="13532"/>
                  </a:cubicBezTo>
                  <a:cubicBezTo>
                    <a:pt x="4475" y="13376"/>
                    <a:pt x="3670" y="13584"/>
                    <a:pt x="2731" y="14674"/>
                  </a:cubicBezTo>
                  <a:cubicBezTo>
                    <a:pt x="1791" y="15764"/>
                    <a:pt x="718" y="17738"/>
                    <a:pt x="249" y="18984"/>
                  </a:cubicBezTo>
                  <a:cubicBezTo>
                    <a:pt x="-221" y="20230"/>
                    <a:pt x="-87" y="20749"/>
                    <a:pt x="1188" y="21061"/>
                  </a:cubicBezTo>
                  <a:cubicBezTo>
                    <a:pt x="2462" y="21372"/>
                    <a:pt x="4877" y="21476"/>
                    <a:pt x="6957" y="20593"/>
                  </a:cubicBezTo>
                  <a:cubicBezTo>
                    <a:pt x="9036" y="19711"/>
                    <a:pt x="10780" y="17841"/>
                    <a:pt x="11719" y="16647"/>
                  </a:cubicBezTo>
                  <a:cubicBezTo>
                    <a:pt x="12659" y="15453"/>
                    <a:pt x="12793" y="14934"/>
                    <a:pt x="12524" y="14622"/>
                  </a:cubicBezTo>
                  <a:cubicBezTo>
                    <a:pt x="12256" y="14311"/>
                    <a:pt x="11585" y="14207"/>
                    <a:pt x="10914" y="14259"/>
                  </a:cubicBezTo>
                  <a:cubicBezTo>
                    <a:pt x="10244" y="14311"/>
                    <a:pt x="9573" y="14518"/>
                    <a:pt x="8902" y="15038"/>
                  </a:cubicBezTo>
                  <a:cubicBezTo>
                    <a:pt x="8231" y="15557"/>
                    <a:pt x="7560" y="16388"/>
                    <a:pt x="7359" y="17063"/>
                  </a:cubicBezTo>
                  <a:cubicBezTo>
                    <a:pt x="7158" y="17738"/>
                    <a:pt x="7426" y="18257"/>
                    <a:pt x="7896" y="18620"/>
                  </a:cubicBezTo>
                  <a:cubicBezTo>
                    <a:pt x="8365" y="18984"/>
                    <a:pt x="9036" y="19191"/>
                    <a:pt x="9707" y="19295"/>
                  </a:cubicBezTo>
                  <a:cubicBezTo>
                    <a:pt x="10378" y="19399"/>
                    <a:pt x="11049" y="19399"/>
                    <a:pt x="11719" y="19503"/>
                  </a:cubicBezTo>
                  <a:cubicBezTo>
                    <a:pt x="12390" y="19607"/>
                    <a:pt x="13061" y="19814"/>
                    <a:pt x="13665" y="19711"/>
                  </a:cubicBezTo>
                  <a:cubicBezTo>
                    <a:pt x="14268" y="19607"/>
                    <a:pt x="14805" y="19191"/>
                    <a:pt x="15811" y="17530"/>
                  </a:cubicBezTo>
                  <a:cubicBezTo>
                    <a:pt x="16818" y="15868"/>
                    <a:pt x="18293" y="12961"/>
                    <a:pt x="19299" y="10053"/>
                  </a:cubicBezTo>
                  <a:cubicBezTo>
                    <a:pt x="20306" y="7145"/>
                    <a:pt x="20842" y="4238"/>
                    <a:pt x="21111" y="2524"/>
                  </a:cubicBezTo>
                  <a:cubicBezTo>
                    <a:pt x="21379" y="811"/>
                    <a:pt x="21379" y="291"/>
                    <a:pt x="21044" y="84"/>
                  </a:cubicBezTo>
                  <a:cubicBezTo>
                    <a:pt x="20708" y="-124"/>
                    <a:pt x="20037" y="-20"/>
                    <a:pt x="19367" y="1278"/>
                  </a:cubicBezTo>
                  <a:cubicBezTo>
                    <a:pt x="18696" y="2576"/>
                    <a:pt x="18025" y="5068"/>
                    <a:pt x="17757" y="7561"/>
                  </a:cubicBezTo>
                  <a:cubicBezTo>
                    <a:pt x="17488" y="10053"/>
                    <a:pt x="17622" y="12545"/>
                    <a:pt x="17958" y="14155"/>
                  </a:cubicBezTo>
                  <a:cubicBezTo>
                    <a:pt x="18293" y="15764"/>
                    <a:pt x="18830" y="16491"/>
                    <a:pt x="19367" y="1721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8" name="Line"/>
            <p:cNvSpPr/>
            <p:nvPr/>
          </p:nvSpPr>
          <p:spPr>
            <a:xfrm>
              <a:off x="6737349" y="4610335"/>
              <a:ext cx="5651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74" y="18000"/>
                    <a:pt x="6148" y="14400"/>
                    <a:pt x="8939" y="11400"/>
                  </a:cubicBezTo>
                  <a:cubicBezTo>
                    <a:pt x="11730" y="8400"/>
                    <a:pt x="14238" y="6000"/>
                    <a:pt x="16301" y="4200"/>
                  </a:cubicBezTo>
                  <a:cubicBezTo>
                    <a:pt x="18364" y="2400"/>
                    <a:pt x="19982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9" name="Line"/>
            <p:cNvSpPr/>
            <p:nvPr/>
          </p:nvSpPr>
          <p:spPr>
            <a:xfrm>
              <a:off x="6737080" y="4673835"/>
              <a:ext cx="419370" cy="22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0874" fill="norm" stroke="1" extrusionOk="0">
                  <a:moveTo>
                    <a:pt x="4247" y="0"/>
                  </a:moveTo>
                  <a:cubicBezTo>
                    <a:pt x="3161" y="1964"/>
                    <a:pt x="2076" y="3927"/>
                    <a:pt x="1262" y="6873"/>
                  </a:cubicBezTo>
                  <a:cubicBezTo>
                    <a:pt x="448" y="9818"/>
                    <a:pt x="-95" y="13745"/>
                    <a:pt x="14" y="16691"/>
                  </a:cubicBezTo>
                  <a:cubicBezTo>
                    <a:pt x="122" y="19636"/>
                    <a:pt x="882" y="21600"/>
                    <a:pt x="3107" y="20618"/>
                  </a:cubicBezTo>
                  <a:cubicBezTo>
                    <a:pt x="5332" y="19636"/>
                    <a:pt x="9023" y="15709"/>
                    <a:pt x="12333" y="11782"/>
                  </a:cubicBezTo>
                  <a:cubicBezTo>
                    <a:pt x="15644" y="7855"/>
                    <a:pt x="18574" y="3927"/>
                    <a:pt x="21505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0" name="Line"/>
            <p:cNvSpPr/>
            <p:nvPr/>
          </p:nvSpPr>
          <p:spPr>
            <a:xfrm>
              <a:off x="6642633" y="4814531"/>
              <a:ext cx="178855" cy="412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501" fill="norm" stroke="1" extrusionOk="0">
                  <a:moveTo>
                    <a:pt x="690" y="1270"/>
                  </a:moveTo>
                  <a:cubicBezTo>
                    <a:pt x="439" y="609"/>
                    <a:pt x="188" y="-52"/>
                    <a:pt x="63" y="3"/>
                  </a:cubicBezTo>
                  <a:cubicBezTo>
                    <a:pt x="-63" y="58"/>
                    <a:pt x="-63" y="830"/>
                    <a:pt x="690" y="3254"/>
                  </a:cubicBezTo>
                  <a:cubicBezTo>
                    <a:pt x="1444" y="5679"/>
                    <a:pt x="2951" y="9756"/>
                    <a:pt x="3830" y="12511"/>
                  </a:cubicBezTo>
                  <a:cubicBezTo>
                    <a:pt x="4709" y="15266"/>
                    <a:pt x="4960" y="16699"/>
                    <a:pt x="5086" y="17856"/>
                  </a:cubicBezTo>
                  <a:cubicBezTo>
                    <a:pt x="5211" y="19013"/>
                    <a:pt x="5211" y="19895"/>
                    <a:pt x="5337" y="20060"/>
                  </a:cubicBezTo>
                  <a:cubicBezTo>
                    <a:pt x="5463" y="20226"/>
                    <a:pt x="5714" y="19675"/>
                    <a:pt x="6216" y="18462"/>
                  </a:cubicBezTo>
                  <a:cubicBezTo>
                    <a:pt x="6718" y="17250"/>
                    <a:pt x="7472" y="15377"/>
                    <a:pt x="8225" y="14164"/>
                  </a:cubicBezTo>
                  <a:cubicBezTo>
                    <a:pt x="8979" y="12952"/>
                    <a:pt x="9732" y="12401"/>
                    <a:pt x="10737" y="12015"/>
                  </a:cubicBezTo>
                  <a:cubicBezTo>
                    <a:pt x="11742" y="11630"/>
                    <a:pt x="12997" y="11409"/>
                    <a:pt x="14379" y="11299"/>
                  </a:cubicBezTo>
                  <a:cubicBezTo>
                    <a:pt x="15760" y="11189"/>
                    <a:pt x="17267" y="11189"/>
                    <a:pt x="18397" y="11409"/>
                  </a:cubicBezTo>
                  <a:cubicBezTo>
                    <a:pt x="19528" y="11630"/>
                    <a:pt x="20281" y="12070"/>
                    <a:pt x="20784" y="13228"/>
                  </a:cubicBezTo>
                  <a:cubicBezTo>
                    <a:pt x="21286" y="14385"/>
                    <a:pt x="21537" y="16258"/>
                    <a:pt x="20532" y="17691"/>
                  </a:cubicBezTo>
                  <a:cubicBezTo>
                    <a:pt x="19528" y="19124"/>
                    <a:pt x="17267" y="20115"/>
                    <a:pt x="14630" y="20721"/>
                  </a:cubicBezTo>
                  <a:cubicBezTo>
                    <a:pt x="11993" y="21328"/>
                    <a:pt x="8979" y="21548"/>
                    <a:pt x="6844" y="21493"/>
                  </a:cubicBezTo>
                  <a:cubicBezTo>
                    <a:pt x="4709" y="21438"/>
                    <a:pt x="3453" y="21107"/>
                    <a:pt x="3328" y="20721"/>
                  </a:cubicBezTo>
                  <a:cubicBezTo>
                    <a:pt x="3202" y="20336"/>
                    <a:pt x="4207" y="19895"/>
                    <a:pt x="5714" y="19564"/>
                  </a:cubicBezTo>
                  <a:cubicBezTo>
                    <a:pt x="7221" y="19234"/>
                    <a:pt x="9230" y="19013"/>
                    <a:pt x="11239" y="1879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1" name="Line"/>
            <p:cNvSpPr/>
            <p:nvPr/>
          </p:nvSpPr>
          <p:spPr>
            <a:xfrm>
              <a:off x="6921499" y="5048485"/>
              <a:ext cx="63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2" name="Line"/>
            <p:cNvSpPr/>
            <p:nvPr/>
          </p:nvSpPr>
          <p:spPr>
            <a:xfrm>
              <a:off x="6908799" y="4945753"/>
              <a:ext cx="44451" cy="70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4" fill="norm" stroke="1" extrusionOk="0">
                  <a:moveTo>
                    <a:pt x="0" y="21304"/>
                  </a:moveTo>
                  <a:cubicBezTo>
                    <a:pt x="0" y="16222"/>
                    <a:pt x="0" y="11139"/>
                    <a:pt x="0" y="7010"/>
                  </a:cubicBezTo>
                  <a:cubicBezTo>
                    <a:pt x="0" y="2880"/>
                    <a:pt x="0" y="-296"/>
                    <a:pt x="3600" y="22"/>
                  </a:cubicBezTo>
                  <a:cubicBezTo>
                    <a:pt x="7200" y="339"/>
                    <a:pt x="14400" y="4151"/>
                    <a:pt x="21600" y="796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3" name="Line"/>
            <p:cNvSpPr/>
            <p:nvPr/>
          </p:nvSpPr>
          <p:spPr>
            <a:xfrm>
              <a:off x="6993466" y="5018196"/>
              <a:ext cx="188384" cy="131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029" fill="norm" stroke="1" extrusionOk="0">
                  <a:moveTo>
                    <a:pt x="14880" y="779"/>
                  </a:moveTo>
                  <a:cubicBezTo>
                    <a:pt x="11760" y="104"/>
                    <a:pt x="8640" y="-571"/>
                    <a:pt x="6120" y="779"/>
                  </a:cubicBezTo>
                  <a:cubicBezTo>
                    <a:pt x="3600" y="2129"/>
                    <a:pt x="1680" y="5504"/>
                    <a:pt x="720" y="8542"/>
                  </a:cubicBezTo>
                  <a:cubicBezTo>
                    <a:pt x="-240" y="11579"/>
                    <a:pt x="-240" y="14279"/>
                    <a:pt x="720" y="16304"/>
                  </a:cubicBezTo>
                  <a:cubicBezTo>
                    <a:pt x="1680" y="18329"/>
                    <a:pt x="3600" y="19679"/>
                    <a:pt x="5400" y="18835"/>
                  </a:cubicBezTo>
                  <a:cubicBezTo>
                    <a:pt x="7200" y="17991"/>
                    <a:pt x="8880" y="14954"/>
                    <a:pt x="9840" y="11916"/>
                  </a:cubicBezTo>
                  <a:cubicBezTo>
                    <a:pt x="10800" y="8879"/>
                    <a:pt x="11040" y="5841"/>
                    <a:pt x="11040" y="5167"/>
                  </a:cubicBezTo>
                  <a:cubicBezTo>
                    <a:pt x="11040" y="4492"/>
                    <a:pt x="10800" y="6179"/>
                    <a:pt x="11280" y="8879"/>
                  </a:cubicBezTo>
                  <a:cubicBezTo>
                    <a:pt x="11760" y="11579"/>
                    <a:pt x="12960" y="15292"/>
                    <a:pt x="14280" y="17654"/>
                  </a:cubicBezTo>
                  <a:cubicBezTo>
                    <a:pt x="15600" y="20016"/>
                    <a:pt x="17040" y="21029"/>
                    <a:pt x="18240" y="21029"/>
                  </a:cubicBezTo>
                  <a:cubicBezTo>
                    <a:pt x="19440" y="21029"/>
                    <a:pt x="20400" y="20016"/>
                    <a:pt x="21360" y="1900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4" name="Line"/>
            <p:cNvSpPr/>
            <p:nvPr/>
          </p:nvSpPr>
          <p:spPr>
            <a:xfrm>
              <a:off x="7175499" y="5023101"/>
              <a:ext cx="74110" cy="17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7" h="21338" fill="norm" stroke="1" extrusionOk="0">
                  <a:moveTo>
                    <a:pt x="14400" y="3121"/>
                  </a:moveTo>
                  <a:cubicBezTo>
                    <a:pt x="13800" y="1820"/>
                    <a:pt x="13200" y="519"/>
                    <a:pt x="10500" y="128"/>
                  </a:cubicBezTo>
                  <a:cubicBezTo>
                    <a:pt x="7800" y="-262"/>
                    <a:pt x="3000" y="258"/>
                    <a:pt x="1800" y="1430"/>
                  </a:cubicBezTo>
                  <a:cubicBezTo>
                    <a:pt x="600" y="2601"/>
                    <a:pt x="3000" y="4422"/>
                    <a:pt x="6900" y="7025"/>
                  </a:cubicBezTo>
                  <a:cubicBezTo>
                    <a:pt x="10800" y="9627"/>
                    <a:pt x="16200" y="13010"/>
                    <a:pt x="18900" y="15352"/>
                  </a:cubicBezTo>
                  <a:cubicBezTo>
                    <a:pt x="21600" y="17695"/>
                    <a:pt x="21600" y="18996"/>
                    <a:pt x="19500" y="19907"/>
                  </a:cubicBezTo>
                  <a:cubicBezTo>
                    <a:pt x="17400" y="20818"/>
                    <a:pt x="13200" y="21338"/>
                    <a:pt x="9600" y="21338"/>
                  </a:cubicBezTo>
                  <a:cubicBezTo>
                    <a:pt x="6000" y="21338"/>
                    <a:pt x="3000" y="20818"/>
                    <a:pt x="0" y="2029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5" name="Line"/>
            <p:cNvSpPr/>
            <p:nvPr/>
          </p:nvSpPr>
          <p:spPr>
            <a:xfrm>
              <a:off x="7486649" y="5073885"/>
              <a:ext cx="4826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21" y="20400"/>
                    <a:pt x="6442" y="19200"/>
                    <a:pt x="9853" y="17400"/>
                  </a:cubicBezTo>
                  <a:cubicBezTo>
                    <a:pt x="13263" y="15600"/>
                    <a:pt x="16863" y="13200"/>
                    <a:pt x="18853" y="10200"/>
                  </a:cubicBezTo>
                  <a:cubicBezTo>
                    <a:pt x="20842" y="7200"/>
                    <a:pt x="21221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6" name="Line"/>
            <p:cNvSpPr/>
            <p:nvPr/>
          </p:nvSpPr>
          <p:spPr>
            <a:xfrm>
              <a:off x="7854949" y="5010385"/>
              <a:ext cx="84989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1600" fill="norm" stroke="1" extrusionOk="0">
                  <a:moveTo>
                    <a:pt x="0" y="0"/>
                  </a:moveTo>
                  <a:cubicBezTo>
                    <a:pt x="5795" y="2592"/>
                    <a:pt x="11590" y="5184"/>
                    <a:pt x="15541" y="7056"/>
                  </a:cubicBezTo>
                  <a:cubicBezTo>
                    <a:pt x="19493" y="8928"/>
                    <a:pt x="21600" y="10080"/>
                    <a:pt x="21073" y="11952"/>
                  </a:cubicBezTo>
                  <a:cubicBezTo>
                    <a:pt x="20546" y="13824"/>
                    <a:pt x="17385" y="16416"/>
                    <a:pt x="14224" y="18000"/>
                  </a:cubicBezTo>
                  <a:cubicBezTo>
                    <a:pt x="11063" y="19584"/>
                    <a:pt x="7902" y="20160"/>
                    <a:pt x="7112" y="20592"/>
                  </a:cubicBezTo>
                  <a:cubicBezTo>
                    <a:pt x="6322" y="21024"/>
                    <a:pt x="7902" y="21312"/>
                    <a:pt x="9483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7" name="Line"/>
            <p:cNvSpPr/>
            <p:nvPr/>
          </p:nvSpPr>
          <p:spPr>
            <a:xfrm>
              <a:off x="8115315" y="4981908"/>
              <a:ext cx="151878" cy="214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4" h="21071" fill="norm" stroke="1" extrusionOk="0">
                  <a:moveTo>
                    <a:pt x="18387" y="4040"/>
                  </a:moveTo>
                  <a:cubicBezTo>
                    <a:pt x="17511" y="3209"/>
                    <a:pt x="16636" y="2379"/>
                    <a:pt x="14738" y="1859"/>
                  </a:cubicBezTo>
                  <a:cubicBezTo>
                    <a:pt x="12841" y="1340"/>
                    <a:pt x="9922" y="1133"/>
                    <a:pt x="7441" y="1963"/>
                  </a:cubicBezTo>
                  <a:cubicBezTo>
                    <a:pt x="4960" y="2794"/>
                    <a:pt x="2917" y="4663"/>
                    <a:pt x="1603" y="7467"/>
                  </a:cubicBezTo>
                  <a:cubicBezTo>
                    <a:pt x="290" y="10271"/>
                    <a:pt x="-294" y="14009"/>
                    <a:pt x="144" y="16709"/>
                  </a:cubicBezTo>
                  <a:cubicBezTo>
                    <a:pt x="582" y="19409"/>
                    <a:pt x="2041" y="21071"/>
                    <a:pt x="5252" y="21071"/>
                  </a:cubicBezTo>
                  <a:cubicBezTo>
                    <a:pt x="8463" y="21071"/>
                    <a:pt x="13425" y="19409"/>
                    <a:pt x="16636" y="16709"/>
                  </a:cubicBezTo>
                  <a:cubicBezTo>
                    <a:pt x="19847" y="14009"/>
                    <a:pt x="21306" y="10271"/>
                    <a:pt x="20868" y="7052"/>
                  </a:cubicBezTo>
                  <a:cubicBezTo>
                    <a:pt x="20430" y="3833"/>
                    <a:pt x="18095" y="1133"/>
                    <a:pt x="14592" y="302"/>
                  </a:cubicBezTo>
                  <a:cubicBezTo>
                    <a:pt x="11090" y="-529"/>
                    <a:pt x="6420" y="509"/>
                    <a:pt x="1749" y="154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8" name="Line"/>
            <p:cNvSpPr/>
            <p:nvPr/>
          </p:nvSpPr>
          <p:spPr>
            <a:xfrm>
              <a:off x="8794749" y="4983765"/>
              <a:ext cx="262980" cy="199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407" fill="norm" stroke="1" extrusionOk="0">
                  <a:moveTo>
                    <a:pt x="7776" y="6952"/>
                  </a:moveTo>
                  <a:cubicBezTo>
                    <a:pt x="7258" y="5816"/>
                    <a:pt x="6739" y="4679"/>
                    <a:pt x="6048" y="3883"/>
                  </a:cubicBezTo>
                  <a:cubicBezTo>
                    <a:pt x="5357" y="3087"/>
                    <a:pt x="4493" y="2632"/>
                    <a:pt x="3456" y="3883"/>
                  </a:cubicBezTo>
                  <a:cubicBezTo>
                    <a:pt x="2419" y="5133"/>
                    <a:pt x="1210" y="8089"/>
                    <a:pt x="605" y="10249"/>
                  </a:cubicBezTo>
                  <a:cubicBezTo>
                    <a:pt x="0" y="12409"/>
                    <a:pt x="0" y="13773"/>
                    <a:pt x="0" y="15138"/>
                  </a:cubicBezTo>
                  <a:cubicBezTo>
                    <a:pt x="0" y="16502"/>
                    <a:pt x="0" y="17866"/>
                    <a:pt x="864" y="18435"/>
                  </a:cubicBezTo>
                  <a:cubicBezTo>
                    <a:pt x="1728" y="19003"/>
                    <a:pt x="3456" y="18776"/>
                    <a:pt x="4579" y="17980"/>
                  </a:cubicBezTo>
                  <a:cubicBezTo>
                    <a:pt x="5702" y="17184"/>
                    <a:pt x="6221" y="15820"/>
                    <a:pt x="6653" y="14115"/>
                  </a:cubicBezTo>
                  <a:cubicBezTo>
                    <a:pt x="7085" y="12409"/>
                    <a:pt x="7430" y="10363"/>
                    <a:pt x="7776" y="10022"/>
                  </a:cubicBezTo>
                  <a:cubicBezTo>
                    <a:pt x="8122" y="9681"/>
                    <a:pt x="8467" y="11045"/>
                    <a:pt x="9504" y="12182"/>
                  </a:cubicBezTo>
                  <a:cubicBezTo>
                    <a:pt x="10541" y="13319"/>
                    <a:pt x="12269" y="14228"/>
                    <a:pt x="13824" y="14001"/>
                  </a:cubicBezTo>
                  <a:cubicBezTo>
                    <a:pt x="15379" y="13773"/>
                    <a:pt x="16762" y="12409"/>
                    <a:pt x="17712" y="10136"/>
                  </a:cubicBezTo>
                  <a:cubicBezTo>
                    <a:pt x="18662" y="7862"/>
                    <a:pt x="19181" y="4679"/>
                    <a:pt x="19094" y="2746"/>
                  </a:cubicBezTo>
                  <a:cubicBezTo>
                    <a:pt x="19008" y="813"/>
                    <a:pt x="18317" y="131"/>
                    <a:pt x="17539" y="18"/>
                  </a:cubicBezTo>
                  <a:cubicBezTo>
                    <a:pt x="16762" y="-96"/>
                    <a:pt x="15898" y="359"/>
                    <a:pt x="15379" y="1155"/>
                  </a:cubicBezTo>
                  <a:cubicBezTo>
                    <a:pt x="14861" y="1950"/>
                    <a:pt x="14688" y="3087"/>
                    <a:pt x="15552" y="4906"/>
                  </a:cubicBezTo>
                  <a:cubicBezTo>
                    <a:pt x="16416" y="6725"/>
                    <a:pt x="18317" y="9226"/>
                    <a:pt x="19440" y="11045"/>
                  </a:cubicBezTo>
                  <a:cubicBezTo>
                    <a:pt x="20563" y="12864"/>
                    <a:pt x="20909" y="14001"/>
                    <a:pt x="21168" y="15365"/>
                  </a:cubicBezTo>
                  <a:cubicBezTo>
                    <a:pt x="21427" y="16729"/>
                    <a:pt x="21600" y="18321"/>
                    <a:pt x="21341" y="19458"/>
                  </a:cubicBezTo>
                  <a:cubicBezTo>
                    <a:pt x="21082" y="20595"/>
                    <a:pt x="20390" y="21277"/>
                    <a:pt x="19613" y="21390"/>
                  </a:cubicBezTo>
                  <a:cubicBezTo>
                    <a:pt x="18835" y="21504"/>
                    <a:pt x="17971" y="21049"/>
                    <a:pt x="17626" y="20026"/>
                  </a:cubicBezTo>
                  <a:cubicBezTo>
                    <a:pt x="17280" y="19003"/>
                    <a:pt x="17453" y="17411"/>
                    <a:pt x="17626" y="1582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9" name="Line"/>
            <p:cNvSpPr/>
            <p:nvPr/>
          </p:nvSpPr>
          <p:spPr>
            <a:xfrm>
              <a:off x="9493249" y="5046551"/>
              <a:ext cx="133351" cy="173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3" fill="norm" stroke="1" extrusionOk="0">
                  <a:moveTo>
                    <a:pt x="0" y="1777"/>
                  </a:moveTo>
                  <a:cubicBezTo>
                    <a:pt x="0" y="5634"/>
                    <a:pt x="0" y="9492"/>
                    <a:pt x="686" y="9363"/>
                  </a:cubicBezTo>
                  <a:cubicBezTo>
                    <a:pt x="1371" y="9234"/>
                    <a:pt x="2743" y="5120"/>
                    <a:pt x="5143" y="2677"/>
                  </a:cubicBezTo>
                  <a:cubicBezTo>
                    <a:pt x="7543" y="234"/>
                    <a:pt x="10971" y="-537"/>
                    <a:pt x="13371" y="363"/>
                  </a:cubicBezTo>
                  <a:cubicBezTo>
                    <a:pt x="15771" y="1263"/>
                    <a:pt x="17143" y="3834"/>
                    <a:pt x="18343" y="7563"/>
                  </a:cubicBezTo>
                  <a:cubicBezTo>
                    <a:pt x="19543" y="11292"/>
                    <a:pt x="20571" y="16177"/>
                    <a:pt x="21600" y="2106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0" name="Line"/>
            <p:cNvSpPr/>
            <p:nvPr/>
          </p:nvSpPr>
          <p:spPr>
            <a:xfrm>
              <a:off x="9740899" y="5137385"/>
              <a:ext cx="4699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78" y="21600"/>
                    <a:pt x="8757" y="21600"/>
                    <a:pt x="12357" y="18000"/>
                  </a:cubicBezTo>
                  <a:cubicBezTo>
                    <a:pt x="15957" y="14400"/>
                    <a:pt x="18778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1" name="Line"/>
            <p:cNvSpPr/>
            <p:nvPr/>
          </p:nvSpPr>
          <p:spPr>
            <a:xfrm>
              <a:off x="10089885" y="5067535"/>
              <a:ext cx="14736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0" h="21600" fill="norm" stroke="1" extrusionOk="0">
                  <a:moveTo>
                    <a:pt x="4475" y="0"/>
                  </a:moveTo>
                  <a:cubicBezTo>
                    <a:pt x="2404" y="248"/>
                    <a:pt x="333" y="497"/>
                    <a:pt x="37" y="1117"/>
                  </a:cubicBezTo>
                  <a:cubicBezTo>
                    <a:pt x="-259" y="1738"/>
                    <a:pt x="1220" y="2731"/>
                    <a:pt x="4475" y="4469"/>
                  </a:cubicBezTo>
                  <a:cubicBezTo>
                    <a:pt x="7730" y="6207"/>
                    <a:pt x="12760" y="8690"/>
                    <a:pt x="16163" y="10800"/>
                  </a:cubicBezTo>
                  <a:cubicBezTo>
                    <a:pt x="19566" y="12910"/>
                    <a:pt x="21341" y="14648"/>
                    <a:pt x="20305" y="16386"/>
                  </a:cubicBezTo>
                  <a:cubicBezTo>
                    <a:pt x="19270" y="18124"/>
                    <a:pt x="15423" y="19862"/>
                    <a:pt x="11577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2" name="Line"/>
            <p:cNvSpPr/>
            <p:nvPr/>
          </p:nvSpPr>
          <p:spPr>
            <a:xfrm>
              <a:off x="10342020" y="5084703"/>
              <a:ext cx="152884" cy="160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8" h="20486" fill="norm" stroke="1" extrusionOk="0">
                  <a:moveTo>
                    <a:pt x="18191" y="5100"/>
                  </a:moveTo>
                  <a:cubicBezTo>
                    <a:pt x="18191" y="3750"/>
                    <a:pt x="18191" y="2400"/>
                    <a:pt x="17196" y="1320"/>
                  </a:cubicBezTo>
                  <a:cubicBezTo>
                    <a:pt x="16201" y="240"/>
                    <a:pt x="14212" y="-570"/>
                    <a:pt x="11086" y="510"/>
                  </a:cubicBezTo>
                  <a:cubicBezTo>
                    <a:pt x="7959" y="1590"/>
                    <a:pt x="3696" y="4560"/>
                    <a:pt x="1565" y="7935"/>
                  </a:cubicBezTo>
                  <a:cubicBezTo>
                    <a:pt x="-567" y="11310"/>
                    <a:pt x="-567" y="15090"/>
                    <a:pt x="1849" y="17520"/>
                  </a:cubicBezTo>
                  <a:cubicBezTo>
                    <a:pt x="4265" y="19950"/>
                    <a:pt x="9096" y="21030"/>
                    <a:pt x="12791" y="20220"/>
                  </a:cubicBezTo>
                  <a:cubicBezTo>
                    <a:pt x="16486" y="19410"/>
                    <a:pt x="19044" y="16710"/>
                    <a:pt x="20038" y="14010"/>
                  </a:cubicBezTo>
                  <a:cubicBezTo>
                    <a:pt x="21033" y="11310"/>
                    <a:pt x="20465" y="8610"/>
                    <a:pt x="18759" y="6855"/>
                  </a:cubicBezTo>
                  <a:cubicBezTo>
                    <a:pt x="17054" y="5100"/>
                    <a:pt x="14212" y="4290"/>
                    <a:pt x="11370" y="348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3" name="Line"/>
            <p:cNvSpPr/>
            <p:nvPr/>
          </p:nvSpPr>
          <p:spPr>
            <a:xfrm>
              <a:off x="9502685" y="5118335"/>
              <a:ext cx="22316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1600" fill="norm" stroke="1" extrusionOk="0">
                  <a:moveTo>
                    <a:pt x="20702" y="0"/>
                  </a:moveTo>
                  <a:cubicBezTo>
                    <a:pt x="10884" y="5657"/>
                    <a:pt x="1066" y="11314"/>
                    <a:pt x="84" y="14914"/>
                  </a:cubicBezTo>
                  <a:cubicBezTo>
                    <a:pt x="-898" y="18514"/>
                    <a:pt x="6957" y="20057"/>
                    <a:pt x="14811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4" name="Line"/>
            <p:cNvSpPr/>
            <p:nvPr/>
          </p:nvSpPr>
          <p:spPr>
            <a:xfrm>
              <a:off x="10335537" y="5076064"/>
              <a:ext cx="361883" cy="190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098" fill="norm" stroke="1" extrusionOk="0">
                  <a:moveTo>
                    <a:pt x="7250" y="9619"/>
                  </a:moveTo>
                  <a:cubicBezTo>
                    <a:pt x="6252" y="12671"/>
                    <a:pt x="5253" y="15723"/>
                    <a:pt x="4441" y="17601"/>
                  </a:cubicBezTo>
                  <a:cubicBezTo>
                    <a:pt x="3630" y="19480"/>
                    <a:pt x="3005" y="20184"/>
                    <a:pt x="2381" y="20654"/>
                  </a:cubicBezTo>
                  <a:cubicBezTo>
                    <a:pt x="1757" y="21123"/>
                    <a:pt x="1133" y="21358"/>
                    <a:pt x="758" y="20654"/>
                  </a:cubicBezTo>
                  <a:cubicBezTo>
                    <a:pt x="383" y="19949"/>
                    <a:pt x="259" y="18306"/>
                    <a:pt x="134" y="16075"/>
                  </a:cubicBezTo>
                  <a:cubicBezTo>
                    <a:pt x="9" y="13845"/>
                    <a:pt x="-116" y="11028"/>
                    <a:pt x="196" y="8680"/>
                  </a:cubicBezTo>
                  <a:cubicBezTo>
                    <a:pt x="508" y="6332"/>
                    <a:pt x="1257" y="4454"/>
                    <a:pt x="2007" y="3749"/>
                  </a:cubicBezTo>
                  <a:cubicBezTo>
                    <a:pt x="2756" y="3045"/>
                    <a:pt x="3505" y="3515"/>
                    <a:pt x="4878" y="5628"/>
                  </a:cubicBezTo>
                  <a:cubicBezTo>
                    <a:pt x="6252" y="7741"/>
                    <a:pt x="8249" y="11497"/>
                    <a:pt x="9872" y="13610"/>
                  </a:cubicBezTo>
                  <a:cubicBezTo>
                    <a:pt x="11496" y="15723"/>
                    <a:pt x="12744" y="16193"/>
                    <a:pt x="14305" y="15488"/>
                  </a:cubicBezTo>
                  <a:cubicBezTo>
                    <a:pt x="15866" y="14784"/>
                    <a:pt x="17738" y="12906"/>
                    <a:pt x="18862" y="11497"/>
                  </a:cubicBezTo>
                  <a:cubicBezTo>
                    <a:pt x="19986" y="10088"/>
                    <a:pt x="20360" y="9149"/>
                    <a:pt x="20735" y="7271"/>
                  </a:cubicBezTo>
                  <a:cubicBezTo>
                    <a:pt x="21109" y="5393"/>
                    <a:pt x="21484" y="2575"/>
                    <a:pt x="21297" y="1167"/>
                  </a:cubicBezTo>
                  <a:cubicBezTo>
                    <a:pt x="21109" y="-242"/>
                    <a:pt x="20360" y="-242"/>
                    <a:pt x="18862" y="462"/>
                  </a:cubicBezTo>
                  <a:cubicBezTo>
                    <a:pt x="17364" y="1167"/>
                    <a:pt x="15116" y="2575"/>
                    <a:pt x="13181" y="4219"/>
                  </a:cubicBezTo>
                  <a:cubicBezTo>
                    <a:pt x="11246" y="5862"/>
                    <a:pt x="9623" y="7741"/>
                    <a:pt x="8686" y="9971"/>
                  </a:cubicBezTo>
                  <a:cubicBezTo>
                    <a:pt x="7750" y="12201"/>
                    <a:pt x="7500" y="14784"/>
                    <a:pt x="7250" y="1736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5" name="Line"/>
            <p:cNvSpPr/>
            <p:nvPr/>
          </p:nvSpPr>
          <p:spPr>
            <a:xfrm>
              <a:off x="6669795" y="5925635"/>
              <a:ext cx="119635" cy="244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7" h="21173" fill="norm" stroke="1" extrusionOk="0">
                  <a:moveTo>
                    <a:pt x="7170" y="5418"/>
                  </a:moveTo>
                  <a:cubicBezTo>
                    <a:pt x="8250" y="4685"/>
                    <a:pt x="9330" y="3953"/>
                    <a:pt x="10050" y="3038"/>
                  </a:cubicBezTo>
                  <a:cubicBezTo>
                    <a:pt x="10770" y="2123"/>
                    <a:pt x="11130" y="1024"/>
                    <a:pt x="10410" y="475"/>
                  </a:cubicBezTo>
                  <a:cubicBezTo>
                    <a:pt x="9690" y="-74"/>
                    <a:pt x="7890" y="-74"/>
                    <a:pt x="6090" y="109"/>
                  </a:cubicBezTo>
                  <a:cubicBezTo>
                    <a:pt x="4290" y="292"/>
                    <a:pt x="2490" y="658"/>
                    <a:pt x="1230" y="1757"/>
                  </a:cubicBezTo>
                  <a:cubicBezTo>
                    <a:pt x="-30" y="2855"/>
                    <a:pt x="-750" y="4685"/>
                    <a:pt x="1230" y="6699"/>
                  </a:cubicBezTo>
                  <a:cubicBezTo>
                    <a:pt x="3210" y="8712"/>
                    <a:pt x="7890" y="10909"/>
                    <a:pt x="11670" y="12740"/>
                  </a:cubicBezTo>
                  <a:cubicBezTo>
                    <a:pt x="15450" y="14570"/>
                    <a:pt x="18330" y="16034"/>
                    <a:pt x="19590" y="17316"/>
                  </a:cubicBezTo>
                  <a:cubicBezTo>
                    <a:pt x="20850" y="18597"/>
                    <a:pt x="20490" y="19695"/>
                    <a:pt x="18870" y="20428"/>
                  </a:cubicBezTo>
                  <a:cubicBezTo>
                    <a:pt x="17250" y="21160"/>
                    <a:pt x="14370" y="21526"/>
                    <a:pt x="12750" y="20702"/>
                  </a:cubicBezTo>
                  <a:cubicBezTo>
                    <a:pt x="11130" y="19879"/>
                    <a:pt x="10770" y="17865"/>
                    <a:pt x="10410" y="1585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6" name="Line"/>
            <p:cNvSpPr/>
            <p:nvPr/>
          </p:nvSpPr>
          <p:spPr>
            <a:xfrm>
              <a:off x="6860467" y="5929855"/>
              <a:ext cx="162633" cy="181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5" h="21029" fill="norm" stroke="1" extrusionOk="0">
                  <a:moveTo>
                    <a:pt x="5355" y="11194"/>
                  </a:moveTo>
                  <a:cubicBezTo>
                    <a:pt x="7245" y="9476"/>
                    <a:pt x="9135" y="7758"/>
                    <a:pt x="10215" y="5917"/>
                  </a:cubicBezTo>
                  <a:cubicBezTo>
                    <a:pt x="11295" y="4076"/>
                    <a:pt x="11565" y="2113"/>
                    <a:pt x="11025" y="1008"/>
                  </a:cubicBezTo>
                  <a:cubicBezTo>
                    <a:pt x="10485" y="-97"/>
                    <a:pt x="9135" y="-342"/>
                    <a:pt x="7380" y="517"/>
                  </a:cubicBezTo>
                  <a:cubicBezTo>
                    <a:pt x="5625" y="1376"/>
                    <a:pt x="3465" y="3340"/>
                    <a:pt x="1845" y="6285"/>
                  </a:cubicBezTo>
                  <a:cubicBezTo>
                    <a:pt x="225" y="9231"/>
                    <a:pt x="-855" y="13158"/>
                    <a:pt x="900" y="15858"/>
                  </a:cubicBezTo>
                  <a:cubicBezTo>
                    <a:pt x="2655" y="18558"/>
                    <a:pt x="7245" y="20031"/>
                    <a:pt x="11025" y="20644"/>
                  </a:cubicBezTo>
                  <a:cubicBezTo>
                    <a:pt x="14805" y="21258"/>
                    <a:pt x="17775" y="21013"/>
                    <a:pt x="20745" y="2076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7" name="Line"/>
            <p:cNvSpPr/>
            <p:nvPr/>
          </p:nvSpPr>
          <p:spPr>
            <a:xfrm>
              <a:off x="7315199" y="6070835"/>
              <a:ext cx="628651" cy="37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2" fill="norm" stroke="1" extrusionOk="0">
                  <a:moveTo>
                    <a:pt x="0" y="0"/>
                  </a:moveTo>
                  <a:cubicBezTo>
                    <a:pt x="1382" y="7200"/>
                    <a:pt x="2764" y="14400"/>
                    <a:pt x="4909" y="18000"/>
                  </a:cubicBezTo>
                  <a:cubicBezTo>
                    <a:pt x="7055" y="21600"/>
                    <a:pt x="9964" y="21600"/>
                    <a:pt x="12873" y="19800"/>
                  </a:cubicBezTo>
                  <a:cubicBezTo>
                    <a:pt x="15782" y="18000"/>
                    <a:pt x="18691" y="14400"/>
                    <a:pt x="21600" y="108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8" name="Line"/>
            <p:cNvSpPr/>
            <p:nvPr/>
          </p:nvSpPr>
          <p:spPr>
            <a:xfrm>
              <a:off x="7786096" y="5992518"/>
              <a:ext cx="111228" cy="186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7" h="21600" fill="norm" stroke="1" extrusionOk="0">
                  <a:moveTo>
                    <a:pt x="11597" y="1718"/>
                  </a:moveTo>
                  <a:cubicBezTo>
                    <a:pt x="9633" y="1473"/>
                    <a:pt x="7670" y="1227"/>
                    <a:pt x="5313" y="859"/>
                  </a:cubicBezTo>
                  <a:cubicBezTo>
                    <a:pt x="2957" y="491"/>
                    <a:pt x="208" y="0"/>
                    <a:pt x="11" y="0"/>
                  </a:cubicBezTo>
                  <a:cubicBezTo>
                    <a:pt x="-185" y="0"/>
                    <a:pt x="2171" y="491"/>
                    <a:pt x="5902" y="1595"/>
                  </a:cubicBezTo>
                  <a:cubicBezTo>
                    <a:pt x="9633" y="2700"/>
                    <a:pt x="14739" y="4418"/>
                    <a:pt x="17684" y="6627"/>
                  </a:cubicBezTo>
                  <a:cubicBezTo>
                    <a:pt x="20630" y="8836"/>
                    <a:pt x="21415" y="11536"/>
                    <a:pt x="19844" y="14114"/>
                  </a:cubicBezTo>
                  <a:cubicBezTo>
                    <a:pt x="18273" y="16691"/>
                    <a:pt x="14346" y="19145"/>
                    <a:pt x="10419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9" name="Line"/>
            <p:cNvSpPr/>
            <p:nvPr/>
          </p:nvSpPr>
          <p:spPr>
            <a:xfrm>
              <a:off x="8025334" y="5995918"/>
              <a:ext cx="141281" cy="198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4" h="21089" fill="norm" stroke="1" extrusionOk="0">
                  <a:moveTo>
                    <a:pt x="17251" y="3914"/>
                  </a:moveTo>
                  <a:cubicBezTo>
                    <a:pt x="16351" y="2564"/>
                    <a:pt x="15451" y="1214"/>
                    <a:pt x="14251" y="539"/>
                  </a:cubicBezTo>
                  <a:cubicBezTo>
                    <a:pt x="13051" y="-136"/>
                    <a:pt x="11551" y="-136"/>
                    <a:pt x="9301" y="314"/>
                  </a:cubicBezTo>
                  <a:cubicBezTo>
                    <a:pt x="7051" y="764"/>
                    <a:pt x="4051" y="1664"/>
                    <a:pt x="2101" y="4477"/>
                  </a:cubicBezTo>
                  <a:cubicBezTo>
                    <a:pt x="151" y="7289"/>
                    <a:pt x="-749" y="12014"/>
                    <a:pt x="751" y="15277"/>
                  </a:cubicBezTo>
                  <a:cubicBezTo>
                    <a:pt x="2251" y="18539"/>
                    <a:pt x="6151" y="20339"/>
                    <a:pt x="9601" y="20902"/>
                  </a:cubicBezTo>
                  <a:cubicBezTo>
                    <a:pt x="13051" y="21464"/>
                    <a:pt x="16051" y="20789"/>
                    <a:pt x="18001" y="18539"/>
                  </a:cubicBezTo>
                  <a:cubicBezTo>
                    <a:pt x="19951" y="16289"/>
                    <a:pt x="20851" y="12464"/>
                    <a:pt x="19051" y="9202"/>
                  </a:cubicBezTo>
                  <a:cubicBezTo>
                    <a:pt x="17251" y="5939"/>
                    <a:pt x="12751" y="3239"/>
                    <a:pt x="8251" y="53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0" name="Line"/>
            <p:cNvSpPr/>
            <p:nvPr/>
          </p:nvSpPr>
          <p:spPr>
            <a:xfrm>
              <a:off x="8819369" y="6014048"/>
              <a:ext cx="229381" cy="171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0317" fill="norm" stroke="1" extrusionOk="0">
                  <a:moveTo>
                    <a:pt x="13033" y="6739"/>
                  </a:moveTo>
                  <a:cubicBezTo>
                    <a:pt x="12051" y="4478"/>
                    <a:pt x="11069" y="2218"/>
                    <a:pt x="10087" y="962"/>
                  </a:cubicBezTo>
                  <a:cubicBezTo>
                    <a:pt x="9105" y="-294"/>
                    <a:pt x="8124" y="-545"/>
                    <a:pt x="6455" y="1590"/>
                  </a:cubicBezTo>
                  <a:cubicBezTo>
                    <a:pt x="4785" y="3725"/>
                    <a:pt x="2429" y="8246"/>
                    <a:pt x="1153" y="11385"/>
                  </a:cubicBezTo>
                  <a:cubicBezTo>
                    <a:pt x="-124" y="14525"/>
                    <a:pt x="-320" y="16283"/>
                    <a:pt x="465" y="17915"/>
                  </a:cubicBezTo>
                  <a:cubicBezTo>
                    <a:pt x="1251" y="19548"/>
                    <a:pt x="3018" y="21055"/>
                    <a:pt x="5080" y="19925"/>
                  </a:cubicBezTo>
                  <a:cubicBezTo>
                    <a:pt x="7142" y="18795"/>
                    <a:pt x="9498" y="15027"/>
                    <a:pt x="10971" y="12515"/>
                  </a:cubicBezTo>
                  <a:cubicBezTo>
                    <a:pt x="12444" y="10004"/>
                    <a:pt x="13033" y="8748"/>
                    <a:pt x="13229" y="8748"/>
                  </a:cubicBezTo>
                  <a:cubicBezTo>
                    <a:pt x="13425" y="8748"/>
                    <a:pt x="13229" y="10004"/>
                    <a:pt x="13131" y="11260"/>
                  </a:cubicBezTo>
                  <a:cubicBezTo>
                    <a:pt x="13033" y="12515"/>
                    <a:pt x="13033" y="13771"/>
                    <a:pt x="14015" y="15027"/>
                  </a:cubicBezTo>
                  <a:cubicBezTo>
                    <a:pt x="14996" y="16283"/>
                    <a:pt x="16960" y="17539"/>
                    <a:pt x="18335" y="17539"/>
                  </a:cubicBezTo>
                  <a:cubicBezTo>
                    <a:pt x="19709" y="17539"/>
                    <a:pt x="20495" y="16283"/>
                    <a:pt x="21280" y="1502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1" name="Line"/>
            <p:cNvSpPr/>
            <p:nvPr/>
          </p:nvSpPr>
          <p:spPr>
            <a:xfrm>
              <a:off x="9053607" y="5999634"/>
              <a:ext cx="98946" cy="210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94" h="21054" fill="norm" stroke="1" extrusionOk="0">
                  <a:moveTo>
                    <a:pt x="10673" y="7124"/>
                  </a:moveTo>
                  <a:cubicBezTo>
                    <a:pt x="11537" y="5853"/>
                    <a:pt x="12401" y="4583"/>
                    <a:pt x="12401" y="3418"/>
                  </a:cubicBezTo>
                  <a:cubicBezTo>
                    <a:pt x="12401" y="2253"/>
                    <a:pt x="11537" y="1194"/>
                    <a:pt x="9593" y="559"/>
                  </a:cubicBezTo>
                  <a:cubicBezTo>
                    <a:pt x="7649" y="-76"/>
                    <a:pt x="4625" y="-288"/>
                    <a:pt x="2465" y="559"/>
                  </a:cubicBezTo>
                  <a:cubicBezTo>
                    <a:pt x="305" y="1406"/>
                    <a:pt x="-991" y="3312"/>
                    <a:pt x="953" y="5536"/>
                  </a:cubicBezTo>
                  <a:cubicBezTo>
                    <a:pt x="2897" y="7759"/>
                    <a:pt x="8081" y="10300"/>
                    <a:pt x="11753" y="12206"/>
                  </a:cubicBezTo>
                  <a:cubicBezTo>
                    <a:pt x="15425" y="14112"/>
                    <a:pt x="17585" y="15383"/>
                    <a:pt x="18881" y="16653"/>
                  </a:cubicBezTo>
                  <a:cubicBezTo>
                    <a:pt x="20177" y="17924"/>
                    <a:pt x="20609" y="19194"/>
                    <a:pt x="19745" y="20041"/>
                  </a:cubicBezTo>
                  <a:cubicBezTo>
                    <a:pt x="18881" y="20888"/>
                    <a:pt x="16721" y="21312"/>
                    <a:pt x="13265" y="20888"/>
                  </a:cubicBezTo>
                  <a:cubicBezTo>
                    <a:pt x="9809" y="20465"/>
                    <a:pt x="5057" y="19194"/>
                    <a:pt x="305" y="1792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2" name="Line"/>
            <p:cNvSpPr/>
            <p:nvPr/>
          </p:nvSpPr>
          <p:spPr>
            <a:xfrm>
              <a:off x="9572349" y="6041783"/>
              <a:ext cx="168551" cy="187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294" fill="norm" stroke="1" extrusionOk="0">
                  <a:moveTo>
                    <a:pt x="1250" y="4734"/>
                  </a:moveTo>
                  <a:cubicBezTo>
                    <a:pt x="710" y="9294"/>
                    <a:pt x="170" y="13854"/>
                    <a:pt x="35" y="16854"/>
                  </a:cubicBezTo>
                  <a:cubicBezTo>
                    <a:pt x="-100" y="19854"/>
                    <a:pt x="170" y="21294"/>
                    <a:pt x="575" y="21174"/>
                  </a:cubicBezTo>
                  <a:cubicBezTo>
                    <a:pt x="980" y="21054"/>
                    <a:pt x="1520" y="19374"/>
                    <a:pt x="2600" y="16014"/>
                  </a:cubicBezTo>
                  <a:cubicBezTo>
                    <a:pt x="3680" y="12654"/>
                    <a:pt x="5300" y="7614"/>
                    <a:pt x="7190" y="4374"/>
                  </a:cubicBezTo>
                  <a:cubicBezTo>
                    <a:pt x="9080" y="1134"/>
                    <a:pt x="11240" y="-306"/>
                    <a:pt x="13265" y="54"/>
                  </a:cubicBezTo>
                  <a:cubicBezTo>
                    <a:pt x="15290" y="414"/>
                    <a:pt x="17180" y="2574"/>
                    <a:pt x="18530" y="6414"/>
                  </a:cubicBezTo>
                  <a:cubicBezTo>
                    <a:pt x="19880" y="10254"/>
                    <a:pt x="20690" y="15774"/>
                    <a:pt x="21500" y="2129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3" name="Line"/>
            <p:cNvSpPr/>
            <p:nvPr/>
          </p:nvSpPr>
          <p:spPr>
            <a:xfrm>
              <a:off x="9893299" y="6121635"/>
              <a:ext cx="6096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75" y="14400"/>
                    <a:pt x="4950" y="7200"/>
                    <a:pt x="7500" y="4500"/>
                  </a:cubicBezTo>
                  <a:cubicBezTo>
                    <a:pt x="10050" y="1800"/>
                    <a:pt x="12675" y="3600"/>
                    <a:pt x="14850" y="6300"/>
                  </a:cubicBezTo>
                  <a:cubicBezTo>
                    <a:pt x="17025" y="9000"/>
                    <a:pt x="18750" y="12600"/>
                    <a:pt x="19800" y="11700"/>
                  </a:cubicBezTo>
                  <a:cubicBezTo>
                    <a:pt x="20850" y="10800"/>
                    <a:pt x="21225" y="5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4" name="Line"/>
            <p:cNvSpPr/>
            <p:nvPr/>
          </p:nvSpPr>
          <p:spPr>
            <a:xfrm>
              <a:off x="10363712" y="6053110"/>
              <a:ext cx="182646" cy="182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2" h="21445" fill="norm" stroke="1" extrusionOk="0">
                  <a:moveTo>
                    <a:pt x="4310" y="2079"/>
                  </a:moveTo>
                  <a:cubicBezTo>
                    <a:pt x="2369" y="1335"/>
                    <a:pt x="427" y="590"/>
                    <a:pt x="63" y="217"/>
                  </a:cubicBezTo>
                  <a:cubicBezTo>
                    <a:pt x="-301" y="-155"/>
                    <a:pt x="912" y="-155"/>
                    <a:pt x="3946" y="1086"/>
                  </a:cubicBezTo>
                  <a:cubicBezTo>
                    <a:pt x="6980" y="2328"/>
                    <a:pt x="11834" y="4811"/>
                    <a:pt x="15110" y="6797"/>
                  </a:cubicBezTo>
                  <a:cubicBezTo>
                    <a:pt x="18387" y="8783"/>
                    <a:pt x="20086" y="10273"/>
                    <a:pt x="20692" y="12259"/>
                  </a:cubicBezTo>
                  <a:cubicBezTo>
                    <a:pt x="21299" y="14245"/>
                    <a:pt x="20814" y="16728"/>
                    <a:pt x="19115" y="18342"/>
                  </a:cubicBezTo>
                  <a:cubicBezTo>
                    <a:pt x="17416" y="19955"/>
                    <a:pt x="14503" y="20700"/>
                    <a:pt x="11591" y="2144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5" name="Line"/>
            <p:cNvSpPr/>
            <p:nvPr/>
          </p:nvSpPr>
          <p:spPr>
            <a:xfrm>
              <a:off x="10627973" y="6077134"/>
              <a:ext cx="247989" cy="137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280" fill="norm" stroke="1" extrusionOk="0">
                  <a:moveTo>
                    <a:pt x="15957" y="1971"/>
                  </a:moveTo>
                  <a:cubicBezTo>
                    <a:pt x="12326" y="5898"/>
                    <a:pt x="8696" y="9825"/>
                    <a:pt x="6427" y="12116"/>
                  </a:cubicBezTo>
                  <a:cubicBezTo>
                    <a:pt x="4158" y="14407"/>
                    <a:pt x="3251" y="15062"/>
                    <a:pt x="2343" y="15389"/>
                  </a:cubicBezTo>
                  <a:cubicBezTo>
                    <a:pt x="1436" y="15716"/>
                    <a:pt x="528" y="15716"/>
                    <a:pt x="165" y="14898"/>
                  </a:cubicBezTo>
                  <a:cubicBezTo>
                    <a:pt x="-198" y="14080"/>
                    <a:pt x="-16" y="12444"/>
                    <a:pt x="1254" y="10316"/>
                  </a:cubicBezTo>
                  <a:cubicBezTo>
                    <a:pt x="2525" y="8189"/>
                    <a:pt x="4884" y="5571"/>
                    <a:pt x="6518" y="4425"/>
                  </a:cubicBezTo>
                  <a:cubicBezTo>
                    <a:pt x="8152" y="3280"/>
                    <a:pt x="9059" y="3607"/>
                    <a:pt x="9604" y="4589"/>
                  </a:cubicBezTo>
                  <a:cubicBezTo>
                    <a:pt x="10148" y="5571"/>
                    <a:pt x="10330" y="7207"/>
                    <a:pt x="10602" y="9662"/>
                  </a:cubicBezTo>
                  <a:cubicBezTo>
                    <a:pt x="10874" y="12116"/>
                    <a:pt x="11237" y="15389"/>
                    <a:pt x="12689" y="17680"/>
                  </a:cubicBezTo>
                  <a:cubicBezTo>
                    <a:pt x="14141" y="19971"/>
                    <a:pt x="16683" y="21280"/>
                    <a:pt x="18316" y="21280"/>
                  </a:cubicBezTo>
                  <a:cubicBezTo>
                    <a:pt x="19950" y="21280"/>
                    <a:pt x="20676" y="19971"/>
                    <a:pt x="21039" y="16862"/>
                  </a:cubicBezTo>
                  <a:cubicBezTo>
                    <a:pt x="21402" y="13753"/>
                    <a:pt x="21402" y="8844"/>
                    <a:pt x="20494" y="5571"/>
                  </a:cubicBezTo>
                  <a:cubicBezTo>
                    <a:pt x="19587" y="2298"/>
                    <a:pt x="17772" y="662"/>
                    <a:pt x="16410" y="171"/>
                  </a:cubicBezTo>
                  <a:cubicBezTo>
                    <a:pt x="15049" y="-320"/>
                    <a:pt x="14141" y="335"/>
                    <a:pt x="13234" y="98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6" name="Line"/>
            <p:cNvSpPr/>
            <p:nvPr/>
          </p:nvSpPr>
          <p:spPr>
            <a:xfrm>
              <a:off x="11233149" y="5114001"/>
              <a:ext cx="209822" cy="1274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566" fill="norm" stroke="1" extrusionOk="0">
                  <a:moveTo>
                    <a:pt x="0" y="611"/>
                  </a:moveTo>
                  <a:cubicBezTo>
                    <a:pt x="432" y="396"/>
                    <a:pt x="864" y="181"/>
                    <a:pt x="1836" y="73"/>
                  </a:cubicBezTo>
                  <a:cubicBezTo>
                    <a:pt x="2808" y="-34"/>
                    <a:pt x="4320" y="-34"/>
                    <a:pt x="6588" y="145"/>
                  </a:cubicBezTo>
                  <a:cubicBezTo>
                    <a:pt x="8856" y="324"/>
                    <a:pt x="11880" y="682"/>
                    <a:pt x="13932" y="1273"/>
                  </a:cubicBezTo>
                  <a:cubicBezTo>
                    <a:pt x="15984" y="1865"/>
                    <a:pt x="17064" y="2688"/>
                    <a:pt x="17064" y="3799"/>
                  </a:cubicBezTo>
                  <a:cubicBezTo>
                    <a:pt x="17064" y="4909"/>
                    <a:pt x="15984" y="6306"/>
                    <a:pt x="14796" y="7488"/>
                  </a:cubicBezTo>
                  <a:cubicBezTo>
                    <a:pt x="13608" y="8670"/>
                    <a:pt x="12312" y="9638"/>
                    <a:pt x="12204" y="10676"/>
                  </a:cubicBezTo>
                  <a:cubicBezTo>
                    <a:pt x="12096" y="11715"/>
                    <a:pt x="13176" y="12826"/>
                    <a:pt x="14580" y="13865"/>
                  </a:cubicBezTo>
                  <a:cubicBezTo>
                    <a:pt x="15984" y="14903"/>
                    <a:pt x="17712" y="15870"/>
                    <a:pt x="19116" y="16820"/>
                  </a:cubicBezTo>
                  <a:cubicBezTo>
                    <a:pt x="20520" y="17769"/>
                    <a:pt x="21600" y="18700"/>
                    <a:pt x="21384" y="19435"/>
                  </a:cubicBezTo>
                  <a:cubicBezTo>
                    <a:pt x="21168" y="20169"/>
                    <a:pt x="19656" y="20706"/>
                    <a:pt x="17712" y="21029"/>
                  </a:cubicBezTo>
                  <a:cubicBezTo>
                    <a:pt x="15768" y="21351"/>
                    <a:pt x="13392" y="21459"/>
                    <a:pt x="11016" y="2156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7" name="Line"/>
            <p:cNvSpPr/>
            <p:nvPr/>
          </p:nvSpPr>
          <p:spPr>
            <a:xfrm>
              <a:off x="11595099" y="5058759"/>
              <a:ext cx="520701" cy="2895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5" fill="norm" stroke="1" extrusionOk="0">
                  <a:moveTo>
                    <a:pt x="0" y="6238"/>
                  </a:moveTo>
                  <a:cubicBezTo>
                    <a:pt x="0" y="9346"/>
                    <a:pt x="0" y="12454"/>
                    <a:pt x="44" y="14552"/>
                  </a:cubicBezTo>
                  <a:cubicBezTo>
                    <a:pt x="88" y="16650"/>
                    <a:pt x="176" y="17738"/>
                    <a:pt x="351" y="18748"/>
                  </a:cubicBezTo>
                  <a:cubicBezTo>
                    <a:pt x="527" y="19758"/>
                    <a:pt x="790" y="20690"/>
                    <a:pt x="1185" y="21079"/>
                  </a:cubicBezTo>
                  <a:cubicBezTo>
                    <a:pt x="1580" y="21467"/>
                    <a:pt x="2107" y="21312"/>
                    <a:pt x="3600" y="19602"/>
                  </a:cubicBezTo>
                  <a:cubicBezTo>
                    <a:pt x="5093" y="17893"/>
                    <a:pt x="7551" y="14630"/>
                    <a:pt x="10273" y="11289"/>
                  </a:cubicBezTo>
                  <a:cubicBezTo>
                    <a:pt x="12995" y="7948"/>
                    <a:pt x="15980" y="4529"/>
                    <a:pt x="17737" y="2509"/>
                  </a:cubicBezTo>
                  <a:cubicBezTo>
                    <a:pt x="19493" y="489"/>
                    <a:pt x="20020" y="-133"/>
                    <a:pt x="20459" y="22"/>
                  </a:cubicBezTo>
                  <a:cubicBezTo>
                    <a:pt x="20898" y="178"/>
                    <a:pt x="21249" y="1110"/>
                    <a:pt x="21600" y="20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8" name="Line"/>
            <p:cNvSpPr/>
            <p:nvPr/>
          </p:nvSpPr>
          <p:spPr>
            <a:xfrm>
              <a:off x="11622203" y="5971191"/>
              <a:ext cx="557098" cy="237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244" fill="norm" stroke="1" extrusionOk="0">
                  <a:moveTo>
                    <a:pt x="916" y="4372"/>
                  </a:moveTo>
                  <a:cubicBezTo>
                    <a:pt x="507" y="2288"/>
                    <a:pt x="98" y="204"/>
                    <a:pt x="16" y="14"/>
                  </a:cubicBezTo>
                  <a:cubicBezTo>
                    <a:pt x="-66" y="-175"/>
                    <a:pt x="179" y="1530"/>
                    <a:pt x="466" y="4088"/>
                  </a:cubicBezTo>
                  <a:cubicBezTo>
                    <a:pt x="752" y="6646"/>
                    <a:pt x="1079" y="10057"/>
                    <a:pt x="1366" y="12709"/>
                  </a:cubicBezTo>
                  <a:cubicBezTo>
                    <a:pt x="1652" y="15362"/>
                    <a:pt x="1898" y="17257"/>
                    <a:pt x="2184" y="18583"/>
                  </a:cubicBezTo>
                  <a:cubicBezTo>
                    <a:pt x="2470" y="19909"/>
                    <a:pt x="2798" y="20667"/>
                    <a:pt x="3166" y="21046"/>
                  </a:cubicBezTo>
                  <a:cubicBezTo>
                    <a:pt x="3534" y="21425"/>
                    <a:pt x="3943" y="21425"/>
                    <a:pt x="5170" y="19530"/>
                  </a:cubicBezTo>
                  <a:cubicBezTo>
                    <a:pt x="6398" y="17636"/>
                    <a:pt x="8443" y="13846"/>
                    <a:pt x="10325" y="10530"/>
                  </a:cubicBezTo>
                  <a:cubicBezTo>
                    <a:pt x="12207" y="7214"/>
                    <a:pt x="13925" y="4372"/>
                    <a:pt x="15643" y="2572"/>
                  </a:cubicBezTo>
                  <a:cubicBezTo>
                    <a:pt x="17361" y="772"/>
                    <a:pt x="19079" y="14"/>
                    <a:pt x="20061" y="14"/>
                  </a:cubicBezTo>
                  <a:cubicBezTo>
                    <a:pt x="21043" y="14"/>
                    <a:pt x="21289" y="772"/>
                    <a:pt x="21534" y="1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2" name="Drawing"/>
          <p:cNvGrpSpPr/>
          <p:nvPr/>
        </p:nvGrpSpPr>
        <p:grpSpPr>
          <a:xfrm>
            <a:off x="462418" y="1597712"/>
            <a:ext cx="11805783" cy="7933639"/>
            <a:chOff x="0" y="0"/>
            <a:chExt cx="11805781" cy="7933637"/>
          </a:xfrm>
        </p:grpSpPr>
        <p:sp>
          <p:nvSpPr>
            <p:cNvPr id="1201" name="Line"/>
            <p:cNvSpPr/>
            <p:nvPr/>
          </p:nvSpPr>
          <p:spPr>
            <a:xfrm>
              <a:off x="2367418" y="396170"/>
              <a:ext cx="204081" cy="745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6" h="21362" fill="norm" stroke="1" extrusionOk="0">
                  <a:moveTo>
                    <a:pt x="231" y="3277"/>
                  </a:moveTo>
                  <a:cubicBezTo>
                    <a:pt x="15" y="3883"/>
                    <a:pt x="-201" y="4490"/>
                    <a:pt x="339" y="5946"/>
                  </a:cubicBezTo>
                  <a:cubicBezTo>
                    <a:pt x="879" y="7403"/>
                    <a:pt x="2175" y="9708"/>
                    <a:pt x="3147" y="11923"/>
                  </a:cubicBezTo>
                  <a:cubicBezTo>
                    <a:pt x="4119" y="14137"/>
                    <a:pt x="4767" y="16261"/>
                    <a:pt x="5091" y="17717"/>
                  </a:cubicBezTo>
                  <a:cubicBezTo>
                    <a:pt x="5415" y="19173"/>
                    <a:pt x="5415" y="19962"/>
                    <a:pt x="5415" y="20539"/>
                  </a:cubicBezTo>
                  <a:cubicBezTo>
                    <a:pt x="5415" y="21115"/>
                    <a:pt x="5415" y="21479"/>
                    <a:pt x="5199" y="21327"/>
                  </a:cubicBezTo>
                  <a:cubicBezTo>
                    <a:pt x="4983" y="21176"/>
                    <a:pt x="4551" y="20508"/>
                    <a:pt x="4011" y="19234"/>
                  </a:cubicBezTo>
                  <a:cubicBezTo>
                    <a:pt x="3471" y="17960"/>
                    <a:pt x="2823" y="16079"/>
                    <a:pt x="2391" y="13986"/>
                  </a:cubicBezTo>
                  <a:cubicBezTo>
                    <a:pt x="1959" y="11892"/>
                    <a:pt x="1743" y="9587"/>
                    <a:pt x="1743" y="7524"/>
                  </a:cubicBezTo>
                  <a:cubicBezTo>
                    <a:pt x="1743" y="5461"/>
                    <a:pt x="1959" y="3641"/>
                    <a:pt x="2715" y="2427"/>
                  </a:cubicBezTo>
                  <a:cubicBezTo>
                    <a:pt x="3471" y="1214"/>
                    <a:pt x="4767" y="607"/>
                    <a:pt x="6063" y="273"/>
                  </a:cubicBezTo>
                  <a:cubicBezTo>
                    <a:pt x="7359" y="-60"/>
                    <a:pt x="8655" y="-121"/>
                    <a:pt x="10923" y="273"/>
                  </a:cubicBezTo>
                  <a:cubicBezTo>
                    <a:pt x="13191" y="668"/>
                    <a:pt x="16431" y="1517"/>
                    <a:pt x="18483" y="2640"/>
                  </a:cubicBezTo>
                  <a:cubicBezTo>
                    <a:pt x="20535" y="3762"/>
                    <a:pt x="21399" y="5158"/>
                    <a:pt x="20427" y="6310"/>
                  </a:cubicBezTo>
                  <a:cubicBezTo>
                    <a:pt x="19455" y="7463"/>
                    <a:pt x="16647" y="8373"/>
                    <a:pt x="13299" y="8950"/>
                  </a:cubicBezTo>
                  <a:cubicBezTo>
                    <a:pt x="9951" y="9526"/>
                    <a:pt x="6063" y="9769"/>
                    <a:pt x="3579" y="9890"/>
                  </a:cubicBezTo>
                  <a:cubicBezTo>
                    <a:pt x="1095" y="10012"/>
                    <a:pt x="15" y="10012"/>
                    <a:pt x="123" y="9890"/>
                  </a:cubicBezTo>
                  <a:cubicBezTo>
                    <a:pt x="231" y="9769"/>
                    <a:pt x="1527" y="9526"/>
                    <a:pt x="2823" y="92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2" name="Line"/>
            <p:cNvSpPr/>
            <p:nvPr/>
          </p:nvSpPr>
          <p:spPr>
            <a:xfrm>
              <a:off x="2630031" y="739087"/>
              <a:ext cx="1714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67" y="5462"/>
                    <a:pt x="10133" y="10924"/>
                    <a:pt x="13733" y="14524"/>
                  </a:cubicBezTo>
                  <a:cubicBezTo>
                    <a:pt x="17333" y="18124"/>
                    <a:pt x="19467" y="198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3" name="Line"/>
            <p:cNvSpPr/>
            <p:nvPr/>
          </p:nvSpPr>
          <p:spPr>
            <a:xfrm>
              <a:off x="2667568" y="739087"/>
              <a:ext cx="102164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600" fill="norm" stroke="1" extrusionOk="0">
                  <a:moveTo>
                    <a:pt x="21276" y="0"/>
                  </a:moveTo>
                  <a:cubicBezTo>
                    <a:pt x="19072" y="180"/>
                    <a:pt x="16868" y="360"/>
                    <a:pt x="14003" y="1710"/>
                  </a:cubicBezTo>
                  <a:cubicBezTo>
                    <a:pt x="11137" y="3060"/>
                    <a:pt x="7611" y="5580"/>
                    <a:pt x="4966" y="8550"/>
                  </a:cubicBezTo>
                  <a:cubicBezTo>
                    <a:pt x="2321" y="11520"/>
                    <a:pt x="558" y="14940"/>
                    <a:pt x="117" y="17190"/>
                  </a:cubicBezTo>
                  <a:cubicBezTo>
                    <a:pt x="-324" y="19440"/>
                    <a:pt x="558" y="20520"/>
                    <a:pt x="143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4" name="Line"/>
            <p:cNvSpPr/>
            <p:nvPr/>
          </p:nvSpPr>
          <p:spPr>
            <a:xfrm>
              <a:off x="2919203" y="348959"/>
              <a:ext cx="148979" cy="448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483" fill="norm" stroke="1" extrusionOk="0">
                  <a:moveTo>
                    <a:pt x="21412" y="741"/>
                  </a:moveTo>
                  <a:cubicBezTo>
                    <a:pt x="19587" y="437"/>
                    <a:pt x="17761" y="133"/>
                    <a:pt x="16088" y="31"/>
                  </a:cubicBezTo>
                  <a:cubicBezTo>
                    <a:pt x="14415" y="-70"/>
                    <a:pt x="12894" y="31"/>
                    <a:pt x="10916" y="944"/>
                  </a:cubicBezTo>
                  <a:cubicBezTo>
                    <a:pt x="8939" y="1857"/>
                    <a:pt x="6505" y="3581"/>
                    <a:pt x="4680" y="6015"/>
                  </a:cubicBezTo>
                  <a:cubicBezTo>
                    <a:pt x="2854" y="8448"/>
                    <a:pt x="1637" y="11592"/>
                    <a:pt x="877" y="14076"/>
                  </a:cubicBezTo>
                  <a:cubicBezTo>
                    <a:pt x="116" y="16561"/>
                    <a:pt x="-188" y="18386"/>
                    <a:pt x="116" y="19603"/>
                  </a:cubicBezTo>
                  <a:cubicBezTo>
                    <a:pt x="420" y="20820"/>
                    <a:pt x="1333" y="21429"/>
                    <a:pt x="3767" y="21479"/>
                  </a:cubicBezTo>
                  <a:cubicBezTo>
                    <a:pt x="6201" y="21530"/>
                    <a:pt x="10156" y="21023"/>
                    <a:pt x="14111" y="20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5" name="Line"/>
            <p:cNvSpPr/>
            <p:nvPr/>
          </p:nvSpPr>
          <p:spPr>
            <a:xfrm>
              <a:off x="3102851" y="446987"/>
              <a:ext cx="23838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600" fill="norm" stroke="1" extrusionOk="0">
                  <a:moveTo>
                    <a:pt x="17514" y="0"/>
                  </a:moveTo>
                  <a:cubicBezTo>
                    <a:pt x="17323" y="1964"/>
                    <a:pt x="17132" y="3927"/>
                    <a:pt x="15698" y="6955"/>
                  </a:cubicBezTo>
                  <a:cubicBezTo>
                    <a:pt x="14264" y="9982"/>
                    <a:pt x="11588" y="14073"/>
                    <a:pt x="9868" y="16445"/>
                  </a:cubicBezTo>
                  <a:cubicBezTo>
                    <a:pt x="8147" y="18818"/>
                    <a:pt x="7383" y="19473"/>
                    <a:pt x="6332" y="19882"/>
                  </a:cubicBezTo>
                  <a:cubicBezTo>
                    <a:pt x="5280" y="20291"/>
                    <a:pt x="3942" y="20455"/>
                    <a:pt x="2986" y="20209"/>
                  </a:cubicBezTo>
                  <a:cubicBezTo>
                    <a:pt x="2031" y="19964"/>
                    <a:pt x="1457" y="19309"/>
                    <a:pt x="979" y="18082"/>
                  </a:cubicBezTo>
                  <a:cubicBezTo>
                    <a:pt x="501" y="16855"/>
                    <a:pt x="119" y="15055"/>
                    <a:pt x="24" y="13664"/>
                  </a:cubicBezTo>
                  <a:cubicBezTo>
                    <a:pt x="-72" y="12273"/>
                    <a:pt x="119" y="11291"/>
                    <a:pt x="788" y="10800"/>
                  </a:cubicBezTo>
                  <a:cubicBezTo>
                    <a:pt x="1457" y="10309"/>
                    <a:pt x="2604" y="10309"/>
                    <a:pt x="4898" y="11127"/>
                  </a:cubicBezTo>
                  <a:cubicBezTo>
                    <a:pt x="7192" y="11945"/>
                    <a:pt x="10632" y="13582"/>
                    <a:pt x="13595" y="15464"/>
                  </a:cubicBezTo>
                  <a:cubicBezTo>
                    <a:pt x="16558" y="17345"/>
                    <a:pt x="19043" y="19473"/>
                    <a:pt x="2152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6" name="Line"/>
            <p:cNvSpPr/>
            <p:nvPr/>
          </p:nvSpPr>
          <p:spPr>
            <a:xfrm>
              <a:off x="3353931" y="396187"/>
              <a:ext cx="125045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600" fill="norm" stroke="1" extrusionOk="0">
                  <a:moveTo>
                    <a:pt x="12960" y="0"/>
                  </a:moveTo>
                  <a:cubicBezTo>
                    <a:pt x="16920" y="1974"/>
                    <a:pt x="20880" y="3948"/>
                    <a:pt x="21240" y="6794"/>
                  </a:cubicBezTo>
                  <a:cubicBezTo>
                    <a:pt x="21600" y="9639"/>
                    <a:pt x="18360" y="13355"/>
                    <a:pt x="14220" y="15968"/>
                  </a:cubicBezTo>
                  <a:cubicBezTo>
                    <a:pt x="10080" y="18581"/>
                    <a:pt x="5040" y="2009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7" name="Line"/>
            <p:cNvSpPr/>
            <p:nvPr/>
          </p:nvSpPr>
          <p:spPr>
            <a:xfrm>
              <a:off x="2585581" y="-1"/>
              <a:ext cx="273051" cy="313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0" fill="norm" stroke="1" extrusionOk="0">
                  <a:moveTo>
                    <a:pt x="0" y="21480"/>
                  </a:moveTo>
                  <a:cubicBezTo>
                    <a:pt x="1340" y="16986"/>
                    <a:pt x="2679" y="12492"/>
                    <a:pt x="3935" y="9375"/>
                  </a:cubicBezTo>
                  <a:cubicBezTo>
                    <a:pt x="5191" y="6259"/>
                    <a:pt x="6363" y="4519"/>
                    <a:pt x="7284" y="3214"/>
                  </a:cubicBezTo>
                  <a:cubicBezTo>
                    <a:pt x="8205" y="1910"/>
                    <a:pt x="8874" y="1040"/>
                    <a:pt x="9628" y="532"/>
                  </a:cubicBezTo>
                  <a:cubicBezTo>
                    <a:pt x="10381" y="25"/>
                    <a:pt x="11219" y="-120"/>
                    <a:pt x="11888" y="97"/>
                  </a:cubicBezTo>
                  <a:cubicBezTo>
                    <a:pt x="12558" y="315"/>
                    <a:pt x="13060" y="895"/>
                    <a:pt x="14065" y="2852"/>
                  </a:cubicBezTo>
                  <a:cubicBezTo>
                    <a:pt x="15070" y="4809"/>
                    <a:pt x="16577" y="8143"/>
                    <a:pt x="17916" y="10825"/>
                  </a:cubicBezTo>
                  <a:cubicBezTo>
                    <a:pt x="19256" y="13507"/>
                    <a:pt x="20428" y="15536"/>
                    <a:pt x="21600" y="17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8" name="Line"/>
            <p:cNvSpPr/>
            <p:nvPr/>
          </p:nvSpPr>
          <p:spPr>
            <a:xfrm>
              <a:off x="4052431" y="593037"/>
              <a:ext cx="165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9" name="Line"/>
            <p:cNvSpPr/>
            <p:nvPr/>
          </p:nvSpPr>
          <p:spPr>
            <a:xfrm>
              <a:off x="4090531" y="720037"/>
              <a:ext cx="1778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0" name="Line"/>
            <p:cNvSpPr/>
            <p:nvPr/>
          </p:nvSpPr>
          <p:spPr>
            <a:xfrm>
              <a:off x="5100181" y="256487"/>
              <a:ext cx="381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00" y="5478"/>
                    <a:pt x="12000" y="10957"/>
                    <a:pt x="15600" y="14557"/>
                  </a:cubicBezTo>
                  <a:cubicBezTo>
                    <a:pt x="19200" y="18157"/>
                    <a:pt x="20400" y="1987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1" name="Line"/>
            <p:cNvSpPr/>
            <p:nvPr/>
          </p:nvSpPr>
          <p:spPr>
            <a:xfrm>
              <a:off x="4979531" y="629020"/>
              <a:ext cx="298451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0" y="20520"/>
                  </a:moveTo>
                  <a:cubicBezTo>
                    <a:pt x="5668" y="12960"/>
                    <a:pt x="11336" y="5400"/>
                    <a:pt x="14936" y="2160"/>
                  </a:cubicBezTo>
                  <a:cubicBezTo>
                    <a:pt x="18536" y="-1080"/>
                    <a:pt x="20068" y="0"/>
                    <a:pt x="21600" y="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2" name="Line"/>
            <p:cNvSpPr/>
            <p:nvPr/>
          </p:nvSpPr>
          <p:spPr>
            <a:xfrm>
              <a:off x="5081688" y="753903"/>
              <a:ext cx="196294" cy="291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527" fill="norm" stroke="1" extrusionOk="0">
                  <a:moveTo>
                    <a:pt x="3423" y="3600"/>
                  </a:moveTo>
                  <a:cubicBezTo>
                    <a:pt x="2958" y="7043"/>
                    <a:pt x="2494" y="10487"/>
                    <a:pt x="2029" y="13226"/>
                  </a:cubicBezTo>
                  <a:cubicBezTo>
                    <a:pt x="1565" y="15965"/>
                    <a:pt x="1100" y="18000"/>
                    <a:pt x="752" y="19409"/>
                  </a:cubicBezTo>
                  <a:cubicBezTo>
                    <a:pt x="404" y="20817"/>
                    <a:pt x="171" y="21600"/>
                    <a:pt x="55" y="21522"/>
                  </a:cubicBezTo>
                  <a:cubicBezTo>
                    <a:pt x="-61" y="21443"/>
                    <a:pt x="-61" y="20504"/>
                    <a:pt x="752" y="17530"/>
                  </a:cubicBezTo>
                  <a:cubicBezTo>
                    <a:pt x="1565" y="14557"/>
                    <a:pt x="3191" y="9548"/>
                    <a:pt x="4700" y="6339"/>
                  </a:cubicBezTo>
                  <a:cubicBezTo>
                    <a:pt x="6210" y="3130"/>
                    <a:pt x="7604" y="1722"/>
                    <a:pt x="8881" y="939"/>
                  </a:cubicBezTo>
                  <a:cubicBezTo>
                    <a:pt x="10158" y="157"/>
                    <a:pt x="11320" y="0"/>
                    <a:pt x="12597" y="0"/>
                  </a:cubicBezTo>
                  <a:cubicBezTo>
                    <a:pt x="13874" y="0"/>
                    <a:pt x="15268" y="157"/>
                    <a:pt x="16778" y="1096"/>
                  </a:cubicBezTo>
                  <a:cubicBezTo>
                    <a:pt x="18287" y="2035"/>
                    <a:pt x="19913" y="3757"/>
                    <a:pt x="20726" y="6183"/>
                  </a:cubicBezTo>
                  <a:cubicBezTo>
                    <a:pt x="21539" y="8609"/>
                    <a:pt x="21539" y="11739"/>
                    <a:pt x="21539" y="148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3" name="Line"/>
            <p:cNvSpPr/>
            <p:nvPr/>
          </p:nvSpPr>
          <p:spPr>
            <a:xfrm>
              <a:off x="5672217" y="339037"/>
              <a:ext cx="386815" cy="427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498" fill="norm" stroke="1" extrusionOk="0">
                  <a:moveTo>
                    <a:pt x="19340" y="0"/>
                  </a:moveTo>
                  <a:cubicBezTo>
                    <a:pt x="16405" y="1809"/>
                    <a:pt x="13470" y="3618"/>
                    <a:pt x="11005" y="5001"/>
                  </a:cubicBezTo>
                  <a:cubicBezTo>
                    <a:pt x="8540" y="6384"/>
                    <a:pt x="6544" y="7342"/>
                    <a:pt x="5136" y="8087"/>
                  </a:cubicBezTo>
                  <a:cubicBezTo>
                    <a:pt x="3727" y="8832"/>
                    <a:pt x="2905" y="9364"/>
                    <a:pt x="3023" y="9736"/>
                  </a:cubicBezTo>
                  <a:cubicBezTo>
                    <a:pt x="3140" y="10108"/>
                    <a:pt x="4196" y="10321"/>
                    <a:pt x="5957" y="10587"/>
                  </a:cubicBezTo>
                  <a:cubicBezTo>
                    <a:pt x="7718" y="10853"/>
                    <a:pt x="10183" y="11172"/>
                    <a:pt x="11651" y="11492"/>
                  </a:cubicBezTo>
                  <a:cubicBezTo>
                    <a:pt x="13118" y="11811"/>
                    <a:pt x="13588" y="12130"/>
                    <a:pt x="13764" y="12556"/>
                  </a:cubicBezTo>
                  <a:cubicBezTo>
                    <a:pt x="13940" y="12981"/>
                    <a:pt x="13823" y="13513"/>
                    <a:pt x="12473" y="14524"/>
                  </a:cubicBezTo>
                  <a:cubicBezTo>
                    <a:pt x="11123" y="15535"/>
                    <a:pt x="8540" y="17025"/>
                    <a:pt x="6603" y="17982"/>
                  </a:cubicBezTo>
                  <a:cubicBezTo>
                    <a:pt x="4666" y="18940"/>
                    <a:pt x="3375" y="19366"/>
                    <a:pt x="2260" y="19844"/>
                  </a:cubicBezTo>
                  <a:cubicBezTo>
                    <a:pt x="1144" y="20323"/>
                    <a:pt x="205" y="20855"/>
                    <a:pt x="29" y="21174"/>
                  </a:cubicBezTo>
                  <a:cubicBezTo>
                    <a:pt x="-147" y="21494"/>
                    <a:pt x="440" y="21600"/>
                    <a:pt x="2905" y="21387"/>
                  </a:cubicBezTo>
                  <a:cubicBezTo>
                    <a:pt x="5370" y="21174"/>
                    <a:pt x="9714" y="20642"/>
                    <a:pt x="12942" y="20323"/>
                  </a:cubicBezTo>
                  <a:cubicBezTo>
                    <a:pt x="16170" y="20004"/>
                    <a:pt x="18283" y="19898"/>
                    <a:pt x="19516" y="20057"/>
                  </a:cubicBezTo>
                  <a:cubicBezTo>
                    <a:pt x="20749" y="20217"/>
                    <a:pt x="21101" y="20642"/>
                    <a:pt x="21453" y="210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4" name="Line"/>
            <p:cNvSpPr/>
            <p:nvPr/>
          </p:nvSpPr>
          <p:spPr>
            <a:xfrm>
              <a:off x="5709781" y="948637"/>
              <a:ext cx="127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5" name="Line"/>
            <p:cNvSpPr/>
            <p:nvPr/>
          </p:nvSpPr>
          <p:spPr>
            <a:xfrm>
              <a:off x="5754231" y="834337"/>
              <a:ext cx="25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6" name="Line"/>
            <p:cNvSpPr/>
            <p:nvPr/>
          </p:nvSpPr>
          <p:spPr>
            <a:xfrm>
              <a:off x="5792331" y="942287"/>
              <a:ext cx="698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7" name="Line"/>
            <p:cNvSpPr/>
            <p:nvPr/>
          </p:nvSpPr>
          <p:spPr>
            <a:xfrm>
              <a:off x="5792331" y="999437"/>
              <a:ext cx="1079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8" name="Line"/>
            <p:cNvSpPr/>
            <p:nvPr/>
          </p:nvSpPr>
          <p:spPr>
            <a:xfrm>
              <a:off x="6020931" y="929587"/>
              <a:ext cx="190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9" name="Line"/>
            <p:cNvSpPr/>
            <p:nvPr/>
          </p:nvSpPr>
          <p:spPr>
            <a:xfrm>
              <a:off x="5754231" y="235854"/>
              <a:ext cx="114301" cy="103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46" fill="norm" stroke="1" extrusionOk="0">
                  <a:moveTo>
                    <a:pt x="0" y="10481"/>
                  </a:moveTo>
                  <a:cubicBezTo>
                    <a:pt x="400" y="9634"/>
                    <a:pt x="800" y="8787"/>
                    <a:pt x="1000" y="7305"/>
                  </a:cubicBezTo>
                  <a:cubicBezTo>
                    <a:pt x="1200" y="5822"/>
                    <a:pt x="1200" y="3705"/>
                    <a:pt x="2000" y="2011"/>
                  </a:cubicBezTo>
                  <a:cubicBezTo>
                    <a:pt x="2800" y="317"/>
                    <a:pt x="4400" y="-954"/>
                    <a:pt x="7200" y="952"/>
                  </a:cubicBezTo>
                  <a:cubicBezTo>
                    <a:pt x="10000" y="2858"/>
                    <a:pt x="14000" y="7940"/>
                    <a:pt x="16600" y="11752"/>
                  </a:cubicBezTo>
                  <a:cubicBezTo>
                    <a:pt x="19200" y="15564"/>
                    <a:pt x="20400" y="18105"/>
                    <a:pt x="21600" y="206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0" name="Line"/>
            <p:cNvSpPr/>
            <p:nvPr/>
          </p:nvSpPr>
          <p:spPr>
            <a:xfrm>
              <a:off x="6357481" y="408887"/>
              <a:ext cx="18257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600" fill="norm" stroke="1" extrusionOk="0">
                  <a:moveTo>
                    <a:pt x="0" y="0"/>
                  </a:moveTo>
                  <a:cubicBezTo>
                    <a:pt x="7200" y="4596"/>
                    <a:pt x="14400" y="9191"/>
                    <a:pt x="18000" y="12485"/>
                  </a:cubicBezTo>
                  <a:cubicBezTo>
                    <a:pt x="21600" y="15779"/>
                    <a:pt x="21600" y="17770"/>
                    <a:pt x="18000" y="19072"/>
                  </a:cubicBezTo>
                  <a:cubicBezTo>
                    <a:pt x="14400" y="20374"/>
                    <a:pt x="7200" y="2098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1" name="Line"/>
            <p:cNvSpPr/>
            <p:nvPr/>
          </p:nvSpPr>
          <p:spPr>
            <a:xfrm>
              <a:off x="6211431" y="384337"/>
              <a:ext cx="317501" cy="37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8" fill="norm" stroke="1" extrusionOk="0">
                  <a:moveTo>
                    <a:pt x="0" y="21118"/>
                  </a:moveTo>
                  <a:cubicBezTo>
                    <a:pt x="2304" y="13918"/>
                    <a:pt x="4608" y="6718"/>
                    <a:pt x="8064" y="3118"/>
                  </a:cubicBezTo>
                  <a:cubicBezTo>
                    <a:pt x="11520" y="-482"/>
                    <a:pt x="16128" y="-482"/>
                    <a:pt x="18576" y="718"/>
                  </a:cubicBezTo>
                  <a:cubicBezTo>
                    <a:pt x="21024" y="1918"/>
                    <a:pt x="21312" y="4318"/>
                    <a:pt x="21600" y="67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2" name="Line"/>
            <p:cNvSpPr/>
            <p:nvPr/>
          </p:nvSpPr>
          <p:spPr>
            <a:xfrm>
              <a:off x="6249531" y="707337"/>
              <a:ext cx="23495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17673"/>
                  </a:moveTo>
                  <a:cubicBezTo>
                    <a:pt x="4281" y="19636"/>
                    <a:pt x="8562" y="21600"/>
                    <a:pt x="12162" y="18655"/>
                  </a:cubicBezTo>
                  <a:cubicBezTo>
                    <a:pt x="15762" y="15709"/>
                    <a:pt x="18681" y="78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3" name="Line"/>
            <p:cNvSpPr/>
            <p:nvPr/>
          </p:nvSpPr>
          <p:spPr>
            <a:xfrm>
              <a:off x="6683052" y="384773"/>
              <a:ext cx="150680" cy="354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4" h="21522" fill="norm" stroke="1" extrusionOk="0">
                  <a:moveTo>
                    <a:pt x="21064" y="693"/>
                  </a:moveTo>
                  <a:cubicBezTo>
                    <a:pt x="19289" y="436"/>
                    <a:pt x="17513" y="179"/>
                    <a:pt x="15886" y="51"/>
                  </a:cubicBezTo>
                  <a:cubicBezTo>
                    <a:pt x="14259" y="-78"/>
                    <a:pt x="12779" y="-78"/>
                    <a:pt x="10264" y="1529"/>
                  </a:cubicBezTo>
                  <a:cubicBezTo>
                    <a:pt x="7749" y="3136"/>
                    <a:pt x="4198" y="6351"/>
                    <a:pt x="2127" y="9308"/>
                  </a:cubicBezTo>
                  <a:cubicBezTo>
                    <a:pt x="56" y="12265"/>
                    <a:pt x="-536" y="14965"/>
                    <a:pt x="500" y="16958"/>
                  </a:cubicBezTo>
                  <a:cubicBezTo>
                    <a:pt x="1535" y="18951"/>
                    <a:pt x="4198" y="20236"/>
                    <a:pt x="7305" y="20879"/>
                  </a:cubicBezTo>
                  <a:cubicBezTo>
                    <a:pt x="10412" y="21522"/>
                    <a:pt x="13963" y="21522"/>
                    <a:pt x="17513" y="21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4" name="Line"/>
            <p:cNvSpPr/>
            <p:nvPr/>
          </p:nvSpPr>
          <p:spPr>
            <a:xfrm>
              <a:off x="6916281" y="421587"/>
              <a:ext cx="20320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75" y="3417"/>
                    <a:pt x="8550" y="6834"/>
                    <a:pt x="12150" y="10068"/>
                  </a:cubicBezTo>
                  <a:cubicBezTo>
                    <a:pt x="15750" y="13302"/>
                    <a:pt x="18675" y="16353"/>
                    <a:pt x="20138" y="18244"/>
                  </a:cubicBezTo>
                  <a:cubicBezTo>
                    <a:pt x="21600" y="20136"/>
                    <a:pt x="21600" y="208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5" name="Line"/>
            <p:cNvSpPr/>
            <p:nvPr/>
          </p:nvSpPr>
          <p:spPr>
            <a:xfrm>
              <a:off x="6935331" y="389837"/>
              <a:ext cx="18415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72" y="2171"/>
                    <a:pt x="15145" y="4343"/>
                    <a:pt x="11793" y="7029"/>
                  </a:cubicBezTo>
                  <a:cubicBezTo>
                    <a:pt x="8441" y="9714"/>
                    <a:pt x="4966" y="12914"/>
                    <a:pt x="2979" y="15429"/>
                  </a:cubicBezTo>
                  <a:cubicBezTo>
                    <a:pt x="993" y="17943"/>
                    <a:pt x="497" y="197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6" name="Line"/>
            <p:cNvSpPr/>
            <p:nvPr/>
          </p:nvSpPr>
          <p:spPr>
            <a:xfrm>
              <a:off x="7189331" y="700987"/>
              <a:ext cx="63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7" name="Line"/>
            <p:cNvSpPr/>
            <p:nvPr/>
          </p:nvSpPr>
          <p:spPr>
            <a:xfrm>
              <a:off x="7197418" y="545593"/>
              <a:ext cx="89681" cy="57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9" h="20857" fill="norm" stroke="1" extrusionOk="0">
                  <a:moveTo>
                    <a:pt x="6961" y="8034"/>
                  </a:moveTo>
                  <a:cubicBezTo>
                    <a:pt x="4506" y="8034"/>
                    <a:pt x="2052" y="8034"/>
                    <a:pt x="824" y="9962"/>
                  </a:cubicBezTo>
                  <a:cubicBezTo>
                    <a:pt x="-403" y="11891"/>
                    <a:pt x="-403" y="15748"/>
                    <a:pt x="1806" y="18062"/>
                  </a:cubicBezTo>
                  <a:cubicBezTo>
                    <a:pt x="4015" y="20377"/>
                    <a:pt x="8433" y="21148"/>
                    <a:pt x="11870" y="20762"/>
                  </a:cubicBezTo>
                  <a:cubicBezTo>
                    <a:pt x="15306" y="20377"/>
                    <a:pt x="17761" y="18834"/>
                    <a:pt x="19233" y="16134"/>
                  </a:cubicBezTo>
                  <a:cubicBezTo>
                    <a:pt x="20706" y="13434"/>
                    <a:pt x="21197" y="9577"/>
                    <a:pt x="20461" y="6491"/>
                  </a:cubicBezTo>
                  <a:cubicBezTo>
                    <a:pt x="19724" y="3405"/>
                    <a:pt x="17761" y="1091"/>
                    <a:pt x="14815" y="319"/>
                  </a:cubicBezTo>
                  <a:cubicBezTo>
                    <a:pt x="11870" y="-452"/>
                    <a:pt x="7942" y="319"/>
                    <a:pt x="4015" y="10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8" name="Line"/>
            <p:cNvSpPr/>
            <p:nvPr/>
          </p:nvSpPr>
          <p:spPr>
            <a:xfrm>
              <a:off x="7449681" y="605737"/>
              <a:ext cx="2349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616" y="3600"/>
                    <a:pt x="13232" y="7200"/>
                    <a:pt x="16832" y="10800"/>
                  </a:cubicBezTo>
                  <a:cubicBezTo>
                    <a:pt x="20432" y="14400"/>
                    <a:pt x="21016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9" name="Line"/>
            <p:cNvSpPr/>
            <p:nvPr/>
          </p:nvSpPr>
          <p:spPr>
            <a:xfrm>
              <a:off x="7449681" y="713687"/>
              <a:ext cx="1841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0" name="Line"/>
            <p:cNvSpPr/>
            <p:nvPr/>
          </p:nvSpPr>
          <p:spPr>
            <a:xfrm>
              <a:off x="7867562" y="497787"/>
              <a:ext cx="18537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600" fill="norm" stroke="1" extrusionOk="0">
                  <a:moveTo>
                    <a:pt x="20023" y="0"/>
                  </a:moveTo>
                  <a:cubicBezTo>
                    <a:pt x="19287" y="3176"/>
                    <a:pt x="18551" y="6353"/>
                    <a:pt x="15973" y="9318"/>
                  </a:cubicBezTo>
                  <a:cubicBezTo>
                    <a:pt x="13396" y="12282"/>
                    <a:pt x="8978" y="15035"/>
                    <a:pt x="6155" y="16412"/>
                  </a:cubicBezTo>
                  <a:cubicBezTo>
                    <a:pt x="3332" y="17788"/>
                    <a:pt x="2105" y="17788"/>
                    <a:pt x="1246" y="17153"/>
                  </a:cubicBezTo>
                  <a:cubicBezTo>
                    <a:pt x="387" y="16518"/>
                    <a:pt x="-104" y="15247"/>
                    <a:pt x="19" y="13976"/>
                  </a:cubicBezTo>
                  <a:cubicBezTo>
                    <a:pt x="141" y="12706"/>
                    <a:pt x="878" y="11435"/>
                    <a:pt x="3087" y="11224"/>
                  </a:cubicBezTo>
                  <a:cubicBezTo>
                    <a:pt x="5296" y="11012"/>
                    <a:pt x="8978" y="11859"/>
                    <a:pt x="12291" y="13765"/>
                  </a:cubicBezTo>
                  <a:cubicBezTo>
                    <a:pt x="15605" y="15671"/>
                    <a:pt x="18551" y="18635"/>
                    <a:pt x="2149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1" name="Line"/>
            <p:cNvSpPr/>
            <p:nvPr/>
          </p:nvSpPr>
          <p:spPr>
            <a:xfrm>
              <a:off x="8065631" y="383487"/>
              <a:ext cx="194624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8" h="21600" fill="norm" stroke="1" extrusionOk="0">
                  <a:moveTo>
                    <a:pt x="11475" y="0"/>
                  </a:moveTo>
                  <a:cubicBezTo>
                    <a:pt x="14400" y="1849"/>
                    <a:pt x="17325" y="3697"/>
                    <a:pt x="19125" y="5886"/>
                  </a:cubicBezTo>
                  <a:cubicBezTo>
                    <a:pt x="20925" y="8076"/>
                    <a:pt x="21600" y="10605"/>
                    <a:pt x="18788" y="13232"/>
                  </a:cubicBezTo>
                  <a:cubicBezTo>
                    <a:pt x="15975" y="15859"/>
                    <a:pt x="9675" y="18584"/>
                    <a:pt x="5962" y="19995"/>
                  </a:cubicBezTo>
                  <a:cubicBezTo>
                    <a:pt x="2250" y="21405"/>
                    <a:pt x="1125" y="2150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2" name="Line"/>
            <p:cNvSpPr/>
            <p:nvPr/>
          </p:nvSpPr>
          <p:spPr>
            <a:xfrm>
              <a:off x="1066468" y="2282863"/>
              <a:ext cx="292621" cy="586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1387" fill="norm" stroke="1" extrusionOk="0">
                  <a:moveTo>
                    <a:pt x="20009" y="3445"/>
                  </a:moveTo>
                  <a:cubicBezTo>
                    <a:pt x="20627" y="2597"/>
                    <a:pt x="21244" y="1748"/>
                    <a:pt x="21321" y="1170"/>
                  </a:cubicBezTo>
                  <a:cubicBezTo>
                    <a:pt x="21398" y="591"/>
                    <a:pt x="20935" y="283"/>
                    <a:pt x="20318" y="128"/>
                  </a:cubicBezTo>
                  <a:cubicBezTo>
                    <a:pt x="19701" y="-26"/>
                    <a:pt x="18929" y="-26"/>
                    <a:pt x="17078" y="51"/>
                  </a:cubicBezTo>
                  <a:cubicBezTo>
                    <a:pt x="15227" y="128"/>
                    <a:pt x="12295" y="283"/>
                    <a:pt x="9595" y="938"/>
                  </a:cubicBezTo>
                  <a:cubicBezTo>
                    <a:pt x="6895" y="1594"/>
                    <a:pt x="4427" y="2751"/>
                    <a:pt x="2884" y="4255"/>
                  </a:cubicBezTo>
                  <a:cubicBezTo>
                    <a:pt x="1341" y="5760"/>
                    <a:pt x="724" y="7611"/>
                    <a:pt x="338" y="9964"/>
                  </a:cubicBezTo>
                  <a:cubicBezTo>
                    <a:pt x="-48" y="12317"/>
                    <a:pt x="-202" y="15171"/>
                    <a:pt x="415" y="17215"/>
                  </a:cubicBezTo>
                  <a:cubicBezTo>
                    <a:pt x="1032" y="19260"/>
                    <a:pt x="2421" y="20494"/>
                    <a:pt x="4735" y="21034"/>
                  </a:cubicBezTo>
                  <a:cubicBezTo>
                    <a:pt x="7049" y="21574"/>
                    <a:pt x="10289" y="21420"/>
                    <a:pt x="12912" y="21073"/>
                  </a:cubicBezTo>
                  <a:cubicBezTo>
                    <a:pt x="15535" y="20725"/>
                    <a:pt x="17541" y="20185"/>
                    <a:pt x="19547" y="196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3" name="Line"/>
            <p:cNvSpPr/>
            <p:nvPr/>
          </p:nvSpPr>
          <p:spPr>
            <a:xfrm>
              <a:off x="998081" y="2542487"/>
              <a:ext cx="3810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20" y="19200"/>
                    <a:pt x="3840" y="16800"/>
                    <a:pt x="7020" y="13714"/>
                  </a:cubicBezTo>
                  <a:cubicBezTo>
                    <a:pt x="10200" y="10629"/>
                    <a:pt x="14640" y="6857"/>
                    <a:pt x="17280" y="4457"/>
                  </a:cubicBezTo>
                  <a:cubicBezTo>
                    <a:pt x="19920" y="2057"/>
                    <a:pt x="20760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4" name="Line"/>
            <p:cNvSpPr/>
            <p:nvPr/>
          </p:nvSpPr>
          <p:spPr>
            <a:xfrm>
              <a:off x="1563231" y="2210010"/>
              <a:ext cx="330201" cy="186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8" fill="norm" stroke="1" extrusionOk="0">
                  <a:moveTo>
                    <a:pt x="21600" y="5298"/>
                  </a:moveTo>
                  <a:cubicBezTo>
                    <a:pt x="20492" y="3138"/>
                    <a:pt x="19385" y="978"/>
                    <a:pt x="17238" y="258"/>
                  </a:cubicBezTo>
                  <a:cubicBezTo>
                    <a:pt x="15092" y="-462"/>
                    <a:pt x="11908" y="258"/>
                    <a:pt x="9000" y="3258"/>
                  </a:cubicBezTo>
                  <a:cubicBezTo>
                    <a:pt x="6092" y="6258"/>
                    <a:pt x="3462" y="11538"/>
                    <a:pt x="2008" y="14898"/>
                  </a:cubicBezTo>
                  <a:cubicBezTo>
                    <a:pt x="554" y="18258"/>
                    <a:pt x="277" y="19698"/>
                    <a:pt x="0" y="211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5" name="Line"/>
            <p:cNvSpPr/>
            <p:nvPr/>
          </p:nvSpPr>
          <p:spPr>
            <a:xfrm>
              <a:off x="1526073" y="2701237"/>
              <a:ext cx="157809" cy="1951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413" fill="norm" stroke="1" extrusionOk="0">
                  <a:moveTo>
                    <a:pt x="1600" y="0"/>
                  </a:moveTo>
                  <a:cubicBezTo>
                    <a:pt x="736" y="6271"/>
                    <a:pt x="-128" y="12542"/>
                    <a:pt x="16" y="16258"/>
                  </a:cubicBezTo>
                  <a:cubicBezTo>
                    <a:pt x="160" y="19974"/>
                    <a:pt x="1312" y="21135"/>
                    <a:pt x="5056" y="21368"/>
                  </a:cubicBezTo>
                  <a:cubicBezTo>
                    <a:pt x="8800" y="21600"/>
                    <a:pt x="15136" y="20903"/>
                    <a:pt x="21472" y="20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6" name="Line"/>
            <p:cNvSpPr/>
            <p:nvPr/>
          </p:nvSpPr>
          <p:spPr>
            <a:xfrm>
              <a:off x="1519206" y="2396437"/>
              <a:ext cx="240876" cy="546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2" h="21537" fill="norm" stroke="1" extrusionOk="0">
                  <a:moveTo>
                    <a:pt x="5646" y="0"/>
                  </a:moveTo>
                  <a:cubicBezTo>
                    <a:pt x="4699" y="1751"/>
                    <a:pt x="3751" y="3503"/>
                    <a:pt x="2899" y="5671"/>
                  </a:cubicBezTo>
                  <a:cubicBezTo>
                    <a:pt x="2046" y="7839"/>
                    <a:pt x="1288" y="10425"/>
                    <a:pt x="815" y="12385"/>
                  </a:cubicBezTo>
                  <a:cubicBezTo>
                    <a:pt x="341" y="14344"/>
                    <a:pt x="151" y="15679"/>
                    <a:pt x="57" y="16554"/>
                  </a:cubicBezTo>
                  <a:cubicBezTo>
                    <a:pt x="-38" y="17430"/>
                    <a:pt x="-38" y="17847"/>
                    <a:pt x="246" y="18222"/>
                  </a:cubicBezTo>
                  <a:cubicBezTo>
                    <a:pt x="530" y="18598"/>
                    <a:pt x="1099" y="18931"/>
                    <a:pt x="1383" y="19432"/>
                  </a:cubicBezTo>
                  <a:cubicBezTo>
                    <a:pt x="1667" y="19932"/>
                    <a:pt x="1667" y="20599"/>
                    <a:pt x="2141" y="21016"/>
                  </a:cubicBezTo>
                  <a:cubicBezTo>
                    <a:pt x="2615" y="21433"/>
                    <a:pt x="3562" y="21600"/>
                    <a:pt x="6309" y="21517"/>
                  </a:cubicBezTo>
                  <a:cubicBezTo>
                    <a:pt x="9057" y="21433"/>
                    <a:pt x="13604" y="21100"/>
                    <a:pt x="16446" y="20849"/>
                  </a:cubicBezTo>
                  <a:cubicBezTo>
                    <a:pt x="19288" y="20599"/>
                    <a:pt x="20425" y="20432"/>
                    <a:pt x="21562" y="202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7" name="Line"/>
            <p:cNvSpPr/>
            <p:nvPr/>
          </p:nvSpPr>
          <p:spPr>
            <a:xfrm>
              <a:off x="1975981" y="2476552"/>
              <a:ext cx="187412" cy="731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518" fill="norm" stroke="1" extrusionOk="0">
                  <a:moveTo>
                    <a:pt x="2912" y="8101"/>
                  </a:moveTo>
                  <a:cubicBezTo>
                    <a:pt x="2912" y="9658"/>
                    <a:pt x="2912" y="11214"/>
                    <a:pt x="3034" y="13081"/>
                  </a:cubicBezTo>
                  <a:cubicBezTo>
                    <a:pt x="3155" y="14949"/>
                    <a:pt x="3398" y="17127"/>
                    <a:pt x="3519" y="18466"/>
                  </a:cubicBezTo>
                  <a:cubicBezTo>
                    <a:pt x="3640" y="19804"/>
                    <a:pt x="3640" y="20302"/>
                    <a:pt x="3519" y="20738"/>
                  </a:cubicBezTo>
                  <a:cubicBezTo>
                    <a:pt x="3398" y="21174"/>
                    <a:pt x="3155" y="21547"/>
                    <a:pt x="2912" y="21516"/>
                  </a:cubicBezTo>
                  <a:cubicBezTo>
                    <a:pt x="2670" y="21485"/>
                    <a:pt x="2427" y="21049"/>
                    <a:pt x="2306" y="19555"/>
                  </a:cubicBezTo>
                  <a:cubicBezTo>
                    <a:pt x="2184" y="18061"/>
                    <a:pt x="2184" y="15509"/>
                    <a:pt x="2427" y="13206"/>
                  </a:cubicBezTo>
                  <a:cubicBezTo>
                    <a:pt x="2670" y="10903"/>
                    <a:pt x="3155" y="8848"/>
                    <a:pt x="4369" y="6950"/>
                  </a:cubicBezTo>
                  <a:cubicBezTo>
                    <a:pt x="5582" y="5051"/>
                    <a:pt x="7524" y="3308"/>
                    <a:pt x="8980" y="2188"/>
                  </a:cubicBezTo>
                  <a:cubicBezTo>
                    <a:pt x="10436" y="1067"/>
                    <a:pt x="11407" y="569"/>
                    <a:pt x="12620" y="289"/>
                  </a:cubicBezTo>
                  <a:cubicBezTo>
                    <a:pt x="13834" y="9"/>
                    <a:pt x="15290" y="-53"/>
                    <a:pt x="16382" y="40"/>
                  </a:cubicBezTo>
                  <a:cubicBezTo>
                    <a:pt x="17474" y="134"/>
                    <a:pt x="18202" y="383"/>
                    <a:pt x="19173" y="943"/>
                  </a:cubicBezTo>
                  <a:cubicBezTo>
                    <a:pt x="20144" y="1503"/>
                    <a:pt x="21357" y="2375"/>
                    <a:pt x="21479" y="3153"/>
                  </a:cubicBezTo>
                  <a:cubicBezTo>
                    <a:pt x="21600" y="3931"/>
                    <a:pt x="20629" y="4616"/>
                    <a:pt x="16867" y="5331"/>
                  </a:cubicBezTo>
                  <a:cubicBezTo>
                    <a:pt x="13106" y="6047"/>
                    <a:pt x="6553" y="6794"/>
                    <a:pt x="0" y="7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8" name="Line"/>
            <p:cNvSpPr/>
            <p:nvPr/>
          </p:nvSpPr>
          <p:spPr>
            <a:xfrm>
              <a:off x="2198231" y="2732987"/>
              <a:ext cx="11430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00" y="4717"/>
                    <a:pt x="10400" y="9434"/>
                    <a:pt x="14000" y="13034"/>
                  </a:cubicBezTo>
                  <a:cubicBezTo>
                    <a:pt x="17600" y="16634"/>
                    <a:pt x="19600" y="1911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9" name="Line"/>
            <p:cNvSpPr/>
            <p:nvPr/>
          </p:nvSpPr>
          <p:spPr>
            <a:xfrm>
              <a:off x="2210931" y="2752037"/>
              <a:ext cx="1079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82" y="0"/>
                    <a:pt x="17365" y="0"/>
                    <a:pt x="13765" y="3600"/>
                  </a:cubicBezTo>
                  <a:cubicBezTo>
                    <a:pt x="10165" y="7200"/>
                    <a:pt x="5082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0" name="Line"/>
            <p:cNvSpPr/>
            <p:nvPr/>
          </p:nvSpPr>
          <p:spPr>
            <a:xfrm>
              <a:off x="2443438" y="2449353"/>
              <a:ext cx="104044" cy="372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357" fill="norm" stroke="1" extrusionOk="0">
                  <a:moveTo>
                    <a:pt x="21235" y="242"/>
                  </a:moveTo>
                  <a:cubicBezTo>
                    <a:pt x="19075" y="0"/>
                    <a:pt x="16915" y="-243"/>
                    <a:pt x="14323" y="485"/>
                  </a:cubicBezTo>
                  <a:cubicBezTo>
                    <a:pt x="11731" y="1213"/>
                    <a:pt x="8707" y="2912"/>
                    <a:pt x="5899" y="5764"/>
                  </a:cubicBezTo>
                  <a:cubicBezTo>
                    <a:pt x="3091" y="8615"/>
                    <a:pt x="499" y="12620"/>
                    <a:pt x="67" y="15290"/>
                  </a:cubicBezTo>
                  <a:cubicBezTo>
                    <a:pt x="-365" y="17959"/>
                    <a:pt x="1363" y="19294"/>
                    <a:pt x="3523" y="20083"/>
                  </a:cubicBezTo>
                  <a:cubicBezTo>
                    <a:pt x="5683" y="20872"/>
                    <a:pt x="8275" y="21114"/>
                    <a:pt x="10867" y="21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1" name="Line"/>
            <p:cNvSpPr/>
            <p:nvPr/>
          </p:nvSpPr>
          <p:spPr>
            <a:xfrm>
              <a:off x="2545364" y="2510737"/>
              <a:ext cx="237068" cy="256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0" fill="norm" stroke="1" extrusionOk="0">
                  <a:moveTo>
                    <a:pt x="21600" y="0"/>
                  </a:moveTo>
                  <a:cubicBezTo>
                    <a:pt x="20057" y="2656"/>
                    <a:pt x="18514" y="5311"/>
                    <a:pt x="16779" y="8410"/>
                  </a:cubicBezTo>
                  <a:cubicBezTo>
                    <a:pt x="15043" y="11508"/>
                    <a:pt x="13114" y="15049"/>
                    <a:pt x="11186" y="17262"/>
                  </a:cubicBezTo>
                  <a:cubicBezTo>
                    <a:pt x="9257" y="19475"/>
                    <a:pt x="7329" y="20361"/>
                    <a:pt x="5882" y="20892"/>
                  </a:cubicBezTo>
                  <a:cubicBezTo>
                    <a:pt x="4436" y="21423"/>
                    <a:pt x="3471" y="21600"/>
                    <a:pt x="2700" y="21246"/>
                  </a:cubicBezTo>
                  <a:cubicBezTo>
                    <a:pt x="1929" y="20892"/>
                    <a:pt x="1350" y="20007"/>
                    <a:pt x="868" y="18944"/>
                  </a:cubicBezTo>
                  <a:cubicBezTo>
                    <a:pt x="386" y="17882"/>
                    <a:pt x="0" y="16643"/>
                    <a:pt x="0" y="15580"/>
                  </a:cubicBezTo>
                  <a:cubicBezTo>
                    <a:pt x="0" y="14518"/>
                    <a:pt x="386" y="13633"/>
                    <a:pt x="1350" y="13190"/>
                  </a:cubicBezTo>
                  <a:cubicBezTo>
                    <a:pt x="2314" y="12748"/>
                    <a:pt x="3857" y="12748"/>
                    <a:pt x="6557" y="13810"/>
                  </a:cubicBezTo>
                  <a:cubicBezTo>
                    <a:pt x="9257" y="14872"/>
                    <a:pt x="13114" y="16997"/>
                    <a:pt x="16971" y="191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2" name="Line"/>
            <p:cNvSpPr/>
            <p:nvPr/>
          </p:nvSpPr>
          <p:spPr>
            <a:xfrm>
              <a:off x="2801481" y="2453587"/>
              <a:ext cx="101874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6" h="21600" fill="norm" stroke="1" extrusionOk="0">
                  <a:moveTo>
                    <a:pt x="10580" y="0"/>
                  </a:moveTo>
                  <a:cubicBezTo>
                    <a:pt x="12784" y="122"/>
                    <a:pt x="14988" y="244"/>
                    <a:pt x="17192" y="1647"/>
                  </a:cubicBezTo>
                  <a:cubicBezTo>
                    <a:pt x="19396" y="3051"/>
                    <a:pt x="21600" y="5736"/>
                    <a:pt x="21159" y="8786"/>
                  </a:cubicBezTo>
                  <a:cubicBezTo>
                    <a:pt x="20718" y="11837"/>
                    <a:pt x="17633" y="15254"/>
                    <a:pt x="13665" y="17451"/>
                  </a:cubicBezTo>
                  <a:cubicBezTo>
                    <a:pt x="9698" y="19647"/>
                    <a:pt x="4849" y="2062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3" name="Line"/>
            <p:cNvSpPr/>
            <p:nvPr/>
          </p:nvSpPr>
          <p:spPr>
            <a:xfrm>
              <a:off x="2210931" y="2182957"/>
              <a:ext cx="177801" cy="219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5" fill="norm" stroke="1" extrusionOk="0">
                  <a:moveTo>
                    <a:pt x="0" y="21365"/>
                  </a:moveTo>
                  <a:cubicBezTo>
                    <a:pt x="514" y="18896"/>
                    <a:pt x="1029" y="16428"/>
                    <a:pt x="2443" y="13034"/>
                  </a:cubicBezTo>
                  <a:cubicBezTo>
                    <a:pt x="3857" y="9639"/>
                    <a:pt x="6171" y="5319"/>
                    <a:pt x="7843" y="2851"/>
                  </a:cubicBezTo>
                  <a:cubicBezTo>
                    <a:pt x="9514" y="382"/>
                    <a:pt x="10543" y="-235"/>
                    <a:pt x="11443" y="74"/>
                  </a:cubicBezTo>
                  <a:cubicBezTo>
                    <a:pt x="12343" y="382"/>
                    <a:pt x="13114" y="1616"/>
                    <a:pt x="14271" y="4188"/>
                  </a:cubicBezTo>
                  <a:cubicBezTo>
                    <a:pt x="15429" y="6759"/>
                    <a:pt x="16971" y="10668"/>
                    <a:pt x="18257" y="13136"/>
                  </a:cubicBezTo>
                  <a:cubicBezTo>
                    <a:pt x="19543" y="15605"/>
                    <a:pt x="20571" y="16634"/>
                    <a:pt x="21600" y="176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4" name="Line"/>
            <p:cNvSpPr/>
            <p:nvPr/>
          </p:nvSpPr>
          <p:spPr>
            <a:xfrm>
              <a:off x="2903081" y="2189003"/>
              <a:ext cx="249809" cy="797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586" fill="norm" stroke="1" extrusionOk="0">
                  <a:moveTo>
                    <a:pt x="0" y="2349"/>
                  </a:moveTo>
                  <a:cubicBezTo>
                    <a:pt x="5082" y="1604"/>
                    <a:pt x="10165" y="859"/>
                    <a:pt x="13160" y="458"/>
                  </a:cubicBezTo>
                  <a:cubicBezTo>
                    <a:pt x="16155" y="57"/>
                    <a:pt x="17062" y="0"/>
                    <a:pt x="18061" y="0"/>
                  </a:cubicBezTo>
                  <a:cubicBezTo>
                    <a:pt x="19059" y="0"/>
                    <a:pt x="20148" y="57"/>
                    <a:pt x="20783" y="229"/>
                  </a:cubicBezTo>
                  <a:cubicBezTo>
                    <a:pt x="21418" y="401"/>
                    <a:pt x="21600" y="688"/>
                    <a:pt x="21237" y="1547"/>
                  </a:cubicBezTo>
                  <a:cubicBezTo>
                    <a:pt x="20874" y="2406"/>
                    <a:pt x="19966" y="3839"/>
                    <a:pt x="18968" y="5558"/>
                  </a:cubicBezTo>
                  <a:cubicBezTo>
                    <a:pt x="17970" y="7276"/>
                    <a:pt x="16881" y="9282"/>
                    <a:pt x="16064" y="11172"/>
                  </a:cubicBezTo>
                  <a:cubicBezTo>
                    <a:pt x="15247" y="13063"/>
                    <a:pt x="14703" y="14839"/>
                    <a:pt x="14521" y="16415"/>
                  </a:cubicBezTo>
                  <a:cubicBezTo>
                    <a:pt x="14339" y="17990"/>
                    <a:pt x="14521" y="19366"/>
                    <a:pt x="14339" y="20196"/>
                  </a:cubicBezTo>
                  <a:cubicBezTo>
                    <a:pt x="14158" y="21027"/>
                    <a:pt x="13613" y="21314"/>
                    <a:pt x="12887" y="21457"/>
                  </a:cubicBezTo>
                  <a:cubicBezTo>
                    <a:pt x="12161" y="21600"/>
                    <a:pt x="11254" y="21600"/>
                    <a:pt x="9439" y="21571"/>
                  </a:cubicBezTo>
                  <a:cubicBezTo>
                    <a:pt x="7624" y="21543"/>
                    <a:pt x="4901" y="21485"/>
                    <a:pt x="2178" y="21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5" name="Line"/>
            <p:cNvSpPr/>
            <p:nvPr/>
          </p:nvSpPr>
          <p:spPr>
            <a:xfrm>
              <a:off x="3328531" y="2619629"/>
              <a:ext cx="13970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1309" y="10932"/>
                    <a:pt x="2618" y="1332"/>
                    <a:pt x="6218" y="132"/>
                  </a:cubicBezTo>
                  <a:cubicBezTo>
                    <a:pt x="9818" y="-1068"/>
                    <a:pt x="15709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6" name="Line"/>
            <p:cNvSpPr/>
            <p:nvPr/>
          </p:nvSpPr>
          <p:spPr>
            <a:xfrm>
              <a:off x="3271381" y="2792253"/>
              <a:ext cx="234951" cy="16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78" y="10800"/>
                    <a:pt x="1557" y="0"/>
                    <a:pt x="5157" y="0"/>
                  </a:cubicBezTo>
                  <a:cubicBezTo>
                    <a:pt x="8757" y="0"/>
                    <a:pt x="15178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7" name="Line"/>
            <p:cNvSpPr/>
            <p:nvPr/>
          </p:nvSpPr>
          <p:spPr>
            <a:xfrm>
              <a:off x="4278583" y="2382457"/>
              <a:ext cx="142698" cy="556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3" h="21266" fill="norm" stroke="1" extrusionOk="0">
                  <a:moveTo>
                    <a:pt x="3134" y="5874"/>
                  </a:moveTo>
                  <a:cubicBezTo>
                    <a:pt x="3443" y="7896"/>
                    <a:pt x="3751" y="9918"/>
                    <a:pt x="3906" y="12386"/>
                  </a:cubicBezTo>
                  <a:cubicBezTo>
                    <a:pt x="4060" y="14853"/>
                    <a:pt x="4060" y="17766"/>
                    <a:pt x="4060" y="19424"/>
                  </a:cubicBezTo>
                  <a:cubicBezTo>
                    <a:pt x="4060" y="21083"/>
                    <a:pt x="4060" y="21487"/>
                    <a:pt x="3751" y="21163"/>
                  </a:cubicBezTo>
                  <a:cubicBezTo>
                    <a:pt x="3443" y="20840"/>
                    <a:pt x="2826" y="19788"/>
                    <a:pt x="1900" y="17725"/>
                  </a:cubicBezTo>
                  <a:cubicBezTo>
                    <a:pt x="974" y="15662"/>
                    <a:pt x="-260" y="12588"/>
                    <a:pt x="49" y="9797"/>
                  </a:cubicBezTo>
                  <a:cubicBezTo>
                    <a:pt x="357" y="7006"/>
                    <a:pt x="2209" y="4498"/>
                    <a:pt x="4214" y="2921"/>
                  </a:cubicBezTo>
                  <a:cubicBezTo>
                    <a:pt x="6220" y="1343"/>
                    <a:pt x="8380" y="696"/>
                    <a:pt x="10231" y="332"/>
                  </a:cubicBezTo>
                  <a:cubicBezTo>
                    <a:pt x="12083" y="-32"/>
                    <a:pt x="13626" y="-113"/>
                    <a:pt x="15323" y="170"/>
                  </a:cubicBezTo>
                  <a:cubicBezTo>
                    <a:pt x="17020" y="453"/>
                    <a:pt x="18871" y="1100"/>
                    <a:pt x="19951" y="2274"/>
                  </a:cubicBezTo>
                  <a:cubicBezTo>
                    <a:pt x="21031" y="3447"/>
                    <a:pt x="21340" y="5145"/>
                    <a:pt x="19334" y="6561"/>
                  </a:cubicBezTo>
                  <a:cubicBezTo>
                    <a:pt x="17329" y="7977"/>
                    <a:pt x="13009" y="9109"/>
                    <a:pt x="9923" y="9676"/>
                  </a:cubicBezTo>
                  <a:cubicBezTo>
                    <a:pt x="6837" y="10242"/>
                    <a:pt x="4986" y="10242"/>
                    <a:pt x="3134" y="102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8" name="Line"/>
            <p:cNvSpPr/>
            <p:nvPr/>
          </p:nvSpPr>
          <p:spPr>
            <a:xfrm>
              <a:off x="4402044" y="2612337"/>
              <a:ext cx="202838" cy="264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462" fill="norm" stroke="1" extrusionOk="0">
                  <a:moveTo>
                    <a:pt x="630" y="7714"/>
                  </a:moveTo>
                  <a:cubicBezTo>
                    <a:pt x="184" y="6171"/>
                    <a:pt x="-261" y="4629"/>
                    <a:pt x="184" y="3771"/>
                  </a:cubicBezTo>
                  <a:cubicBezTo>
                    <a:pt x="630" y="2914"/>
                    <a:pt x="1966" y="2743"/>
                    <a:pt x="3859" y="3600"/>
                  </a:cubicBezTo>
                  <a:cubicBezTo>
                    <a:pt x="5751" y="4457"/>
                    <a:pt x="8201" y="6343"/>
                    <a:pt x="9760" y="8914"/>
                  </a:cubicBezTo>
                  <a:cubicBezTo>
                    <a:pt x="11318" y="11486"/>
                    <a:pt x="11986" y="14743"/>
                    <a:pt x="12098" y="16800"/>
                  </a:cubicBezTo>
                  <a:cubicBezTo>
                    <a:pt x="12209" y="18857"/>
                    <a:pt x="11764" y="19714"/>
                    <a:pt x="10984" y="20400"/>
                  </a:cubicBezTo>
                  <a:cubicBezTo>
                    <a:pt x="10205" y="21086"/>
                    <a:pt x="9092" y="21600"/>
                    <a:pt x="8312" y="21429"/>
                  </a:cubicBezTo>
                  <a:cubicBezTo>
                    <a:pt x="7533" y="21257"/>
                    <a:pt x="7087" y="20400"/>
                    <a:pt x="7199" y="17743"/>
                  </a:cubicBezTo>
                  <a:cubicBezTo>
                    <a:pt x="7310" y="15086"/>
                    <a:pt x="7978" y="10629"/>
                    <a:pt x="10428" y="7371"/>
                  </a:cubicBezTo>
                  <a:cubicBezTo>
                    <a:pt x="12877" y="4114"/>
                    <a:pt x="17108" y="2057"/>
                    <a:pt x="2133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9" name="Line"/>
            <p:cNvSpPr/>
            <p:nvPr/>
          </p:nvSpPr>
          <p:spPr>
            <a:xfrm>
              <a:off x="4698456" y="2460644"/>
              <a:ext cx="141376" cy="3881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9" h="21298" fill="norm" stroke="1" extrusionOk="0">
                  <a:moveTo>
                    <a:pt x="19970" y="3445"/>
                  </a:moveTo>
                  <a:cubicBezTo>
                    <a:pt x="19657" y="2864"/>
                    <a:pt x="19344" y="2284"/>
                    <a:pt x="18718" y="1645"/>
                  </a:cubicBezTo>
                  <a:cubicBezTo>
                    <a:pt x="18092" y="1006"/>
                    <a:pt x="17152" y="310"/>
                    <a:pt x="15900" y="77"/>
                  </a:cubicBezTo>
                  <a:cubicBezTo>
                    <a:pt x="14648" y="-155"/>
                    <a:pt x="13083" y="77"/>
                    <a:pt x="10579" y="1587"/>
                  </a:cubicBezTo>
                  <a:cubicBezTo>
                    <a:pt x="8074" y="3097"/>
                    <a:pt x="4631" y="5884"/>
                    <a:pt x="2439" y="8613"/>
                  </a:cubicBezTo>
                  <a:cubicBezTo>
                    <a:pt x="248" y="11342"/>
                    <a:pt x="-691" y="14013"/>
                    <a:pt x="561" y="16161"/>
                  </a:cubicBezTo>
                  <a:cubicBezTo>
                    <a:pt x="1813" y="18310"/>
                    <a:pt x="5257" y="19935"/>
                    <a:pt x="9013" y="20690"/>
                  </a:cubicBezTo>
                  <a:cubicBezTo>
                    <a:pt x="12770" y="21445"/>
                    <a:pt x="16839" y="21329"/>
                    <a:pt x="20909" y="212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0" name="Line"/>
            <p:cNvSpPr/>
            <p:nvPr/>
          </p:nvSpPr>
          <p:spPr>
            <a:xfrm>
              <a:off x="4947781" y="2529787"/>
              <a:ext cx="2667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543" y="919"/>
                    <a:pt x="3086" y="1838"/>
                    <a:pt x="5486" y="4136"/>
                  </a:cubicBezTo>
                  <a:cubicBezTo>
                    <a:pt x="7886" y="6434"/>
                    <a:pt x="11143" y="10111"/>
                    <a:pt x="13971" y="13251"/>
                  </a:cubicBezTo>
                  <a:cubicBezTo>
                    <a:pt x="16800" y="16391"/>
                    <a:pt x="19200" y="1899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1" name="Line"/>
            <p:cNvSpPr/>
            <p:nvPr/>
          </p:nvSpPr>
          <p:spPr>
            <a:xfrm>
              <a:off x="5049381" y="2485337"/>
              <a:ext cx="19050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00" y="0"/>
                    <a:pt x="19200" y="0"/>
                    <a:pt x="17640" y="915"/>
                  </a:cubicBezTo>
                  <a:cubicBezTo>
                    <a:pt x="16080" y="1831"/>
                    <a:pt x="14160" y="3661"/>
                    <a:pt x="11400" y="6163"/>
                  </a:cubicBezTo>
                  <a:cubicBezTo>
                    <a:pt x="8640" y="8664"/>
                    <a:pt x="5040" y="11837"/>
                    <a:pt x="3000" y="14522"/>
                  </a:cubicBezTo>
                  <a:cubicBezTo>
                    <a:pt x="960" y="17207"/>
                    <a:pt x="480" y="1940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2" name="Line"/>
            <p:cNvSpPr/>
            <p:nvPr/>
          </p:nvSpPr>
          <p:spPr>
            <a:xfrm>
              <a:off x="5417681" y="2612337"/>
              <a:ext cx="1270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3" name="Line"/>
            <p:cNvSpPr/>
            <p:nvPr/>
          </p:nvSpPr>
          <p:spPr>
            <a:xfrm>
              <a:off x="5379581" y="2713937"/>
              <a:ext cx="2032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25" y="15840"/>
                    <a:pt x="11250" y="10080"/>
                    <a:pt x="14850" y="6480"/>
                  </a:cubicBezTo>
                  <a:cubicBezTo>
                    <a:pt x="18450" y="2880"/>
                    <a:pt x="20025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4" name="Line"/>
            <p:cNvSpPr/>
            <p:nvPr/>
          </p:nvSpPr>
          <p:spPr>
            <a:xfrm>
              <a:off x="5701179" y="2555187"/>
              <a:ext cx="224503" cy="198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361" fill="norm" stroke="1" extrusionOk="0">
                  <a:moveTo>
                    <a:pt x="21411" y="0"/>
                  </a:moveTo>
                  <a:cubicBezTo>
                    <a:pt x="18787" y="4775"/>
                    <a:pt x="16162" y="9549"/>
                    <a:pt x="13538" y="13074"/>
                  </a:cubicBezTo>
                  <a:cubicBezTo>
                    <a:pt x="10914" y="16598"/>
                    <a:pt x="8290" y="18872"/>
                    <a:pt x="6473" y="20122"/>
                  </a:cubicBezTo>
                  <a:cubicBezTo>
                    <a:pt x="4656" y="21373"/>
                    <a:pt x="3647" y="21600"/>
                    <a:pt x="2738" y="21145"/>
                  </a:cubicBezTo>
                  <a:cubicBezTo>
                    <a:pt x="1830" y="20691"/>
                    <a:pt x="1022" y="19554"/>
                    <a:pt x="518" y="18189"/>
                  </a:cubicBezTo>
                  <a:cubicBezTo>
                    <a:pt x="13" y="16825"/>
                    <a:pt x="-189" y="15234"/>
                    <a:pt x="215" y="14211"/>
                  </a:cubicBezTo>
                  <a:cubicBezTo>
                    <a:pt x="618" y="13187"/>
                    <a:pt x="1628" y="12733"/>
                    <a:pt x="3848" y="13301"/>
                  </a:cubicBezTo>
                  <a:cubicBezTo>
                    <a:pt x="6069" y="13869"/>
                    <a:pt x="9501" y="15461"/>
                    <a:pt x="11822" y="16598"/>
                  </a:cubicBezTo>
                  <a:cubicBezTo>
                    <a:pt x="14144" y="17735"/>
                    <a:pt x="15355" y="18417"/>
                    <a:pt x="16566" y="190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5" name="Line"/>
            <p:cNvSpPr/>
            <p:nvPr/>
          </p:nvSpPr>
          <p:spPr>
            <a:xfrm>
              <a:off x="6008231" y="2402787"/>
              <a:ext cx="108461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6" h="21600" fill="norm" stroke="1" extrusionOk="0">
                  <a:moveTo>
                    <a:pt x="0" y="0"/>
                  </a:moveTo>
                  <a:cubicBezTo>
                    <a:pt x="6400" y="2087"/>
                    <a:pt x="12800" y="4174"/>
                    <a:pt x="16600" y="6991"/>
                  </a:cubicBezTo>
                  <a:cubicBezTo>
                    <a:pt x="20400" y="9809"/>
                    <a:pt x="21600" y="13357"/>
                    <a:pt x="19400" y="15913"/>
                  </a:cubicBezTo>
                  <a:cubicBezTo>
                    <a:pt x="17200" y="18470"/>
                    <a:pt x="11600" y="20035"/>
                    <a:pt x="60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6" name="Line"/>
            <p:cNvSpPr/>
            <p:nvPr/>
          </p:nvSpPr>
          <p:spPr>
            <a:xfrm>
              <a:off x="6674981" y="2669436"/>
              <a:ext cx="228601" cy="25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5200" y="11670"/>
                    <a:pt x="10400" y="3363"/>
                    <a:pt x="14000" y="870"/>
                  </a:cubicBezTo>
                  <a:cubicBezTo>
                    <a:pt x="17600" y="-1622"/>
                    <a:pt x="19600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7" name="Line"/>
            <p:cNvSpPr/>
            <p:nvPr/>
          </p:nvSpPr>
          <p:spPr>
            <a:xfrm>
              <a:off x="6659837" y="2790137"/>
              <a:ext cx="192945" cy="30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060" fill="norm" stroke="1" extrusionOk="0">
                  <a:moveTo>
                    <a:pt x="5202" y="0"/>
                  </a:moveTo>
                  <a:cubicBezTo>
                    <a:pt x="4028" y="2880"/>
                    <a:pt x="2854" y="5760"/>
                    <a:pt x="1798" y="9360"/>
                  </a:cubicBezTo>
                  <a:cubicBezTo>
                    <a:pt x="741" y="12960"/>
                    <a:pt x="-198" y="17280"/>
                    <a:pt x="37" y="19440"/>
                  </a:cubicBezTo>
                  <a:cubicBezTo>
                    <a:pt x="272" y="21600"/>
                    <a:pt x="1680" y="21600"/>
                    <a:pt x="5437" y="19440"/>
                  </a:cubicBezTo>
                  <a:cubicBezTo>
                    <a:pt x="9193" y="17280"/>
                    <a:pt x="15298" y="12960"/>
                    <a:pt x="21402" y="8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8" name="Line"/>
            <p:cNvSpPr/>
            <p:nvPr/>
          </p:nvSpPr>
          <p:spPr>
            <a:xfrm>
              <a:off x="7125831" y="2488719"/>
              <a:ext cx="214014" cy="5554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388" fill="norm" stroke="1" extrusionOk="0">
                  <a:moveTo>
                    <a:pt x="3176" y="9651"/>
                  </a:moveTo>
                  <a:cubicBezTo>
                    <a:pt x="2118" y="10955"/>
                    <a:pt x="1059" y="12259"/>
                    <a:pt x="529" y="14052"/>
                  </a:cubicBezTo>
                  <a:cubicBezTo>
                    <a:pt x="0" y="15845"/>
                    <a:pt x="0" y="18128"/>
                    <a:pt x="0" y="19513"/>
                  </a:cubicBezTo>
                  <a:cubicBezTo>
                    <a:pt x="0" y="20899"/>
                    <a:pt x="0" y="21388"/>
                    <a:pt x="0" y="21388"/>
                  </a:cubicBezTo>
                  <a:cubicBezTo>
                    <a:pt x="0" y="21388"/>
                    <a:pt x="0" y="20899"/>
                    <a:pt x="106" y="19106"/>
                  </a:cubicBezTo>
                  <a:cubicBezTo>
                    <a:pt x="212" y="17313"/>
                    <a:pt x="424" y="14215"/>
                    <a:pt x="1059" y="11322"/>
                  </a:cubicBezTo>
                  <a:cubicBezTo>
                    <a:pt x="1694" y="8428"/>
                    <a:pt x="2753" y="5738"/>
                    <a:pt x="4553" y="3823"/>
                  </a:cubicBezTo>
                  <a:cubicBezTo>
                    <a:pt x="6353" y="1907"/>
                    <a:pt x="8894" y="766"/>
                    <a:pt x="11435" y="277"/>
                  </a:cubicBezTo>
                  <a:cubicBezTo>
                    <a:pt x="13976" y="-212"/>
                    <a:pt x="16518" y="-49"/>
                    <a:pt x="18424" y="725"/>
                  </a:cubicBezTo>
                  <a:cubicBezTo>
                    <a:pt x="20329" y="1500"/>
                    <a:pt x="21600" y="2885"/>
                    <a:pt x="21388" y="3986"/>
                  </a:cubicBezTo>
                  <a:cubicBezTo>
                    <a:pt x="21176" y="5086"/>
                    <a:pt x="19482" y="5901"/>
                    <a:pt x="16200" y="6472"/>
                  </a:cubicBezTo>
                  <a:cubicBezTo>
                    <a:pt x="12918" y="7042"/>
                    <a:pt x="8047" y="7368"/>
                    <a:pt x="3176" y="76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9" name="Line"/>
            <p:cNvSpPr/>
            <p:nvPr/>
          </p:nvSpPr>
          <p:spPr>
            <a:xfrm>
              <a:off x="7348081" y="2701237"/>
              <a:ext cx="1206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305" y="6400"/>
                    <a:pt x="10611" y="12800"/>
                    <a:pt x="14211" y="16400"/>
                  </a:cubicBezTo>
                  <a:cubicBezTo>
                    <a:pt x="17811" y="20000"/>
                    <a:pt x="19705" y="2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0" name="Line"/>
            <p:cNvSpPr/>
            <p:nvPr/>
          </p:nvSpPr>
          <p:spPr>
            <a:xfrm>
              <a:off x="7360781" y="2713937"/>
              <a:ext cx="1143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00" y="3757"/>
                    <a:pt x="11200" y="7513"/>
                    <a:pt x="7600" y="11113"/>
                  </a:cubicBezTo>
                  <a:cubicBezTo>
                    <a:pt x="4000" y="14713"/>
                    <a:pt x="2000" y="181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1" name="Line"/>
            <p:cNvSpPr/>
            <p:nvPr/>
          </p:nvSpPr>
          <p:spPr>
            <a:xfrm>
              <a:off x="7588534" y="2466287"/>
              <a:ext cx="121498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4" h="21600" fill="norm" stroke="1" extrusionOk="0">
                  <a:moveTo>
                    <a:pt x="21014" y="0"/>
                  </a:moveTo>
                  <a:cubicBezTo>
                    <a:pt x="16987" y="640"/>
                    <a:pt x="12960" y="1280"/>
                    <a:pt x="9299" y="3520"/>
                  </a:cubicBezTo>
                  <a:cubicBezTo>
                    <a:pt x="5638" y="5760"/>
                    <a:pt x="2343" y="9600"/>
                    <a:pt x="878" y="12480"/>
                  </a:cubicBezTo>
                  <a:cubicBezTo>
                    <a:pt x="-586" y="15360"/>
                    <a:pt x="-220" y="17280"/>
                    <a:pt x="1977" y="18640"/>
                  </a:cubicBezTo>
                  <a:cubicBezTo>
                    <a:pt x="4173" y="20000"/>
                    <a:pt x="8200" y="20800"/>
                    <a:pt x="1222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2" name="Line"/>
            <p:cNvSpPr/>
            <p:nvPr/>
          </p:nvSpPr>
          <p:spPr>
            <a:xfrm>
              <a:off x="7759748" y="2517087"/>
              <a:ext cx="242384" cy="255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367" fill="norm" stroke="1" extrusionOk="0">
                  <a:moveTo>
                    <a:pt x="21323" y="0"/>
                  </a:moveTo>
                  <a:cubicBezTo>
                    <a:pt x="19275" y="4072"/>
                    <a:pt x="17226" y="8144"/>
                    <a:pt x="14247" y="11685"/>
                  </a:cubicBezTo>
                  <a:cubicBezTo>
                    <a:pt x="11268" y="15226"/>
                    <a:pt x="7357" y="18236"/>
                    <a:pt x="4844" y="19830"/>
                  </a:cubicBezTo>
                  <a:cubicBezTo>
                    <a:pt x="2330" y="21423"/>
                    <a:pt x="1213" y="21600"/>
                    <a:pt x="561" y="21157"/>
                  </a:cubicBezTo>
                  <a:cubicBezTo>
                    <a:pt x="-91" y="20715"/>
                    <a:pt x="-277" y="19652"/>
                    <a:pt x="561" y="17262"/>
                  </a:cubicBezTo>
                  <a:cubicBezTo>
                    <a:pt x="1399" y="14872"/>
                    <a:pt x="3261" y="11154"/>
                    <a:pt x="4751" y="9118"/>
                  </a:cubicBezTo>
                  <a:cubicBezTo>
                    <a:pt x="6240" y="7082"/>
                    <a:pt x="7357" y="6728"/>
                    <a:pt x="8754" y="6993"/>
                  </a:cubicBezTo>
                  <a:cubicBezTo>
                    <a:pt x="10151" y="7259"/>
                    <a:pt x="11826" y="8144"/>
                    <a:pt x="13782" y="10534"/>
                  </a:cubicBezTo>
                  <a:cubicBezTo>
                    <a:pt x="15737" y="12925"/>
                    <a:pt x="17971" y="16820"/>
                    <a:pt x="20206" y="207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3" name="Line"/>
            <p:cNvSpPr/>
            <p:nvPr/>
          </p:nvSpPr>
          <p:spPr>
            <a:xfrm>
              <a:off x="8008481" y="2510737"/>
              <a:ext cx="157667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5" h="21600" fill="norm" stroke="1" extrusionOk="0">
                  <a:moveTo>
                    <a:pt x="19356" y="0"/>
                  </a:moveTo>
                  <a:cubicBezTo>
                    <a:pt x="20478" y="2439"/>
                    <a:pt x="21600" y="4877"/>
                    <a:pt x="20338" y="7723"/>
                  </a:cubicBezTo>
                  <a:cubicBezTo>
                    <a:pt x="19075" y="10568"/>
                    <a:pt x="15429" y="13819"/>
                    <a:pt x="11642" y="16200"/>
                  </a:cubicBezTo>
                  <a:cubicBezTo>
                    <a:pt x="7855" y="18581"/>
                    <a:pt x="3927" y="2009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4" name="Line"/>
            <p:cNvSpPr/>
            <p:nvPr/>
          </p:nvSpPr>
          <p:spPr>
            <a:xfrm>
              <a:off x="2407781" y="3831537"/>
              <a:ext cx="3365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70" y="4800"/>
                    <a:pt x="11140" y="9600"/>
                    <a:pt x="14740" y="13200"/>
                  </a:cubicBezTo>
                  <a:cubicBezTo>
                    <a:pt x="18340" y="16800"/>
                    <a:pt x="1997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5" name="Line"/>
            <p:cNvSpPr/>
            <p:nvPr/>
          </p:nvSpPr>
          <p:spPr>
            <a:xfrm>
              <a:off x="2356709" y="3933137"/>
              <a:ext cx="451123" cy="76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175" fill="norm" stroke="1" extrusionOk="0">
                  <a:moveTo>
                    <a:pt x="921" y="19265"/>
                  </a:moveTo>
                  <a:cubicBezTo>
                    <a:pt x="417" y="19265"/>
                    <a:pt x="-88" y="19265"/>
                    <a:pt x="13" y="19849"/>
                  </a:cubicBezTo>
                  <a:cubicBezTo>
                    <a:pt x="114" y="20432"/>
                    <a:pt x="820" y="21600"/>
                    <a:pt x="2789" y="21016"/>
                  </a:cubicBezTo>
                  <a:cubicBezTo>
                    <a:pt x="4757" y="20432"/>
                    <a:pt x="7987" y="18097"/>
                    <a:pt x="11318" y="14303"/>
                  </a:cubicBezTo>
                  <a:cubicBezTo>
                    <a:pt x="14648" y="10508"/>
                    <a:pt x="18080" y="5254"/>
                    <a:pt x="2151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6" name="Line"/>
            <p:cNvSpPr/>
            <p:nvPr/>
          </p:nvSpPr>
          <p:spPr>
            <a:xfrm>
              <a:off x="2718931" y="3825187"/>
              <a:ext cx="15068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4" h="21600" fill="norm" stroke="1" extrusionOk="0">
                  <a:moveTo>
                    <a:pt x="0" y="0"/>
                  </a:moveTo>
                  <a:cubicBezTo>
                    <a:pt x="3255" y="351"/>
                    <a:pt x="6510" y="702"/>
                    <a:pt x="9912" y="2020"/>
                  </a:cubicBezTo>
                  <a:cubicBezTo>
                    <a:pt x="13315" y="3337"/>
                    <a:pt x="16866" y="5620"/>
                    <a:pt x="18937" y="7815"/>
                  </a:cubicBezTo>
                  <a:cubicBezTo>
                    <a:pt x="21008" y="10010"/>
                    <a:pt x="21600" y="12117"/>
                    <a:pt x="20564" y="14049"/>
                  </a:cubicBezTo>
                  <a:cubicBezTo>
                    <a:pt x="19529" y="15980"/>
                    <a:pt x="16866" y="17737"/>
                    <a:pt x="13759" y="18966"/>
                  </a:cubicBezTo>
                  <a:cubicBezTo>
                    <a:pt x="10652" y="20195"/>
                    <a:pt x="7101" y="20898"/>
                    <a:pt x="355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7" name="Line"/>
            <p:cNvSpPr/>
            <p:nvPr/>
          </p:nvSpPr>
          <p:spPr>
            <a:xfrm>
              <a:off x="3712418" y="3692322"/>
              <a:ext cx="194513" cy="463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6" h="21394" fill="norm" stroke="1" extrusionOk="0">
                  <a:moveTo>
                    <a:pt x="376" y="2323"/>
                  </a:moveTo>
                  <a:cubicBezTo>
                    <a:pt x="376" y="1835"/>
                    <a:pt x="376" y="1346"/>
                    <a:pt x="261" y="857"/>
                  </a:cubicBezTo>
                  <a:cubicBezTo>
                    <a:pt x="146" y="369"/>
                    <a:pt x="-84" y="-120"/>
                    <a:pt x="31" y="27"/>
                  </a:cubicBezTo>
                  <a:cubicBezTo>
                    <a:pt x="146" y="173"/>
                    <a:pt x="605" y="955"/>
                    <a:pt x="1410" y="3154"/>
                  </a:cubicBezTo>
                  <a:cubicBezTo>
                    <a:pt x="2214" y="5353"/>
                    <a:pt x="3363" y="8970"/>
                    <a:pt x="3937" y="11999"/>
                  </a:cubicBezTo>
                  <a:cubicBezTo>
                    <a:pt x="4512" y="15029"/>
                    <a:pt x="4512" y="17473"/>
                    <a:pt x="4397" y="19037"/>
                  </a:cubicBezTo>
                  <a:cubicBezTo>
                    <a:pt x="4282" y="20600"/>
                    <a:pt x="4052" y="21285"/>
                    <a:pt x="3822" y="21382"/>
                  </a:cubicBezTo>
                  <a:cubicBezTo>
                    <a:pt x="3593" y="21480"/>
                    <a:pt x="3363" y="20991"/>
                    <a:pt x="3707" y="19721"/>
                  </a:cubicBezTo>
                  <a:cubicBezTo>
                    <a:pt x="4052" y="18450"/>
                    <a:pt x="4971" y="16398"/>
                    <a:pt x="6465" y="14980"/>
                  </a:cubicBezTo>
                  <a:cubicBezTo>
                    <a:pt x="7959" y="13563"/>
                    <a:pt x="10027" y="12781"/>
                    <a:pt x="11635" y="12439"/>
                  </a:cubicBezTo>
                  <a:cubicBezTo>
                    <a:pt x="13244" y="12097"/>
                    <a:pt x="14393" y="12195"/>
                    <a:pt x="15886" y="12635"/>
                  </a:cubicBezTo>
                  <a:cubicBezTo>
                    <a:pt x="17380" y="13075"/>
                    <a:pt x="19218" y="13856"/>
                    <a:pt x="20252" y="14785"/>
                  </a:cubicBezTo>
                  <a:cubicBezTo>
                    <a:pt x="21286" y="15713"/>
                    <a:pt x="21516" y="16789"/>
                    <a:pt x="20252" y="17864"/>
                  </a:cubicBezTo>
                  <a:cubicBezTo>
                    <a:pt x="18988" y="18939"/>
                    <a:pt x="16231" y="20014"/>
                    <a:pt x="14163" y="20600"/>
                  </a:cubicBezTo>
                  <a:cubicBezTo>
                    <a:pt x="12095" y="21187"/>
                    <a:pt x="10716" y="21285"/>
                    <a:pt x="9337" y="21333"/>
                  </a:cubicBezTo>
                  <a:cubicBezTo>
                    <a:pt x="7959" y="21382"/>
                    <a:pt x="6580" y="21382"/>
                    <a:pt x="6235" y="21138"/>
                  </a:cubicBezTo>
                  <a:cubicBezTo>
                    <a:pt x="5890" y="20894"/>
                    <a:pt x="6580" y="20405"/>
                    <a:pt x="7269" y="199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8" name="Line"/>
            <p:cNvSpPr/>
            <p:nvPr/>
          </p:nvSpPr>
          <p:spPr>
            <a:xfrm>
              <a:off x="4001631" y="3964887"/>
              <a:ext cx="127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9" name="Line"/>
            <p:cNvSpPr/>
            <p:nvPr/>
          </p:nvSpPr>
          <p:spPr>
            <a:xfrm>
              <a:off x="4001631" y="3869637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0" name="Line"/>
            <p:cNvSpPr/>
            <p:nvPr/>
          </p:nvSpPr>
          <p:spPr>
            <a:xfrm>
              <a:off x="4046081" y="3947953"/>
              <a:ext cx="165101" cy="137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954" y="2658"/>
                  </a:moveTo>
                  <a:cubicBezTo>
                    <a:pt x="13846" y="1329"/>
                    <a:pt x="12738" y="0"/>
                    <a:pt x="10523" y="0"/>
                  </a:cubicBezTo>
                  <a:cubicBezTo>
                    <a:pt x="8308" y="0"/>
                    <a:pt x="4985" y="1329"/>
                    <a:pt x="2908" y="3988"/>
                  </a:cubicBezTo>
                  <a:cubicBezTo>
                    <a:pt x="831" y="6646"/>
                    <a:pt x="0" y="10634"/>
                    <a:pt x="0" y="13292"/>
                  </a:cubicBezTo>
                  <a:cubicBezTo>
                    <a:pt x="0" y="15951"/>
                    <a:pt x="831" y="17280"/>
                    <a:pt x="2077" y="17612"/>
                  </a:cubicBezTo>
                  <a:cubicBezTo>
                    <a:pt x="3323" y="17945"/>
                    <a:pt x="4985" y="17280"/>
                    <a:pt x="6785" y="15618"/>
                  </a:cubicBezTo>
                  <a:cubicBezTo>
                    <a:pt x="8585" y="13957"/>
                    <a:pt x="10523" y="11298"/>
                    <a:pt x="11908" y="9305"/>
                  </a:cubicBezTo>
                  <a:cubicBezTo>
                    <a:pt x="13292" y="7311"/>
                    <a:pt x="14123" y="5982"/>
                    <a:pt x="14538" y="6480"/>
                  </a:cubicBezTo>
                  <a:cubicBezTo>
                    <a:pt x="14954" y="6978"/>
                    <a:pt x="14954" y="9305"/>
                    <a:pt x="14954" y="11298"/>
                  </a:cubicBezTo>
                  <a:cubicBezTo>
                    <a:pt x="14954" y="13292"/>
                    <a:pt x="14954" y="14954"/>
                    <a:pt x="16062" y="16615"/>
                  </a:cubicBezTo>
                  <a:cubicBezTo>
                    <a:pt x="17169" y="18277"/>
                    <a:pt x="19385" y="1993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1" name="Line"/>
            <p:cNvSpPr/>
            <p:nvPr/>
          </p:nvSpPr>
          <p:spPr>
            <a:xfrm>
              <a:off x="4238100" y="3867434"/>
              <a:ext cx="87390" cy="2152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68" h="21322" fill="norm" stroke="1" extrusionOk="0">
                  <a:moveTo>
                    <a:pt x="14375" y="3364"/>
                  </a:moveTo>
                  <a:cubicBezTo>
                    <a:pt x="13393" y="2316"/>
                    <a:pt x="12412" y="1267"/>
                    <a:pt x="10202" y="638"/>
                  </a:cubicBezTo>
                  <a:cubicBezTo>
                    <a:pt x="7993" y="9"/>
                    <a:pt x="4557" y="-201"/>
                    <a:pt x="2348" y="218"/>
                  </a:cubicBezTo>
                  <a:cubicBezTo>
                    <a:pt x="139" y="638"/>
                    <a:pt x="-843" y="1686"/>
                    <a:pt x="875" y="3679"/>
                  </a:cubicBezTo>
                  <a:cubicBezTo>
                    <a:pt x="2593" y="5671"/>
                    <a:pt x="7012" y="8607"/>
                    <a:pt x="10448" y="11018"/>
                  </a:cubicBezTo>
                  <a:cubicBezTo>
                    <a:pt x="13884" y="13430"/>
                    <a:pt x="16339" y="15317"/>
                    <a:pt x="18057" y="16785"/>
                  </a:cubicBezTo>
                  <a:cubicBezTo>
                    <a:pt x="19775" y="18253"/>
                    <a:pt x="20757" y="19302"/>
                    <a:pt x="20021" y="20036"/>
                  </a:cubicBezTo>
                  <a:cubicBezTo>
                    <a:pt x="19284" y="20770"/>
                    <a:pt x="16830" y="21189"/>
                    <a:pt x="14130" y="21294"/>
                  </a:cubicBezTo>
                  <a:cubicBezTo>
                    <a:pt x="11430" y="21399"/>
                    <a:pt x="8484" y="21189"/>
                    <a:pt x="5539" y="209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2" name="Line"/>
            <p:cNvSpPr/>
            <p:nvPr/>
          </p:nvSpPr>
          <p:spPr>
            <a:xfrm>
              <a:off x="4740117" y="3683231"/>
              <a:ext cx="169565" cy="497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514" fill="norm" stroke="1" extrusionOk="0">
                  <a:moveTo>
                    <a:pt x="21362" y="2568"/>
                  </a:moveTo>
                  <a:cubicBezTo>
                    <a:pt x="21362" y="2019"/>
                    <a:pt x="21362" y="1470"/>
                    <a:pt x="20829" y="1012"/>
                  </a:cubicBezTo>
                  <a:cubicBezTo>
                    <a:pt x="20295" y="555"/>
                    <a:pt x="19229" y="189"/>
                    <a:pt x="18029" y="51"/>
                  </a:cubicBezTo>
                  <a:cubicBezTo>
                    <a:pt x="16829" y="-86"/>
                    <a:pt x="15495" y="6"/>
                    <a:pt x="13229" y="875"/>
                  </a:cubicBezTo>
                  <a:cubicBezTo>
                    <a:pt x="10962" y="1745"/>
                    <a:pt x="7762" y="3392"/>
                    <a:pt x="5095" y="5955"/>
                  </a:cubicBezTo>
                  <a:cubicBezTo>
                    <a:pt x="2429" y="8517"/>
                    <a:pt x="295" y="11995"/>
                    <a:pt x="29" y="14558"/>
                  </a:cubicBezTo>
                  <a:cubicBezTo>
                    <a:pt x="-238" y="17121"/>
                    <a:pt x="1362" y="18768"/>
                    <a:pt x="3495" y="19775"/>
                  </a:cubicBezTo>
                  <a:cubicBezTo>
                    <a:pt x="5629" y="20782"/>
                    <a:pt x="8295" y="21148"/>
                    <a:pt x="10962" y="21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3" name="Line"/>
            <p:cNvSpPr/>
            <p:nvPr/>
          </p:nvSpPr>
          <p:spPr>
            <a:xfrm>
              <a:off x="4914901" y="3759570"/>
              <a:ext cx="175345" cy="554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1" h="21528" fill="norm" stroke="1" extrusionOk="0">
                  <a:moveTo>
                    <a:pt x="4710" y="10677"/>
                  </a:moveTo>
                  <a:cubicBezTo>
                    <a:pt x="3440" y="12648"/>
                    <a:pt x="2169" y="14619"/>
                    <a:pt x="1661" y="16221"/>
                  </a:cubicBezTo>
                  <a:cubicBezTo>
                    <a:pt x="1153" y="17822"/>
                    <a:pt x="1407" y="19054"/>
                    <a:pt x="1661" y="19957"/>
                  </a:cubicBezTo>
                  <a:cubicBezTo>
                    <a:pt x="1915" y="20861"/>
                    <a:pt x="2169" y="21436"/>
                    <a:pt x="2423" y="21518"/>
                  </a:cubicBezTo>
                  <a:cubicBezTo>
                    <a:pt x="2677" y="21600"/>
                    <a:pt x="2931" y="21189"/>
                    <a:pt x="3058" y="19383"/>
                  </a:cubicBezTo>
                  <a:cubicBezTo>
                    <a:pt x="3186" y="17576"/>
                    <a:pt x="3186" y="14373"/>
                    <a:pt x="3440" y="11621"/>
                  </a:cubicBezTo>
                  <a:cubicBezTo>
                    <a:pt x="3694" y="8870"/>
                    <a:pt x="4202" y="6570"/>
                    <a:pt x="5091" y="4763"/>
                  </a:cubicBezTo>
                  <a:cubicBezTo>
                    <a:pt x="5981" y="2957"/>
                    <a:pt x="7251" y="1643"/>
                    <a:pt x="8522" y="903"/>
                  </a:cubicBezTo>
                  <a:cubicBezTo>
                    <a:pt x="9793" y="164"/>
                    <a:pt x="11063" y="0"/>
                    <a:pt x="12334" y="0"/>
                  </a:cubicBezTo>
                  <a:cubicBezTo>
                    <a:pt x="13604" y="0"/>
                    <a:pt x="14875" y="164"/>
                    <a:pt x="16527" y="944"/>
                  </a:cubicBezTo>
                  <a:cubicBezTo>
                    <a:pt x="18178" y="1725"/>
                    <a:pt x="20211" y="3121"/>
                    <a:pt x="20847" y="4312"/>
                  </a:cubicBezTo>
                  <a:cubicBezTo>
                    <a:pt x="21482" y="5503"/>
                    <a:pt x="20720" y="6488"/>
                    <a:pt x="17416" y="7227"/>
                  </a:cubicBezTo>
                  <a:cubicBezTo>
                    <a:pt x="14113" y="7967"/>
                    <a:pt x="8268" y="8459"/>
                    <a:pt x="4710" y="8624"/>
                  </a:cubicBezTo>
                  <a:cubicBezTo>
                    <a:pt x="1153" y="8788"/>
                    <a:pt x="-118" y="8624"/>
                    <a:pt x="9" y="8624"/>
                  </a:cubicBezTo>
                  <a:cubicBezTo>
                    <a:pt x="136" y="8624"/>
                    <a:pt x="1661" y="8788"/>
                    <a:pt x="3186" y="89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4" name="Line"/>
            <p:cNvSpPr/>
            <p:nvPr/>
          </p:nvSpPr>
          <p:spPr>
            <a:xfrm>
              <a:off x="5157331" y="4009337"/>
              <a:ext cx="1016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5" name="Line"/>
            <p:cNvSpPr/>
            <p:nvPr/>
          </p:nvSpPr>
          <p:spPr>
            <a:xfrm>
              <a:off x="5163681" y="4015687"/>
              <a:ext cx="952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2618"/>
                    <a:pt x="12960" y="5236"/>
                    <a:pt x="9360" y="8836"/>
                  </a:cubicBezTo>
                  <a:cubicBezTo>
                    <a:pt x="5760" y="12436"/>
                    <a:pt x="2880" y="170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6" name="Line"/>
            <p:cNvSpPr/>
            <p:nvPr/>
          </p:nvSpPr>
          <p:spPr>
            <a:xfrm>
              <a:off x="5119231" y="3577297"/>
              <a:ext cx="165101" cy="178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6" fill="norm" stroke="1" extrusionOk="0">
                  <a:moveTo>
                    <a:pt x="0" y="21126"/>
                  </a:moveTo>
                  <a:cubicBezTo>
                    <a:pt x="831" y="16856"/>
                    <a:pt x="1662" y="12586"/>
                    <a:pt x="2908" y="9070"/>
                  </a:cubicBezTo>
                  <a:cubicBezTo>
                    <a:pt x="4154" y="5554"/>
                    <a:pt x="5815" y="2791"/>
                    <a:pt x="7338" y="1284"/>
                  </a:cubicBezTo>
                  <a:cubicBezTo>
                    <a:pt x="8862" y="-223"/>
                    <a:pt x="10246" y="-474"/>
                    <a:pt x="12046" y="907"/>
                  </a:cubicBezTo>
                  <a:cubicBezTo>
                    <a:pt x="13846" y="2289"/>
                    <a:pt x="16062" y="5303"/>
                    <a:pt x="17723" y="8693"/>
                  </a:cubicBezTo>
                  <a:cubicBezTo>
                    <a:pt x="19385" y="12084"/>
                    <a:pt x="20492" y="15852"/>
                    <a:pt x="21600" y="196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7" name="Line"/>
            <p:cNvSpPr/>
            <p:nvPr/>
          </p:nvSpPr>
          <p:spPr>
            <a:xfrm>
              <a:off x="5353474" y="3763434"/>
              <a:ext cx="108658" cy="337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1" h="21281" fill="norm" stroke="1" extrusionOk="0">
                  <a:moveTo>
                    <a:pt x="20921" y="1490"/>
                  </a:moveTo>
                  <a:cubicBezTo>
                    <a:pt x="20106" y="823"/>
                    <a:pt x="19291" y="157"/>
                    <a:pt x="17864" y="23"/>
                  </a:cubicBezTo>
                  <a:cubicBezTo>
                    <a:pt x="16438" y="-110"/>
                    <a:pt x="14400" y="290"/>
                    <a:pt x="11344" y="2290"/>
                  </a:cubicBezTo>
                  <a:cubicBezTo>
                    <a:pt x="8287" y="4290"/>
                    <a:pt x="4212" y="7890"/>
                    <a:pt x="1970" y="10890"/>
                  </a:cubicBezTo>
                  <a:cubicBezTo>
                    <a:pt x="-271" y="13890"/>
                    <a:pt x="-679" y="16290"/>
                    <a:pt x="1155" y="18023"/>
                  </a:cubicBezTo>
                  <a:cubicBezTo>
                    <a:pt x="2989" y="19757"/>
                    <a:pt x="7064" y="20823"/>
                    <a:pt x="10325" y="21157"/>
                  </a:cubicBezTo>
                  <a:cubicBezTo>
                    <a:pt x="13585" y="21490"/>
                    <a:pt x="16030" y="21090"/>
                    <a:pt x="18476" y="206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8" name="Line"/>
            <p:cNvSpPr/>
            <p:nvPr/>
          </p:nvSpPr>
          <p:spPr>
            <a:xfrm>
              <a:off x="5516334" y="3837887"/>
              <a:ext cx="193448" cy="186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373" fill="norm" stroke="1" extrusionOk="0">
                  <a:moveTo>
                    <a:pt x="20048" y="0"/>
                  </a:moveTo>
                  <a:cubicBezTo>
                    <a:pt x="16527" y="6067"/>
                    <a:pt x="13005" y="12135"/>
                    <a:pt x="10657" y="15654"/>
                  </a:cubicBezTo>
                  <a:cubicBezTo>
                    <a:pt x="8309" y="19173"/>
                    <a:pt x="7135" y="20144"/>
                    <a:pt x="5961" y="20751"/>
                  </a:cubicBezTo>
                  <a:cubicBezTo>
                    <a:pt x="4787" y="21357"/>
                    <a:pt x="3614" y="21600"/>
                    <a:pt x="2674" y="21115"/>
                  </a:cubicBezTo>
                  <a:cubicBezTo>
                    <a:pt x="1735" y="20629"/>
                    <a:pt x="1031" y="19416"/>
                    <a:pt x="561" y="18081"/>
                  </a:cubicBezTo>
                  <a:cubicBezTo>
                    <a:pt x="92" y="16746"/>
                    <a:pt x="-143" y="15290"/>
                    <a:pt x="92" y="14076"/>
                  </a:cubicBezTo>
                  <a:cubicBezTo>
                    <a:pt x="327" y="12863"/>
                    <a:pt x="1031" y="11892"/>
                    <a:pt x="2087" y="11407"/>
                  </a:cubicBezTo>
                  <a:cubicBezTo>
                    <a:pt x="3144" y="10921"/>
                    <a:pt x="4553" y="10921"/>
                    <a:pt x="7840" y="12499"/>
                  </a:cubicBezTo>
                  <a:cubicBezTo>
                    <a:pt x="11127" y="14076"/>
                    <a:pt x="16292" y="17231"/>
                    <a:pt x="21457" y="20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9" name="Line"/>
            <p:cNvSpPr/>
            <p:nvPr/>
          </p:nvSpPr>
          <p:spPr>
            <a:xfrm>
              <a:off x="5760581" y="3793437"/>
              <a:ext cx="73264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8" h="21600" fill="norm" stroke="1" extrusionOk="0">
                  <a:moveTo>
                    <a:pt x="0" y="0"/>
                  </a:moveTo>
                  <a:cubicBezTo>
                    <a:pt x="6000" y="2604"/>
                    <a:pt x="12000" y="5209"/>
                    <a:pt x="15900" y="8043"/>
                  </a:cubicBezTo>
                  <a:cubicBezTo>
                    <a:pt x="19800" y="10877"/>
                    <a:pt x="21600" y="13940"/>
                    <a:pt x="20400" y="16238"/>
                  </a:cubicBezTo>
                  <a:cubicBezTo>
                    <a:pt x="19200" y="18536"/>
                    <a:pt x="15000" y="20068"/>
                    <a:pt x="108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0" name="Line"/>
            <p:cNvSpPr/>
            <p:nvPr/>
          </p:nvSpPr>
          <p:spPr>
            <a:xfrm>
              <a:off x="5900281" y="3717237"/>
              <a:ext cx="96153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2" h="21600" fill="norm" stroke="1" extrusionOk="0">
                  <a:moveTo>
                    <a:pt x="0" y="0"/>
                  </a:moveTo>
                  <a:cubicBezTo>
                    <a:pt x="6300" y="2215"/>
                    <a:pt x="12600" y="4431"/>
                    <a:pt x="16425" y="7034"/>
                  </a:cubicBezTo>
                  <a:cubicBezTo>
                    <a:pt x="20250" y="9637"/>
                    <a:pt x="21600" y="12628"/>
                    <a:pt x="19350" y="15120"/>
                  </a:cubicBezTo>
                  <a:cubicBezTo>
                    <a:pt x="17100" y="17612"/>
                    <a:pt x="11250" y="19606"/>
                    <a:pt x="54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1" name="Line"/>
            <p:cNvSpPr/>
            <p:nvPr/>
          </p:nvSpPr>
          <p:spPr>
            <a:xfrm>
              <a:off x="6598781" y="3955543"/>
              <a:ext cx="24765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354" y="11918"/>
                    <a:pt x="10708" y="3818"/>
                    <a:pt x="14308" y="1118"/>
                  </a:cubicBezTo>
                  <a:cubicBezTo>
                    <a:pt x="17908" y="-1582"/>
                    <a:pt x="19754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2" name="Line"/>
            <p:cNvSpPr/>
            <p:nvPr/>
          </p:nvSpPr>
          <p:spPr>
            <a:xfrm>
              <a:off x="6592431" y="4066487"/>
              <a:ext cx="273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60" y="18000"/>
                    <a:pt x="11721" y="14400"/>
                    <a:pt x="15321" y="10800"/>
                  </a:cubicBezTo>
                  <a:cubicBezTo>
                    <a:pt x="18921" y="7200"/>
                    <a:pt x="2026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3" name="Line"/>
            <p:cNvSpPr/>
            <p:nvPr/>
          </p:nvSpPr>
          <p:spPr>
            <a:xfrm>
              <a:off x="7028200" y="3900600"/>
              <a:ext cx="224924" cy="272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6" h="20870" fill="norm" stroke="1" extrusionOk="0">
                  <a:moveTo>
                    <a:pt x="17305" y="547"/>
                  </a:moveTo>
                  <a:cubicBezTo>
                    <a:pt x="14752" y="60"/>
                    <a:pt x="12199" y="-427"/>
                    <a:pt x="9450" y="629"/>
                  </a:cubicBezTo>
                  <a:cubicBezTo>
                    <a:pt x="6701" y="1684"/>
                    <a:pt x="3756" y="4283"/>
                    <a:pt x="1988" y="7287"/>
                  </a:cubicBezTo>
                  <a:cubicBezTo>
                    <a:pt x="221" y="10292"/>
                    <a:pt x="-368" y="13702"/>
                    <a:pt x="221" y="16220"/>
                  </a:cubicBezTo>
                  <a:cubicBezTo>
                    <a:pt x="810" y="18737"/>
                    <a:pt x="2577" y="20361"/>
                    <a:pt x="5327" y="20767"/>
                  </a:cubicBezTo>
                  <a:cubicBezTo>
                    <a:pt x="8076" y="21173"/>
                    <a:pt x="11807" y="20361"/>
                    <a:pt x="14654" y="18656"/>
                  </a:cubicBezTo>
                  <a:cubicBezTo>
                    <a:pt x="17501" y="16950"/>
                    <a:pt x="19465" y="14352"/>
                    <a:pt x="20348" y="12078"/>
                  </a:cubicBezTo>
                  <a:cubicBezTo>
                    <a:pt x="21232" y="9805"/>
                    <a:pt x="21036" y="7856"/>
                    <a:pt x="19367" y="6150"/>
                  </a:cubicBezTo>
                  <a:cubicBezTo>
                    <a:pt x="17697" y="4445"/>
                    <a:pt x="14556" y="2984"/>
                    <a:pt x="11414" y="1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4" name="Line"/>
            <p:cNvSpPr/>
            <p:nvPr/>
          </p:nvSpPr>
          <p:spPr>
            <a:xfrm>
              <a:off x="795876" y="1831287"/>
              <a:ext cx="100606" cy="163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2" h="21600" fill="norm" stroke="1" extrusionOk="0">
                  <a:moveTo>
                    <a:pt x="20952" y="0"/>
                  </a:moveTo>
                  <a:cubicBezTo>
                    <a:pt x="18748" y="308"/>
                    <a:pt x="16544" y="616"/>
                    <a:pt x="14781" y="1135"/>
                  </a:cubicBezTo>
                  <a:cubicBezTo>
                    <a:pt x="13017" y="1653"/>
                    <a:pt x="11695" y="2381"/>
                    <a:pt x="10813" y="3236"/>
                  </a:cubicBezTo>
                  <a:cubicBezTo>
                    <a:pt x="9932" y="4090"/>
                    <a:pt x="9491" y="5071"/>
                    <a:pt x="9491" y="6065"/>
                  </a:cubicBezTo>
                  <a:cubicBezTo>
                    <a:pt x="9491" y="7060"/>
                    <a:pt x="9932" y="8068"/>
                    <a:pt x="10593" y="9063"/>
                  </a:cubicBezTo>
                  <a:cubicBezTo>
                    <a:pt x="11254" y="10058"/>
                    <a:pt x="12136" y="11038"/>
                    <a:pt x="12576" y="12103"/>
                  </a:cubicBezTo>
                  <a:cubicBezTo>
                    <a:pt x="13017" y="13167"/>
                    <a:pt x="13017" y="14316"/>
                    <a:pt x="12356" y="15226"/>
                  </a:cubicBezTo>
                  <a:cubicBezTo>
                    <a:pt x="11695" y="16137"/>
                    <a:pt x="10372" y="16809"/>
                    <a:pt x="7948" y="17678"/>
                  </a:cubicBezTo>
                  <a:cubicBezTo>
                    <a:pt x="5523" y="18546"/>
                    <a:pt x="1997" y="19611"/>
                    <a:pt x="674" y="20297"/>
                  </a:cubicBezTo>
                  <a:cubicBezTo>
                    <a:pt x="-648" y="20984"/>
                    <a:pt x="234" y="21292"/>
                    <a:pt x="11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5" name="Line"/>
            <p:cNvSpPr/>
            <p:nvPr/>
          </p:nvSpPr>
          <p:spPr>
            <a:xfrm>
              <a:off x="731381" y="1710637"/>
              <a:ext cx="7979046" cy="1803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8" h="21600" fill="norm" stroke="1" extrusionOk="0">
                  <a:moveTo>
                    <a:pt x="327" y="2434"/>
                  </a:moveTo>
                  <a:cubicBezTo>
                    <a:pt x="407" y="2282"/>
                    <a:pt x="487" y="2130"/>
                    <a:pt x="639" y="2066"/>
                  </a:cubicBezTo>
                  <a:cubicBezTo>
                    <a:pt x="791" y="2003"/>
                    <a:pt x="1014" y="2028"/>
                    <a:pt x="1240" y="2015"/>
                  </a:cubicBezTo>
                  <a:cubicBezTo>
                    <a:pt x="1467" y="2003"/>
                    <a:pt x="1696" y="1952"/>
                    <a:pt x="1908" y="1863"/>
                  </a:cubicBezTo>
                  <a:cubicBezTo>
                    <a:pt x="2120" y="1775"/>
                    <a:pt x="2315" y="1648"/>
                    <a:pt x="2532" y="1521"/>
                  </a:cubicBezTo>
                  <a:cubicBezTo>
                    <a:pt x="2750" y="1394"/>
                    <a:pt x="2991" y="1268"/>
                    <a:pt x="3211" y="1166"/>
                  </a:cubicBezTo>
                  <a:cubicBezTo>
                    <a:pt x="3432" y="1065"/>
                    <a:pt x="3632" y="989"/>
                    <a:pt x="3836" y="913"/>
                  </a:cubicBezTo>
                  <a:cubicBezTo>
                    <a:pt x="4039" y="837"/>
                    <a:pt x="4246" y="761"/>
                    <a:pt x="4460" y="697"/>
                  </a:cubicBezTo>
                  <a:cubicBezTo>
                    <a:pt x="4675" y="634"/>
                    <a:pt x="4899" y="583"/>
                    <a:pt x="5134" y="532"/>
                  </a:cubicBezTo>
                  <a:cubicBezTo>
                    <a:pt x="5368" y="482"/>
                    <a:pt x="5615" y="431"/>
                    <a:pt x="5824" y="393"/>
                  </a:cubicBezTo>
                  <a:cubicBezTo>
                    <a:pt x="6033" y="355"/>
                    <a:pt x="6205" y="330"/>
                    <a:pt x="6377" y="304"/>
                  </a:cubicBezTo>
                  <a:cubicBezTo>
                    <a:pt x="6549" y="279"/>
                    <a:pt x="6721" y="254"/>
                    <a:pt x="6901" y="241"/>
                  </a:cubicBezTo>
                  <a:cubicBezTo>
                    <a:pt x="7082" y="228"/>
                    <a:pt x="7271" y="228"/>
                    <a:pt x="7457" y="215"/>
                  </a:cubicBezTo>
                  <a:cubicBezTo>
                    <a:pt x="7643" y="203"/>
                    <a:pt x="7826" y="177"/>
                    <a:pt x="8013" y="165"/>
                  </a:cubicBezTo>
                  <a:cubicBezTo>
                    <a:pt x="8199" y="152"/>
                    <a:pt x="8388" y="152"/>
                    <a:pt x="8577" y="152"/>
                  </a:cubicBezTo>
                  <a:cubicBezTo>
                    <a:pt x="8766" y="152"/>
                    <a:pt x="8955" y="152"/>
                    <a:pt x="9141" y="152"/>
                  </a:cubicBezTo>
                  <a:cubicBezTo>
                    <a:pt x="9328" y="152"/>
                    <a:pt x="9511" y="152"/>
                    <a:pt x="9697" y="152"/>
                  </a:cubicBezTo>
                  <a:cubicBezTo>
                    <a:pt x="9883" y="152"/>
                    <a:pt x="10072" y="152"/>
                    <a:pt x="10264" y="139"/>
                  </a:cubicBezTo>
                  <a:cubicBezTo>
                    <a:pt x="10456" y="127"/>
                    <a:pt x="10651" y="101"/>
                    <a:pt x="10906" y="76"/>
                  </a:cubicBezTo>
                  <a:cubicBezTo>
                    <a:pt x="11161" y="51"/>
                    <a:pt x="11476" y="25"/>
                    <a:pt x="11731" y="13"/>
                  </a:cubicBezTo>
                  <a:cubicBezTo>
                    <a:pt x="11986" y="0"/>
                    <a:pt x="12181" y="0"/>
                    <a:pt x="12376" y="0"/>
                  </a:cubicBezTo>
                  <a:cubicBezTo>
                    <a:pt x="12570" y="0"/>
                    <a:pt x="12765" y="0"/>
                    <a:pt x="12969" y="0"/>
                  </a:cubicBezTo>
                  <a:cubicBezTo>
                    <a:pt x="13172" y="0"/>
                    <a:pt x="13384" y="0"/>
                    <a:pt x="13585" y="0"/>
                  </a:cubicBezTo>
                  <a:cubicBezTo>
                    <a:pt x="13785" y="0"/>
                    <a:pt x="13974" y="0"/>
                    <a:pt x="14169" y="13"/>
                  </a:cubicBezTo>
                  <a:cubicBezTo>
                    <a:pt x="14364" y="25"/>
                    <a:pt x="14564" y="51"/>
                    <a:pt x="14759" y="76"/>
                  </a:cubicBezTo>
                  <a:cubicBezTo>
                    <a:pt x="14954" y="101"/>
                    <a:pt x="15143" y="127"/>
                    <a:pt x="15323" y="152"/>
                  </a:cubicBezTo>
                  <a:cubicBezTo>
                    <a:pt x="15504" y="177"/>
                    <a:pt x="15676" y="203"/>
                    <a:pt x="15885" y="241"/>
                  </a:cubicBezTo>
                  <a:cubicBezTo>
                    <a:pt x="16094" y="279"/>
                    <a:pt x="16340" y="330"/>
                    <a:pt x="16581" y="393"/>
                  </a:cubicBezTo>
                  <a:cubicBezTo>
                    <a:pt x="16822" y="456"/>
                    <a:pt x="17057" y="532"/>
                    <a:pt x="17277" y="608"/>
                  </a:cubicBezTo>
                  <a:cubicBezTo>
                    <a:pt x="17498" y="685"/>
                    <a:pt x="17704" y="761"/>
                    <a:pt x="17910" y="824"/>
                  </a:cubicBezTo>
                  <a:cubicBezTo>
                    <a:pt x="18116" y="887"/>
                    <a:pt x="18323" y="938"/>
                    <a:pt x="18549" y="1001"/>
                  </a:cubicBezTo>
                  <a:cubicBezTo>
                    <a:pt x="18775" y="1065"/>
                    <a:pt x="19022" y="1141"/>
                    <a:pt x="19254" y="1192"/>
                  </a:cubicBezTo>
                  <a:cubicBezTo>
                    <a:pt x="19486" y="1242"/>
                    <a:pt x="19704" y="1268"/>
                    <a:pt x="19918" y="1293"/>
                  </a:cubicBezTo>
                  <a:cubicBezTo>
                    <a:pt x="20133" y="1318"/>
                    <a:pt x="20345" y="1344"/>
                    <a:pt x="20569" y="1369"/>
                  </a:cubicBezTo>
                  <a:cubicBezTo>
                    <a:pt x="20792" y="1394"/>
                    <a:pt x="21027" y="1420"/>
                    <a:pt x="21173" y="1432"/>
                  </a:cubicBezTo>
                  <a:cubicBezTo>
                    <a:pt x="21319" y="1445"/>
                    <a:pt x="21377" y="1445"/>
                    <a:pt x="21420" y="1470"/>
                  </a:cubicBezTo>
                  <a:cubicBezTo>
                    <a:pt x="21462" y="1496"/>
                    <a:pt x="21491" y="1546"/>
                    <a:pt x="21508" y="1800"/>
                  </a:cubicBezTo>
                  <a:cubicBezTo>
                    <a:pt x="21526" y="2054"/>
                    <a:pt x="21531" y="2510"/>
                    <a:pt x="21543" y="3156"/>
                  </a:cubicBezTo>
                  <a:cubicBezTo>
                    <a:pt x="21554" y="3803"/>
                    <a:pt x="21571" y="4639"/>
                    <a:pt x="21583" y="5552"/>
                  </a:cubicBezTo>
                  <a:cubicBezTo>
                    <a:pt x="21594" y="6465"/>
                    <a:pt x="21600" y="7454"/>
                    <a:pt x="21597" y="8417"/>
                  </a:cubicBezTo>
                  <a:cubicBezTo>
                    <a:pt x="21594" y="9380"/>
                    <a:pt x="21583" y="10318"/>
                    <a:pt x="21574" y="11193"/>
                  </a:cubicBezTo>
                  <a:cubicBezTo>
                    <a:pt x="21566" y="12068"/>
                    <a:pt x="21560" y="12879"/>
                    <a:pt x="21546" y="13639"/>
                  </a:cubicBezTo>
                  <a:cubicBezTo>
                    <a:pt x="21531" y="14400"/>
                    <a:pt x="21508" y="15110"/>
                    <a:pt x="21465" y="15845"/>
                  </a:cubicBezTo>
                  <a:cubicBezTo>
                    <a:pt x="21422" y="16580"/>
                    <a:pt x="21359" y="17341"/>
                    <a:pt x="21291" y="17848"/>
                  </a:cubicBezTo>
                  <a:cubicBezTo>
                    <a:pt x="21222" y="18355"/>
                    <a:pt x="21147" y="18608"/>
                    <a:pt x="21018" y="18811"/>
                  </a:cubicBezTo>
                  <a:cubicBezTo>
                    <a:pt x="20890" y="19014"/>
                    <a:pt x="20706" y="19166"/>
                    <a:pt x="20494" y="19255"/>
                  </a:cubicBezTo>
                  <a:cubicBezTo>
                    <a:pt x="20282" y="19344"/>
                    <a:pt x="20042" y="19369"/>
                    <a:pt x="19827" y="19394"/>
                  </a:cubicBezTo>
                  <a:cubicBezTo>
                    <a:pt x="19612" y="19420"/>
                    <a:pt x="19423" y="19445"/>
                    <a:pt x="19205" y="19470"/>
                  </a:cubicBezTo>
                  <a:cubicBezTo>
                    <a:pt x="18987" y="19496"/>
                    <a:pt x="18741" y="19521"/>
                    <a:pt x="18503" y="19546"/>
                  </a:cubicBezTo>
                  <a:cubicBezTo>
                    <a:pt x="18265" y="19572"/>
                    <a:pt x="18036" y="19597"/>
                    <a:pt x="17804" y="19635"/>
                  </a:cubicBezTo>
                  <a:cubicBezTo>
                    <a:pt x="17572" y="19673"/>
                    <a:pt x="17337" y="19724"/>
                    <a:pt x="17134" y="19762"/>
                  </a:cubicBezTo>
                  <a:cubicBezTo>
                    <a:pt x="16931" y="19800"/>
                    <a:pt x="16759" y="19825"/>
                    <a:pt x="16581" y="19851"/>
                  </a:cubicBezTo>
                  <a:cubicBezTo>
                    <a:pt x="16403" y="19876"/>
                    <a:pt x="16220" y="19901"/>
                    <a:pt x="16042" y="19927"/>
                  </a:cubicBezTo>
                  <a:cubicBezTo>
                    <a:pt x="15865" y="19952"/>
                    <a:pt x="15693" y="19977"/>
                    <a:pt x="15464" y="20003"/>
                  </a:cubicBezTo>
                  <a:cubicBezTo>
                    <a:pt x="15235" y="20028"/>
                    <a:pt x="14948" y="20054"/>
                    <a:pt x="14702" y="20079"/>
                  </a:cubicBezTo>
                  <a:cubicBezTo>
                    <a:pt x="14455" y="20104"/>
                    <a:pt x="14249" y="20130"/>
                    <a:pt x="14049" y="20155"/>
                  </a:cubicBezTo>
                  <a:cubicBezTo>
                    <a:pt x="13848" y="20180"/>
                    <a:pt x="13653" y="20206"/>
                    <a:pt x="13456" y="20218"/>
                  </a:cubicBezTo>
                  <a:cubicBezTo>
                    <a:pt x="13258" y="20231"/>
                    <a:pt x="13057" y="20231"/>
                    <a:pt x="12854" y="20231"/>
                  </a:cubicBezTo>
                  <a:cubicBezTo>
                    <a:pt x="12651" y="20231"/>
                    <a:pt x="12444" y="20231"/>
                    <a:pt x="12227" y="20244"/>
                  </a:cubicBezTo>
                  <a:cubicBezTo>
                    <a:pt x="12009" y="20256"/>
                    <a:pt x="11780" y="20282"/>
                    <a:pt x="11556" y="20307"/>
                  </a:cubicBezTo>
                  <a:cubicBezTo>
                    <a:pt x="11333" y="20332"/>
                    <a:pt x="11115" y="20358"/>
                    <a:pt x="10895" y="20370"/>
                  </a:cubicBezTo>
                  <a:cubicBezTo>
                    <a:pt x="10674" y="20383"/>
                    <a:pt x="10451" y="20383"/>
                    <a:pt x="10230" y="20383"/>
                  </a:cubicBezTo>
                  <a:cubicBezTo>
                    <a:pt x="10009" y="20383"/>
                    <a:pt x="9792" y="20383"/>
                    <a:pt x="9577" y="20396"/>
                  </a:cubicBezTo>
                  <a:cubicBezTo>
                    <a:pt x="9362" y="20408"/>
                    <a:pt x="9150" y="20434"/>
                    <a:pt x="8932" y="20446"/>
                  </a:cubicBezTo>
                  <a:cubicBezTo>
                    <a:pt x="8714" y="20459"/>
                    <a:pt x="8491" y="20459"/>
                    <a:pt x="8268" y="20459"/>
                  </a:cubicBezTo>
                  <a:cubicBezTo>
                    <a:pt x="8044" y="20459"/>
                    <a:pt x="7821" y="20459"/>
                    <a:pt x="7609" y="20459"/>
                  </a:cubicBezTo>
                  <a:cubicBezTo>
                    <a:pt x="7397" y="20459"/>
                    <a:pt x="7196" y="20459"/>
                    <a:pt x="6987" y="20459"/>
                  </a:cubicBezTo>
                  <a:cubicBezTo>
                    <a:pt x="6778" y="20459"/>
                    <a:pt x="6560" y="20459"/>
                    <a:pt x="6348" y="20459"/>
                  </a:cubicBezTo>
                  <a:cubicBezTo>
                    <a:pt x="6136" y="20459"/>
                    <a:pt x="5930" y="20459"/>
                    <a:pt x="5732" y="20459"/>
                  </a:cubicBezTo>
                  <a:cubicBezTo>
                    <a:pt x="5535" y="20459"/>
                    <a:pt x="5346" y="20459"/>
                    <a:pt x="5154" y="20459"/>
                  </a:cubicBezTo>
                  <a:cubicBezTo>
                    <a:pt x="4962" y="20459"/>
                    <a:pt x="4767" y="20459"/>
                    <a:pt x="4532" y="20472"/>
                  </a:cubicBezTo>
                  <a:cubicBezTo>
                    <a:pt x="4297" y="20485"/>
                    <a:pt x="4022" y="20510"/>
                    <a:pt x="3787" y="20523"/>
                  </a:cubicBezTo>
                  <a:cubicBezTo>
                    <a:pt x="3552" y="20535"/>
                    <a:pt x="3357" y="20535"/>
                    <a:pt x="3120" y="20548"/>
                  </a:cubicBezTo>
                  <a:cubicBezTo>
                    <a:pt x="2882" y="20561"/>
                    <a:pt x="2601" y="20586"/>
                    <a:pt x="2340" y="20624"/>
                  </a:cubicBezTo>
                  <a:cubicBezTo>
                    <a:pt x="2080" y="20662"/>
                    <a:pt x="1839" y="20713"/>
                    <a:pt x="1610" y="20763"/>
                  </a:cubicBezTo>
                  <a:cubicBezTo>
                    <a:pt x="1381" y="20814"/>
                    <a:pt x="1163" y="20865"/>
                    <a:pt x="914" y="20992"/>
                  </a:cubicBezTo>
                  <a:cubicBezTo>
                    <a:pt x="665" y="21118"/>
                    <a:pt x="384" y="21321"/>
                    <a:pt x="226" y="21435"/>
                  </a:cubicBezTo>
                  <a:cubicBezTo>
                    <a:pt x="69" y="21549"/>
                    <a:pt x="34" y="215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6" name="Line"/>
            <p:cNvSpPr/>
            <p:nvPr/>
          </p:nvSpPr>
          <p:spPr>
            <a:xfrm>
              <a:off x="7075031" y="3166160"/>
              <a:ext cx="863601" cy="93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9" fill="norm" stroke="1" extrusionOk="0">
                  <a:moveTo>
                    <a:pt x="0" y="21289"/>
                  </a:moveTo>
                  <a:cubicBezTo>
                    <a:pt x="688" y="17449"/>
                    <a:pt x="1376" y="13609"/>
                    <a:pt x="2806" y="10009"/>
                  </a:cubicBezTo>
                  <a:cubicBezTo>
                    <a:pt x="4235" y="6409"/>
                    <a:pt x="6406" y="3049"/>
                    <a:pt x="8524" y="1369"/>
                  </a:cubicBezTo>
                  <a:cubicBezTo>
                    <a:pt x="10641" y="-311"/>
                    <a:pt x="12706" y="-311"/>
                    <a:pt x="14771" y="649"/>
                  </a:cubicBezTo>
                  <a:cubicBezTo>
                    <a:pt x="16835" y="1609"/>
                    <a:pt x="18900" y="3529"/>
                    <a:pt x="20038" y="5449"/>
                  </a:cubicBezTo>
                  <a:cubicBezTo>
                    <a:pt x="21176" y="7369"/>
                    <a:pt x="21388" y="9289"/>
                    <a:pt x="21600" y="112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7" name="Line"/>
            <p:cNvSpPr/>
            <p:nvPr/>
          </p:nvSpPr>
          <p:spPr>
            <a:xfrm>
              <a:off x="7182981" y="3257920"/>
              <a:ext cx="742951" cy="52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77" y="15552"/>
                    <a:pt x="4554" y="9504"/>
                    <a:pt x="6769" y="5616"/>
                  </a:cubicBezTo>
                  <a:cubicBezTo>
                    <a:pt x="8985" y="1728"/>
                    <a:pt x="11138" y="0"/>
                    <a:pt x="13600" y="0"/>
                  </a:cubicBezTo>
                  <a:cubicBezTo>
                    <a:pt x="16062" y="0"/>
                    <a:pt x="18831" y="1728"/>
                    <a:pt x="21600" y="3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8" name="Line"/>
            <p:cNvSpPr/>
            <p:nvPr/>
          </p:nvSpPr>
          <p:spPr>
            <a:xfrm>
              <a:off x="-1" y="4352237"/>
              <a:ext cx="11805783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8" h="21600" fill="norm" stroke="1" extrusionOk="0">
                  <a:moveTo>
                    <a:pt x="37" y="21600"/>
                  </a:moveTo>
                  <a:cubicBezTo>
                    <a:pt x="17" y="21338"/>
                    <a:pt x="-2" y="21076"/>
                    <a:pt x="0" y="20880"/>
                  </a:cubicBezTo>
                  <a:cubicBezTo>
                    <a:pt x="2" y="20684"/>
                    <a:pt x="25" y="20553"/>
                    <a:pt x="104" y="20422"/>
                  </a:cubicBezTo>
                  <a:cubicBezTo>
                    <a:pt x="184" y="20291"/>
                    <a:pt x="319" y="20160"/>
                    <a:pt x="461" y="20029"/>
                  </a:cubicBezTo>
                  <a:cubicBezTo>
                    <a:pt x="602" y="19898"/>
                    <a:pt x="749" y="19767"/>
                    <a:pt x="896" y="19571"/>
                  </a:cubicBezTo>
                  <a:cubicBezTo>
                    <a:pt x="1044" y="19375"/>
                    <a:pt x="1191" y="19113"/>
                    <a:pt x="1332" y="18851"/>
                  </a:cubicBezTo>
                  <a:cubicBezTo>
                    <a:pt x="1473" y="18589"/>
                    <a:pt x="1609" y="18327"/>
                    <a:pt x="1754" y="18000"/>
                  </a:cubicBezTo>
                  <a:cubicBezTo>
                    <a:pt x="1899" y="17673"/>
                    <a:pt x="2054" y="17280"/>
                    <a:pt x="2188" y="16887"/>
                  </a:cubicBezTo>
                  <a:cubicBezTo>
                    <a:pt x="2321" y="16495"/>
                    <a:pt x="2434" y="16102"/>
                    <a:pt x="2554" y="15775"/>
                  </a:cubicBezTo>
                  <a:cubicBezTo>
                    <a:pt x="2674" y="15447"/>
                    <a:pt x="2802" y="15185"/>
                    <a:pt x="2929" y="14858"/>
                  </a:cubicBezTo>
                  <a:cubicBezTo>
                    <a:pt x="3057" y="14531"/>
                    <a:pt x="3185" y="14138"/>
                    <a:pt x="3319" y="13811"/>
                  </a:cubicBezTo>
                  <a:cubicBezTo>
                    <a:pt x="3452" y="13484"/>
                    <a:pt x="3592" y="13222"/>
                    <a:pt x="3743" y="12829"/>
                  </a:cubicBezTo>
                  <a:cubicBezTo>
                    <a:pt x="3894" y="12436"/>
                    <a:pt x="4056" y="11913"/>
                    <a:pt x="4221" y="11455"/>
                  </a:cubicBezTo>
                  <a:cubicBezTo>
                    <a:pt x="4385" y="10996"/>
                    <a:pt x="4552" y="10604"/>
                    <a:pt x="4678" y="10342"/>
                  </a:cubicBezTo>
                  <a:cubicBezTo>
                    <a:pt x="4804" y="10080"/>
                    <a:pt x="4889" y="9949"/>
                    <a:pt x="4980" y="9753"/>
                  </a:cubicBezTo>
                  <a:cubicBezTo>
                    <a:pt x="5071" y="9556"/>
                    <a:pt x="5168" y="9295"/>
                    <a:pt x="5259" y="9033"/>
                  </a:cubicBezTo>
                  <a:cubicBezTo>
                    <a:pt x="5350" y="8771"/>
                    <a:pt x="5435" y="8509"/>
                    <a:pt x="5534" y="8313"/>
                  </a:cubicBezTo>
                  <a:cubicBezTo>
                    <a:pt x="5632" y="8116"/>
                    <a:pt x="5745" y="7985"/>
                    <a:pt x="5851" y="7789"/>
                  </a:cubicBezTo>
                  <a:cubicBezTo>
                    <a:pt x="5958" y="7593"/>
                    <a:pt x="6058" y="7331"/>
                    <a:pt x="6157" y="7069"/>
                  </a:cubicBezTo>
                  <a:cubicBezTo>
                    <a:pt x="6256" y="6807"/>
                    <a:pt x="6353" y="6545"/>
                    <a:pt x="6455" y="6349"/>
                  </a:cubicBezTo>
                  <a:cubicBezTo>
                    <a:pt x="6558" y="6153"/>
                    <a:pt x="6666" y="6022"/>
                    <a:pt x="6778" y="5825"/>
                  </a:cubicBezTo>
                  <a:cubicBezTo>
                    <a:pt x="6891" y="5629"/>
                    <a:pt x="7007" y="5367"/>
                    <a:pt x="7121" y="5171"/>
                  </a:cubicBezTo>
                  <a:cubicBezTo>
                    <a:pt x="7235" y="4975"/>
                    <a:pt x="7348" y="4844"/>
                    <a:pt x="7462" y="4647"/>
                  </a:cubicBezTo>
                  <a:cubicBezTo>
                    <a:pt x="7576" y="4451"/>
                    <a:pt x="7692" y="4189"/>
                    <a:pt x="7805" y="3993"/>
                  </a:cubicBezTo>
                  <a:cubicBezTo>
                    <a:pt x="7917" y="3796"/>
                    <a:pt x="8025" y="3665"/>
                    <a:pt x="8142" y="3535"/>
                  </a:cubicBezTo>
                  <a:cubicBezTo>
                    <a:pt x="8258" y="3404"/>
                    <a:pt x="8382" y="3273"/>
                    <a:pt x="8502" y="3142"/>
                  </a:cubicBezTo>
                  <a:cubicBezTo>
                    <a:pt x="8622" y="3011"/>
                    <a:pt x="8738" y="2880"/>
                    <a:pt x="8860" y="2749"/>
                  </a:cubicBezTo>
                  <a:cubicBezTo>
                    <a:pt x="8982" y="2618"/>
                    <a:pt x="9110" y="2487"/>
                    <a:pt x="9230" y="2356"/>
                  </a:cubicBezTo>
                  <a:cubicBezTo>
                    <a:pt x="9350" y="2225"/>
                    <a:pt x="9462" y="2095"/>
                    <a:pt x="9586" y="1964"/>
                  </a:cubicBezTo>
                  <a:cubicBezTo>
                    <a:pt x="9710" y="1833"/>
                    <a:pt x="9845" y="1702"/>
                    <a:pt x="9975" y="1571"/>
                  </a:cubicBezTo>
                  <a:cubicBezTo>
                    <a:pt x="10105" y="1440"/>
                    <a:pt x="10229" y="1309"/>
                    <a:pt x="10357" y="1244"/>
                  </a:cubicBezTo>
                  <a:cubicBezTo>
                    <a:pt x="10484" y="1178"/>
                    <a:pt x="10616" y="1178"/>
                    <a:pt x="10744" y="1113"/>
                  </a:cubicBezTo>
                  <a:cubicBezTo>
                    <a:pt x="10872" y="1047"/>
                    <a:pt x="10995" y="916"/>
                    <a:pt x="11127" y="785"/>
                  </a:cubicBezTo>
                  <a:cubicBezTo>
                    <a:pt x="11259" y="655"/>
                    <a:pt x="11398" y="524"/>
                    <a:pt x="11536" y="458"/>
                  </a:cubicBezTo>
                  <a:cubicBezTo>
                    <a:pt x="11673" y="393"/>
                    <a:pt x="11809" y="393"/>
                    <a:pt x="11948" y="327"/>
                  </a:cubicBezTo>
                  <a:cubicBezTo>
                    <a:pt x="12087" y="262"/>
                    <a:pt x="12231" y="131"/>
                    <a:pt x="12366" y="65"/>
                  </a:cubicBezTo>
                  <a:cubicBezTo>
                    <a:pt x="12502" y="0"/>
                    <a:pt x="12630" y="0"/>
                    <a:pt x="12769" y="0"/>
                  </a:cubicBezTo>
                  <a:cubicBezTo>
                    <a:pt x="12908" y="0"/>
                    <a:pt x="13059" y="0"/>
                    <a:pt x="13207" y="0"/>
                  </a:cubicBezTo>
                  <a:cubicBezTo>
                    <a:pt x="13354" y="0"/>
                    <a:pt x="13497" y="0"/>
                    <a:pt x="13642" y="0"/>
                  </a:cubicBezTo>
                  <a:cubicBezTo>
                    <a:pt x="13787" y="0"/>
                    <a:pt x="13935" y="0"/>
                    <a:pt x="14076" y="0"/>
                  </a:cubicBezTo>
                  <a:cubicBezTo>
                    <a:pt x="14217" y="0"/>
                    <a:pt x="14353" y="0"/>
                    <a:pt x="14498" y="65"/>
                  </a:cubicBezTo>
                  <a:cubicBezTo>
                    <a:pt x="14643" y="131"/>
                    <a:pt x="14798" y="262"/>
                    <a:pt x="14947" y="393"/>
                  </a:cubicBezTo>
                  <a:cubicBezTo>
                    <a:pt x="15096" y="524"/>
                    <a:pt x="15240" y="655"/>
                    <a:pt x="15383" y="785"/>
                  </a:cubicBezTo>
                  <a:cubicBezTo>
                    <a:pt x="15526" y="916"/>
                    <a:pt x="15669" y="1047"/>
                    <a:pt x="15807" y="1244"/>
                  </a:cubicBezTo>
                  <a:cubicBezTo>
                    <a:pt x="15944" y="1440"/>
                    <a:pt x="16076" y="1702"/>
                    <a:pt x="16215" y="1898"/>
                  </a:cubicBezTo>
                  <a:cubicBezTo>
                    <a:pt x="16355" y="2095"/>
                    <a:pt x="16502" y="2225"/>
                    <a:pt x="16641" y="2422"/>
                  </a:cubicBezTo>
                  <a:cubicBezTo>
                    <a:pt x="16781" y="2618"/>
                    <a:pt x="16912" y="2880"/>
                    <a:pt x="17046" y="3142"/>
                  </a:cubicBezTo>
                  <a:cubicBezTo>
                    <a:pt x="17180" y="3404"/>
                    <a:pt x="17315" y="3665"/>
                    <a:pt x="17443" y="3927"/>
                  </a:cubicBezTo>
                  <a:cubicBezTo>
                    <a:pt x="17571" y="4189"/>
                    <a:pt x="17691" y="4451"/>
                    <a:pt x="17817" y="4647"/>
                  </a:cubicBezTo>
                  <a:cubicBezTo>
                    <a:pt x="17942" y="4844"/>
                    <a:pt x="18074" y="4975"/>
                    <a:pt x="18200" y="5171"/>
                  </a:cubicBezTo>
                  <a:cubicBezTo>
                    <a:pt x="18326" y="5367"/>
                    <a:pt x="18446" y="5629"/>
                    <a:pt x="18616" y="5956"/>
                  </a:cubicBezTo>
                  <a:cubicBezTo>
                    <a:pt x="18787" y="6284"/>
                    <a:pt x="19007" y="6676"/>
                    <a:pt x="19174" y="7004"/>
                  </a:cubicBezTo>
                  <a:cubicBezTo>
                    <a:pt x="19340" y="7331"/>
                    <a:pt x="19453" y="7593"/>
                    <a:pt x="19604" y="7855"/>
                  </a:cubicBezTo>
                  <a:cubicBezTo>
                    <a:pt x="19755" y="8116"/>
                    <a:pt x="19945" y="8378"/>
                    <a:pt x="20123" y="8705"/>
                  </a:cubicBezTo>
                  <a:cubicBezTo>
                    <a:pt x="20301" y="9033"/>
                    <a:pt x="20467" y="9425"/>
                    <a:pt x="20653" y="9949"/>
                  </a:cubicBezTo>
                  <a:cubicBezTo>
                    <a:pt x="20839" y="10473"/>
                    <a:pt x="21044" y="11127"/>
                    <a:pt x="21205" y="11782"/>
                  </a:cubicBezTo>
                  <a:cubicBezTo>
                    <a:pt x="21366" y="12436"/>
                    <a:pt x="21482" y="13091"/>
                    <a:pt x="21598" y="137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9" name="Line"/>
            <p:cNvSpPr/>
            <p:nvPr/>
          </p:nvSpPr>
          <p:spPr>
            <a:xfrm>
              <a:off x="119231" y="4959720"/>
              <a:ext cx="269251" cy="448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479" fill="norm" stroke="1" extrusionOk="0">
                  <a:moveTo>
                    <a:pt x="21466" y="1014"/>
                  </a:moveTo>
                  <a:cubicBezTo>
                    <a:pt x="18935" y="507"/>
                    <a:pt x="16403" y="0"/>
                    <a:pt x="13872" y="0"/>
                  </a:cubicBezTo>
                  <a:cubicBezTo>
                    <a:pt x="11341" y="0"/>
                    <a:pt x="8810" y="507"/>
                    <a:pt x="6869" y="1673"/>
                  </a:cubicBezTo>
                  <a:cubicBezTo>
                    <a:pt x="4929" y="2839"/>
                    <a:pt x="3579" y="4665"/>
                    <a:pt x="2566" y="6896"/>
                  </a:cubicBezTo>
                  <a:cubicBezTo>
                    <a:pt x="1553" y="9127"/>
                    <a:pt x="878" y="11763"/>
                    <a:pt x="457" y="13994"/>
                  </a:cubicBezTo>
                  <a:cubicBezTo>
                    <a:pt x="35" y="16225"/>
                    <a:pt x="-134" y="18051"/>
                    <a:pt x="119" y="19217"/>
                  </a:cubicBezTo>
                  <a:cubicBezTo>
                    <a:pt x="372" y="20383"/>
                    <a:pt x="1047" y="20890"/>
                    <a:pt x="2650" y="21194"/>
                  </a:cubicBezTo>
                  <a:cubicBezTo>
                    <a:pt x="4254" y="21499"/>
                    <a:pt x="6785" y="21600"/>
                    <a:pt x="9822" y="21296"/>
                  </a:cubicBezTo>
                  <a:cubicBezTo>
                    <a:pt x="12860" y="20992"/>
                    <a:pt x="16403" y="20282"/>
                    <a:pt x="19947" y="195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0" name="Line"/>
            <p:cNvSpPr/>
            <p:nvPr/>
          </p:nvSpPr>
          <p:spPr>
            <a:xfrm>
              <a:off x="166231" y="5222187"/>
              <a:ext cx="158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1" name="Line"/>
            <p:cNvSpPr/>
            <p:nvPr/>
          </p:nvSpPr>
          <p:spPr>
            <a:xfrm>
              <a:off x="510504" y="4927824"/>
              <a:ext cx="284378" cy="483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460" fill="norm" stroke="1" extrusionOk="0">
                  <a:moveTo>
                    <a:pt x="21496" y="101"/>
                  </a:moveTo>
                  <a:cubicBezTo>
                    <a:pt x="18616" y="7"/>
                    <a:pt x="15736" y="-87"/>
                    <a:pt x="13176" y="148"/>
                  </a:cubicBezTo>
                  <a:cubicBezTo>
                    <a:pt x="10616" y="383"/>
                    <a:pt x="8376" y="946"/>
                    <a:pt x="6536" y="1979"/>
                  </a:cubicBezTo>
                  <a:cubicBezTo>
                    <a:pt x="4696" y="3012"/>
                    <a:pt x="3256" y="4515"/>
                    <a:pt x="2536" y="6440"/>
                  </a:cubicBezTo>
                  <a:cubicBezTo>
                    <a:pt x="1816" y="8365"/>
                    <a:pt x="1816" y="10713"/>
                    <a:pt x="1496" y="13061"/>
                  </a:cubicBezTo>
                  <a:cubicBezTo>
                    <a:pt x="1176" y="15409"/>
                    <a:pt x="536" y="17756"/>
                    <a:pt x="216" y="19165"/>
                  </a:cubicBezTo>
                  <a:cubicBezTo>
                    <a:pt x="-104" y="20574"/>
                    <a:pt x="-104" y="21043"/>
                    <a:pt x="456" y="21278"/>
                  </a:cubicBezTo>
                  <a:cubicBezTo>
                    <a:pt x="1016" y="21513"/>
                    <a:pt x="2136" y="21513"/>
                    <a:pt x="4056" y="21325"/>
                  </a:cubicBezTo>
                  <a:cubicBezTo>
                    <a:pt x="5976" y="21137"/>
                    <a:pt x="8696" y="20762"/>
                    <a:pt x="11416" y="20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2" name="Line"/>
            <p:cNvSpPr/>
            <p:nvPr/>
          </p:nvSpPr>
          <p:spPr>
            <a:xfrm>
              <a:off x="881249" y="4991470"/>
              <a:ext cx="199383" cy="640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509" fill="norm" stroke="1" extrusionOk="0">
                  <a:moveTo>
                    <a:pt x="2318" y="6466"/>
                  </a:moveTo>
                  <a:cubicBezTo>
                    <a:pt x="2091" y="8597"/>
                    <a:pt x="1863" y="10729"/>
                    <a:pt x="1750" y="13109"/>
                  </a:cubicBezTo>
                  <a:cubicBezTo>
                    <a:pt x="1636" y="15489"/>
                    <a:pt x="1636" y="18118"/>
                    <a:pt x="1409" y="19646"/>
                  </a:cubicBezTo>
                  <a:cubicBezTo>
                    <a:pt x="1181" y="21174"/>
                    <a:pt x="726" y="21600"/>
                    <a:pt x="499" y="21493"/>
                  </a:cubicBezTo>
                  <a:cubicBezTo>
                    <a:pt x="272" y="21387"/>
                    <a:pt x="272" y="20747"/>
                    <a:pt x="158" y="19078"/>
                  </a:cubicBezTo>
                  <a:cubicBezTo>
                    <a:pt x="44" y="17408"/>
                    <a:pt x="-183" y="14708"/>
                    <a:pt x="272" y="12150"/>
                  </a:cubicBezTo>
                  <a:cubicBezTo>
                    <a:pt x="726" y="9592"/>
                    <a:pt x="1863" y="7176"/>
                    <a:pt x="3910" y="5222"/>
                  </a:cubicBezTo>
                  <a:cubicBezTo>
                    <a:pt x="5956" y="3268"/>
                    <a:pt x="8912" y="1776"/>
                    <a:pt x="10958" y="959"/>
                  </a:cubicBezTo>
                  <a:cubicBezTo>
                    <a:pt x="13004" y="142"/>
                    <a:pt x="14141" y="0"/>
                    <a:pt x="15278" y="0"/>
                  </a:cubicBezTo>
                  <a:cubicBezTo>
                    <a:pt x="16415" y="0"/>
                    <a:pt x="17552" y="142"/>
                    <a:pt x="18802" y="782"/>
                  </a:cubicBezTo>
                  <a:cubicBezTo>
                    <a:pt x="20053" y="1421"/>
                    <a:pt x="21417" y="2558"/>
                    <a:pt x="21417" y="3872"/>
                  </a:cubicBezTo>
                  <a:cubicBezTo>
                    <a:pt x="21417" y="5187"/>
                    <a:pt x="20053" y="6679"/>
                    <a:pt x="17211" y="7745"/>
                  </a:cubicBezTo>
                  <a:cubicBezTo>
                    <a:pt x="14369" y="8811"/>
                    <a:pt x="10049" y="9450"/>
                    <a:pt x="6979" y="9734"/>
                  </a:cubicBezTo>
                  <a:cubicBezTo>
                    <a:pt x="3910" y="10018"/>
                    <a:pt x="2091" y="9947"/>
                    <a:pt x="1863" y="9805"/>
                  </a:cubicBezTo>
                  <a:cubicBezTo>
                    <a:pt x="1636" y="9663"/>
                    <a:pt x="3000" y="9450"/>
                    <a:pt x="4364" y="9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3" name="Line"/>
            <p:cNvSpPr/>
            <p:nvPr/>
          </p:nvSpPr>
          <p:spPr>
            <a:xfrm>
              <a:off x="1067931" y="5260287"/>
              <a:ext cx="1587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4800"/>
                    <a:pt x="11520" y="9600"/>
                    <a:pt x="15120" y="13200"/>
                  </a:cubicBezTo>
                  <a:cubicBezTo>
                    <a:pt x="18720" y="16800"/>
                    <a:pt x="2016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4" name="Line"/>
            <p:cNvSpPr/>
            <p:nvPr/>
          </p:nvSpPr>
          <p:spPr>
            <a:xfrm>
              <a:off x="1118731" y="5292037"/>
              <a:ext cx="889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5" name="Line"/>
            <p:cNvSpPr/>
            <p:nvPr/>
          </p:nvSpPr>
          <p:spPr>
            <a:xfrm>
              <a:off x="1341978" y="5025337"/>
              <a:ext cx="100604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600" fill="norm" stroke="1" extrusionOk="0">
                  <a:moveTo>
                    <a:pt x="21388" y="0"/>
                  </a:moveTo>
                  <a:cubicBezTo>
                    <a:pt x="16438" y="1176"/>
                    <a:pt x="11488" y="2351"/>
                    <a:pt x="7438" y="4996"/>
                  </a:cubicBezTo>
                  <a:cubicBezTo>
                    <a:pt x="3388" y="7641"/>
                    <a:pt x="238" y="11755"/>
                    <a:pt x="13" y="14694"/>
                  </a:cubicBezTo>
                  <a:cubicBezTo>
                    <a:pt x="-212" y="17633"/>
                    <a:pt x="2488" y="19396"/>
                    <a:pt x="4963" y="20351"/>
                  </a:cubicBezTo>
                  <a:cubicBezTo>
                    <a:pt x="7438" y="21306"/>
                    <a:pt x="9688" y="21453"/>
                    <a:pt x="1193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6" name="Line"/>
            <p:cNvSpPr/>
            <p:nvPr/>
          </p:nvSpPr>
          <p:spPr>
            <a:xfrm>
              <a:off x="1462811" y="5101537"/>
              <a:ext cx="182971" cy="170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473" fill="norm" stroke="1" extrusionOk="0">
                  <a:moveTo>
                    <a:pt x="19228" y="0"/>
                  </a:moveTo>
                  <a:cubicBezTo>
                    <a:pt x="15255" y="6400"/>
                    <a:pt x="11283" y="12800"/>
                    <a:pt x="8676" y="16400"/>
                  </a:cubicBezTo>
                  <a:cubicBezTo>
                    <a:pt x="6069" y="20000"/>
                    <a:pt x="4828" y="20800"/>
                    <a:pt x="3586" y="21200"/>
                  </a:cubicBezTo>
                  <a:cubicBezTo>
                    <a:pt x="2345" y="21600"/>
                    <a:pt x="1103" y="21600"/>
                    <a:pt x="483" y="20933"/>
                  </a:cubicBezTo>
                  <a:cubicBezTo>
                    <a:pt x="-138" y="20267"/>
                    <a:pt x="-138" y="18933"/>
                    <a:pt x="359" y="16667"/>
                  </a:cubicBezTo>
                  <a:cubicBezTo>
                    <a:pt x="855" y="14400"/>
                    <a:pt x="1848" y="11200"/>
                    <a:pt x="3090" y="9467"/>
                  </a:cubicBezTo>
                  <a:cubicBezTo>
                    <a:pt x="4331" y="7733"/>
                    <a:pt x="5821" y="7467"/>
                    <a:pt x="8552" y="9200"/>
                  </a:cubicBezTo>
                  <a:cubicBezTo>
                    <a:pt x="11283" y="10933"/>
                    <a:pt x="15255" y="14667"/>
                    <a:pt x="17614" y="16667"/>
                  </a:cubicBezTo>
                  <a:cubicBezTo>
                    <a:pt x="19972" y="18667"/>
                    <a:pt x="20717" y="18933"/>
                    <a:pt x="21462" y="19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7" name="Line"/>
            <p:cNvSpPr/>
            <p:nvPr/>
          </p:nvSpPr>
          <p:spPr>
            <a:xfrm>
              <a:off x="1760081" y="5044387"/>
              <a:ext cx="53013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36" h="21600" fill="norm" stroke="1" extrusionOk="0">
                  <a:moveTo>
                    <a:pt x="4800" y="0"/>
                  </a:moveTo>
                  <a:cubicBezTo>
                    <a:pt x="8800" y="389"/>
                    <a:pt x="12800" y="778"/>
                    <a:pt x="16000" y="2530"/>
                  </a:cubicBezTo>
                  <a:cubicBezTo>
                    <a:pt x="19200" y="4281"/>
                    <a:pt x="21600" y="7395"/>
                    <a:pt x="18800" y="10800"/>
                  </a:cubicBezTo>
                  <a:cubicBezTo>
                    <a:pt x="16000" y="14205"/>
                    <a:pt x="8000" y="1790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8" name="Line"/>
            <p:cNvSpPr/>
            <p:nvPr/>
          </p:nvSpPr>
          <p:spPr>
            <a:xfrm>
              <a:off x="1188581" y="4799824"/>
              <a:ext cx="196851" cy="206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0" y="21499"/>
                  </a:moveTo>
                  <a:cubicBezTo>
                    <a:pt x="1626" y="17972"/>
                    <a:pt x="3252" y="14446"/>
                    <a:pt x="5110" y="11140"/>
                  </a:cubicBezTo>
                  <a:cubicBezTo>
                    <a:pt x="6968" y="7834"/>
                    <a:pt x="9058" y="4748"/>
                    <a:pt x="10916" y="2764"/>
                  </a:cubicBezTo>
                  <a:cubicBezTo>
                    <a:pt x="12774" y="781"/>
                    <a:pt x="14400" y="-101"/>
                    <a:pt x="15561" y="9"/>
                  </a:cubicBezTo>
                  <a:cubicBezTo>
                    <a:pt x="16723" y="119"/>
                    <a:pt x="17419" y="1221"/>
                    <a:pt x="18348" y="4417"/>
                  </a:cubicBezTo>
                  <a:cubicBezTo>
                    <a:pt x="19277" y="7613"/>
                    <a:pt x="20439" y="12903"/>
                    <a:pt x="21600" y="181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9" name="Line"/>
            <p:cNvSpPr/>
            <p:nvPr/>
          </p:nvSpPr>
          <p:spPr>
            <a:xfrm>
              <a:off x="1855331" y="4785860"/>
              <a:ext cx="209188" cy="601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535" fill="norm" stroke="1" extrusionOk="0">
                  <a:moveTo>
                    <a:pt x="0" y="2891"/>
                  </a:moveTo>
                  <a:cubicBezTo>
                    <a:pt x="436" y="2512"/>
                    <a:pt x="873" y="2133"/>
                    <a:pt x="2945" y="1640"/>
                  </a:cubicBezTo>
                  <a:cubicBezTo>
                    <a:pt x="5018" y="1148"/>
                    <a:pt x="8727" y="541"/>
                    <a:pt x="11127" y="238"/>
                  </a:cubicBezTo>
                  <a:cubicBezTo>
                    <a:pt x="13527" y="-65"/>
                    <a:pt x="14618" y="-65"/>
                    <a:pt x="15491" y="162"/>
                  </a:cubicBezTo>
                  <a:cubicBezTo>
                    <a:pt x="16364" y="390"/>
                    <a:pt x="17018" y="844"/>
                    <a:pt x="17891" y="2284"/>
                  </a:cubicBezTo>
                  <a:cubicBezTo>
                    <a:pt x="18764" y="3724"/>
                    <a:pt x="19855" y="6150"/>
                    <a:pt x="20509" y="8689"/>
                  </a:cubicBezTo>
                  <a:cubicBezTo>
                    <a:pt x="21164" y="11228"/>
                    <a:pt x="21382" y="13880"/>
                    <a:pt x="21491" y="15699"/>
                  </a:cubicBezTo>
                  <a:cubicBezTo>
                    <a:pt x="21600" y="17518"/>
                    <a:pt x="21600" y="18503"/>
                    <a:pt x="21382" y="19186"/>
                  </a:cubicBezTo>
                  <a:cubicBezTo>
                    <a:pt x="21164" y="19868"/>
                    <a:pt x="20727" y="20247"/>
                    <a:pt x="18327" y="20588"/>
                  </a:cubicBezTo>
                  <a:cubicBezTo>
                    <a:pt x="15927" y="20929"/>
                    <a:pt x="11564" y="21232"/>
                    <a:pt x="7200" y="21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0" name="Line"/>
            <p:cNvSpPr/>
            <p:nvPr/>
          </p:nvSpPr>
          <p:spPr>
            <a:xfrm>
              <a:off x="2268081" y="5122288"/>
              <a:ext cx="228601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20153"/>
                  </a:moveTo>
                  <a:cubicBezTo>
                    <a:pt x="3200" y="11153"/>
                    <a:pt x="6400" y="2153"/>
                    <a:pt x="10000" y="353"/>
                  </a:cubicBezTo>
                  <a:cubicBezTo>
                    <a:pt x="13600" y="-1447"/>
                    <a:pt x="17600" y="3953"/>
                    <a:pt x="21600" y="9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1" name="Line"/>
            <p:cNvSpPr/>
            <p:nvPr/>
          </p:nvSpPr>
          <p:spPr>
            <a:xfrm>
              <a:off x="2299831" y="5272987"/>
              <a:ext cx="2222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2" name="Line"/>
            <p:cNvSpPr/>
            <p:nvPr/>
          </p:nvSpPr>
          <p:spPr>
            <a:xfrm>
              <a:off x="3075980" y="4823583"/>
              <a:ext cx="261346" cy="475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371" fill="norm" stroke="1" extrusionOk="0">
                  <a:moveTo>
                    <a:pt x="21136" y="1362"/>
                  </a:moveTo>
                  <a:cubicBezTo>
                    <a:pt x="21309" y="887"/>
                    <a:pt x="21482" y="411"/>
                    <a:pt x="21136" y="173"/>
                  </a:cubicBezTo>
                  <a:cubicBezTo>
                    <a:pt x="20791" y="-65"/>
                    <a:pt x="19927" y="-65"/>
                    <a:pt x="17421" y="220"/>
                  </a:cubicBezTo>
                  <a:cubicBezTo>
                    <a:pt x="14916" y="506"/>
                    <a:pt x="10768" y="1077"/>
                    <a:pt x="7572" y="1933"/>
                  </a:cubicBezTo>
                  <a:cubicBezTo>
                    <a:pt x="4375" y="2790"/>
                    <a:pt x="2128" y="3931"/>
                    <a:pt x="1005" y="5692"/>
                  </a:cubicBezTo>
                  <a:cubicBezTo>
                    <a:pt x="-118" y="7452"/>
                    <a:pt x="-118" y="9831"/>
                    <a:pt x="141" y="12210"/>
                  </a:cubicBezTo>
                  <a:cubicBezTo>
                    <a:pt x="400" y="14589"/>
                    <a:pt x="919" y="16968"/>
                    <a:pt x="2128" y="18585"/>
                  </a:cubicBezTo>
                  <a:cubicBezTo>
                    <a:pt x="3338" y="20203"/>
                    <a:pt x="5239" y="21059"/>
                    <a:pt x="8263" y="21297"/>
                  </a:cubicBezTo>
                  <a:cubicBezTo>
                    <a:pt x="11287" y="21535"/>
                    <a:pt x="15434" y="21154"/>
                    <a:pt x="19581" y="207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3" name="Line"/>
            <p:cNvSpPr/>
            <p:nvPr/>
          </p:nvSpPr>
          <p:spPr>
            <a:xfrm>
              <a:off x="3087231" y="5101537"/>
              <a:ext cx="1587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72" y="15600"/>
                    <a:pt x="10944" y="9600"/>
                    <a:pt x="14544" y="6000"/>
                  </a:cubicBezTo>
                  <a:cubicBezTo>
                    <a:pt x="18144" y="2400"/>
                    <a:pt x="19872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4" name="Line"/>
            <p:cNvSpPr/>
            <p:nvPr/>
          </p:nvSpPr>
          <p:spPr>
            <a:xfrm>
              <a:off x="3499981" y="4785407"/>
              <a:ext cx="330201" cy="58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6" fill="norm" stroke="1" extrusionOk="0">
                  <a:moveTo>
                    <a:pt x="21600" y="1827"/>
                  </a:moveTo>
                  <a:cubicBezTo>
                    <a:pt x="21600" y="1436"/>
                    <a:pt x="21600" y="1045"/>
                    <a:pt x="21185" y="732"/>
                  </a:cubicBezTo>
                  <a:cubicBezTo>
                    <a:pt x="20769" y="419"/>
                    <a:pt x="19938" y="184"/>
                    <a:pt x="17792" y="66"/>
                  </a:cubicBezTo>
                  <a:cubicBezTo>
                    <a:pt x="15646" y="-51"/>
                    <a:pt x="12185" y="-51"/>
                    <a:pt x="9415" y="379"/>
                  </a:cubicBezTo>
                  <a:cubicBezTo>
                    <a:pt x="6646" y="810"/>
                    <a:pt x="4569" y="1671"/>
                    <a:pt x="3185" y="3432"/>
                  </a:cubicBezTo>
                  <a:cubicBezTo>
                    <a:pt x="1800" y="5192"/>
                    <a:pt x="1108" y="7853"/>
                    <a:pt x="692" y="10514"/>
                  </a:cubicBezTo>
                  <a:cubicBezTo>
                    <a:pt x="277" y="13175"/>
                    <a:pt x="138" y="15836"/>
                    <a:pt x="69" y="17479"/>
                  </a:cubicBezTo>
                  <a:cubicBezTo>
                    <a:pt x="0" y="19123"/>
                    <a:pt x="0" y="19749"/>
                    <a:pt x="0" y="20258"/>
                  </a:cubicBezTo>
                  <a:cubicBezTo>
                    <a:pt x="0" y="20766"/>
                    <a:pt x="0" y="21158"/>
                    <a:pt x="1038" y="21353"/>
                  </a:cubicBezTo>
                  <a:cubicBezTo>
                    <a:pt x="2077" y="21549"/>
                    <a:pt x="4154" y="21549"/>
                    <a:pt x="6646" y="21392"/>
                  </a:cubicBezTo>
                  <a:cubicBezTo>
                    <a:pt x="9138" y="21236"/>
                    <a:pt x="12046" y="20923"/>
                    <a:pt x="14954" y="206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5" name="Line"/>
            <p:cNvSpPr/>
            <p:nvPr/>
          </p:nvSpPr>
          <p:spPr>
            <a:xfrm>
              <a:off x="4089968" y="4803087"/>
              <a:ext cx="19614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4226"/>
                    <a:pt x="2735" y="8452"/>
                    <a:pt x="575" y="12052"/>
                  </a:cubicBezTo>
                  <a:cubicBezTo>
                    <a:pt x="-1585" y="15652"/>
                    <a:pt x="2735" y="18626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6" name="Line"/>
            <p:cNvSpPr/>
            <p:nvPr/>
          </p:nvSpPr>
          <p:spPr>
            <a:xfrm>
              <a:off x="3944481" y="5152337"/>
              <a:ext cx="2159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47" y="15840"/>
                    <a:pt x="8894" y="10080"/>
                    <a:pt x="12494" y="6480"/>
                  </a:cubicBezTo>
                  <a:cubicBezTo>
                    <a:pt x="16094" y="2880"/>
                    <a:pt x="18847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7" name="Line"/>
            <p:cNvSpPr/>
            <p:nvPr/>
          </p:nvSpPr>
          <p:spPr>
            <a:xfrm>
              <a:off x="4046346" y="5261284"/>
              <a:ext cx="164836" cy="163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5" h="21339" fill="norm" stroke="1" extrusionOk="0">
                  <a:moveTo>
                    <a:pt x="796" y="2362"/>
                  </a:moveTo>
                  <a:cubicBezTo>
                    <a:pt x="519" y="7624"/>
                    <a:pt x="242" y="12885"/>
                    <a:pt x="103" y="16347"/>
                  </a:cubicBezTo>
                  <a:cubicBezTo>
                    <a:pt x="-35" y="19808"/>
                    <a:pt x="-35" y="21470"/>
                    <a:pt x="103" y="21332"/>
                  </a:cubicBezTo>
                  <a:cubicBezTo>
                    <a:pt x="242" y="21193"/>
                    <a:pt x="519" y="19255"/>
                    <a:pt x="1211" y="16070"/>
                  </a:cubicBezTo>
                  <a:cubicBezTo>
                    <a:pt x="1903" y="12885"/>
                    <a:pt x="3011" y="8455"/>
                    <a:pt x="4811" y="5270"/>
                  </a:cubicBezTo>
                  <a:cubicBezTo>
                    <a:pt x="6611" y="2085"/>
                    <a:pt x="9103" y="147"/>
                    <a:pt x="11734" y="8"/>
                  </a:cubicBezTo>
                  <a:cubicBezTo>
                    <a:pt x="14365" y="-130"/>
                    <a:pt x="17134" y="1532"/>
                    <a:pt x="18796" y="4301"/>
                  </a:cubicBezTo>
                  <a:cubicBezTo>
                    <a:pt x="20457" y="7070"/>
                    <a:pt x="21011" y="10947"/>
                    <a:pt x="21565" y="148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8" name="Line"/>
            <p:cNvSpPr/>
            <p:nvPr/>
          </p:nvSpPr>
          <p:spPr>
            <a:xfrm>
              <a:off x="4543724" y="4891987"/>
              <a:ext cx="264358" cy="333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516" fill="norm" stroke="1" extrusionOk="0">
                  <a:moveTo>
                    <a:pt x="21410" y="0"/>
                  </a:moveTo>
                  <a:cubicBezTo>
                    <a:pt x="17467" y="2187"/>
                    <a:pt x="13524" y="4375"/>
                    <a:pt x="10610" y="6015"/>
                  </a:cubicBezTo>
                  <a:cubicBezTo>
                    <a:pt x="7696" y="7656"/>
                    <a:pt x="5810" y="8749"/>
                    <a:pt x="4610" y="9570"/>
                  </a:cubicBezTo>
                  <a:cubicBezTo>
                    <a:pt x="3410" y="10390"/>
                    <a:pt x="2896" y="10937"/>
                    <a:pt x="3153" y="11278"/>
                  </a:cubicBezTo>
                  <a:cubicBezTo>
                    <a:pt x="3410" y="11620"/>
                    <a:pt x="4439" y="11757"/>
                    <a:pt x="5381" y="11825"/>
                  </a:cubicBezTo>
                  <a:cubicBezTo>
                    <a:pt x="6324" y="11894"/>
                    <a:pt x="7181" y="11894"/>
                    <a:pt x="8124" y="12030"/>
                  </a:cubicBezTo>
                  <a:cubicBezTo>
                    <a:pt x="9067" y="12167"/>
                    <a:pt x="10096" y="12441"/>
                    <a:pt x="10696" y="12919"/>
                  </a:cubicBezTo>
                  <a:cubicBezTo>
                    <a:pt x="11296" y="13397"/>
                    <a:pt x="11467" y="14081"/>
                    <a:pt x="11124" y="14628"/>
                  </a:cubicBezTo>
                  <a:cubicBezTo>
                    <a:pt x="10781" y="15175"/>
                    <a:pt x="9924" y="15585"/>
                    <a:pt x="8553" y="16200"/>
                  </a:cubicBezTo>
                  <a:cubicBezTo>
                    <a:pt x="7181" y="16815"/>
                    <a:pt x="5296" y="17635"/>
                    <a:pt x="3924" y="18251"/>
                  </a:cubicBezTo>
                  <a:cubicBezTo>
                    <a:pt x="2553" y="18866"/>
                    <a:pt x="1696" y="19276"/>
                    <a:pt x="1010" y="19754"/>
                  </a:cubicBezTo>
                  <a:cubicBezTo>
                    <a:pt x="324" y="20233"/>
                    <a:pt x="-190" y="20780"/>
                    <a:pt x="67" y="21122"/>
                  </a:cubicBezTo>
                  <a:cubicBezTo>
                    <a:pt x="324" y="21463"/>
                    <a:pt x="1353" y="21600"/>
                    <a:pt x="4781" y="21463"/>
                  </a:cubicBezTo>
                  <a:cubicBezTo>
                    <a:pt x="8210" y="21327"/>
                    <a:pt x="14039" y="20916"/>
                    <a:pt x="19867" y="20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9" name="Line"/>
            <p:cNvSpPr/>
            <p:nvPr/>
          </p:nvSpPr>
          <p:spPr>
            <a:xfrm>
              <a:off x="5029108" y="4949137"/>
              <a:ext cx="13924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5444"/>
                    <a:pt x="1783" y="10888"/>
                    <a:pt x="240" y="14488"/>
                  </a:cubicBezTo>
                  <a:cubicBezTo>
                    <a:pt x="-1303" y="18088"/>
                    <a:pt x="4868" y="19844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0" name="Line"/>
            <p:cNvSpPr/>
            <p:nvPr/>
          </p:nvSpPr>
          <p:spPr>
            <a:xfrm>
              <a:off x="4884281" y="4937432"/>
              <a:ext cx="304801" cy="43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3600" y="12302"/>
                    <a:pt x="7200" y="4448"/>
                    <a:pt x="10800" y="1502"/>
                  </a:cubicBezTo>
                  <a:cubicBezTo>
                    <a:pt x="14400" y="-1443"/>
                    <a:pt x="1800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1" name="Line"/>
            <p:cNvSpPr/>
            <p:nvPr/>
          </p:nvSpPr>
          <p:spPr>
            <a:xfrm>
              <a:off x="4871581" y="5215837"/>
              <a:ext cx="266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2" name="Line"/>
            <p:cNvSpPr/>
            <p:nvPr/>
          </p:nvSpPr>
          <p:spPr>
            <a:xfrm>
              <a:off x="5310314" y="4936437"/>
              <a:ext cx="177218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600" fill="norm" stroke="1" extrusionOk="0">
                  <a:moveTo>
                    <a:pt x="16508" y="0"/>
                  </a:moveTo>
                  <a:cubicBezTo>
                    <a:pt x="13494" y="640"/>
                    <a:pt x="10480" y="1280"/>
                    <a:pt x="7592" y="3200"/>
                  </a:cubicBezTo>
                  <a:cubicBezTo>
                    <a:pt x="4703" y="5120"/>
                    <a:pt x="1941" y="8320"/>
                    <a:pt x="685" y="10880"/>
                  </a:cubicBezTo>
                  <a:cubicBezTo>
                    <a:pt x="-571" y="13440"/>
                    <a:pt x="-320" y="15360"/>
                    <a:pt x="3322" y="17040"/>
                  </a:cubicBezTo>
                  <a:cubicBezTo>
                    <a:pt x="6964" y="18720"/>
                    <a:pt x="13996" y="20160"/>
                    <a:pt x="210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3" name="Line"/>
            <p:cNvSpPr/>
            <p:nvPr/>
          </p:nvSpPr>
          <p:spPr>
            <a:xfrm>
              <a:off x="5792331" y="4936437"/>
              <a:ext cx="97368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96" y="800"/>
                    <a:pt x="9391" y="1600"/>
                    <a:pt x="13617" y="3800"/>
                  </a:cubicBezTo>
                  <a:cubicBezTo>
                    <a:pt x="17843" y="6000"/>
                    <a:pt x="21600" y="9600"/>
                    <a:pt x="21600" y="12600"/>
                  </a:cubicBezTo>
                  <a:cubicBezTo>
                    <a:pt x="21600" y="15600"/>
                    <a:pt x="17843" y="18000"/>
                    <a:pt x="14087" y="19400"/>
                  </a:cubicBezTo>
                  <a:cubicBezTo>
                    <a:pt x="10330" y="20800"/>
                    <a:pt x="6574" y="21200"/>
                    <a:pt x="281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4" name="Line"/>
            <p:cNvSpPr/>
            <p:nvPr/>
          </p:nvSpPr>
          <p:spPr>
            <a:xfrm>
              <a:off x="5995531" y="4709120"/>
              <a:ext cx="174420" cy="772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542" fill="norm" stroke="1" extrusionOk="0">
                  <a:moveTo>
                    <a:pt x="1561" y="1026"/>
                  </a:moveTo>
                  <a:cubicBezTo>
                    <a:pt x="6246" y="672"/>
                    <a:pt x="10930" y="318"/>
                    <a:pt x="13923" y="141"/>
                  </a:cubicBezTo>
                  <a:cubicBezTo>
                    <a:pt x="16916" y="-36"/>
                    <a:pt x="18217" y="-36"/>
                    <a:pt x="19258" y="82"/>
                  </a:cubicBezTo>
                  <a:cubicBezTo>
                    <a:pt x="20299" y="200"/>
                    <a:pt x="21080" y="436"/>
                    <a:pt x="21340" y="1115"/>
                  </a:cubicBezTo>
                  <a:cubicBezTo>
                    <a:pt x="21600" y="1794"/>
                    <a:pt x="21340" y="2915"/>
                    <a:pt x="20949" y="4479"/>
                  </a:cubicBezTo>
                  <a:cubicBezTo>
                    <a:pt x="20559" y="6043"/>
                    <a:pt x="20039" y="8049"/>
                    <a:pt x="19388" y="10174"/>
                  </a:cubicBezTo>
                  <a:cubicBezTo>
                    <a:pt x="18737" y="12298"/>
                    <a:pt x="17957" y="14541"/>
                    <a:pt x="17827" y="16312"/>
                  </a:cubicBezTo>
                  <a:cubicBezTo>
                    <a:pt x="17696" y="18082"/>
                    <a:pt x="18217" y="19380"/>
                    <a:pt x="18477" y="20177"/>
                  </a:cubicBezTo>
                  <a:cubicBezTo>
                    <a:pt x="18737" y="20974"/>
                    <a:pt x="18737" y="21269"/>
                    <a:pt x="17827" y="21416"/>
                  </a:cubicBezTo>
                  <a:cubicBezTo>
                    <a:pt x="16916" y="21564"/>
                    <a:pt x="15094" y="21564"/>
                    <a:pt x="11971" y="21505"/>
                  </a:cubicBezTo>
                  <a:cubicBezTo>
                    <a:pt x="8848" y="21446"/>
                    <a:pt x="4424" y="21328"/>
                    <a:pt x="0" y="212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5" name="Line"/>
            <p:cNvSpPr/>
            <p:nvPr/>
          </p:nvSpPr>
          <p:spPr>
            <a:xfrm>
              <a:off x="6630531" y="5069787"/>
              <a:ext cx="266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57" y="10800"/>
                    <a:pt x="11314" y="0"/>
                    <a:pt x="14914" y="0"/>
                  </a:cubicBezTo>
                  <a:cubicBezTo>
                    <a:pt x="18514" y="0"/>
                    <a:pt x="20057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6" name="Line"/>
            <p:cNvSpPr/>
            <p:nvPr/>
          </p:nvSpPr>
          <p:spPr>
            <a:xfrm>
              <a:off x="6624181" y="5234887"/>
              <a:ext cx="273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53" y="18000"/>
                    <a:pt x="8707" y="14400"/>
                    <a:pt x="12307" y="10800"/>
                  </a:cubicBezTo>
                  <a:cubicBezTo>
                    <a:pt x="15907" y="7200"/>
                    <a:pt x="18753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7" name="Line"/>
            <p:cNvSpPr/>
            <p:nvPr/>
          </p:nvSpPr>
          <p:spPr>
            <a:xfrm>
              <a:off x="7519531" y="4803087"/>
              <a:ext cx="190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547"/>
                    <a:pt x="7200" y="9095"/>
                    <a:pt x="3600" y="12695"/>
                  </a:cubicBezTo>
                  <a:cubicBezTo>
                    <a:pt x="0" y="16295"/>
                    <a:pt x="0" y="1894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8" name="Line"/>
            <p:cNvSpPr/>
            <p:nvPr/>
          </p:nvSpPr>
          <p:spPr>
            <a:xfrm>
              <a:off x="7354431" y="5168393"/>
              <a:ext cx="31115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555" y="11918"/>
                    <a:pt x="9110" y="3818"/>
                    <a:pt x="12710" y="1118"/>
                  </a:cubicBezTo>
                  <a:cubicBezTo>
                    <a:pt x="16310" y="-1582"/>
                    <a:pt x="18955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9" name="Line"/>
            <p:cNvSpPr/>
            <p:nvPr/>
          </p:nvSpPr>
          <p:spPr>
            <a:xfrm>
              <a:off x="7408125" y="5343834"/>
              <a:ext cx="187607" cy="197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492" fill="norm" stroke="1" extrusionOk="0">
                  <a:moveTo>
                    <a:pt x="1124" y="2649"/>
                  </a:moveTo>
                  <a:cubicBezTo>
                    <a:pt x="882" y="8164"/>
                    <a:pt x="639" y="13679"/>
                    <a:pt x="396" y="17011"/>
                  </a:cubicBezTo>
                  <a:cubicBezTo>
                    <a:pt x="154" y="20343"/>
                    <a:pt x="-89" y="21492"/>
                    <a:pt x="32" y="21492"/>
                  </a:cubicBezTo>
                  <a:cubicBezTo>
                    <a:pt x="154" y="21492"/>
                    <a:pt x="639" y="20343"/>
                    <a:pt x="1974" y="17126"/>
                  </a:cubicBezTo>
                  <a:cubicBezTo>
                    <a:pt x="3309" y="13909"/>
                    <a:pt x="5493" y="8624"/>
                    <a:pt x="8284" y="5177"/>
                  </a:cubicBezTo>
                  <a:cubicBezTo>
                    <a:pt x="11075" y="1730"/>
                    <a:pt x="14473" y="122"/>
                    <a:pt x="16536" y="7"/>
                  </a:cubicBezTo>
                  <a:cubicBezTo>
                    <a:pt x="18599" y="-108"/>
                    <a:pt x="19327" y="1271"/>
                    <a:pt x="19933" y="4373"/>
                  </a:cubicBezTo>
                  <a:cubicBezTo>
                    <a:pt x="20540" y="7475"/>
                    <a:pt x="21026" y="12301"/>
                    <a:pt x="21511" y="171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0" name="Line"/>
            <p:cNvSpPr/>
            <p:nvPr/>
          </p:nvSpPr>
          <p:spPr>
            <a:xfrm>
              <a:off x="8148651" y="4854756"/>
              <a:ext cx="249298" cy="439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368" fill="norm" stroke="1" extrusionOk="0">
                  <a:moveTo>
                    <a:pt x="19728" y="2426"/>
                  </a:moveTo>
                  <a:cubicBezTo>
                    <a:pt x="20644" y="1706"/>
                    <a:pt x="21559" y="986"/>
                    <a:pt x="21559" y="524"/>
                  </a:cubicBezTo>
                  <a:cubicBezTo>
                    <a:pt x="21559" y="61"/>
                    <a:pt x="20644" y="-145"/>
                    <a:pt x="18173" y="112"/>
                  </a:cubicBezTo>
                  <a:cubicBezTo>
                    <a:pt x="15701" y="369"/>
                    <a:pt x="11674" y="1089"/>
                    <a:pt x="8471" y="2324"/>
                  </a:cubicBezTo>
                  <a:cubicBezTo>
                    <a:pt x="5267" y="3558"/>
                    <a:pt x="2888" y="5306"/>
                    <a:pt x="1606" y="7621"/>
                  </a:cubicBezTo>
                  <a:cubicBezTo>
                    <a:pt x="325" y="9935"/>
                    <a:pt x="142" y="12815"/>
                    <a:pt x="51" y="14975"/>
                  </a:cubicBezTo>
                  <a:cubicBezTo>
                    <a:pt x="-41" y="17135"/>
                    <a:pt x="-41" y="18575"/>
                    <a:pt x="325" y="19552"/>
                  </a:cubicBezTo>
                  <a:cubicBezTo>
                    <a:pt x="691" y="20529"/>
                    <a:pt x="1423" y="21044"/>
                    <a:pt x="4261" y="21249"/>
                  </a:cubicBezTo>
                  <a:cubicBezTo>
                    <a:pt x="7098" y="21455"/>
                    <a:pt x="12040" y="21352"/>
                    <a:pt x="16983" y="212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1" name="Line"/>
            <p:cNvSpPr/>
            <p:nvPr/>
          </p:nvSpPr>
          <p:spPr>
            <a:xfrm>
              <a:off x="8192631" y="5126937"/>
              <a:ext cx="1206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2" name="Line"/>
            <p:cNvSpPr/>
            <p:nvPr/>
          </p:nvSpPr>
          <p:spPr>
            <a:xfrm>
              <a:off x="8542732" y="4845541"/>
              <a:ext cx="234100" cy="506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429" fill="norm" stroke="1" extrusionOk="0">
                  <a:moveTo>
                    <a:pt x="21522" y="622"/>
                  </a:moveTo>
                  <a:cubicBezTo>
                    <a:pt x="19576" y="443"/>
                    <a:pt x="17630" y="264"/>
                    <a:pt x="15684" y="129"/>
                  </a:cubicBezTo>
                  <a:cubicBezTo>
                    <a:pt x="13738" y="-5"/>
                    <a:pt x="11792" y="-95"/>
                    <a:pt x="10625" y="174"/>
                  </a:cubicBezTo>
                  <a:cubicBezTo>
                    <a:pt x="9457" y="443"/>
                    <a:pt x="9068" y="1070"/>
                    <a:pt x="8484" y="2907"/>
                  </a:cubicBezTo>
                  <a:cubicBezTo>
                    <a:pt x="7900" y="4745"/>
                    <a:pt x="7122" y="7792"/>
                    <a:pt x="5857" y="10436"/>
                  </a:cubicBezTo>
                  <a:cubicBezTo>
                    <a:pt x="4592" y="13080"/>
                    <a:pt x="2841" y="15321"/>
                    <a:pt x="1771" y="16710"/>
                  </a:cubicBezTo>
                  <a:cubicBezTo>
                    <a:pt x="700" y="18099"/>
                    <a:pt x="311" y="18637"/>
                    <a:pt x="117" y="19264"/>
                  </a:cubicBezTo>
                  <a:cubicBezTo>
                    <a:pt x="-78" y="19892"/>
                    <a:pt x="-78" y="20609"/>
                    <a:pt x="506" y="21012"/>
                  </a:cubicBezTo>
                  <a:cubicBezTo>
                    <a:pt x="1090" y="21415"/>
                    <a:pt x="2257" y="21505"/>
                    <a:pt x="5468" y="21371"/>
                  </a:cubicBezTo>
                  <a:cubicBezTo>
                    <a:pt x="8679" y="21236"/>
                    <a:pt x="13933" y="20878"/>
                    <a:pt x="19187" y="20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3" name="Line"/>
            <p:cNvSpPr/>
            <p:nvPr/>
          </p:nvSpPr>
          <p:spPr>
            <a:xfrm>
              <a:off x="8872892" y="4974537"/>
              <a:ext cx="30399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600" fill="norm" stroke="1" extrusionOk="0">
                  <a:moveTo>
                    <a:pt x="21394" y="0"/>
                  </a:moveTo>
                  <a:cubicBezTo>
                    <a:pt x="17074" y="1467"/>
                    <a:pt x="12754" y="2933"/>
                    <a:pt x="9775" y="4067"/>
                  </a:cubicBezTo>
                  <a:cubicBezTo>
                    <a:pt x="6795" y="5200"/>
                    <a:pt x="5157" y="6000"/>
                    <a:pt x="3965" y="6600"/>
                  </a:cubicBezTo>
                  <a:cubicBezTo>
                    <a:pt x="2773" y="7200"/>
                    <a:pt x="2028" y="7600"/>
                    <a:pt x="1582" y="8133"/>
                  </a:cubicBezTo>
                  <a:cubicBezTo>
                    <a:pt x="1135" y="8667"/>
                    <a:pt x="986" y="9333"/>
                    <a:pt x="1358" y="9733"/>
                  </a:cubicBezTo>
                  <a:cubicBezTo>
                    <a:pt x="1731" y="10133"/>
                    <a:pt x="2624" y="10267"/>
                    <a:pt x="4040" y="10467"/>
                  </a:cubicBezTo>
                  <a:cubicBezTo>
                    <a:pt x="5455" y="10667"/>
                    <a:pt x="7391" y="10933"/>
                    <a:pt x="8806" y="11200"/>
                  </a:cubicBezTo>
                  <a:cubicBezTo>
                    <a:pt x="10222" y="11467"/>
                    <a:pt x="11115" y="11733"/>
                    <a:pt x="11786" y="12133"/>
                  </a:cubicBezTo>
                  <a:cubicBezTo>
                    <a:pt x="12456" y="12533"/>
                    <a:pt x="12903" y="13067"/>
                    <a:pt x="12754" y="13467"/>
                  </a:cubicBezTo>
                  <a:cubicBezTo>
                    <a:pt x="12605" y="13867"/>
                    <a:pt x="11860" y="14133"/>
                    <a:pt x="10073" y="14800"/>
                  </a:cubicBezTo>
                  <a:cubicBezTo>
                    <a:pt x="8285" y="15467"/>
                    <a:pt x="5455" y="16533"/>
                    <a:pt x="3667" y="17200"/>
                  </a:cubicBezTo>
                  <a:cubicBezTo>
                    <a:pt x="1880" y="17867"/>
                    <a:pt x="1135" y="18133"/>
                    <a:pt x="613" y="18600"/>
                  </a:cubicBezTo>
                  <a:cubicBezTo>
                    <a:pt x="92" y="19067"/>
                    <a:pt x="-206" y="19733"/>
                    <a:pt x="166" y="20133"/>
                  </a:cubicBezTo>
                  <a:cubicBezTo>
                    <a:pt x="539" y="20533"/>
                    <a:pt x="1582" y="20667"/>
                    <a:pt x="4635" y="20867"/>
                  </a:cubicBezTo>
                  <a:cubicBezTo>
                    <a:pt x="7689" y="21067"/>
                    <a:pt x="12754" y="21333"/>
                    <a:pt x="1781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4" name="Line"/>
            <p:cNvSpPr/>
            <p:nvPr/>
          </p:nvSpPr>
          <p:spPr>
            <a:xfrm>
              <a:off x="9380081" y="4999937"/>
              <a:ext cx="2540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408"/>
                    <a:pt x="14400" y="8816"/>
                    <a:pt x="10800" y="12416"/>
                  </a:cubicBezTo>
                  <a:cubicBezTo>
                    <a:pt x="7200" y="16016"/>
                    <a:pt x="3600" y="188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5" name="Line"/>
            <p:cNvSpPr/>
            <p:nvPr/>
          </p:nvSpPr>
          <p:spPr>
            <a:xfrm>
              <a:off x="9284831" y="4977838"/>
              <a:ext cx="273051" cy="4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96" fill="norm" stroke="1" extrusionOk="0">
                  <a:moveTo>
                    <a:pt x="0" y="19996"/>
                  </a:moveTo>
                  <a:cubicBezTo>
                    <a:pt x="2512" y="11767"/>
                    <a:pt x="5023" y="3539"/>
                    <a:pt x="8456" y="967"/>
                  </a:cubicBezTo>
                  <a:cubicBezTo>
                    <a:pt x="11888" y="-1604"/>
                    <a:pt x="16242" y="1482"/>
                    <a:pt x="18586" y="4053"/>
                  </a:cubicBezTo>
                  <a:cubicBezTo>
                    <a:pt x="20930" y="6625"/>
                    <a:pt x="21265" y="8682"/>
                    <a:pt x="21600" y="107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6" name="Line"/>
            <p:cNvSpPr/>
            <p:nvPr/>
          </p:nvSpPr>
          <p:spPr>
            <a:xfrm>
              <a:off x="9202281" y="5304737"/>
              <a:ext cx="3238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18" y="17280"/>
                    <a:pt x="9035" y="12960"/>
                    <a:pt x="12635" y="9360"/>
                  </a:cubicBezTo>
                  <a:cubicBezTo>
                    <a:pt x="16235" y="5760"/>
                    <a:pt x="18918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7" name="Line"/>
            <p:cNvSpPr/>
            <p:nvPr/>
          </p:nvSpPr>
          <p:spPr>
            <a:xfrm>
              <a:off x="9710145" y="5040899"/>
              <a:ext cx="171587" cy="327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6" h="21413" fill="norm" stroke="1" extrusionOk="0">
                  <a:moveTo>
                    <a:pt x="21096" y="644"/>
                  </a:moveTo>
                  <a:cubicBezTo>
                    <a:pt x="20055" y="228"/>
                    <a:pt x="19014" y="-187"/>
                    <a:pt x="16542" y="90"/>
                  </a:cubicBezTo>
                  <a:cubicBezTo>
                    <a:pt x="14069" y="367"/>
                    <a:pt x="10166" y="1336"/>
                    <a:pt x="7173" y="2859"/>
                  </a:cubicBezTo>
                  <a:cubicBezTo>
                    <a:pt x="4180" y="4382"/>
                    <a:pt x="2098" y="6459"/>
                    <a:pt x="927" y="8744"/>
                  </a:cubicBezTo>
                  <a:cubicBezTo>
                    <a:pt x="-244" y="11028"/>
                    <a:pt x="-504" y="13521"/>
                    <a:pt x="1318" y="15667"/>
                  </a:cubicBezTo>
                  <a:cubicBezTo>
                    <a:pt x="3139" y="17813"/>
                    <a:pt x="7043" y="19613"/>
                    <a:pt x="10947" y="21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8" name="Line"/>
            <p:cNvSpPr/>
            <p:nvPr/>
          </p:nvSpPr>
          <p:spPr>
            <a:xfrm>
              <a:off x="10084931" y="5044387"/>
              <a:ext cx="11162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3" h="21600" fill="norm" stroke="1" extrusionOk="0">
                  <a:moveTo>
                    <a:pt x="0" y="800"/>
                  </a:moveTo>
                  <a:cubicBezTo>
                    <a:pt x="1600" y="400"/>
                    <a:pt x="3200" y="0"/>
                    <a:pt x="5400" y="0"/>
                  </a:cubicBezTo>
                  <a:cubicBezTo>
                    <a:pt x="7600" y="0"/>
                    <a:pt x="10400" y="400"/>
                    <a:pt x="13600" y="2000"/>
                  </a:cubicBezTo>
                  <a:cubicBezTo>
                    <a:pt x="16800" y="3600"/>
                    <a:pt x="20400" y="6400"/>
                    <a:pt x="21000" y="9467"/>
                  </a:cubicBezTo>
                  <a:cubicBezTo>
                    <a:pt x="21600" y="12533"/>
                    <a:pt x="19200" y="15867"/>
                    <a:pt x="16800" y="17933"/>
                  </a:cubicBezTo>
                  <a:cubicBezTo>
                    <a:pt x="14400" y="20000"/>
                    <a:pt x="12000" y="20800"/>
                    <a:pt x="9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9" name="Line"/>
            <p:cNvSpPr/>
            <p:nvPr/>
          </p:nvSpPr>
          <p:spPr>
            <a:xfrm>
              <a:off x="10294481" y="4975626"/>
              <a:ext cx="210772" cy="545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496" fill="norm" stroke="1" extrusionOk="0">
                  <a:moveTo>
                    <a:pt x="1944" y="1458"/>
                  </a:moveTo>
                  <a:cubicBezTo>
                    <a:pt x="6048" y="958"/>
                    <a:pt x="10152" y="457"/>
                    <a:pt x="12852" y="207"/>
                  </a:cubicBezTo>
                  <a:cubicBezTo>
                    <a:pt x="15552" y="-43"/>
                    <a:pt x="16848" y="-43"/>
                    <a:pt x="17928" y="82"/>
                  </a:cubicBezTo>
                  <a:cubicBezTo>
                    <a:pt x="19008" y="207"/>
                    <a:pt x="19872" y="457"/>
                    <a:pt x="20520" y="1250"/>
                  </a:cubicBezTo>
                  <a:cubicBezTo>
                    <a:pt x="21168" y="2042"/>
                    <a:pt x="21600" y="3376"/>
                    <a:pt x="21492" y="5211"/>
                  </a:cubicBezTo>
                  <a:cubicBezTo>
                    <a:pt x="21384" y="7046"/>
                    <a:pt x="20736" y="9381"/>
                    <a:pt x="20412" y="11841"/>
                  </a:cubicBezTo>
                  <a:cubicBezTo>
                    <a:pt x="20088" y="14301"/>
                    <a:pt x="20088" y="16887"/>
                    <a:pt x="20088" y="18388"/>
                  </a:cubicBezTo>
                  <a:cubicBezTo>
                    <a:pt x="20088" y="19889"/>
                    <a:pt x="20088" y="20306"/>
                    <a:pt x="19764" y="20681"/>
                  </a:cubicBezTo>
                  <a:cubicBezTo>
                    <a:pt x="19440" y="21057"/>
                    <a:pt x="18792" y="21390"/>
                    <a:pt x="15444" y="21474"/>
                  </a:cubicBezTo>
                  <a:cubicBezTo>
                    <a:pt x="12096" y="21557"/>
                    <a:pt x="6048" y="21390"/>
                    <a:pt x="0" y="212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0" name="Line"/>
            <p:cNvSpPr/>
            <p:nvPr/>
          </p:nvSpPr>
          <p:spPr>
            <a:xfrm>
              <a:off x="2350631" y="6478942"/>
              <a:ext cx="330201" cy="38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56" fill="norm" stroke="1" extrusionOk="0">
                  <a:moveTo>
                    <a:pt x="0" y="20756"/>
                  </a:moveTo>
                  <a:cubicBezTo>
                    <a:pt x="1523" y="15072"/>
                    <a:pt x="3046" y="9388"/>
                    <a:pt x="5885" y="5409"/>
                  </a:cubicBezTo>
                  <a:cubicBezTo>
                    <a:pt x="8723" y="1430"/>
                    <a:pt x="12877" y="-844"/>
                    <a:pt x="15715" y="293"/>
                  </a:cubicBezTo>
                  <a:cubicBezTo>
                    <a:pt x="18554" y="1430"/>
                    <a:pt x="20077" y="5977"/>
                    <a:pt x="21600" y="10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1" name="Line"/>
            <p:cNvSpPr/>
            <p:nvPr/>
          </p:nvSpPr>
          <p:spPr>
            <a:xfrm>
              <a:off x="2350631" y="6625537"/>
              <a:ext cx="2794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73" y="17018"/>
                    <a:pt x="10145" y="12436"/>
                    <a:pt x="13745" y="8836"/>
                  </a:cubicBezTo>
                  <a:cubicBezTo>
                    <a:pt x="17345" y="5236"/>
                    <a:pt x="19473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2" name="Line"/>
            <p:cNvSpPr/>
            <p:nvPr/>
          </p:nvSpPr>
          <p:spPr>
            <a:xfrm>
              <a:off x="2314648" y="6149287"/>
              <a:ext cx="201084" cy="252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0" fill="norm" stroke="1" extrusionOk="0">
                  <a:moveTo>
                    <a:pt x="4547" y="0"/>
                  </a:moveTo>
                  <a:cubicBezTo>
                    <a:pt x="3183" y="5400"/>
                    <a:pt x="1819" y="10800"/>
                    <a:pt x="1023" y="13950"/>
                  </a:cubicBezTo>
                  <a:cubicBezTo>
                    <a:pt x="227" y="17100"/>
                    <a:pt x="0" y="18000"/>
                    <a:pt x="0" y="18900"/>
                  </a:cubicBezTo>
                  <a:cubicBezTo>
                    <a:pt x="0" y="19800"/>
                    <a:pt x="227" y="20700"/>
                    <a:pt x="1023" y="21150"/>
                  </a:cubicBezTo>
                  <a:cubicBezTo>
                    <a:pt x="1819" y="21600"/>
                    <a:pt x="3183" y="21600"/>
                    <a:pt x="6707" y="20880"/>
                  </a:cubicBezTo>
                  <a:cubicBezTo>
                    <a:pt x="10232" y="20160"/>
                    <a:pt x="15916" y="18720"/>
                    <a:pt x="21600" y="17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3" name="Line"/>
            <p:cNvSpPr/>
            <p:nvPr/>
          </p:nvSpPr>
          <p:spPr>
            <a:xfrm>
              <a:off x="2505974" y="6231837"/>
              <a:ext cx="123573" cy="125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7" h="21268" fill="norm" stroke="1" extrusionOk="0">
                  <a:moveTo>
                    <a:pt x="11379" y="2160"/>
                  </a:moveTo>
                  <a:cubicBezTo>
                    <a:pt x="9579" y="1800"/>
                    <a:pt x="7779" y="1440"/>
                    <a:pt x="6159" y="2340"/>
                  </a:cubicBezTo>
                  <a:cubicBezTo>
                    <a:pt x="4539" y="3240"/>
                    <a:pt x="3099" y="5400"/>
                    <a:pt x="2019" y="7920"/>
                  </a:cubicBezTo>
                  <a:cubicBezTo>
                    <a:pt x="939" y="10440"/>
                    <a:pt x="219" y="13320"/>
                    <a:pt x="39" y="15660"/>
                  </a:cubicBezTo>
                  <a:cubicBezTo>
                    <a:pt x="-141" y="18000"/>
                    <a:pt x="219" y="19800"/>
                    <a:pt x="2739" y="20700"/>
                  </a:cubicBezTo>
                  <a:cubicBezTo>
                    <a:pt x="5259" y="21600"/>
                    <a:pt x="9939" y="21600"/>
                    <a:pt x="13719" y="19440"/>
                  </a:cubicBezTo>
                  <a:cubicBezTo>
                    <a:pt x="17499" y="17280"/>
                    <a:pt x="20379" y="12960"/>
                    <a:pt x="20919" y="9360"/>
                  </a:cubicBezTo>
                  <a:cubicBezTo>
                    <a:pt x="21459" y="5760"/>
                    <a:pt x="19659" y="2880"/>
                    <a:pt x="1785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4" name="Line"/>
            <p:cNvSpPr/>
            <p:nvPr/>
          </p:nvSpPr>
          <p:spPr>
            <a:xfrm>
              <a:off x="2668804" y="6114642"/>
              <a:ext cx="160522" cy="237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5" h="21479" fill="norm" stroke="1" extrusionOk="0">
                  <a:moveTo>
                    <a:pt x="20419" y="3702"/>
                  </a:moveTo>
                  <a:cubicBezTo>
                    <a:pt x="20693" y="2555"/>
                    <a:pt x="20966" y="1408"/>
                    <a:pt x="20419" y="739"/>
                  </a:cubicBezTo>
                  <a:cubicBezTo>
                    <a:pt x="19872" y="70"/>
                    <a:pt x="18505" y="-121"/>
                    <a:pt x="16181" y="70"/>
                  </a:cubicBezTo>
                  <a:cubicBezTo>
                    <a:pt x="13857" y="261"/>
                    <a:pt x="10576" y="835"/>
                    <a:pt x="7705" y="2746"/>
                  </a:cubicBezTo>
                  <a:cubicBezTo>
                    <a:pt x="4834" y="4658"/>
                    <a:pt x="2374" y="7907"/>
                    <a:pt x="1007" y="10583"/>
                  </a:cubicBezTo>
                  <a:cubicBezTo>
                    <a:pt x="-361" y="13260"/>
                    <a:pt x="-634" y="15362"/>
                    <a:pt x="2100" y="17083"/>
                  </a:cubicBezTo>
                  <a:cubicBezTo>
                    <a:pt x="4834" y="18803"/>
                    <a:pt x="10576" y="20141"/>
                    <a:pt x="16318" y="21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5" name="Line"/>
            <p:cNvSpPr/>
            <p:nvPr/>
          </p:nvSpPr>
          <p:spPr>
            <a:xfrm>
              <a:off x="2661781" y="6257237"/>
              <a:ext cx="1841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6" name="Line"/>
            <p:cNvSpPr/>
            <p:nvPr/>
          </p:nvSpPr>
          <p:spPr>
            <a:xfrm>
              <a:off x="3598588" y="6244537"/>
              <a:ext cx="15694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5120"/>
                    <a:pt x="3818" y="10240"/>
                    <a:pt x="1118" y="13840"/>
                  </a:cubicBezTo>
                  <a:cubicBezTo>
                    <a:pt x="-1582" y="17440"/>
                    <a:pt x="1118" y="19520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7" name="Line"/>
            <p:cNvSpPr/>
            <p:nvPr/>
          </p:nvSpPr>
          <p:spPr>
            <a:xfrm>
              <a:off x="3404731" y="6556392"/>
              <a:ext cx="273051" cy="37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84" fill="norm" stroke="1" extrusionOk="0">
                  <a:moveTo>
                    <a:pt x="0" y="20084"/>
                  </a:moveTo>
                  <a:cubicBezTo>
                    <a:pt x="4186" y="12126"/>
                    <a:pt x="8372" y="4168"/>
                    <a:pt x="11972" y="1326"/>
                  </a:cubicBezTo>
                  <a:cubicBezTo>
                    <a:pt x="15572" y="-1516"/>
                    <a:pt x="18586" y="758"/>
                    <a:pt x="21600" y="30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8" name="Line"/>
            <p:cNvSpPr/>
            <p:nvPr/>
          </p:nvSpPr>
          <p:spPr>
            <a:xfrm>
              <a:off x="3547336" y="6685775"/>
              <a:ext cx="155846" cy="168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476" fill="norm" stroke="1" extrusionOk="0">
                  <a:moveTo>
                    <a:pt x="3102" y="1226"/>
                  </a:moveTo>
                  <a:cubicBezTo>
                    <a:pt x="2226" y="6896"/>
                    <a:pt x="1350" y="12566"/>
                    <a:pt x="767" y="16211"/>
                  </a:cubicBezTo>
                  <a:cubicBezTo>
                    <a:pt x="183" y="19856"/>
                    <a:pt x="-109" y="21476"/>
                    <a:pt x="37" y="21476"/>
                  </a:cubicBezTo>
                  <a:cubicBezTo>
                    <a:pt x="183" y="21476"/>
                    <a:pt x="767" y="19856"/>
                    <a:pt x="2080" y="16481"/>
                  </a:cubicBezTo>
                  <a:cubicBezTo>
                    <a:pt x="3394" y="13106"/>
                    <a:pt x="5437" y="7976"/>
                    <a:pt x="7188" y="4736"/>
                  </a:cubicBezTo>
                  <a:cubicBezTo>
                    <a:pt x="8940" y="1496"/>
                    <a:pt x="10399" y="146"/>
                    <a:pt x="12442" y="11"/>
                  </a:cubicBezTo>
                  <a:cubicBezTo>
                    <a:pt x="14486" y="-124"/>
                    <a:pt x="17113" y="956"/>
                    <a:pt x="18718" y="4196"/>
                  </a:cubicBezTo>
                  <a:cubicBezTo>
                    <a:pt x="20323" y="7436"/>
                    <a:pt x="20907" y="12836"/>
                    <a:pt x="21491" y="182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9" name="Line"/>
            <p:cNvSpPr/>
            <p:nvPr/>
          </p:nvSpPr>
          <p:spPr>
            <a:xfrm>
              <a:off x="4087555" y="6309773"/>
              <a:ext cx="269677" cy="334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458" fill="norm" stroke="1" extrusionOk="0">
                  <a:moveTo>
                    <a:pt x="16310" y="3557"/>
                  </a:moveTo>
                  <a:cubicBezTo>
                    <a:pt x="16310" y="2878"/>
                    <a:pt x="16310" y="2198"/>
                    <a:pt x="16393" y="1519"/>
                  </a:cubicBezTo>
                  <a:cubicBezTo>
                    <a:pt x="16477" y="840"/>
                    <a:pt x="16645" y="161"/>
                    <a:pt x="16226" y="25"/>
                  </a:cubicBezTo>
                  <a:cubicBezTo>
                    <a:pt x="15807" y="-111"/>
                    <a:pt x="14803" y="297"/>
                    <a:pt x="12459" y="1859"/>
                  </a:cubicBezTo>
                  <a:cubicBezTo>
                    <a:pt x="10114" y="3421"/>
                    <a:pt x="6431" y="6138"/>
                    <a:pt x="4338" y="7836"/>
                  </a:cubicBezTo>
                  <a:cubicBezTo>
                    <a:pt x="2245" y="9534"/>
                    <a:pt x="1742" y="10214"/>
                    <a:pt x="1407" y="10893"/>
                  </a:cubicBezTo>
                  <a:cubicBezTo>
                    <a:pt x="1073" y="11572"/>
                    <a:pt x="905" y="12251"/>
                    <a:pt x="1240" y="12591"/>
                  </a:cubicBezTo>
                  <a:cubicBezTo>
                    <a:pt x="1575" y="12931"/>
                    <a:pt x="2412" y="12931"/>
                    <a:pt x="3919" y="12998"/>
                  </a:cubicBezTo>
                  <a:cubicBezTo>
                    <a:pt x="5426" y="13066"/>
                    <a:pt x="7603" y="13202"/>
                    <a:pt x="9110" y="13338"/>
                  </a:cubicBezTo>
                  <a:cubicBezTo>
                    <a:pt x="10617" y="13474"/>
                    <a:pt x="11454" y="13610"/>
                    <a:pt x="11789" y="14017"/>
                  </a:cubicBezTo>
                  <a:cubicBezTo>
                    <a:pt x="12124" y="14425"/>
                    <a:pt x="11956" y="15104"/>
                    <a:pt x="10533" y="15987"/>
                  </a:cubicBezTo>
                  <a:cubicBezTo>
                    <a:pt x="9110" y="16870"/>
                    <a:pt x="6431" y="17957"/>
                    <a:pt x="4589" y="18636"/>
                  </a:cubicBezTo>
                  <a:cubicBezTo>
                    <a:pt x="2747" y="19315"/>
                    <a:pt x="1742" y="19587"/>
                    <a:pt x="989" y="19995"/>
                  </a:cubicBezTo>
                  <a:cubicBezTo>
                    <a:pt x="235" y="20402"/>
                    <a:pt x="-267" y="20946"/>
                    <a:pt x="152" y="21217"/>
                  </a:cubicBezTo>
                  <a:cubicBezTo>
                    <a:pt x="570" y="21489"/>
                    <a:pt x="1910" y="21489"/>
                    <a:pt x="5593" y="21421"/>
                  </a:cubicBezTo>
                  <a:cubicBezTo>
                    <a:pt x="9277" y="21353"/>
                    <a:pt x="15305" y="21217"/>
                    <a:pt x="21333" y="210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0" name="Line"/>
            <p:cNvSpPr/>
            <p:nvPr/>
          </p:nvSpPr>
          <p:spPr>
            <a:xfrm>
              <a:off x="4605892" y="6250887"/>
              <a:ext cx="170440" cy="370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510" fill="norm" stroke="1" extrusionOk="0">
                  <a:moveTo>
                    <a:pt x="21473" y="0"/>
                  </a:moveTo>
                  <a:cubicBezTo>
                    <a:pt x="18006" y="0"/>
                    <a:pt x="14540" y="0"/>
                    <a:pt x="11740" y="245"/>
                  </a:cubicBezTo>
                  <a:cubicBezTo>
                    <a:pt x="8940" y="491"/>
                    <a:pt x="6806" y="982"/>
                    <a:pt x="5740" y="1534"/>
                  </a:cubicBezTo>
                  <a:cubicBezTo>
                    <a:pt x="4673" y="2086"/>
                    <a:pt x="4673" y="2700"/>
                    <a:pt x="4140" y="4725"/>
                  </a:cubicBezTo>
                  <a:cubicBezTo>
                    <a:pt x="3606" y="6750"/>
                    <a:pt x="2540" y="10186"/>
                    <a:pt x="1740" y="12702"/>
                  </a:cubicBezTo>
                  <a:cubicBezTo>
                    <a:pt x="940" y="15218"/>
                    <a:pt x="406" y="16814"/>
                    <a:pt x="140" y="17918"/>
                  </a:cubicBezTo>
                  <a:cubicBezTo>
                    <a:pt x="-127" y="19023"/>
                    <a:pt x="-127" y="19636"/>
                    <a:pt x="1206" y="20189"/>
                  </a:cubicBezTo>
                  <a:cubicBezTo>
                    <a:pt x="2540" y="20741"/>
                    <a:pt x="5206" y="21232"/>
                    <a:pt x="8806" y="21416"/>
                  </a:cubicBezTo>
                  <a:cubicBezTo>
                    <a:pt x="12406" y="21600"/>
                    <a:pt x="16940" y="21477"/>
                    <a:pt x="21473" y="213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1" name="Line"/>
            <p:cNvSpPr/>
            <p:nvPr/>
          </p:nvSpPr>
          <p:spPr>
            <a:xfrm>
              <a:off x="4592181" y="6492187"/>
              <a:ext cx="1778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29" y="17280"/>
                    <a:pt x="5657" y="12960"/>
                    <a:pt x="9257" y="9360"/>
                  </a:cubicBezTo>
                  <a:cubicBezTo>
                    <a:pt x="12857" y="5760"/>
                    <a:pt x="17229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2" name="Line"/>
            <p:cNvSpPr/>
            <p:nvPr/>
          </p:nvSpPr>
          <p:spPr>
            <a:xfrm>
              <a:off x="4947781" y="6225487"/>
              <a:ext cx="228601" cy="411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1" fill="norm" stroke="1" extrusionOk="0">
                  <a:moveTo>
                    <a:pt x="21600" y="0"/>
                  </a:moveTo>
                  <a:cubicBezTo>
                    <a:pt x="17400" y="0"/>
                    <a:pt x="13200" y="0"/>
                    <a:pt x="10600" y="55"/>
                  </a:cubicBezTo>
                  <a:cubicBezTo>
                    <a:pt x="8000" y="111"/>
                    <a:pt x="7000" y="222"/>
                    <a:pt x="6100" y="1163"/>
                  </a:cubicBezTo>
                  <a:cubicBezTo>
                    <a:pt x="5200" y="2105"/>
                    <a:pt x="4400" y="3877"/>
                    <a:pt x="3600" y="6369"/>
                  </a:cubicBezTo>
                  <a:cubicBezTo>
                    <a:pt x="2800" y="8862"/>
                    <a:pt x="2000" y="12074"/>
                    <a:pt x="1300" y="14566"/>
                  </a:cubicBezTo>
                  <a:cubicBezTo>
                    <a:pt x="600" y="17058"/>
                    <a:pt x="0" y="18831"/>
                    <a:pt x="0" y="19938"/>
                  </a:cubicBezTo>
                  <a:cubicBezTo>
                    <a:pt x="0" y="21046"/>
                    <a:pt x="600" y="21489"/>
                    <a:pt x="2900" y="21545"/>
                  </a:cubicBezTo>
                  <a:cubicBezTo>
                    <a:pt x="5200" y="21600"/>
                    <a:pt x="9200" y="21268"/>
                    <a:pt x="13200" y="209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3" name="Line"/>
            <p:cNvSpPr/>
            <p:nvPr/>
          </p:nvSpPr>
          <p:spPr>
            <a:xfrm>
              <a:off x="5239881" y="6346137"/>
              <a:ext cx="31751" cy="256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0" fill="norm" stroke="1" extrusionOk="0">
                  <a:moveTo>
                    <a:pt x="21600" y="0"/>
                  </a:moveTo>
                  <a:cubicBezTo>
                    <a:pt x="18720" y="4249"/>
                    <a:pt x="15840" y="8498"/>
                    <a:pt x="12240" y="11685"/>
                  </a:cubicBezTo>
                  <a:cubicBezTo>
                    <a:pt x="8640" y="14872"/>
                    <a:pt x="4320" y="16997"/>
                    <a:pt x="2160" y="18502"/>
                  </a:cubicBezTo>
                  <a:cubicBezTo>
                    <a:pt x="0" y="20007"/>
                    <a:pt x="0" y="20892"/>
                    <a:pt x="0" y="21246"/>
                  </a:cubicBezTo>
                  <a:cubicBezTo>
                    <a:pt x="0" y="21600"/>
                    <a:pt x="0" y="21423"/>
                    <a:pt x="0" y="212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4" name="Line"/>
            <p:cNvSpPr/>
            <p:nvPr/>
          </p:nvSpPr>
          <p:spPr>
            <a:xfrm>
              <a:off x="5158281" y="6308015"/>
              <a:ext cx="227651" cy="69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0971" fill="norm" stroke="1" extrusionOk="0">
                  <a:moveTo>
                    <a:pt x="1710" y="20971"/>
                  </a:moveTo>
                  <a:cubicBezTo>
                    <a:pt x="910" y="17159"/>
                    <a:pt x="110" y="13347"/>
                    <a:pt x="10" y="10171"/>
                  </a:cubicBezTo>
                  <a:cubicBezTo>
                    <a:pt x="-90" y="6995"/>
                    <a:pt x="510" y="4453"/>
                    <a:pt x="3110" y="2547"/>
                  </a:cubicBezTo>
                  <a:cubicBezTo>
                    <a:pt x="5710" y="642"/>
                    <a:pt x="10310" y="-629"/>
                    <a:pt x="13710" y="324"/>
                  </a:cubicBezTo>
                  <a:cubicBezTo>
                    <a:pt x="17110" y="1277"/>
                    <a:pt x="19310" y="4453"/>
                    <a:pt x="21510" y="76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5" name="Line"/>
            <p:cNvSpPr/>
            <p:nvPr/>
          </p:nvSpPr>
          <p:spPr>
            <a:xfrm>
              <a:off x="5068431" y="6593787"/>
              <a:ext cx="266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29" y="21600"/>
                    <a:pt x="9257" y="21600"/>
                    <a:pt x="12857" y="18000"/>
                  </a:cubicBezTo>
                  <a:cubicBezTo>
                    <a:pt x="16457" y="14400"/>
                    <a:pt x="19029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6" name="Line"/>
            <p:cNvSpPr/>
            <p:nvPr/>
          </p:nvSpPr>
          <p:spPr>
            <a:xfrm>
              <a:off x="5501228" y="6346137"/>
              <a:ext cx="94254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600" fill="norm" stroke="1" extrusionOk="0">
                  <a:moveTo>
                    <a:pt x="21374" y="0"/>
                  </a:moveTo>
                  <a:cubicBezTo>
                    <a:pt x="16574" y="947"/>
                    <a:pt x="11774" y="1895"/>
                    <a:pt x="7694" y="4642"/>
                  </a:cubicBezTo>
                  <a:cubicBezTo>
                    <a:pt x="3614" y="7389"/>
                    <a:pt x="254" y="11937"/>
                    <a:pt x="14" y="14968"/>
                  </a:cubicBezTo>
                  <a:cubicBezTo>
                    <a:pt x="-226" y="18000"/>
                    <a:pt x="2654" y="19516"/>
                    <a:pt x="6014" y="20368"/>
                  </a:cubicBezTo>
                  <a:cubicBezTo>
                    <a:pt x="9374" y="21221"/>
                    <a:pt x="13214" y="21411"/>
                    <a:pt x="170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7" name="Line"/>
            <p:cNvSpPr/>
            <p:nvPr/>
          </p:nvSpPr>
          <p:spPr>
            <a:xfrm>
              <a:off x="5722481" y="6339787"/>
              <a:ext cx="96903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1" h="21600" fill="norm" stroke="1" extrusionOk="0">
                  <a:moveTo>
                    <a:pt x="8100" y="0"/>
                  </a:moveTo>
                  <a:cubicBezTo>
                    <a:pt x="13500" y="4070"/>
                    <a:pt x="18900" y="8139"/>
                    <a:pt x="20250" y="11270"/>
                  </a:cubicBezTo>
                  <a:cubicBezTo>
                    <a:pt x="21600" y="14400"/>
                    <a:pt x="18900" y="16591"/>
                    <a:pt x="14850" y="18157"/>
                  </a:cubicBezTo>
                  <a:cubicBezTo>
                    <a:pt x="10800" y="19722"/>
                    <a:pt x="5400" y="2066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8" name="Line"/>
            <p:cNvSpPr/>
            <p:nvPr/>
          </p:nvSpPr>
          <p:spPr>
            <a:xfrm>
              <a:off x="5843131" y="6249673"/>
              <a:ext cx="192306" cy="496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561" fill="norm" stroke="1" extrusionOk="0">
                  <a:moveTo>
                    <a:pt x="0" y="604"/>
                  </a:moveTo>
                  <a:cubicBezTo>
                    <a:pt x="939" y="329"/>
                    <a:pt x="1878" y="53"/>
                    <a:pt x="4813" y="7"/>
                  </a:cubicBezTo>
                  <a:cubicBezTo>
                    <a:pt x="7748" y="-39"/>
                    <a:pt x="12678" y="145"/>
                    <a:pt x="15730" y="696"/>
                  </a:cubicBezTo>
                  <a:cubicBezTo>
                    <a:pt x="18783" y="1248"/>
                    <a:pt x="19957" y="2167"/>
                    <a:pt x="20426" y="4005"/>
                  </a:cubicBezTo>
                  <a:cubicBezTo>
                    <a:pt x="20896" y="5844"/>
                    <a:pt x="20661" y="8601"/>
                    <a:pt x="20661" y="11083"/>
                  </a:cubicBezTo>
                  <a:cubicBezTo>
                    <a:pt x="20661" y="13564"/>
                    <a:pt x="20896" y="15770"/>
                    <a:pt x="21130" y="17241"/>
                  </a:cubicBezTo>
                  <a:cubicBezTo>
                    <a:pt x="21365" y="18712"/>
                    <a:pt x="21600" y="19447"/>
                    <a:pt x="20543" y="20044"/>
                  </a:cubicBezTo>
                  <a:cubicBezTo>
                    <a:pt x="19487" y="20642"/>
                    <a:pt x="17139" y="21101"/>
                    <a:pt x="15026" y="21331"/>
                  </a:cubicBezTo>
                  <a:cubicBezTo>
                    <a:pt x="12913" y="21561"/>
                    <a:pt x="11035" y="21561"/>
                    <a:pt x="9157" y="215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9" name="Line"/>
            <p:cNvSpPr/>
            <p:nvPr/>
          </p:nvSpPr>
          <p:spPr>
            <a:xfrm>
              <a:off x="6573381" y="6511237"/>
              <a:ext cx="1841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0" name="Line"/>
            <p:cNvSpPr/>
            <p:nvPr/>
          </p:nvSpPr>
          <p:spPr>
            <a:xfrm>
              <a:off x="6547981" y="6669987"/>
              <a:ext cx="260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673" y="0"/>
                    <a:pt x="13346" y="0"/>
                    <a:pt x="16946" y="3600"/>
                  </a:cubicBezTo>
                  <a:cubicBezTo>
                    <a:pt x="20546" y="7200"/>
                    <a:pt x="21073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1" name="Line"/>
            <p:cNvSpPr/>
            <p:nvPr/>
          </p:nvSpPr>
          <p:spPr>
            <a:xfrm>
              <a:off x="7309981" y="6320737"/>
              <a:ext cx="2540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6028"/>
                    <a:pt x="10800" y="12056"/>
                    <a:pt x="7200" y="15656"/>
                  </a:cubicBezTo>
                  <a:cubicBezTo>
                    <a:pt x="3600" y="19256"/>
                    <a:pt x="1800" y="2042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2" name="Line"/>
            <p:cNvSpPr/>
            <p:nvPr/>
          </p:nvSpPr>
          <p:spPr>
            <a:xfrm>
              <a:off x="7151231" y="6666530"/>
              <a:ext cx="24765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4615" y="2735"/>
                    <a:pt x="9231" y="-1585"/>
                    <a:pt x="12831" y="575"/>
                  </a:cubicBezTo>
                  <a:cubicBezTo>
                    <a:pt x="16431" y="2735"/>
                    <a:pt x="19015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3" name="Line"/>
            <p:cNvSpPr/>
            <p:nvPr/>
          </p:nvSpPr>
          <p:spPr>
            <a:xfrm>
              <a:off x="7195681" y="6788931"/>
              <a:ext cx="191633" cy="160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265" fill="norm" stroke="1" extrusionOk="0">
                  <a:moveTo>
                    <a:pt x="0" y="4434"/>
                  </a:moveTo>
                  <a:cubicBezTo>
                    <a:pt x="0" y="8922"/>
                    <a:pt x="0" y="13410"/>
                    <a:pt x="949" y="13410"/>
                  </a:cubicBezTo>
                  <a:cubicBezTo>
                    <a:pt x="1899" y="13410"/>
                    <a:pt x="3798" y="8922"/>
                    <a:pt x="5815" y="5696"/>
                  </a:cubicBezTo>
                  <a:cubicBezTo>
                    <a:pt x="7833" y="2470"/>
                    <a:pt x="9969" y="507"/>
                    <a:pt x="12105" y="86"/>
                  </a:cubicBezTo>
                  <a:cubicBezTo>
                    <a:pt x="14242" y="-335"/>
                    <a:pt x="16378" y="787"/>
                    <a:pt x="18158" y="3592"/>
                  </a:cubicBezTo>
                  <a:cubicBezTo>
                    <a:pt x="19938" y="6397"/>
                    <a:pt x="21363" y="10886"/>
                    <a:pt x="21481" y="14112"/>
                  </a:cubicBezTo>
                  <a:cubicBezTo>
                    <a:pt x="21600" y="17338"/>
                    <a:pt x="20413" y="19301"/>
                    <a:pt x="19226" y="212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4" name="Line"/>
            <p:cNvSpPr/>
            <p:nvPr/>
          </p:nvSpPr>
          <p:spPr>
            <a:xfrm>
              <a:off x="7589381" y="6669987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5" name="Line"/>
            <p:cNvSpPr/>
            <p:nvPr/>
          </p:nvSpPr>
          <p:spPr>
            <a:xfrm>
              <a:off x="6527708" y="6282637"/>
              <a:ext cx="13924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5082"/>
                    <a:pt x="1783" y="10165"/>
                    <a:pt x="240" y="13765"/>
                  </a:cubicBezTo>
                  <a:cubicBezTo>
                    <a:pt x="-1303" y="17365"/>
                    <a:pt x="4868" y="19482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6" name="Line"/>
            <p:cNvSpPr/>
            <p:nvPr/>
          </p:nvSpPr>
          <p:spPr>
            <a:xfrm>
              <a:off x="6510823" y="6178920"/>
              <a:ext cx="18109" cy="21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20532" y="21600"/>
                  </a:moveTo>
                  <a:cubicBezTo>
                    <a:pt x="10932" y="10800"/>
                    <a:pt x="1332" y="0"/>
                    <a:pt x="132" y="0"/>
                  </a:cubicBezTo>
                  <a:cubicBezTo>
                    <a:pt x="-1068" y="0"/>
                    <a:pt x="6132" y="10800"/>
                    <a:pt x="133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7" name="Line"/>
            <p:cNvSpPr/>
            <p:nvPr/>
          </p:nvSpPr>
          <p:spPr>
            <a:xfrm>
              <a:off x="6527323" y="6118767"/>
              <a:ext cx="166709" cy="272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5" h="21030" fill="norm" stroke="1" extrusionOk="0">
                  <a:moveTo>
                    <a:pt x="16405" y="14141"/>
                  </a:moveTo>
                  <a:cubicBezTo>
                    <a:pt x="15595" y="12996"/>
                    <a:pt x="14785" y="11850"/>
                    <a:pt x="12760" y="11277"/>
                  </a:cubicBezTo>
                  <a:cubicBezTo>
                    <a:pt x="10735" y="10705"/>
                    <a:pt x="7495" y="10705"/>
                    <a:pt x="5065" y="11850"/>
                  </a:cubicBezTo>
                  <a:cubicBezTo>
                    <a:pt x="2635" y="12996"/>
                    <a:pt x="1015" y="15286"/>
                    <a:pt x="340" y="17086"/>
                  </a:cubicBezTo>
                  <a:cubicBezTo>
                    <a:pt x="-335" y="18886"/>
                    <a:pt x="-65" y="20196"/>
                    <a:pt x="1690" y="20768"/>
                  </a:cubicBezTo>
                  <a:cubicBezTo>
                    <a:pt x="3445" y="21341"/>
                    <a:pt x="6685" y="21177"/>
                    <a:pt x="9790" y="18150"/>
                  </a:cubicBezTo>
                  <a:cubicBezTo>
                    <a:pt x="12895" y="15123"/>
                    <a:pt x="15865" y="9232"/>
                    <a:pt x="17350" y="5550"/>
                  </a:cubicBezTo>
                  <a:cubicBezTo>
                    <a:pt x="18835" y="1868"/>
                    <a:pt x="18835" y="396"/>
                    <a:pt x="18565" y="68"/>
                  </a:cubicBezTo>
                  <a:cubicBezTo>
                    <a:pt x="18295" y="-259"/>
                    <a:pt x="17755" y="559"/>
                    <a:pt x="17485" y="3096"/>
                  </a:cubicBezTo>
                  <a:cubicBezTo>
                    <a:pt x="17215" y="5632"/>
                    <a:pt x="17215" y="9886"/>
                    <a:pt x="17890" y="12832"/>
                  </a:cubicBezTo>
                  <a:cubicBezTo>
                    <a:pt x="18565" y="15777"/>
                    <a:pt x="19915" y="17414"/>
                    <a:pt x="21265" y="190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8" name="Line"/>
            <p:cNvSpPr/>
            <p:nvPr/>
          </p:nvSpPr>
          <p:spPr>
            <a:xfrm>
              <a:off x="6710564" y="6288987"/>
              <a:ext cx="59668" cy="119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6" h="21405" fill="norm" stroke="1" extrusionOk="0">
                  <a:moveTo>
                    <a:pt x="7589" y="0"/>
                  </a:moveTo>
                  <a:cubicBezTo>
                    <a:pt x="4610" y="4926"/>
                    <a:pt x="1630" y="9853"/>
                    <a:pt x="513" y="13453"/>
                  </a:cubicBezTo>
                  <a:cubicBezTo>
                    <a:pt x="-604" y="17053"/>
                    <a:pt x="141" y="19326"/>
                    <a:pt x="2375" y="20463"/>
                  </a:cubicBezTo>
                  <a:cubicBezTo>
                    <a:pt x="4610" y="21600"/>
                    <a:pt x="8334" y="21600"/>
                    <a:pt x="11686" y="21032"/>
                  </a:cubicBezTo>
                  <a:cubicBezTo>
                    <a:pt x="15037" y="20463"/>
                    <a:pt x="18017" y="19326"/>
                    <a:pt x="20996" y="181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9" name="Line"/>
            <p:cNvSpPr/>
            <p:nvPr/>
          </p:nvSpPr>
          <p:spPr>
            <a:xfrm>
              <a:off x="6783465" y="6257330"/>
              <a:ext cx="78562" cy="137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7" h="20976" fill="norm" stroke="1" extrusionOk="0">
                  <a:moveTo>
                    <a:pt x="3268" y="6756"/>
                  </a:moveTo>
                  <a:cubicBezTo>
                    <a:pt x="2699" y="10302"/>
                    <a:pt x="2131" y="13848"/>
                    <a:pt x="1562" y="16588"/>
                  </a:cubicBezTo>
                  <a:cubicBezTo>
                    <a:pt x="994" y="19329"/>
                    <a:pt x="425" y="21263"/>
                    <a:pt x="141" y="20941"/>
                  </a:cubicBezTo>
                  <a:cubicBezTo>
                    <a:pt x="-143" y="20618"/>
                    <a:pt x="-143" y="18039"/>
                    <a:pt x="1562" y="14332"/>
                  </a:cubicBezTo>
                  <a:cubicBezTo>
                    <a:pt x="3268" y="10624"/>
                    <a:pt x="6678" y="5788"/>
                    <a:pt x="10089" y="3048"/>
                  </a:cubicBezTo>
                  <a:cubicBezTo>
                    <a:pt x="13499" y="308"/>
                    <a:pt x="16910" y="-337"/>
                    <a:pt x="18899" y="147"/>
                  </a:cubicBezTo>
                  <a:cubicBezTo>
                    <a:pt x="20889" y="630"/>
                    <a:pt x="21457" y="2242"/>
                    <a:pt x="20889" y="4821"/>
                  </a:cubicBezTo>
                  <a:cubicBezTo>
                    <a:pt x="20320" y="7400"/>
                    <a:pt x="18615" y="10947"/>
                    <a:pt x="16910" y="14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0" name="Line"/>
            <p:cNvSpPr/>
            <p:nvPr/>
          </p:nvSpPr>
          <p:spPr>
            <a:xfrm>
              <a:off x="6897957" y="6111187"/>
              <a:ext cx="50075" cy="261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519" fill="norm" stroke="1" extrusionOk="0">
                  <a:moveTo>
                    <a:pt x="10491" y="0"/>
                  </a:moveTo>
                  <a:cubicBezTo>
                    <a:pt x="6891" y="4355"/>
                    <a:pt x="3291" y="8710"/>
                    <a:pt x="1491" y="12019"/>
                  </a:cubicBezTo>
                  <a:cubicBezTo>
                    <a:pt x="-309" y="15329"/>
                    <a:pt x="-309" y="17594"/>
                    <a:pt x="591" y="19161"/>
                  </a:cubicBezTo>
                  <a:cubicBezTo>
                    <a:pt x="1491" y="20729"/>
                    <a:pt x="3291" y="21600"/>
                    <a:pt x="6891" y="21513"/>
                  </a:cubicBezTo>
                  <a:cubicBezTo>
                    <a:pt x="10491" y="21426"/>
                    <a:pt x="15891" y="20381"/>
                    <a:pt x="21291" y="193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1" name="Line"/>
            <p:cNvSpPr/>
            <p:nvPr/>
          </p:nvSpPr>
          <p:spPr>
            <a:xfrm>
              <a:off x="6890881" y="6250887"/>
              <a:ext cx="508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2" name="Line"/>
            <p:cNvSpPr/>
            <p:nvPr/>
          </p:nvSpPr>
          <p:spPr>
            <a:xfrm>
              <a:off x="6992481" y="6288987"/>
              <a:ext cx="6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3" name="Line"/>
            <p:cNvSpPr/>
            <p:nvPr/>
          </p:nvSpPr>
          <p:spPr>
            <a:xfrm>
              <a:off x="7892186" y="6463485"/>
              <a:ext cx="174935" cy="250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2" h="21341" fill="norm" stroke="1" extrusionOk="0">
                  <a:moveTo>
                    <a:pt x="4051" y="821"/>
                  </a:moveTo>
                  <a:cubicBezTo>
                    <a:pt x="3543" y="5141"/>
                    <a:pt x="3035" y="9461"/>
                    <a:pt x="2653" y="12161"/>
                  </a:cubicBezTo>
                  <a:cubicBezTo>
                    <a:pt x="2272" y="14861"/>
                    <a:pt x="2018" y="15941"/>
                    <a:pt x="1637" y="16931"/>
                  </a:cubicBezTo>
                  <a:cubicBezTo>
                    <a:pt x="1256" y="17921"/>
                    <a:pt x="747" y="18821"/>
                    <a:pt x="366" y="18731"/>
                  </a:cubicBezTo>
                  <a:cubicBezTo>
                    <a:pt x="-15" y="18641"/>
                    <a:pt x="-269" y="17561"/>
                    <a:pt x="493" y="14951"/>
                  </a:cubicBezTo>
                  <a:cubicBezTo>
                    <a:pt x="1256" y="12341"/>
                    <a:pt x="3035" y="8201"/>
                    <a:pt x="4813" y="5411"/>
                  </a:cubicBezTo>
                  <a:cubicBezTo>
                    <a:pt x="6592" y="2621"/>
                    <a:pt x="8371" y="1181"/>
                    <a:pt x="10531" y="461"/>
                  </a:cubicBezTo>
                  <a:cubicBezTo>
                    <a:pt x="12691" y="-259"/>
                    <a:pt x="15232" y="-259"/>
                    <a:pt x="17392" y="1361"/>
                  </a:cubicBezTo>
                  <a:cubicBezTo>
                    <a:pt x="19552" y="2981"/>
                    <a:pt x="21331" y="6221"/>
                    <a:pt x="20950" y="9821"/>
                  </a:cubicBezTo>
                  <a:cubicBezTo>
                    <a:pt x="20569" y="13421"/>
                    <a:pt x="18027" y="17381"/>
                    <a:pt x="15486" y="21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4" name="Line"/>
            <p:cNvSpPr/>
            <p:nvPr/>
          </p:nvSpPr>
          <p:spPr>
            <a:xfrm>
              <a:off x="8237081" y="6612837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5" name="Line"/>
            <p:cNvSpPr/>
            <p:nvPr/>
          </p:nvSpPr>
          <p:spPr>
            <a:xfrm>
              <a:off x="8455939" y="6378680"/>
              <a:ext cx="206593" cy="373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554" fill="norm" stroke="1" extrusionOk="0">
                  <a:moveTo>
                    <a:pt x="21512" y="1052"/>
                  </a:moveTo>
                  <a:cubicBezTo>
                    <a:pt x="19308" y="686"/>
                    <a:pt x="17104" y="320"/>
                    <a:pt x="14900" y="137"/>
                  </a:cubicBezTo>
                  <a:cubicBezTo>
                    <a:pt x="12696" y="-46"/>
                    <a:pt x="10492" y="-46"/>
                    <a:pt x="8949" y="137"/>
                  </a:cubicBezTo>
                  <a:cubicBezTo>
                    <a:pt x="7406" y="320"/>
                    <a:pt x="6524" y="686"/>
                    <a:pt x="5863" y="1540"/>
                  </a:cubicBezTo>
                  <a:cubicBezTo>
                    <a:pt x="5202" y="2395"/>
                    <a:pt x="4761" y="3737"/>
                    <a:pt x="3990" y="6300"/>
                  </a:cubicBezTo>
                  <a:cubicBezTo>
                    <a:pt x="3218" y="8862"/>
                    <a:pt x="2116" y="12646"/>
                    <a:pt x="1345" y="14964"/>
                  </a:cubicBezTo>
                  <a:cubicBezTo>
                    <a:pt x="573" y="17283"/>
                    <a:pt x="132" y="18137"/>
                    <a:pt x="22" y="18930"/>
                  </a:cubicBezTo>
                  <a:cubicBezTo>
                    <a:pt x="-88" y="19723"/>
                    <a:pt x="132" y="20456"/>
                    <a:pt x="2336" y="20883"/>
                  </a:cubicBezTo>
                  <a:cubicBezTo>
                    <a:pt x="4541" y="21310"/>
                    <a:pt x="8728" y="21432"/>
                    <a:pt x="12916" y="21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6" name="Line"/>
            <p:cNvSpPr/>
            <p:nvPr/>
          </p:nvSpPr>
          <p:spPr>
            <a:xfrm>
              <a:off x="8427581" y="6593787"/>
              <a:ext cx="2286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7" name="Line"/>
            <p:cNvSpPr/>
            <p:nvPr/>
          </p:nvSpPr>
          <p:spPr>
            <a:xfrm>
              <a:off x="8797778" y="6362670"/>
              <a:ext cx="241848" cy="452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1467" fill="norm" stroke="1" extrusionOk="0">
                  <a:moveTo>
                    <a:pt x="20881" y="1627"/>
                  </a:moveTo>
                  <a:cubicBezTo>
                    <a:pt x="21065" y="1125"/>
                    <a:pt x="21250" y="622"/>
                    <a:pt x="20881" y="321"/>
                  </a:cubicBezTo>
                  <a:cubicBezTo>
                    <a:pt x="20512" y="19"/>
                    <a:pt x="19588" y="-81"/>
                    <a:pt x="17558" y="70"/>
                  </a:cubicBezTo>
                  <a:cubicBezTo>
                    <a:pt x="15527" y="220"/>
                    <a:pt x="12388" y="622"/>
                    <a:pt x="10265" y="1275"/>
                  </a:cubicBezTo>
                  <a:cubicBezTo>
                    <a:pt x="8142" y="1928"/>
                    <a:pt x="7035" y="2832"/>
                    <a:pt x="6388" y="4691"/>
                  </a:cubicBezTo>
                  <a:cubicBezTo>
                    <a:pt x="5742" y="6550"/>
                    <a:pt x="5558" y="9363"/>
                    <a:pt x="4635" y="12025"/>
                  </a:cubicBezTo>
                  <a:cubicBezTo>
                    <a:pt x="3712" y="14687"/>
                    <a:pt x="2050" y="17199"/>
                    <a:pt x="1035" y="18756"/>
                  </a:cubicBezTo>
                  <a:cubicBezTo>
                    <a:pt x="19" y="20313"/>
                    <a:pt x="-350" y="20916"/>
                    <a:pt x="388" y="21218"/>
                  </a:cubicBezTo>
                  <a:cubicBezTo>
                    <a:pt x="1127" y="21519"/>
                    <a:pt x="2973" y="21519"/>
                    <a:pt x="5835" y="21368"/>
                  </a:cubicBezTo>
                  <a:cubicBezTo>
                    <a:pt x="8696" y="21218"/>
                    <a:pt x="12573" y="20916"/>
                    <a:pt x="16450" y="206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8" name="Line"/>
            <p:cNvSpPr/>
            <p:nvPr/>
          </p:nvSpPr>
          <p:spPr>
            <a:xfrm>
              <a:off x="9221331" y="6479487"/>
              <a:ext cx="254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cubicBezTo>
                    <a:pt x="5400" y="1532"/>
                    <a:pt x="0" y="3064"/>
                    <a:pt x="0" y="5898"/>
                  </a:cubicBezTo>
                  <a:cubicBezTo>
                    <a:pt x="0" y="8732"/>
                    <a:pt x="5400" y="12868"/>
                    <a:pt x="9900" y="15702"/>
                  </a:cubicBezTo>
                  <a:cubicBezTo>
                    <a:pt x="14400" y="18536"/>
                    <a:pt x="18000" y="200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9" name="Line"/>
            <p:cNvSpPr/>
            <p:nvPr/>
          </p:nvSpPr>
          <p:spPr>
            <a:xfrm>
              <a:off x="9145131" y="6476632"/>
              <a:ext cx="260351" cy="60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5" fill="norm" stroke="1" extrusionOk="0">
                  <a:moveTo>
                    <a:pt x="0" y="21115"/>
                  </a:moveTo>
                  <a:cubicBezTo>
                    <a:pt x="2283" y="14412"/>
                    <a:pt x="4566" y="7708"/>
                    <a:pt x="7815" y="3984"/>
                  </a:cubicBezTo>
                  <a:cubicBezTo>
                    <a:pt x="11063" y="260"/>
                    <a:pt x="15278" y="-485"/>
                    <a:pt x="17737" y="260"/>
                  </a:cubicBezTo>
                  <a:cubicBezTo>
                    <a:pt x="20195" y="1005"/>
                    <a:pt x="20898" y="3239"/>
                    <a:pt x="21600" y="5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0" name="Line"/>
            <p:cNvSpPr/>
            <p:nvPr/>
          </p:nvSpPr>
          <p:spPr>
            <a:xfrm>
              <a:off x="9081631" y="6765237"/>
              <a:ext cx="279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27" y="18720"/>
                    <a:pt x="7855" y="15840"/>
                    <a:pt x="11455" y="12240"/>
                  </a:cubicBezTo>
                  <a:cubicBezTo>
                    <a:pt x="15055" y="8640"/>
                    <a:pt x="18327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1" name="Line"/>
            <p:cNvSpPr/>
            <p:nvPr/>
          </p:nvSpPr>
          <p:spPr>
            <a:xfrm>
              <a:off x="9560709" y="6459214"/>
              <a:ext cx="117823" cy="337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1543" fill="norm" stroke="1" extrusionOk="0">
                  <a:moveTo>
                    <a:pt x="21094" y="483"/>
                  </a:moveTo>
                  <a:cubicBezTo>
                    <a:pt x="18820" y="213"/>
                    <a:pt x="16547" y="-57"/>
                    <a:pt x="14462" y="10"/>
                  </a:cubicBezTo>
                  <a:cubicBezTo>
                    <a:pt x="12378" y="78"/>
                    <a:pt x="10483" y="483"/>
                    <a:pt x="8020" y="2238"/>
                  </a:cubicBezTo>
                  <a:cubicBezTo>
                    <a:pt x="5557" y="3993"/>
                    <a:pt x="2526" y="7098"/>
                    <a:pt x="1010" y="9933"/>
                  </a:cubicBezTo>
                  <a:cubicBezTo>
                    <a:pt x="-506" y="12768"/>
                    <a:pt x="-506" y="15333"/>
                    <a:pt x="2336" y="17223"/>
                  </a:cubicBezTo>
                  <a:cubicBezTo>
                    <a:pt x="5178" y="19113"/>
                    <a:pt x="10862" y="20328"/>
                    <a:pt x="16547" y="21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2" name="Line"/>
            <p:cNvSpPr/>
            <p:nvPr/>
          </p:nvSpPr>
          <p:spPr>
            <a:xfrm>
              <a:off x="9735681" y="6511237"/>
              <a:ext cx="1333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29" y="5023"/>
                    <a:pt x="11657" y="10047"/>
                    <a:pt x="15257" y="13647"/>
                  </a:cubicBezTo>
                  <a:cubicBezTo>
                    <a:pt x="18857" y="17247"/>
                    <a:pt x="20229" y="1942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3" name="Line"/>
            <p:cNvSpPr/>
            <p:nvPr/>
          </p:nvSpPr>
          <p:spPr>
            <a:xfrm>
              <a:off x="9730614" y="6492187"/>
              <a:ext cx="157468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600" fill="norm" stroke="1" extrusionOk="0">
                  <a:moveTo>
                    <a:pt x="21425" y="0"/>
                  </a:moveTo>
                  <a:cubicBezTo>
                    <a:pt x="15953" y="3150"/>
                    <a:pt x="10481" y="6300"/>
                    <a:pt x="6881" y="9150"/>
                  </a:cubicBezTo>
                  <a:cubicBezTo>
                    <a:pt x="3281" y="12000"/>
                    <a:pt x="1553" y="14550"/>
                    <a:pt x="689" y="16350"/>
                  </a:cubicBezTo>
                  <a:cubicBezTo>
                    <a:pt x="-175" y="18150"/>
                    <a:pt x="-175" y="19200"/>
                    <a:pt x="401" y="19950"/>
                  </a:cubicBezTo>
                  <a:cubicBezTo>
                    <a:pt x="977" y="20700"/>
                    <a:pt x="2129" y="21150"/>
                    <a:pt x="328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4" name="Line"/>
            <p:cNvSpPr/>
            <p:nvPr/>
          </p:nvSpPr>
          <p:spPr>
            <a:xfrm>
              <a:off x="9875381" y="6695387"/>
              <a:ext cx="381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5" name="Line"/>
            <p:cNvSpPr/>
            <p:nvPr/>
          </p:nvSpPr>
          <p:spPr>
            <a:xfrm>
              <a:off x="10002381" y="6591109"/>
              <a:ext cx="11430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484"/>
                  </a:moveTo>
                  <a:cubicBezTo>
                    <a:pt x="4800" y="521"/>
                    <a:pt x="9600" y="-1443"/>
                    <a:pt x="13200" y="1502"/>
                  </a:cubicBezTo>
                  <a:cubicBezTo>
                    <a:pt x="16800" y="4448"/>
                    <a:pt x="19200" y="12302"/>
                    <a:pt x="21600" y="20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6" name="Line"/>
            <p:cNvSpPr/>
            <p:nvPr/>
          </p:nvSpPr>
          <p:spPr>
            <a:xfrm>
              <a:off x="10021431" y="6701737"/>
              <a:ext cx="1079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7" name="Line"/>
            <p:cNvSpPr/>
            <p:nvPr/>
          </p:nvSpPr>
          <p:spPr>
            <a:xfrm>
              <a:off x="10178962" y="6593787"/>
              <a:ext cx="21077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600" fill="norm" stroke="1" extrusionOk="0">
                  <a:moveTo>
                    <a:pt x="21508" y="0"/>
                  </a:moveTo>
                  <a:cubicBezTo>
                    <a:pt x="18268" y="4469"/>
                    <a:pt x="15028" y="8938"/>
                    <a:pt x="12220" y="12166"/>
                  </a:cubicBezTo>
                  <a:cubicBezTo>
                    <a:pt x="9412" y="15393"/>
                    <a:pt x="7036" y="17379"/>
                    <a:pt x="5308" y="18497"/>
                  </a:cubicBezTo>
                  <a:cubicBezTo>
                    <a:pt x="3580" y="19614"/>
                    <a:pt x="2500" y="19862"/>
                    <a:pt x="1636" y="19490"/>
                  </a:cubicBezTo>
                  <a:cubicBezTo>
                    <a:pt x="772" y="19117"/>
                    <a:pt x="124" y="18124"/>
                    <a:pt x="16" y="16759"/>
                  </a:cubicBezTo>
                  <a:cubicBezTo>
                    <a:pt x="-92" y="15393"/>
                    <a:pt x="340" y="13655"/>
                    <a:pt x="1096" y="12290"/>
                  </a:cubicBezTo>
                  <a:cubicBezTo>
                    <a:pt x="1852" y="10924"/>
                    <a:pt x="2932" y="9931"/>
                    <a:pt x="4012" y="9434"/>
                  </a:cubicBezTo>
                  <a:cubicBezTo>
                    <a:pt x="5092" y="8938"/>
                    <a:pt x="6172" y="8938"/>
                    <a:pt x="8548" y="11048"/>
                  </a:cubicBezTo>
                  <a:cubicBezTo>
                    <a:pt x="10924" y="13159"/>
                    <a:pt x="14596" y="17379"/>
                    <a:pt x="1826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8" name="Line"/>
            <p:cNvSpPr/>
            <p:nvPr/>
          </p:nvSpPr>
          <p:spPr>
            <a:xfrm>
              <a:off x="10415131" y="6568387"/>
              <a:ext cx="71497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6" h="21600" fill="norm" stroke="1" extrusionOk="0">
                  <a:moveTo>
                    <a:pt x="11109" y="0"/>
                  </a:moveTo>
                  <a:cubicBezTo>
                    <a:pt x="14811" y="1674"/>
                    <a:pt x="18514" y="3349"/>
                    <a:pt x="20057" y="5944"/>
                  </a:cubicBezTo>
                  <a:cubicBezTo>
                    <a:pt x="21600" y="8540"/>
                    <a:pt x="20983" y="12056"/>
                    <a:pt x="17280" y="14819"/>
                  </a:cubicBezTo>
                  <a:cubicBezTo>
                    <a:pt x="13577" y="17581"/>
                    <a:pt x="6789" y="195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9" name="Line"/>
            <p:cNvSpPr/>
            <p:nvPr/>
          </p:nvSpPr>
          <p:spPr>
            <a:xfrm>
              <a:off x="10453231" y="6439270"/>
              <a:ext cx="254009" cy="465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600" fill="norm" stroke="1" extrusionOk="0">
                  <a:moveTo>
                    <a:pt x="5355" y="3044"/>
                  </a:moveTo>
                  <a:cubicBezTo>
                    <a:pt x="6605" y="2160"/>
                    <a:pt x="7855" y="1276"/>
                    <a:pt x="9997" y="736"/>
                  </a:cubicBezTo>
                  <a:cubicBezTo>
                    <a:pt x="12139" y="196"/>
                    <a:pt x="15174" y="0"/>
                    <a:pt x="17137" y="0"/>
                  </a:cubicBezTo>
                  <a:cubicBezTo>
                    <a:pt x="19101" y="0"/>
                    <a:pt x="19993" y="196"/>
                    <a:pt x="20618" y="589"/>
                  </a:cubicBezTo>
                  <a:cubicBezTo>
                    <a:pt x="21243" y="982"/>
                    <a:pt x="21600" y="1571"/>
                    <a:pt x="21332" y="2945"/>
                  </a:cubicBezTo>
                  <a:cubicBezTo>
                    <a:pt x="21064" y="4320"/>
                    <a:pt x="20172" y="6480"/>
                    <a:pt x="19012" y="8689"/>
                  </a:cubicBezTo>
                  <a:cubicBezTo>
                    <a:pt x="17851" y="10898"/>
                    <a:pt x="16423" y="13156"/>
                    <a:pt x="15888" y="14875"/>
                  </a:cubicBezTo>
                  <a:cubicBezTo>
                    <a:pt x="15352" y="16593"/>
                    <a:pt x="15709" y="17771"/>
                    <a:pt x="15798" y="18605"/>
                  </a:cubicBezTo>
                  <a:cubicBezTo>
                    <a:pt x="15888" y="19440"/>
                    <a:pt x="15709" y="19931"/>
                    <a:pt x="15174" y="20176"/>
                  </a:cubicBezTo>
                  <a:cubicBezTo>
                    <a:pt x="14638" y="20422"/>
                    <a:pt x="13745" y="20422"/>
                    <a:pt x="11157" y="20618"/>
                  </a:cubicBezTo>
                  <a:cubicBezTo>
                    <a:pt x="8569" y="20815"/>
                    <a:pt x="4284" y="2120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0" name="Line"/>
            <p:cNvSpPr/>
            <p:nvPr/>
          </p:nvSpPr>
          <p:spPr>
            <a:xfrm>
              <a:off x="7881481" y="6478113"/>
              <a:ext cx="311151" cy="268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2" fill="norm" stroke="1" extrusionOk="0">
                  <a:moveTo>
                    <a:pt x="21600" y="109"/>
                  </a:moveTo>
                  <a:cubicBezTo>
                    <a:pt x="20865" y="-59"/>
                    <a:pt x="20131" y="-228"/>
                    <a:pt x="18367" y="1206"/>
                  </a:cubicBezTo>
                  <a:cubicBezTo>
                    <a:pt x="16604" y="2641"/>
                    <a:pt x="13812" y="5678"/>
                    <a:pt x="10580" y="9306"/>
                  </a:cubicBezTo>
                  <a:cubicBezTo>
                    <a:pt x="7347" y="12935"/>
                    <a:pt x="3673" y="17153"/>
                    <a:pt x="0" y="213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1" name="Line"/>
            <p:cNvSpPr/>
            <p:nvPr/>
          </p:nvSpPr>
          <p:spPr>
            <a:xfrm>
              <a:off x="7208381" y="6803337"/>
              <a:ext cx="2603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912" y="3323"/>
                    <a:pt x="14224" y="6646"/>
                    <a:pt x="10624" y="10246"/>
                  </a:cubicBezTo>
                  <a:cubicBezTo>
                    <a:pt x="7024" y="13846"/>
                    <a:pt x="3512" y="177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2" name="Line"/>
            <p:cNvSpPr/>
            <p:nvPr/>
          </p:nvSpPr>
          <p:spPr>
            <a:xfrm>
              <a:off x="2318881" y="7489137"/>
              <a:ext cx="260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37" y="4800"/>
                    <a:pt x="6673" y="9600"/>
                    <a:pt x="10273" y="13200"/>
                  </a:cubicBezTo>
                  <a:cubicBezTo>
                    <a:pt x="13873" y="16800"/>
                    <a:pt x="17737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3" name="Line"/>
            <p:cNvSpPr/>
            <p:nvPr/>
          </p:nvSpPr>
          <p:spPr>
            <a:xfrm>
              <a:off x="2356981" y="7685987"/>
              <a:ext cx="19685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0"/>
                  </a:moveTo>
                  <a:cubicBezTo>
                    <a:pt x="5574" y="8640"/>
                    <a:pt x="11148" y="17280"/>
                    <a:pt x="14748" y="19440"/>
                  </a:cubicBezTo>
                  <a:cubicBezTo>
                    <a:pt x="18348" y="21600"/>
                    <a:pt x="19974" y="17280"/>
                    <a:pt x="21600" y="12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4" name="Line"/>
            <p:cNvSpPr/>
            <p:nvPr/>
          </p:nvSpPr>
          <p:spPr>
            <a:xfrm>
              <a:off x="3064746" y="7362137"/>
              <a:ext cx="225686" cy="3825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448" fill="norm" stroke="1" extrusionOk="0">
                  <a:moveTo>
                    <a:pt x="17285" y="0"/>
                  </a:moveTo>
                  <a:cubicBezTo>
                    <a:pt x="13449" y="237"/>
                    <a:pt x="9614" y="475"/>
                    <a:pt x="6989" y="1068"/>
                  </a:cubicBezTo>
                  <a:cubicBezTo>
                    <a:pt x="4365" y="1662"/>
                    <a:pt x="2952" y="2611"/>
                    <a:pt x="2145" y="4629"/>
                  </a:cubicBezTo>
                  <a:cubicBezTo>
                    <a:pt x="1337" y="6646"/>
                    <a:pt x="1135" y="9732"/>
                    <a:pt x="832" y="12402"/>
                  </a:cubicBezTo>
                  <a:cubicBezTo>
                    <a:pt x="530" y="15073"/>
                    <a:pt x="126" y="17327"/>
                    <a:pt x="25" y="18752"/>
                  </a:cubicBezTo>
                  <a:cubicBezTo>
                    <a:pt x="-76" y="20176"/>
                    <a:pt x="126" y="20769"/>
                    <a:pt x="731" y="21125"/>
                  </a:cubicBezTo>
                  <a:cubicBezTo>
                    <a:pt x="1337" y="21481"/>
                    <a:pt x="2346" y="21600"/>
                    <a:pt x="5879" y="21185"/>
                  </a:cubicBezTo>
                  <a:cubicBezTo>
                    <a:pt x="9412" y="20769"/>
                    <a:pt x="15468" y="19820"/>
                    <a:pt x="21524" y="188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5" name="Line"/>
            <p:cNvSpPr/>
            <p:nvPr/>
          </p:nvSpPr>
          <p:spPr>
            <a:xfrm>
              <a:off x="3099931" y="7539937"/>
              <a:ext cx="1841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6" name="Line"/>
            <p:cNvSpPr/>
            <p:nvPr/>
          </p:nvSpPr>
          <p:spPr>
            <a:xfrm>
              <a:off x="3469082" y="7299149"/>
              <a:ext cx="284900" cy="474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404" fill="norm" stroke="1" extrusionOk="0">
                  <a:moveTo>
                    <a:pt x="21536" y="1410"/>
                  </a:moveTo>
                  <a:cubicBezTo>
                    <a:pt x="20256" y="837"/>
                    <a:pt x="18976" y="263"/>
                    <a:pt x="16816" y="72"/>
                  </a:cubicBezTo>
                  <a:cubicBezTo>
                    <a:pt x="14656" y="-119"/>
                    <a:pt x="11616" y="72"/>
                    <a:pt x="8896" y="598"/>
                  </a:cubicBezTo>
                  <a:cubicBezTo>
                    <a:pt x="6176" y="1123"/>
                    <a:pt x="3776" y="1984"/>
                    <a:pt x="2256" y="3035"/>
                  </a:cubicBezTo>
                  <a:cubicBezTo>
                    <a:pt x="736" y="4086"/>
                    <a:pt x="96" y="5329"/>
                    <a:pt x="16" y="7240"/>
                  </a:cubicBezTo>
                  <a:cubicBezTo>
                    <a:pt x="-64" y="9152"/>
                    <a:pt x="416" y="11732"/>
                    <a:pt x="496" y="13931"/>
                  </a:cubicBezTo>
                  <a:cubicBezTo>
                    <a:pt x="576" y="16129"/>
                    <a:pt x="256" y="17945"/>
                    <a:pt x="96" y="19139"/>
                  </a:cubicBezTo>
                  <a:cubicBezTo>
                    <a:pt x="-64" y="20334"/>
                    <a:pt x="-64" y="20908"/>
                    <a:pt x="416" y="21194"/>
                  </a:cubicBezTo>
                  <a:cubicBezTo>
                    <a:pt x="896" y="21481"/>
                    <a:pt x="1856" y="21481"/>
                    <a:pt x="3936" y="21146"/>
                  </a:cubicBezTo>
                  <a:cubicBezTo>
                    <a:pt x="6016" y="20812"/>
                    <a:pt x="9216" y="20143"/>
                    <a:pt x="12416" y="19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7" name="Line"/>
            <p:cNvSpPr/>
            <p:nvPr/>
          </p:nvSpPr>
          <p:spPr>
            <a:xfrm>
              <a:off x="3885214" y="7451037"/>
              <a:ext cx="8468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3040"/>
                    <a:pt x="0" y="6080"/>
                    <a:pt x="0" y="9680"/>
                  </a:cubicBezTo>
                  <a:cubicBezTo>
                    <a:pt x="0" y="13280"/>
                    <a:pt x="10800" y="174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8" name="Line"/>
            <p:cNvSpPr/>
            <p:nvPr/>
          </p:nvSpPr>
          <p:spPr>
            <a:xfrm>
              <a:off x="3747631" y="7438842"/>
              <a:ext cx="247651" cy="31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6" fill="norm" stroke="1" extrusionOk="0">
                  <a:moveTo>
                    <a:pt x="0" y="21256"/>
                  </a:moveTo>
                  <a:cubicBezTo>
                    <a:pt x="185" y="14056"/>
                    <a:pt x="369" y="6856"/>
                    <a:pt x="1015" y="3256"/>
                  </a:cubicBezTo>
                  <a:cubicBezTo>
                    <a:pt x="1662" y="-344"/>
                    <a:pt x="2769" y="-344"/>
                    <a:pt x="6277" y="376"/>
                  </a:cubicBezTo>
                  <a:cubicBezTo>
                    <a:pt x="9785" y="1096"/>
                    <a:pt x="15692" y="2536"/>
                    <a:pt x="21600" y="39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9" name="Line"/>
            <p:cNvSpPr/>
            <p:nvPr/>
          </p:nvSpPr>
          <p:spPr>
            <a:xfrm>
              <a:off x="3696831" y="7724087"/>
              <a:ext cx="2984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64" y="19800"/>
                    <a:pt x="6128" y="18000"/>
                    <a:pt x="9728" y="14400"/>
                  </a:cubicBezTo>
                  <a:cubicBezTo>
                    <a:pt x="13328" y="10800"/>
                    <a:pt x="17464" y="5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0" name="Line"/>
            <p:cNvSpPr/>
            <p:nvPr/>
          </p:nvSpPr>
          <p:spPr>
            <a:xfrm>
              <a:off x="4141153" y="7387537"/>
              <a:ext cx="209729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600" fill="norm" stroke="1" extrusionOk="0">
                  <a:moveTo>
                    <a:pt x="21402" y="0"/>
                  </a:moveTo>
                  <a:cubicBezTo>
                    <a:pt x="19242" y="0"/>
                    <a:pt x="17082" y="0"/>
                    <a:pt x="14058" y="1221"/>
                  </a:cubicBezTo>
                  <a:cubicBezTo>
                    <a:pt x="11034" y="2443"/>
                    <a:pt x="7146" y="4886"/>
                    <a:pt x="4338" y="7393"/>
                  </a:cubicBezTo>
                  <a:cubicBezTo>
                    <a:pt x="1530" y="9900"/>
                    <a:pt x="-198" y="12471"/>
                    <a:pt x="18" y="14850"/>
                  </a:cubicBezTo>
                  <a:cubicBezTo>
                    <a:pt x="234" y="17229"/>
                    <a:pt x="2394" y="19414"/>
                    <a:pt x="4770" y="20507"/>
                  </a:cubicBezTo>
                  <a:cubicBezTo>
                    <a:pt x="7146" y="21600"/>
                    <a:pt x="9738" y="21600"/>
                    <a:pt x="1233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1" name="Line"/>
            <p:cNvSpPr/>
            <p:nvPr/>
          </p:nvSpPr>
          <p:spPr>
            <a:xfrm>
              <a:off x="4344531" y="7425637"/>
              <a:ext cx="203201" cy="2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4" fill="norm" stroke="1" extrusionOk="0">
                  <a:moveTo>
                    <a:pt x="0" y="0"/>
                  </a:moveTo>
                  <a:cubicBezTo>
                    <a:pt x="4500" y="5203"/>
                    <a:pt x="9000" y="10406"/>
                    <a:pt x="12038" y="14032"/>
                  </a:cubicBezTo>
                  <a:cubicBezTo>
                    <a:pt x="15075" y="17658"/>
                    <a:pt x="16650" y="19708"/>
                    <a:pt x="18000" y="20654"/>
                  </a:cubicBezTo>
                  <a:cubicBezTo>
                    <a:pt x="19350" y="21600"/>
                    <a:pt x="20475" y="21442"/>
                    <a:pt x="21600" y="212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2" name="Line"/>
            <p:cNvSpPr/>
            <p:nvPr/>
          </p:nvSpPr>
          <p:spPr>
            <a:xfrm>
              <a:off x="4357231" y="7419287"/>
              <a:ext cx="19685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06" y="0"/>
                    <a:pt x="18813" y="0"/>
                    <a:pt x="17187" y="780"/>
                  </a:cubicBezTo>
                  <a:cubicBezTo>
                    <a:pt x="15561" y="1560"/>
                    <a:pt x="13703" y="3120"/>
                    <a:pt x="10916" y="5820"/>
                  </a:cubicBezTo>
                  <a:cubicBezTo>
                    <a:pt x="8129" y="8520"/>
                    <a:pt x="4413" y="12360"/>
                    <a:pt x="2439" y="15180"/>
                  </a:cubicBezTo>
                  <a:cubicBezTo>
                    <a:pt x="465" y="18000"/>
                    <a:pt x="232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3" name="Line"/>
            <p:cNvSpPr/>
            <p:nvPr/>
          </p:nvSpPr>
          <p:spPr>
            <a:xfrm>
              <a:off x="4620938" y="7622487"/>
              <a:ext cx="15694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5700"/>
                    <a:pt x="3818" y="11400"/>
                    <a:pt x="1118" y="15000"/>
                  </a:cubicBezTo>
                  <a:cubicBezTo>
                    <a:pt x="-1582" y="18600"/>
                    <a:pt x="1118" y="20100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4" name="Line"/>
            <p:cNvSpPr/>
            <p:nvPr/>
          </p:nvSpPr>
          <p:spPr>
            <a:xfrm>
              <a:off x="4681081" y="7564114"/>
              <a:ext cx="2095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5673" y="4868"/>
                    <a:pt x="11345" y="-1303"/>
                    <a:pt x="14945" y="240"/>
                  </a:cubicBezTo>
                  <a:cubicBezTo>
                    <a:pt x="18545" y="1783"/>
                    <a:pt x="20073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5" name="Line"/>
            <p:cNvSpPr/>
            <p:nvPr/>
          </p:nvSpPr>
          <p:spPr>
            <a:xfrm>
              <a:off x="4706481" y="7673287"/>
              <a:ext cx="2222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66" y="18000"/>
                    <a:pt x="11931" y="14400"/>
                    <a:pt x="15531" y="10800"/>
                  </a:cubicBezTo>
                  <a:cubicBezTo>
                    <a:pt x="19131" y="7200"/>
                    <a:pt x="20366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6" name="Line"/>
            <p:cNvSpPr/>
            <p:nvPr/>
          </p:nvSpPr>
          <p:spPr>
            <a:xfrm>
              <a:off x="5005872" y="7495487"/>
              <a:ext cx="197874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4" h="21600" fill="norm" stroke="1" extrusionOk="0">
                  <a:moveTo>
                    <a:pt x="20150" y="0"/>
                  </a:moveTo>
                  <a:cubicBezTo>
                    <a:pt x="20825" y="873"/>
                    <a:pt x="21500" y="1745"/>
                    <a:pt x="20600" y="4145"/>
                  </a:cubicBezTo>
                  <a:cubicBezTo>
                    <a:pt x="19700" y="6545"/>
                    <a:pt x="17225" y="10473"/>
                    <a:pt x="14413" y="13091"/>
                  </a:cubicBezTo>
                  <a:cubicBezTo>
                    <a:pt x="11600" y="15709"/>
                    <a:pt x="8450" y="17018"/>
                    <a:pt x="5975" y="17236"/>
                  </a:cubicBezTo>
                  <a:cubicBezTo>
                    <a:pt x="3500" y="17455"/>
                    <a:pt x="1700" y="16582"/>
                    <a:pt x="800" y="15600"/>
                  </a:cubicBezTo>
                  <a:cubicBezTo>
                    <a:pt x="-100" y="14618"/>
                    <a:pt x="-100" y="13527"/>
                    <a:pt x="125" y="12436"/>
                  </a:cubicBezTo>
                  <a:cubicBezTo>
                    <a:pt x="350" y="11345"/>
                    <a:pt x="800" y="10255"/>
                    <a:pt x="1587" y="9927"/>
                  </a:cubicBezTo>
                  <a:cubicBezTo>
                    <a:pt x="2375" y="9600"/>
                    <a:pt x="3500" y="10036"/>
                    <a:pt x="6200" y="12109"/>
                  </a:cubicBezTo>
                  <a:cubicBezTo>
                    <a:pt x="8900" y="14182"/>
                    <a:pt x="13175" y="17891"/>
                    <a:pt x="174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7" name="Line"/>
            <p:cNvSpPr/>
            <p:nvPr/>
          </p:nvSpPr>
          <p:spPr>
            <a:xfrm>
              <a:off x="5322431" y="7444687"/>
              <a:ext cx="60993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7" h="21600" fill="norm" stroke="1" extrusionOk="0">
                  <a:moveTo>
                    <a:pt x="0" y="0"/>
                  </a:moveTo>
                  <a:cubicBezTo>
                    <a:pt x="7200" y="1226"/>
                    <a:pt x="14400" y="2451"/>
                    <a:pt x="18000" y="4826"/>
                  </a:cubicBezTo>
                  <a:cubicBezTo>
                    <a:pt x="21600" y="7200"/>
                    <a:pt x="21600" y="10723"/>
                    <a:pt x="18360" y="13711"/>
                  </a:cubicBezTo>
                  <a:cubicBezTo>
                    <a:pt x="15120" y="16698"/>
                    <a:pt x="8640" y="19149"/>
                    <a:pt x="21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8" name="Line"/>
            <p:cNvSpPr/>
            <p:nvPr/>
          </p:nvSpPr>
          <p:spPr>
            <a:xfrm>
              <a:off x="5392281" y="7322237"/>
              <a:ext cx="239928" cy="554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506" fill="norm" stroke="1" extrusionOk="0">
                  <a:moveTo>
                    <a:pt x="0" y="1549"/>
                  </a:moveTo>
                  <a:cubicBezTo>
                    <a:pt x="3221" y="974"/>
                    <a:pt x="6442" y="399"/>
                    <a:pt x="9663" y="152"/>
                  </a:cubicBezTo>
                  <a:cubicBezTo>
                    <a:pt x="12884" y="-94"/>
                    <a:pt x="16105" y="-12"/>
                    <a:pt x="18095" y="193"/>
                  </a:cubicBezTo>
                  <a:cubicBezTo>
                    <a:pt x="20084" y="399"/>
                    <a:pt x="20842" y="727"/>
                    <a:pt x="21221" y="1343"/>
                  </a:cubicBezTo>
                  <a:cubicBezTo>
                    <a:pt x="21600" y="1959"/>
                    <a:pt x="21600" y="2863"/>
                    <a:pt x="20937" y="4259"/>
                  </a:cubicBezTo>
                  <a:cubicBezTo>
                    <a:pt x="20274" y="5655"/>
                    <a:pt x="18947" y="7544"/>
                    <a:pt x="18000" y="9803"/>
                  </a:cubicBezTo>
                  <a:cubicBezTo>
                    <a:pt x="17053" y="12061"/>
                    <a:pt x="16484" y="14689"/>
                    <a:pt x="16200" y="16250"/>
                  </a:cubicBezTo>
                  <a:cubicBezTo>
                    <a:pt x="15916" y="17810"/>
                    <a:pt x="15916" y="18303"/>
                    <a:pt x="15916" y="18755"/>
                  </a:cubicBezTo>
                  <a:cubicBezTo>
                    <a:pt x="15916" y="19206"/>
                    <a:pt x="15916" y="19617"/>
                    <a:pt x="15442" y="19863"/>
                  </a:cubicBezTo>
                  <a:cubicBezTo>
                    <a:pt x="14968" y="20110"/>
                    <a:pt x="14021" y="20192"/>
                    <a:pt x="12032" y="20438"/>
                  </a:cubicBezTo>
                  <a:cubicBezTo>
                    <a:pt x="10042" y="20685"/>
                    <a:pt x="7011" y="21095"/>
                    <a:pt x="3979" y="21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9" name="Line"/>
            <p:cNvSpPr/>
            <p:nvPr/>
          </p:nvSpPr>
          <p:spPr>
            <a:xfrm>
              <a:off x="5963781" y="7572629"/>
              <a:ext cx="27305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13332"/>
                  </a:moveTo>
                  <a:cubicBezTo>
                    <a:pt x="4019" y="6132"/>
                    <a:pt x="8037" y="-1068"/>
                    <a:pt x="11637" y="132"/>
                  </a:cubicBezTo>
                  <a:cubicBezTo>
                    <a:pt x="15237" y="1332"/>
                    <a:pt x="18419" y="10932"/>
                    <a:pt x="21600" y="20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0" name="Line"/>
            <p:cNvSpPr/>
            <p:nvPr/>
          </p:nvSpPr>
          <p:spPr>
            <a:xfrm>
              <a:off x="5951081" y="7698687"/>
              <a:ext cx="285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40" y="14400"/>
                    <a:pt x="12480" y="7200"/>
                    <a:pt x="16080" y="3600"/>
                  </a:cubicBezTo>
                  <a:cubicBezTo>
                    <a:pt x="19680" y="0"/>
                    <a:pt x="2064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1" name="Line"/>
            <p:cNvSpPr/>
            <p:nvPr/>
          </p:nvSpPr>
          <p:spPr>
            <a:xfrm>
              <a:off x="5853714" y="7208605"/>
              <a:ext cx="141818" cy="299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529" fill="norm" stroke="1" extrusionOk="0">
                  <a:moveTo>
                    <a:pt x="317" y="16966"/>
                  </a:moveTo>
                  <a:cubicBezTo>
                    <a:pt x="0" y="15749"/>
                    <a:pt x="-318" y="14532"/>
                    <a:pt x="635" y="13239"/>
                  </a:cubicBezTo>
                  <a:cubicBezTo>
                    <a:pt x="1588" y="11946"/>
                    <a:pt x="3811" y="10577"/>
                    <a:pt x="5876" y="8980"/>
                  </a:cubicBezTo>
                  <a:cubicBezTo>
                    <a:pt x="7941" y="7383"/>
                    <a:pt x="9847" y="5557"/>
                    <a:pt x="11117" y="4264"/>
                  </a:cubicBezTo>
                  <a:cubicBezTo>
                    <a:pt x="12388" y="2971"/>
                    <a:pt x="13023" y="2211"/>
                    <a:pt x="13817" y="1450"/>
                  </a:cubicBezTo>
                  <a:cubicBezTo>
                    <a:pt x="14611" y="690"/>
                    <a:pt x="15564" y="-71"/>
                    <a:pt x="16041" y="5"/>
                  </a:cubicBezTo>
                  <a:cubicBezTo>
                    <a:pt x="16517" y="81"/>
                    <a:pt x="16517" y="994"/>
                    <a:pt x="16994" y="3504"/>
                  </a:cubicBezTo>
                  <a:cubicBezTo>
                    <a:pt x="17470" y="6014"/>
                    <a:pt x="18423" y="10121"/>
                    <a:pt x="19217" y="13391"/>
                  </a:cubicBezTo>
                  <a:cubicBezTo>
                    <a:pt x="20011" y="16661"/>
                    <a:pt x="20647" y="19095"/>
                    <a:pt x="21282" y="21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2" name="Line"/>
            <p:cNvSpPr/>
            <p:nvPr/>
          </p:nvSpPr>
          <p:spPr>
            <a:xfrm>
              <a:off x="5874881" y="7387537"/>
              <a:ext cx="1460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3" name="Line"/>
            <p:cNvSpPr/>
            <p:nvPr/>
          </p:nvSpPr>
          <p:spPr>
            <a:xfrm>
              <a:off x="6109831" y="7197037"/>
              <a:ext cx="254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800"/>
                    <a:pt x="7200" y="11600"/>
                    <a:pt x="10800" y="15200"/>
                  </a:cubicBezTo>
                  <a:cubicBezTo>
                    <a:pt x="14400" y="18800"/>
                    <a:pt x="18000" y="20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4" name="Line"/>
            <p:cNvSpPr/>
            <p:nvPr/>
          </p:nvSpPr>
          <p:spPr>
            <a:xfrm>
              <a:off x="6648361" y="7325852"/>
              <a:ext cx="134042" cy="478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5" h="21399" fill="norm" stroke="1" extrusionOk="0">
                  <a:moveTo>
                    <a:pt x="1170" y="10151"/>
                  </a:moveTo>
                  <a:cubicBezTo>
                    <a:pt x="843" y="12993"/>
                    <a:pt x="516" y="15835"/>
                    <a:pt x="352" y="17540"/>
                  </a:cubicBezTo>
                  <a:cubicBezTo>
                    <a:pt x="188" y="19245"/>
                    <a:pt x="188" y="19814"/>
                    <a:pt x="516" y="20382"/>
                  </a:cubicBezTo>
                  <a:cubicBezTo>
                    <a:pt x="843" y="20951"/>
                    <a:pt x="1497" y="21519"/>
                    <a:pt x="1825" y="21377"/>
                  </a:cubicBezTo>
                  <a:cubicBezTo>
                    <a:pt x="2152" y="21235"/>
                    <a:pt x="2152" y="20382"/>
                    <a:pt x="1661" y="18251"/>
                  </a:cubicBezTo>
                  <a:cubicBezTo>
                    <a:pt x="1170" y="16119"/>
                    <a:pt x="188" y="12708"/>
                    <a:pt x="25" y="9677"/>
                  </a:cubicBezTo>
                  <a:cubicBezTo>
                    <a:pt x="-139" y="6645"/>
                    <a:pt x="516" y="3993"/>
                    <a:pt x="1497" y="2430"/>
                  </a:cubicBezTo>
                  <a:cubicBezTo>
                    <a:pt x="2479" y="866"/>
                    <a:pt x="3788" y="393"/>
                    <a:pt x="5261" y="156"/>
                  </a:cubicBezTo>
                  <a:cubicBezTo>
                    <a:pt x="6734" y="-81"/>
                    <a:pt x="8370" y="-81"/>
                    <a:pt x="10988" y="393"/>
                  </a:cubicBezTo>
                  <a:cubicBezTo>
                    <a:pt x="13606" y="866"/>
                    <a:pt x="17206" y="1814"/>
                    <a:pt x="19170" y="3235"/>
                  </a:cubicBezTo>
                  <a:cubicBezTo>
                    <a:pt x="21134" y="4656"/>
                    <a:pt x="21461" y="6551"/>
                    <a:pt x="18843" y="7972"/>
                  </a:cubicBezTo>
                  <a:cubicBezTo>
                    <a:pt x="16225" y="9393"/>
                    <a:pt x="10661" y="10340"/>
                    <a:pt x="7225" y="10814"/>
                  </a:cubicBezTo>
                  <a:cubicBezTo>
                    <a:pt x="3788" y="11287"/>
                    <a:pt x="2479" y="11287"/>
                    <a:pt x="1170" y="112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5" name="Line"/>
            <p:cNvSpPr/>
            <p:nvPr/>
          </p:nvSpPr>
          <p:spPr>
            <a:xfrm>
              <a:off x="6770231" y="7514537"/>
              <a:ext cx="196851" cy="277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8" fill="norm" stroke="1" extrusionOk="0">
                  <a:moveTo>
                    <a:pt x="0" y="8345"/>
                  </a:moveTo>
                  <a:cubicBezTo>
                    <a:pt x="0" y="7527"/>
                    <a:pt x="0" y="6709"/>
                    <a:pt x="581" y="6627"/>
                  </a:cubicBezTo>
                  <a:cubicBezTo>
                    <a:pt x="1161" y="6545"/>
                    <a:pt x="2323" y="7200"/>
                    <a:pt x="3948" y="9082"/>
                  </a:cubicBezTo>
                  <a:cubicBezTo>
                    <a:pt x="5574" y="10964"/>
                    <a:pt x="7665" y="14073"/>
                    <a:pt x="8710" y="16200"/>
                  </a:cubicBezTo>
                  <a:cubicBezTo>
                    <a:pt x="9755" y="18327"/>
                    <a:pt x="9755" y="19473"/>
                    <a:pt x="9290" y="20291"/>
                  </a:cubicBezTo>
                  <a:cubicBezTo>
                    <a:pt x="8826" y="21109"/>
                    <a:pt x="7897" y="21600"/>
                    <a:pt x="6968" y="21436"/>
                  </a:cubicBezTo>
                  <a:cubicBezTo>
                    <a:pt x="6039" y="21273"/>
                    <a:pt x="5110" y="20455"/>
                    <a:pt x="4761" y="18491"/>
                  </a:cubicBezTo>
                  <a:cubicBezTo>
                    <a:pt x="4413" y="16527"/>
                    <a:pt x="4645" y="13418"/>
                    <a:pt x="7548" y="10145"/>
                  </a:cubicBezTo>
                  <a:cubicBezTo>
                    <a:pt x="10452" y="6873"/>
                    <a:pt x="16026" y="343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6" name="Line"/>
            <p:cNvSpPr/>
            <p:nvPr/>
          </p:nvSpPr>
          <p:spPr>
            <a:xfrm>
              <a:off x="7012312" y="7440087"/>
              <a:ext cx="132570" cy="39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3" h="21504" fill="norm" stroke="1" extrusionOk="0">
                  <a:moveTo>
                    <a:pt x="20813" y="1298"/>
                  </a:moveTo>
                  <a:cubicBezTo>
                    <a:pt x="19816" y="717"/>
                    <a:pt x="18819" y="136"/>
                    <a:pt x="17490" y="20"/>
                  </a:cubicBezTo>
                  <a:cubicBezTo>
                    <a:pt x="16161" y="-96"/>
                    <a:pt x="14499" y="252"/>
                    <a:pt x="11508" y="2110"/>
                  </a:cubicBezTo>
                  <a:cubicBezTo>
                    <a:pt x="8518" y="3969"/>
                    <a:pt x="4198" y="7336"/>
                    <a:pt x="1871" y="10239"/>
                  </a:cubicBezTo>
                  <a:cubicBezTo>
                    <a:pt x="-455" y="13143"/>
                    <a:pt x="-787" y="15581"/>
                    <a:pt x="1871" y="17381"/>
                  </a:cubicBezTo>
                  <a:cubicBezTo>
                    <a:pt x="4530" y="19181"/>
                    <a:pt x="10179" y="20343"/>
                    <a:pt x="15828" y="21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7" name="Line"/>
            <p:cNvSpPr/>
            <p:nvPr/>
          </p:nvSpPr>
          <p:spPr>
            <a:xfrm>
              <a:off x="7271881" y="7527237"/>
              <a:ext cx="16510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46" y="3462"/>
                    <a:pt x="6092" y="6923"/>
                    <a:pt x="9692" y="10523"/>
                  </a:cubicBezTo>
                  <a:cubicBezTo>
                    <a:pt x="13292" y="14123"/>
                    <a:pt x="17446" y="178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8" name="Line"/>
            <p:cNvSpPr/>
            <p:nvPr/>
          </p:nvSpPr>
          <p:spPr>
            <a:xfrm>
              <a:off x="7269069" y="7489137"/>
              <a:ext cx="199663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600" fill="norm" stroke="1" extrusionOk="0">
                  <a:moveTo>
                    <a:pt x="21447" y="0"/>
                  </a:moveTo>
                  <a:cubicBezTo>
                    <a:pt x="17354" y="1772"/>
                    <a:pt x="13262" y="3545"/>
                    <a:pt x="9738" y="5760"/>
                  </a:cubicBezTo>
                  <a:cubicBezTo>
                    <a:pt x="6213" y="7975"/>
                    <a:pt x="3258" y="10634"/>
                    <a:pt x="1666" y="13126"/>
                  </a:cubicBezTo>
                  <a:cubicBezTo>
                    <a:pt x="74" y="15618"/>
                    <a:pt x="-153" y="17945"/>
                    <a:pt x="74" y="19329"/>
                  </a:cubicBezTo>
                  <a:cubicBezTo>
                    <a:pt x="302" y="20714"/>
                    <a:pt x="984" y="21157"/>
                    <a:pt x="166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9" name="Line"/>
            <p:cNvSpPr/>
            <p:nvPr/>
          </p:nvSpPr>
          <p:spPr>
            <a:xfrm>
              <a:off x="7526244" y="7768537"/>
              <a:ext cx="31388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5400"/>
                    <a:pt x="3818" y="10800"/>
                    <a:pt x="1118" y="14400"/>
                  </a:cubicBezTo>
                  <a:cubicBezTo>
                    <a:pt x="-1582" y="18000"/>
                    <a:pt x="1118" y="19800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0" name="Line"/>
            <p:cNvSpPr/>
            <p:nvPr/>
          </p:nvSpPr>
          <p:spPr>
            <a:xfrm>
              <a:off x="7659231" y="7673287"/>
              <a:ext cx="1270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1" name="Line"/>
            <p:cNvSpPr/>
            <p:nvPr/>
          </p:nvSpPr>
          <p:spPr>
            <a:xfrm>
              <a:off x="7659231" y="7787587"/>
              <a:ext cx="1841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2" name="Line"/>
            <p:cNvSpPr/>
            <p:nvPr/>
          </p:nvSpPr>
          <p:spPr>
            <a:xfrm>
              <a:off x="7917094" y="7609787"/>
              <a:ext cx="250138" cy="204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262" fill="norm" stroke="1" extrusionOk="0">
                  <a:moveTo>
                    <a:pt x="21450" y="0"/>
                  </a:moveTo>
                  <a:cubicBezTo>
                    <a:pt x="18364" y="5290"/>
                    <a:pt x="15279" y="10580"/>
                    <a:pt x="12284" y="14216"/>
                  </a:cubicBezTo>
                  <a:cubicBezTo>
                    <a:pt x="9289" y="17853"/>
                    <a:pt x="6384" y="19837"/>
                    <a:pt x="4388" y="20718"/>
                  </a:cubicBezTo>
                  <a:cubicBezTo>
                    <a:pt x="2391" y="21600"/>
                    <a:pt x="1302" y="21380"/>
                    <a:pt x="667" y="20278"/>
                  </a:cubicBezTo>
                  <a:cubicBezTo>
                    <a:pt x="32" y="19176"/>
                    <a:pt x="-150" y="17192"/>
                    <a:pt x="122" y="15759"/>
                  </a:cubicBezTo>
                  <a:cubicBezTo>
                    <a:pt x="395" y="14327"/>
                    <a:pt x="1121" y="13445"/>
                    <a:pt x="2391" y="12894"/>
                  </a:cubicBezTo>
                  <a:cubicBezTo>
                    <a:pt x="3662" y="12343"/>
                    <a:pt x="5477" y="12122"/>
                    <a:pt x="8290" y="13224"/>
                  </a:cubicBezTo>
                  <a:cubicBezTo>
                    <a:pt x="11104" y="14327"/>
                    <a:pt x="14916" y="16751"/>
                    <a:pt x="18727" y="191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3" name="Line"/>
            <p:cNvSpPr/>
            <p:nvPr/>
          </p:nvSpPr>
          <p:spPr>
            <a:xfrm>
              <a:off x="8205331" y="7527237"/>
              <a:ext cx="75185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600" fill="norm" stroke="1" extrusionOk="0">
                  <a:moveTo>
                    <a:pt x="10800" y="0"/>
                  </a:moveTo>
                  <a:cubicBezTo>
                    <a:pt x="16200" y="3150"/>
                    <a:pt x="21600" y="6300"/>
                    <a:pt x="21300" y="9619"/>
                  </a:cubicBezTo>
                  <a:cubicBezTo>
                    <a:pt x="21000" y="12937"/>
                    <a:pt x="15000" y="16425"/>
                    <a:pt x="10500" y="18450"/>
                  </a:cubicBezTo>
                  <a:cubicBezTo>
                    <a:pt x="6000" y="20475"/>
                    <a:pt x="3000" y="2103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4" name="Line"/>
            <p:cNvSpPr/>
            <p:nvPr/>
          </p:nvSpPr>
          <p:spPr>
            <a:xfrm>
              <a:off x="8700631" y="7666937"/>
              <a:ext cx="1841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59" y="14400"/>
                    <a:pt x="11917" y="7200"/>
                    <a:pt x="15517" y="3600"/>
                  </a:cubicBezTo>
                  <a:cubicBezTo>
                    <a:pt x="19117" y="0"/>
                    <a:pt x="2035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5" name="Line"/>
            <p:cNvSpPr/>
            <p:nvPr/>
          </p:nvSpPr>
          <p:spPr>
            <a:xfrm>
              <a:off x="8713331" y="7787587"/>
              <a:ext cx="1968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6" name="Line"/>
            <p:cNvSpPr/>
            <p:nvPr/>
          </p:nvSpPr>
          <p:spPr>
            <a:xfrm>
              <a:off x="9202786" y="7455486"/>
              <a:ext cx="185342" cy="460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5" h="21444" fill="norm" stroke="1" extrusionOk="0">
                  <a:moveTo>
                    <a:pt x="3543" y="7781"/>
                  </a:moveTo>
                  <a:cubicBezTo>
                    <a:pt x="2343" y="9754"/>
                    <a:pt x="1143" y="11727"/>
                    <a:pt x="543" y="13749"/>
                  </a:cubicBezTo>
                  <a:cubicBezTo>
                    <a:pt x="-57" y="15770"/>
                    <a:pt x="-57" y="17842"/>
                    <a:pt x="63" y="19272"/>
                  </a:cubicBezTo>
                  <a:cubicBezTo>
                    <a:pt x="183" y="20702"/>
                    <a:pt x="423" y="21491"/>
                    <a:pt x="783" y="21442"/>
                  </a:cubicBezTo>
                  <a:cubicBezTo>
                    <a:pt x="1143" y="21392"/>
                    <a:pt x="1623" y="20505"/>
                    <a:pt x="2103" y="18532"/>
                  </a:cubicBezTo>
                  <a:cubicBezTo>
                    <a:pt x="2583" y="16559"/>
                    <a:pt x="3063" y="13502"/>
                    <a:pt x="4023" y="10444"/>
                  </a:cubicBezTo>
                  <a:cubicBezTo>
                    <a:pt x="4983" y="7387"/>
                    <a:pt x="6423" y="4329"/>
                    <a:pt x="8343" y="2554"/>
                  </a:cubicBezTo>
                  <a:cubicBezTo>
                    <a:pt x="10263" y="779"/>
                    <a:pt x="12663" y="286"/>
                    <a:pt x="14463" y="88"/>
                  </a:cubicBezTo>
                  <a:cubicBezTo>
                    <a:pt x="16263" y="-109"/>
                    <a:pt x="17463" y="-10"/>
                    <a:pt x="18783" y="729"/>
                  </a:cubicBezTo>
                  <a:cubicBezTo>
                    <a:pt x="20103" y="1469"/>
                    <a:pt x="21543" y="2850"/>
                    <a:pt x="20823" y="4576"/>
                  </a:cubicBezTo>
                  <a:cubicBezTo>
                    <a:pt x="20103" y="6302"/>
                    <a:pt x="17223" y="8373"/>
                    <a:pt x="14583" y="9557"/>
                  </a:cubicBezTo>
                  <a:cubicBezTo>
                    <a:pt x="11943" y="10740"/>
                    <a:pt x="9543" y="11036"/>
                    <a:pt x="7143" y="11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7" name="Line"/>
            <p:cNvSpPr/>
            <p:nvPr/>
          </p:nvSpPr>
          <p:spPr>
            <a:xfrm>
              <a:off x="9399131" y="7698687"/>
              <a:ext cx="1270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4696"/>
                    <a:pt x="8640" y="9391"/>
                    <a:pt x="12240" y="12991"/>
                  </a:cubicBezTo>
                  <a:cubicBezTo>
                    <a:pt x="15840" y="16591"/>
                    <a:pt x="18720" y="1909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8" name="Line"/>
            <p:cNvSpPr/>
            <p:nvPr/>
          </p:nvSpPr>
          <p:spPr>
            <a:xfrm>
              <a:off x="9405481" y="7749487"/>
              <a:ext cx="1016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750" y="3600"/>
                    <a:pt x="9900" y="7200"/>
                    <a:pt x="6300" y="10800"/>
                  </a:cubicBezTo>
                  <a:cubicBezTo>
                    <a:pt x="2700" y="14400"/>
                    <a:pt x="135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9" name="Line"/>
            <p:cNvSpPr/>
            <p:nvPr/>
          </p:nvSpPr>
          <p:spPr>
            <a:xfrm>
              <a:off x="9575799" y="7558987"/>
              <a:ext cx="83683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600" fill="norm" stroke="1" extrusionOk="0">
                  <a:moveTo>
                    <a:pt x="21349" y="0"/>
                  </a:moveTo>
                  <a:cubicBezTo>
                    <a:pt x="18649" y="0"/>
                    <a:pt x="15949" y="0"/>
                    <a:pt x="13519" y="343"/>
                  </a:cubicBezTo>
                  <a:cubicBezTo>
                    <a:pt x="11089" y="686"/>
                    <a:pt x="8929" y="1371"/>
                    <a:pt x="6229" y="3943"/>
                  </a:cubicBezTo>
                  <a:cubicBezTo>
                    <a:pt x="3529" y="6514"/>
                    <a:pt x="289" y="10971"/>
                    <a:pt x="19" y="14229"/>
                  </a:cubicBezTo>
                  <a:cubicBezTo>
                    <a:pt x="-251" y="17486"/>
                    <a:pt x="2449" y="19543"/>
                    <a:pt x="514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0" name="Line"/>
            <p:cNvSpPr/>
            <p:nvPr/>
          </p:nvSpPr>
          <p:spPr>
            <a:xfrm>
              <a:off x="9674298" y="7597087"/>
              <a:ext cx="169334" cy="197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3" fill="norm" stroke="1" extrusionOk="0">
                  <a:moveTo>
                    <a:pt x="21600" y="0"/>
                  </a:moveTo>
                  <a:cubicBezTo>
                    <a:pt x="19710" y="2757"/>
                    <a:pt x="17820" y="5515"/>
                    <a:pt x="15390" y="8962"/>
                  </a:cubicBezTo>
                  <a:cubicBezTo>
                    <a:pt x="12960" y="12409"/>
                    <a:pt x="9990" y="16545"/>
                    <a:pt x="7830" y="18843"/>
                  </a:cubicBezTo>
                  <a:cubicBezTo>
                    <a:pt x="5670" y="21140"/>
                    <a:pt x="4320" y="21600"/>
                    <a:pt x="3240" y="21370"/>
                  </a:cubicBezTo>
                  <a:cubicBezTo>
                    <a:pt x="2160" y="21140"/>
                    <a:pt x="1350" y="20221"/>
                    <a:pt x="810" y="19072"/>
                  </a:cubicBezTo>
                  <a:cubicBezTo>
                    <a:pt x="270" y="17923"/>
                    <a:pt x="0" y="16545"/>
                    <a:pt x="0" y="15281"/>
                  </a:cubicBezTo>
                  <a:cubicBezTo>
                    <a:pt x="0" y="14017"/>
                    <a:pt x="270" y="12868"/>
                    <a:pt x="1080" y="12179"/>
                  </a:cubicBezTo>
                  <a:cubicBezTo>
                    <a:pt x="1890" y="11489"/>
                    <a:pt x="3240" y="11260"/>
                    <a:pt x="5670" y="12638"/>
                  </a:cubicBezTo>
                  <a:cubicBezTo>
                    <a:pt x="8100" y="14017"/>
                    <a:pt x="11610" y="17004"/>
                    <a:pt x="13770" y="18728"/>
                  </a:cubicBezTo>
                  <a:cubicBezTo>
                    <a:pt x="15930" y="20451"/>
                    <a:pt x="16740" y="20911"/>
                    <a:pt x="17550" y="21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1" name="Line"/>
            <p:cNvSpPr/>
            <p:nvPr/>
          </p:nvSpPr>
          <p:spPr>
            <a:xfrm>
              <a:off x="9875381" y="7609787"/>
              <a:ext cx="68027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19059" y="0"/>
                  </a:moveTo>
                  <a:cubicBezTo>
                    <a:pt x="20329" y="3840"/>
                    <a:pt x="21600" y="7680"/>
                    <a:pt x="18424" y="11280"/>
                  </a:cubicBezTo>
                  <a:cubicBezTo>
                    <a:pt x="15247" y="14880"/>
                    <a:pt x="7624" y="182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68" name="Drawing"/>
          <p:cNvGrpSpPr/>
          <p:nvPr/>
        </p:nvGrpSpPr>
        <p:grpSpPr>
          <a:xfrm>
            <a:off x="774700" y="1792816"/>
            <a:ext cx="12198350" cy="7890670"/>
            <a:chOff x="0" y="0"/>
            <a:chExt cx="12198350" cy="7890668"/>
          </a:xfrm>
        </p:grpSpPr>
        <p:sp>
          <p:nvSpPr>
            <p:cNvPr id="1424" name="Line"/>
            <p:cNvSpPr/>
            <p:nvPr/>
          </p:nvSpPr>
          <p:spPr>
            <a:xfrm>
              <a:off x="435831" y="321716"/>
              <a:ext cx="188881" cy="394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1" h="21324" fill="norm" stroke="1" extrusionOk="0">
                  <a:moveTo>
                    <a:pt x="16457" y="4115"/>
                  </a:moveTo>
                  <a:cubicBezTo>
                    <a:pt x="15988" y="2972"/>
                    <a:pt x="15518" y="1829"/>
                    <a:pt x="13640" y="1029"/>
                  </a:cubicBezTo>
                  <a:cubicBezTo>
                    <a:pt x="11762" y="229"/>
                    <a:pt x="8475" y="-228"/>
                    <a:pt x="5775" y="115"/>
                  </a:cubicBezTo>
                  <a:cubicBezTo>
                    <a:pt x="3075" y="458"/>
                    <a:pt x="962" y="1601"/>
                    <a:pt x="257" y="3086"/>
                  </a:cubicBezTo>
                  <a:cubicBezTo>
                    <a:pt x="-447" y="4572"/>
                    <a:pt x="257" y="6401"/>
                    <a:pt x="2840" y="8172"/>
                  </a:cubicBezTo>
                  <a:cubicBezTo>
                    <a:pt x="5423" y="9943"/>
                    <a:pt x="9883" y="11658"/>
                    <a:pt x="13170" y="13086"/>
                  </a:cubicBezTo>
                  <a:cubicBezTo>
                    <a:pt x="16457" y="14515"/>
                    <a:pt x="18570" y="15658"/>
                    <a:pt x="19744" y="16629"/>
                  </a:cubicBezTo>
                  <a:cubicBezTo>
                    <a:pt x="20918" y="17601"/>
                    <a:pt x="21153" y="18401"/>
                    <a:pt x="20801" y="19029"/>
                  </a:cubicBezTo>
                  <a:cubicBezTo>
                    <a:pt x="20449" y="19658"/>
                    <a:pt x="19510" y="20115"/>
                    <a:pt x="17983" y="20515"/>
                  </a:cubicBezTo>
                  <a:cubicBezTo>
                    <a:pt x="16457" y="20915"/>
                    <a:pt x="14344" y="21258"/>
                    <a:pt x="12701" y="21315"/>
                  </a:cubicBezTo>
                  <a:cubicBezTo>
                    <a:pt x="11057" y="21372"/>
                    <a:pt x="9883" y="21143"/>
                    <a:pt x="10001" y="20629"/>
                  </a:cubicBezTo>
                  <a:cubicBezTo>
                    <a:pt x="10118" y="20115"/>
                    <a:pt x="11527" y="19315"/>
                    <a:pt x="12936" y="18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5" name="Line"/>
            <p:cNvSpPr/>
            <p:nvPr/>
          </p:nvSpPr>
          <p:spPr>
            <a:xfrm>
              <a:off x="728133" y="323929"/>
              <a:ext cx="205317" cy="295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9" fill="norm" stroke="1" extrusionOk="0">
                  <a:moveTo>
                    <a:pt x="2227" y="10871"/>
                  </a:moveTo>
                  <a:cubicBezTo>
                    <a:pt x="1113" y="11790"/>
                    <a:pt x="0" y="12709"/>
                    <a:pt x="0" y="13322"/>
                  </a:cubicBezTo>
                  <a:cubicBezTo>
                    <a:pt x="0" y="13935"/>
                    <a:pt x="1113" y="14241"/>
                    <a:pt x="3006" y="13935"/>
                  </a:cubicBezTo>
                  <a:cubicBezTo>
                    <a:pt x="4899" y="13628"/>
                    <a:pt x="7571" y="12709"/>
                    <a:pt x="10021" y="10794"/>
                  </a:cubicBezTo>
                  <a:cubicBezTo>
                    <a:pt x="12470" y="8879"/>
                    <a:pt x="14697" y="5969"/>
                    <a:pt x="15810" y="3977"/>
                  </a:cubicBezTo>
                  <a:cubicBezTo>
                    <a:pt x="16924" y="1986"/>
                    <a:pt x="16924" y="913"/>
                    <a:pt x="16256" y="377"/>
                  </a:cubicBezTo>
                  <a:cubicBezTo>
                    <a:pt x="15588" y="-159"/>
                    <a:pt x="14252" y="-159"/>
                    <a:pt x="12359" y="607"/>
                  </a:cubicBezTo>
                  <a:cubicBezTo>
                    <a:pt x="10466" y="1373"/>
                    <a:pt x="8016" y="2905"/>
                    <a:pt x="6124" y="6122"/>
                  </a:cubicBezTo>
                  <a:cubicBezTo>
                    <a:pt x="4231" y="9339"/>
                    <a:pt x="2895" y="14241"/>
                    <a:pt x="3006" y="17228"/>
                  </a:cubicBezTo>
                  <a:cubicBezTo>
                    <a:pt x="3118" y="20215"/>
                    <a:pt x="4676" y="21288"/>
                    <a:pt x="8016" y="21364"/>
                  </a:cubicBezTo>
                  <a:cubicBezTo>
                    <a:pt x="11357" y="21441"/>
                    <a:pt x="16478" y="20522"/>
                    <a:pt x="21600" y="196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6" name="Line"/>
            <p:cNvSpPr/>
            <p:nvPr/>
          </p:nvSpPr>
          <p:spPr>
            <a:xfrm>
              <a:off x="1216274" y="111654"/>
              <a:ext cx="180726" cy="586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369" fill="norm" stroke="1" extrusionOk="0">
                  <a:moveTo>
                    <a:pt x="19708" y="1639"/>
                  </a:moveTo>
                  <a:cubicBezTo>
                    <a:pt x="19957" y="1099"/>
                    <a:pt x="20205" y="559"/>
                    <a:pt x="19708" y="251"/>
                  </a:cubicBezTo>
                  <a:cubicBezTo>
                    <a:pt x="19212" y="-58"/>
                    <a:pt x="17970" y="-135"/>
                    <a:pt x="15984" y="328"/>
                  </a:cubicBezTo>
                  <a:cubicBezTo>
                    <a:pt x="13998" y="791"/>
                    <a:pt x="11267" y="1794"/>
                    <a:pt x="8412" y="3645"/>
                  </a:cubicBezTo>
                  <a:cubicBezTo>
                    <a:pt x="5557" y="5496"/>
                    <a:pt x="2577" y="8196"/>
                    <a:pt x="1088" y="10819"/>
                  </a:cubicBezTo>
                  <a:cubicBezTo>
                    <a:pt x="-402" y="13442"/>
                    <a:pt x="-402" y="15988"/>
                    <a:pt x="1336" y="17762"/>
                  </a:cubicBezTo>
                  <a:cubicBezTo>
                    <a:pt x="3074" y="19536"/>
                    <a:pt x="6550" y="20539"/>
                    <a:pt x="10150" y="21002"/>
                  </a:cubicBezTo>
                  <a:cubicBezTo>
                    <a:pt x="13750" y="21465"/>
                    <a:pt x="17474" y="21388"/>
                    <a:pt x="21198" y="213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7" name="Line"/>
            <p:cNvSpPr/>
            <p:nvPr/>
          </p:nvSpPr>
          <p:spPr>
            <a:xfrm>
              <a:off x="1588440" y="240729"/>
              <a:ext cx="155984" cy="706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4" h="21471" fill="norm" stroke="1" extrusionOk="0">
                  <a:moveTo>
                    <a:pt x="5842" y="10174"/>
                  </a:moveTo>
                  <a:cubicBezTo>
                    <a:pt x="5558" y="12553"/>
                    <a:pt x="5274" y="14932"/>
                    <a:pt x="5132" y="16699"/>
                  </a:cubicBezTo>
                  <a:cubicBezTo>
                    <a:pt x="4990" y="18467"/>
                    <a:pt x="4990" y="19624"/>
                    <a:pt x="4848" y="20396"/>
                  </a:cubicBezTo>
                  <a:cubicBezTo>
                    <a:pt x="4706" y="21167"/>
                    <a:pt x="4421" y="21553"/>
                    <a:pt x="3853" y="21457"/>
                  </a:cubicBezTo>
                  <a:cubicBezTo>
                    <a:pt x="3285" y="21360"/>
                    <a:pt x="2432" y="20782"/>
                    <a:pt x="1721" y="19367"/>
                  </a:cubicBezTo>
                  <a:cubicBezTo>
                    <a:pt x="1011" y="17953"/>
                    <a:pt x="442" y="15703"/>
                    <a:pt x="158" y="13324"/>
                  </a:cubicBezTo>
                  <a:cubicBezTo>
                    <a:pt x="-126" y="10946"/>
                    <a:pt x="-126" y="8439"/>
                    <a:pt x="1011" y="6285"/>
                  </a:cubicBezTo>
                  <a:cubicBezTo>
                    <a:pt x="2148" y="4132"/>
                    <a:pt x="4421" y="2332"/>
                    <a:pt x="6127" y="1335"/>
                  </a:cubicBezTo>
                  <a:cubicBezTo>
                    <a:pt x="7832" y="339"/>
                    <a:pt x="8969" y="146"/>
                    <a:pt x="10248" y="49"/>
                  </a:cubicBezTo>
                  <a:cubicBezTo>
                    <a:pt x="11527" y="-47"/>
                    <a:pt x="12948" y="-47"/>
                    <a:pt x="15079" y="467"/>
                  </a:cubicBezTo>
                  <a:cubicBezTo>
                    <a:pt x="17211" y="982"/>
                    <a:pt x="20053" y="2010"/>
                    <a:pt x="20763" y="3392"/>
                  </a:cubicBezTo>
                  <a:cubicBezTo>
                    <a:pt x="21474" y="4774"/>
                    <a:pt x="20053" y="6510"/>
                    <a:pt x="17211" y="7860"/>
                  </a:cubicBezTo>
                  <a:cubicBezTo>
                    <a:pt x="14369" y="9210"/>
                    <a:pt x="10106" y="10174"/>
                    <a:pt x="5842" y="111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8" name="Line"/>
            <p:cNvSpPr/>
            <p:nvPr/>
          </p:nvSpPr>
          <p:spPr>
            <a:xfrm>
              <a:off x="1778000" y="537633"/>
              <a:ext cx="15240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886"/>
                    <a:pt x="9600" y="9771"/>
                    <a:pt x="12450" y="12857"/>
                  </a:cubicBezTo>
                  <a:cubicBezTo>
                    <a:pt x="15300" y="15943"/>
                    <a:pt x="16200" y="17229"/>
                    <a:pt x="17250" y="18386"/>
                  </a:cubicBezTo>
                  <a:cubicBezTo>
                    <a:pt x="18300" y="19543"/>
                    <a:pt x="19500" y="20571"/>
                    <a:pt x="20250" y="21086"/>
                  </a:cubicBezTo>
                  <a:cubicBezTo>
                    <a:pt x="21000" y="21600"/>
                    <a:pt x="213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9" name="Line"/>
            <p:cNvSpPr/>
            <p:nvPr/>
          </p:nvSpPr>
          <p:spPr>
            <a:xfrm>
              <a:off x="1835150" y="537633"/>
              <a:ext cx="11430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3055"/>
                    <a:pt x="12000" y="6109"/>
                    <a:pt x="8400" y="9709"/>
                  </a:cubicBezTo>
                  <a:cubicBezTo>
                    <a:pt x="4800" y="13309"/>
                    <a:pt x="2400" y="174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0" name="Line"/>
            <p:cNvSpPr/>
            <p:nvPr/>
          </p:nvSpPr>
          <p:spPr>
            <a:xfrm>
              <a:off x="2005037" y="314820"/>
              <a:ext cx="134914" cy="330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0" h="21499" fill="norm" stroke="1" extrusionOk="0">
                  <a:moveTo>
                    <a:pt x="20860" y="449"/>
                  </a:moveTo>
                  <a:cubicBezTo>
                    <a:pt x="18569" y="174"/>
                    <a:pt x="16278" y="-101"/>
                    <a:pt x="14315" y="37"/>
                  </a:cubicBezTo>
                  <a:cubicBezTo>
                    <a:pt x="12351" y="174"/>
                    <a:pt x="10715" y="724"/>
                    <a:pt x="8096" y="2857"/>
                  </a:cubicBezTo>
                  <a:cubicBezTo>
                    <a:pt x="5478" y="4989"/>
                    <a:pt x="1878" y="8704"/>
                    <a:pt x="569" y="11868"/>
                  </a:cubicBezTo>
                  <a:cubicBezTo>
                    <a:pt x="-740" y="15033"/>
                    <a:pt x="242" y="17647"/>
                    <a:pt x="3187" y="19160"/>
                  </a:cubicBezTo>
                  <a:cubicBezTo>
                    <a:pt x="6133" y="20674"/>
                    <a:pt x="11042" y="21086"/>
                    <a:pt x="15951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1" name="Line"/>
            <p:cNvSpPr/>
            <p:nvPr/>
          </p:nvSpPr>
          <p:spPr>
            <a:xfrm>
              <a:off x="2199216" y="378883"/>
              <a:ext cx="162984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17" y="4000"/>
                    <a:pt x="18234" y="8000"/>
                    <a:pt x="16130" y="11100"/>
                  </a:cubicBezTo>
                  <a:cubicBezTo>
                    <a:pt x="14026" y="14200"/>
                    <a:pt x="11501" y="16400"/>
                    <a:pt x="9538" y="17700"/>
                  </a:cubicBezTo>
                  <a:cubicBezTo>
                    <a:pt x="7574" y="19000"/>
                    <a:pt x="6171" y="19400"/>
                    <a:pt x="4769" y="19300"/>
                  </a:cubicBezTo>
                  <a:cubicBezTo>
                    <a:pt x="3366" y="19200"/>
                    <a:pt x="1964" y="18600"/>
                    <a:pt x="1122" y="17000"/>
                  </a:cubicBezTo>
                  <a:cubicBezTo>
                    <a:pt x="281" y="15400"/>
                    <a:pt x="0" y="12800"/>
                    <a:pt x="0" y="11000"/>
                  </a:cubicBezTo>
                  <a:cubicBezTo>
                    <a:pt x="0" y="9200"/>
                    <a:pt x="281" y="8200"/>
                    <a:pt x="1122" y="7600"/>
                  </a:cubicBezTo>
                  <a:cubicBezTo>
                    <a:pt x="1964" y="7000"/>
                    <a:pt x="3366" y="6800"/>
                    <a:pt x="5330" y="7400"/>
                  </a:cubicBezTo>
                  <a:cubicBezTo>
                    <a:pt x="7294" y="8000"/>
                    <a:pt x="9818" y="9400"/>
                    <a:pt x="12623" y="11900"/>
                  </a:cubicBezTo>
                  <a:cubicBezTo>
                    <a:pt x="15429" y="14400"/>
                    <a:pt x="18514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2" name="Line"/>
            <p:cNvSpPr/>
            <p:nvPr/>
          </p:nvSpPr>
          <p:spPr>
            <a:xfrm>
              <a:off x="2406649" y="290925"/>
              <a:ext cx="95770" cy="348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3" h="21542" fill="norm" stroke="1" extrusionOk="0">
                  <a:moveTo>
                    <a:pt x="8272" y="727"/>
                  </a:moveTo>
                  <a:cubicBezTo>
                    <a:pt x="10111" y="335"/>
                    <a:pt x="11949" y="-58"/>
                    <a:pt x="14017" y="7"/>
                  </a:cubicBezTo>
                  <a:cubicBezTo>
                    <a:pt x="16085" y="73"/>
                    <a:pt x="18383" y="597"/>
                    <a:pt x="19762" y="2364"/>
                  </a:cubicBezTo>
                  <a:cubicBezTo>
                    <a:pt x="21140" y="4131"/>
                    <a:pt x="21600" y="7142"/>
                    <a:pt x="18153" y="10546"/>
                  </a:cubicBezTo>
                  <a:cubicBezTo>
                    <a:pt x="14706" y="13949"/>
                    <a:pt x="7353" y="17746"/>
                    <a:pt x="0" y="21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3" name="Line"/>
            <p:cNvSpPr/>
            <p:nvPr/>
          </p:nvSpPr>
          <p:spPr>
            <a:xfrm>
              <a:off x="1860550" y="0"/>
              <a:ext cx="260350" cy="232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32" y="16691"/>
                    <a:pt x="3863" y="11782"/>
                    <a:pt x="5444" y="8444"/>
                  </a:cubicBezTo>
                  <a:cubicBezTo>
                    <a:pt x="7024" y="5105"/>
                    <a:pt x="8254" y="3338"/>
                    <a:pt x="9483" y="2062"/>
                  </a:cubicBezTo>
                  <a:cubicBezTo>
                    <a:pt x="10712" y="785"/>
                    <a:pt x="11941" y="0"/>
                    <a:pt x="12820" y="0"/>
                  </a:cubicBezTo>
                  <a:cubicBezTo>
                    <a:pt x="13698" y="0"/>
                    <a:pt x="14224" y="785"/>
                    <a:pt x="15629" y="4025"/>
                  </a:cubicBezTo>
                  <a:cubicBezTo>
                    <a:pt x="17034" y="7265"/>
                    <a:pt x="19317" y="12960"/>
                    <a:pt x="21600" y="186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4" name="Line"/>
            <p:cNvSpPr/>
            <p:nvPr/>
          </p:nvSpPr>
          <p:spPr>
            <a:xfrm>
              <a:off x="2597150" y="150283"/>
              <a:ext cx="146410" cy="552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7" h="21600" fill="norm" stroke="1" extrusionOk="0">
                  <a:moveTo>
                    <a:pt x="0" y="0"/>
                  </a:moveTo>
                  <a:cubicBezTo>
                    <a:pt x="6214" y="2400"/>
                    <a:pt x="12427" y="4800"/>
                    <a:pt x="16274" y="7324"/>
                  </a:cubicBezTo>
                  <a:cubicBezTo>
                    <a:pt x="20121" y="9848"/>
                    <a:pt x="21600" y="12497"/>
                    <a:pt x="19529" y="14855"/>
                  </a:cubicBezTo>
                  <a:cubicBezTo>
                    <a:pt x="17458" y="17214"/>
                    <a:pt x="11836" y="19283"/>
                    <a:pt x="8137" y="20359"/>
                  </a:cubicBezTo>
                  <a:cubicBezTo>
                    <a:pt x="4438" y="21434"/>
                    <a:pt x="2663" y="21517"/>
                    <a:pt x="88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5" name="Line"/>
            <p:cNvSpPr/>
            <p:nvPr/>
          </p:nvSpPr>
          <p:spPr>
            <a:xfrm>
              <a:off x="3092450" y="448733"/>
              <a:ext cx="2159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141" y="0"/>
                    <a:pt x="12282" y="0"/>
                    <a:pt x="15882" y="3600"/>
                  </a:cubicBezTo>
                  <a:cubicBezTo>
                    <a:pt x="19482" y="7200"/>
                    <a:pt x="20541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6" name="Line"/>
            <p:cNvSpPr/>
            <p:nvPr/>
          </p:nvSpPr>
          <p:spPr>
            <a:xfrm>
              <a:off x="3079750" y="582083"/>
              <a:ext cx="2730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88" y="18000"/>
                    <a:pt x="9377" y="14400"/>
                    <a:pt x="12977" y="10800"/>
                  </a:cubicBezTo>
                  <a:cubicBezTo>
                    <a:pt x="16577" y="7200"/>
                    <a:pt x="19088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7" name="Line"/>
            <p:cNvSpPr/>
            <p:nvPr/>
          </p:nvSpPr>
          <p:spPr>
            <a:xfrm>
              <a:off x="4020920" y="131233"/>
              <a:ext cx="2564030" cy="807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8" h="21574" fill="norm" stroke="1" extrusionOk="0">
                  <a:moveTo>
                    <a:pt x="148" y="17472"/>
                  </a:moveTo>
                  <a:cubicBezTo>
                    <a:pt x="95" y="17246"/>
                    <a:pt x="41" y="17020"/>
                    <a:pt x="15" y="17048"/>
                  </a:cubicBezTo>
                  <a:cubicBezTo>
                    <a:pt x="-12" y="17076"/>
                    <a:pt x="-12" y="17359"/>
                    <a:pt x="86" y="18038"/>
                  </a:cubicBezTo>
                  <a:cubicBezTo>
                    <a:pt x="184" y="18716"/>
                    <a:pt x="380" y="19791"/>
                    <a:pt x="523" y="20497"/>
                  </a:cubicBezTo>
                  <a:cubicBezTo>
                    <a:pt x="665" y="21204"/>
                    <a:pt x="754" y="21543"/>
                    <a:pt x="817" y="21572"/>
                  </a:cubicBezTo>
                  <a:cubicBezTo>
                    <a:pt x="879" y="21600"/>
                    <a:pt x="915" y="21317"/>
                    <a:pt x="941" y="20215"/>
                  </a:cubicBezTo>
                  <a:cubicBezTo>
                    <a:pt x="968" y="19112"/>
                    <a:pt x="986" y="17190"/>
                    <a:pt x="977" y="15295"/>
                  </a:cubicBezTo>
                  <a:cubicBezTo>
                    <a:pt x="968" y="13401"/>
                    <a:pt x="933" y="11535"/>
                    <a:pt x="879" y="9641"/>
                  </a:cubicBezTo>
                  <a:cubicBezTo>
                    <a:pt x="826" y="7747"/>
                    <a:pt x="754" y="5824"/>
                    <a:pt x="701" y="4693"/>
                  </a:cubicBezTo>
                  <a:cubicBezTo>
                    <a:pt x="647" y="3562"/>
                    <a:pt x="612" y="3223"/>
                    <a:pt x="567" y="2855"/>
                  </a:cubicBezTo>
                  <a:cubicBezTo>
                    <a:pt x="523" y="2488"/>
                    <a:pt x="469" y="2092"/>
                    <a:pt x="487" y="1894"/>
                  </a:cubicBezTo>
                  <a:cubicBezTo>
                    <a:pt x="505" y="1696"/>
                    <a:pt x="594" y="1696"/>
                    <a:pt x="906" y="1527"/>
                  </a:cubicBezTo>
                  <a:cubicBezTo>
                    <a:pt x="1218" y="1357"/>
                    <a:pt x="1752" y="1018"/>
                    <a:pt x="2323" y="792"/>
                  </a:cubicBezTo>
                  <a:cubicBezTo>
                    <a:pt x="2893" y="565"/>
                    <a:pt x="3499" y="452"/>
                    <a:pt x="4132" y="424"/>
                  </a:cubicBezTo>
                  <a:cubicBezTo>
                    <a:pt x="4764" y="396"/>
                    <a:pt x="5424" y="452"/>
                    <a:pt x="6110" y="537"/>
                  </a:cubicBezTo>
                  <a:cubicBezTo>
                    <a:pt x="6796" y="622"/>
                    <a:pt x="7509" y="735"/>
                    <a:pt x="8204" y="820"/>
                  </a:cubicBezTo>
                  <a:cubicBezTo>
                    <a:pt x="8899" y="905"/>
                    <a:pt x="9576" y="961"/>
                    <a:pt x="10298" y="933"/>
                  </a:cubicBezTo>
                  <a:cubicBezTo>
                    <a:pt x="11020" y="905"/>
                    <a:pt x="11786" y="792"/>
                    <a:pt x="12481" y="679"/>
                  </a:cubicBezTo>
                  <a:cubicBezTo>
                    <a:pt x="13176" y="565"/>
                    <a:pt x="13800" y="452"/>
                    <a:pt x="14424" y="368"/>
                  </a:cubicBezTo>
                  <a:cubicBezTo>
                    <a:pt x="15047" y="283"/>
                    <a:pt x="15671" y="226"/>
                    <a:pt x="16331" y="170"/>
                  </a:cubicBezTo>
                  <a:cubicBezTo>
                    <a:pt x="16990" y="113"/>
                    <a:pt x="17685" y="57"/>
                    <a:pt x="18389" y="28"/>
                  </a:cubicBezTo>
                  <a:cubicBezTo>
                    <a:pt x="19093" y="0"/>
                    <a:pt x="19806" y="0"/>
                    <a:pt x="20340" y="0"/>
                  </a:cubicBezTo>
                  <a:cubicBezTo>
                    <a:pt x="20875" y="0"/>
                    <a:pt x="21232" y="0"/>
                    <a:pt x="2158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8" name="Line"/>
            <p:cNvSpPr/>
            <p:nvPr/>
          </p:nvSpPr>
          <p:spPr>
            <a:xfrm>
              <a:off x="4375149" y="385225"/>
              <a:ext cx="292101" cy="498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7" fill="norm" stroke="1" extrusionOk="0">
                  <a:moveTo>
                    <a:pt x="0" y="3828"/>
                  </a:moveTo>
                  <a:cubicBezTo>
                    <a:pt x="0" y="3372"/>
                    <a:pt x="0" y="2917"/>
                    <a:pt x="235" y="2324"/>
                  </a:cubicBezTo>
                  <a:cubicBezTo>
                    <a:pt x="470" y="1732"/>
                    <a:pt x="939" y="1003"/>
                    <a:pt x="1409" y="866"/>
                  </a:cubicBezTo>
                  <a:cubicBezTo>
                    <a:pt x="1878" y="729"/>
                    <a:pt x="2348" y="1185"/>
                    <a:pt x="3287" y="3008"/>
                  </a:cubicBezTo>
                  <a:cubicBezTo>
                    <a:pt x="4226" y="4831"/>
                    <a:pt x="5635" y="8020"/>
                    <a:pt x="6730" y="10937"/>
                  </a:cubicBezTo>
                  <a:cubicBezTo>
                    <a:pt x="7826" y="13853"/>
                    <a:pt x="8609" y="16496"/>
                    <a:pt x="9078" y="18046"/>
                  </a:cubicBezTo>
                  <a:cubicBezTo>
                    <a:pt x="9548" y="19595"/>
                    <a:pt x="9704" y="20051"/>
                    <a:pt x="9939" y="20506"/>
                  </a:cubicBezTo>
                  <a:cubicBezTo>
                    <a:pt x="10174" y="20962"/>
                    <a:pt x="10487" y="21418"/>
                    <a:pt x="11035" y="21463"/>
                  </a:cubicBezTo>
                  <a:cubicBezTo>
                    <a:pt x="11583" y="21509"/>
                    <a:pt x="12365" y="21144"/>
                    <a:pt x="13226" y="19823"/>
                  </a:cubicBezTo>
                  <a:cubicBezTo>
                    <a:pt x="14087" y="18501"/>
                    <a:pt x="15026" y="16223"/>
                    <a:pt x="15809" y="13625"/>
                  </a:cubicBezTo>
                  <a:cubicBezTo>
                    <a:pt x="16591" y="11028"/>
                    <a:pt x="17217" y="8112"/>
                    <a:pt x="17530" y="5970"/>
                  </a:cubicBezTo>
                  <a:cubicBezTo>
                    <a:pt x="17843" y="3828"/>
                    <a:pt x="17843" y="2461"/>
                    <a:pt x="17843" y="1550"/>
                  </a:cubicBezTo>
                  <a:cubicBezTo>
                    <a:pt x="17843" y="638"/>
                    <a:pt x="17843" y="182"/>
                    <a:pt x="18235" y="46"/>
                  </a:cubicBezTo>
                  <a:cubicBezTo>
                    <a:pt x="18626" y="-91"/>
                    <a:pt x="19409" y="91"/>
                    <a:pt x="20035" y="410"/>
                  </a:cubicBezTo>
                  <a:cubicBezTo>
                    <a:pt x="20661" y="729"/>
                    <a:pt x="21130" y="1185"/>
                    <a:pt x="21600" y="16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9" name="Line"/>
            <p:cNvSpPr/>
            <p:nvPr/>
          </p:nvSpPr>
          <p:spPr>
            <a:xfrm>
              <a:off x="4611511" y="704850"/>
              <a:ext cx="208140" cy="141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0566" fill="norm" stroke="1" extrusionOk="0">
                  <a:moveTo>
                    <a:pt x="14910" y="617"/>
                  </a:moveTo>
                  <a:cubicBezTo>
                    <a:pt x="12510" y="0"/>
                    <a:pt x="10110" y="-617"/>
                    <a:pt x="7600" y="1234"/>
                  </a:cubicBezTo>
                  <a:cubicBezTo>
                    <a:pt x="5091" y="3086"/>
                    <a:pt x="2473" y="7406"/>
                    <a:pt x="1164" y="10337"/>
                  </a:cubicBezTo>
                  <a:cubicBezTo>
                    <a:pt x="-145" y="13269"/>
                    <a:pt x="-145" y="14812"/>
                    <a:pt x="182" y="16200"/>
                  </a:cubicBezTo>
                  <a:cubicBezTo>
                    <a:pt x="510" y="17589"/>
                    <a:pt x="1164" y="18823"/>
                    <a:pt x="2582" y="18514"/>
                  </a:cubicBezTo>
                  <a:cubicBezTo>
                    <a:pt x="4000" y="18206"/>
                    <a:pt x="6182" y="16354"/>
                    <a:pt x="7819" y="14040"/>
                  </a:cubicBezTo>
                  <a:cubicBezTo>
                    <a:pt x="9455" y="11726"/>
                    <a:pt x="10546" y="8949"/>
                    <a:pt x="11637" y="6789"/>
                  </a:cubicBezTo>
                  <a:cubicBezTo>
                    <a:pt x="12728" y="4629"/>
                    <a:pt x="13819" y="3086"/>
                    <a:pt x="14364" y="3703"/>
                  </a:cubicBezTo>
                  <a:cubicBezTo>
                    <a:pt x="14910" y="4320"/>
                    <a:pt x="14910" y="7097"/>
                    <a:pt x="15019" y="9412"/>
                  </a:cubicBezTo>
                  <a:cubicBezTo>
                    <a:pt x="15128" y="11726"/>
                    <a:pt x="15346" y="13577"/>
                    <a:pt x="16000" y="15583"/>
                  </a:cubicBezTo>
                  <a:cubicBezTo>
                    <a:pt x="16655" y="17589"/>
                    <a:pt x="17746" y="19749"/>
                    <a:pt x="18728" y="20366"/>
                  </a:cubicBezTo>
                  <a:cubicBezTo>
                    <a:pt x="19710" y="20983"/>
                    <a:pt x="20582" y="20057"/>
                    <a:pt x="21455" y="191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0" name="Line"/>
            <p:cNvSpPr/>
            <p:nvPr/>
          </p:nvSpPr>
          <p:spPr>
            <a:xfrm>
              <a:off x="4825999" y="626533"/>
              <a:ext cx="171451" cy="2262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4" fill="norm" stroke="1" extrusionOk="0">
                  <a:moveTo>
                    <a:pt x="0" y="4800"/>
                  </a:moveTo>
                  <a:cubicBezTo>
                    <a:pt x="1067" y="4200"/>
                    <a:pt x="2133" y="3600"/>
                    <a:pt x="4267" y="4500"/>
                  </a:cubicBezTo>
                  <a:cubicBezTo>
                    <a:pt x="6400" y="5400"/>
                    <a:pt x="9600" y="7800"/>
                    <a:pt x="11867" y="10400"/>
                  </a:cubicBezTo>
                  <a:cubicBezTo>
                    <a:pt x="14133" y="13000"/>
                    <a:pt x="15467" y="15800"/>
                    <a:pt x="15733" y="17700"/>
                  </a:cubicBezTo>
                  <a:cubicBezTo>
                    <a:pt x="16000" y="19600"/>
                    <a:pt x="15200" y="20600"/>
                    <a:pt x="14000" y="21100"/>
                  </a:cubicBezTo>
                  <a:cubicBezTo>
                    <a:pt x="12800" y="21600"/>
                    <a:pt x="11200" y="21600"/>
                    <a:pt x="10267" y="19500"/>
                  </a:cubicBezTo>
                  <a:cubicBezTo>
                    <a:pt x="9333" y="17400"/>
                    <a:pt x="9067" y="13200"/>
                    <a:pt x="11067" y="9600"/>
                  </a:cubicBezTo>
                  <a:cubicBezTo>
                    <a:pt x="13067" y="6000"/>
                    <a:pt x="17333" y="3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1" name="Line"/>
            <p:cNvSpPr/>
            <p:nvPr/>
          </p:nvSpPr>
          <p:spPr>
            <a:xfrm>
              <a:off x="5203344" y="421139"/>
              <a:ext cx="181456" cy="459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4" h="21505" fill="norm" stroke="1" extrusionOk="0">
                  <a:moveTo>
                    <a:pt x="21284" y="995"/>
                  </a:moveTo>
                  <a:cubicBezTo>
                    <a:pt x="20539" y="599"/>
                    <a:pt x="19794" y="202"/>
                    <a:pt x="18801" y="54"/>
                  </a:cubicBezTo>
                  <a:cubicBezTo>
                    <a:pt x="17808" y="-95"/>
                    <a:pt x="16567" y="4"/>
                    <a:pt x="13836" y="1193"/>
                  </a:cubicBezTo>
                  <a:cubicBezTo>
                    <a:pt x="11105" y="2382"/>
                    <a:pt x="6884" y="4661"/>
                    <a:pt x="4029" y="7188"/>
                  </a:cubicBezTo>
                  <a:cubicBezTo>
                    <a:pt x="1174" y="9714"/>
                    <a:pt x="-316" y="12488"/>
                    <a:pt x="56" y="14767"/>
                  </a:cubicBezTo>
                  <a:cubicBezTo>
                    <a:pt x="429" y="17046"/>
                    <a:pt x="2663" y="18830"/>
                    <a:pt x="5767" y="19870"/>
                  </a:cubicBezTo>
                  <a:cubicBezTo>
                    <a:pt x="8870" y="20911"/>
                    <a:pt x="12843" y="21208"/>
                    <a:pt x="16815" y="21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2" name="Line"/>
            <p:cNvSpPr/>
            <p:nvPr/>
          </p:nvSpPr>
          <p:spPr>
            <a:xfrm>
              <a:off x="5505449" y="543557"/>
              <a:ext cx="154518" cy="536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3" fill="norm" stroke="1" extrusionOk="0">
                  <a:moveTo>
                    <a:pt x="5326" y="9346"/>
                  </a:moveTo>
                  <a:cubicBezTo>
                    <a:pt x="4734" y="11616"/>
                    <a:pt x="4142" y="13885"/>
                    <a:pt x="3847" y="15734"/>
                  </a:cubicBezTo>
                  <a:cubicBezTo>
                    <a:pt x="3551" y="17583"/>
                    <a:pt x="3551" y="19012"/>
                    <a:pt x="3255" y="19978"/>
                  </a:cubicBezTo>
                  <a:cubicBezTo>
                    <a:pt x="2959" y="20945"/>
                    <a:pt x="2367" y="21449"/>
                    <a:pt x="2071" y="21281"/>
                  </a:cubicBezTo>
                  <a:cubicBezTo>
                    <a:pt x="1775" y="21113"/>
                    <a:pt x="1775" y="20272"/>
                    <a:pt x="1627" y="18423"/>
                  </a:cubicBezTo>
                  <a:cubicBezTo>
                    <a:pt x="1479" y="16574"/>
                    <a:pt x="1184" y="13717"/>
                    <a:pt x="1184" y="10901"/>
                  </a:cubicBezTo>
                  <a:cubicBezTo>
                    <a:pt x="1184" y="8086"/>
                    <a:pt x="1479" y="5312"/>
                    <a:pt x="2515" y="3463"/>
                  </a:cubicBezTo>
                  <a:cubicBezTo>
                    <a:pt x="3551" y="1614"/>
                    <a:pt x="5326" y="689"/>
                    <a:pt x="7101" y="269"/>
                  </a:cubicBezTo>
                  <a:cubicBezTo>
                    <a:pt x="8877" y="-151"/>
                    <a:pt x="10652" y="-67"/>
                    <a:pt x="12871" y="437"/>
                  </a:cubicBezTo>
                  <a:cubicBezTo>
                    <a:pt x="15090" y="942"/>
                    <a:pt x="17753" y="1866"/>
                    <a:pt x="19381" y="2581"/>
                  </a:cubicBezTo>
                  <a:cubicBezTo>
                    <a:pt x="21008" y="3295"/>
                    <a:pt x="21600" y="3799"/>
                    <a:pt x="21600" y="4261"/>
                  </a:cubicBezTo>
                  <a:cubicBezTo>
                    <a:pt x="21600" y="4724"/>
                    <a:pt x="21008" y="5144"/>
                    <a:pt x="17310" y="5522"/>
                  </a:cubicBezTo>
                  <a:cubicBezTo>
                    <a:pt x="13611" y="5900"/>
                    <a:pt x="6805" y="6237"/>
                    <a:pt x="0" y="65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3" name="Line"/>
            <p:cNvSpPr/>
            <p:nvPr/>
          </p:nvSpPr>
          <p:spPr>
            <a:xfrm>
              <a:off x="5695950" y="734483"/>
              <a:ext cx="10795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65" y="5322"/>
                    <a:pt x="5929" y="10643"/>
                    <a:pt x="9529" y="14243"/>
                  </a:cubicBezTo>
                  <a:cubicBezTo>
                    <a:pt x="13129" y="17843"/>
                    <a:pt x="17365" y="1972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4" name="Line"/>
            <p:cNvSpPr/>
            <p:nvPr/>
          </p:nvSpPr>
          <p:spPr>
            <a:xfrm>
              <a:off x="5695950" y="747183"/>
              <a:ext cx="9525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880" y="5700"/>
                    <a:pt x="8160" y="11400"/>
                    <a:pt x="4560" y="15000"/>
                  </a:cubicBezTo>
                  <a:cubicBezTo>
                    <a:pt x="960" y="18600"/>
                    <a:pt x="480" y="201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5" name="Line"/>
            <p:cNvSpPr/>
            <p:nvPr/>
          </p:nvSpPr>
          <p:spPr>
            <a:xfrm>
              <a:off x="5676899" y="389845"/>
              <a:ext cx="120651" cy="147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1" fill="norm" stroke="1" extrusionOk="0">
                  <a:moveTo>
                    <a:pt x="0" y="20328"/>
                  </a:moveTo>
                  <a:cubicBezTo>
                    <a:pt x="1137" y="15765"/>
                    <a:pt x="2274" y="11202"/>
                    <a:pt x="3411" y="8159"/>
                  </a:cubicBezTo>
                  <a:cubicBezTo>
                    <a:pt x="4547" y="5117"/>
                    <a:pt x="5684" y="3596"/>
                    <a:pt x="7011" y="2227"/>
                  </a:cubicBezTo>
                  <a:cubicBezTo>
                    <a:pt x="8337" y="858"/>
                    <a:pt x="9853" y="-359"/>
                    <a:pt x="11747" y="97"/>
                  </a:cubicBezTo>
                  <a:cubicBezTo>
                    <a:pt x="13642" y="554"/>
                    <a:pt x="15916" y="2683"/>
                    <a:pt x="17621" y="6486"/>
                  </a:cubicBezTo>
                  <a:cubicBezTo>
                    <a:pt x="19326" y="10289"/>
                    <a:pt x="20463" y="15765"/>
                    <a:pt x="21600" y="212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6" name="Line"/>
            <p:cNvSpPr/>
            <p:nvPr/>
          </p:nvSpPr>
          <p:spPr>
            <a:xfrm>
              <a:off x="5866553" y="537633"/>
              <a:ext cx="172297" cy="303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369" fill="norm" stroke="1" extrusionOk="0">
                  <a:moveTo>
                    <a:pt x="21184" y="0"/>
                  </a:moveTo>
                  <a:cubicBezTo>
                    <a:pt x="17020" y="745"/>
                    <a:pt x="12856" y="1490"/>
                    <a:pt x="9343" y="3724"/>
                  </a:cubicBezTo>
                  <a:cubicBezTo>
                    <a:pt x="5830" y="5959"/>
                    <a:pt x="2967" y="9683"/>
                    <a:pt x="1406" y="12364"/>
                  </a:cubicBezTo>
                  <a:cubicBezTo>
                    <a:pt x="-156" y="15046"/>
                    <a:pt x="-416" y="16684"/>
                    <a:pt x="625" y="18174"/>
                  </a:cubicBezTo>
                  <a:cubicBezTo>
                    <a:pt x="1666" y="19663"/>
                    <a:pt x="4008" y="21004"/>
                    <a:pt x="6871" y="21302"/>
                  </a:cubicBezTo>
                  <a:cubicBezTo>
                    <a:pt x="9733" y="21600"/>
                    <a:pt x="13117" y="20855"/>
                    <a:pt x="16500" y="20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7" name="Line"/>
            <p:cNvSpPr/>
            <p:nvPr/>
          </p:nvSpPr>
          <p:spPr>
            <a:xfrm>
              <a:off x="6030297" y="626533"/>
              <a:ext cx="173654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600" fill="norm" stroke="1" extrusionOk="0">
                  <a:moveTo>
                    <a:pt x="19008" y="0"/>
                  </a:moveTo>
                  <a:cubicBezTo>
                    <a:pt x="16666" y="5815"/>
                    <a:pt x="14323" y="11631"/>
                    <a:pt x="11721" y="15231"/>
                  </a:cubicBezTo>
                  <a:cubicBezTo>
                    <a:pt x="9119" y="18831"/>
                    <a:pt x="6256" y="20215"/>
                    <a:pt x="4174" y="20631"/>
                  </a:cubicBezTo>
                  <a:cubicBezTo>
                    <a:pt x="2092" y="21046"/>
                    <a:pt x="791" y="20492"/>
                    <a:pt x="270" y="18554"/>
                  </a:cubicBezTo>
                  <a:cubicBezTo>
                    <a:pt x="-250" y="16615"/>
                    <a:pt x="10" y="13292"/>
                    <a:pt x="791" y="11492"/>
                  </a:cubicBezTo>
                  <a:cubicBezTo>
                    <a:pt x="1572" y="9692"/>
                    <a:pt x="2873" y="9415"/>
                    <a:pt x="5605" y="10662"/>
                  </a:cubicBezTo>
                  <a:cubicBezTo>
                    <a:pt x="8338" y="11908"/>
                    <a:pt x="12502" y="14677"/>
                    <a:pt x="15364" y="16754"/>
                  </a:cubicBezTo>
                  <a:cubicBezTo>
                    <a:pt x="18227" y="18831"/>
                    <a:pt x="19789" y="20215"/>
                    <a:pt x="213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8" name="Line"/>
            <p:cNvSpPr/>
            <p:nvPr/>
          </p:nvSpPr>
          <p:spPr>
            <a:xfrm>
              <a:off x="6280150" y="537633"/>
              <a:ext cx="8653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5" h="21600" fill="norm" stroke="1" extrusionOk="0">
                  <a:moveTo>
                    <a:pt x="0" y="0"/>
                  </a:moveTo>
                  <a:cubicBezTo>
                    <a:pt x="5526" y="1500"/>
                    <a:pt x="11051" y="3000"/>
                    <a:pt x="15070" y="5625"/>
                  </a:cubicBezTo>
                  <a:cubicBezTo>
                    <a:pt x="19088" y="8250"/>
                    <a:pt x="21600" y="12000"/>
                    <a:pt x="20093" y="14850"/>
                  </a:cubicBezTo>
                  <a:cubicBezTo>
                    <a:pt x="18586" y="17700"/>
                    <a:pt x="13060" y="19650"/>
                    <a:pt x="75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9" name="Line"/>
            <p:cNvSpPr/>
            <p:nvPr/>
          </p:nvSpPr>
          <p:spPr>
            <a:xfrm>
              <a:off x="6388100" y="416983"/>
              <a:ext cx="112224" cy="49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2" h="21600" fill="norm" stroke="1" extrusionOk="0">
                  <a:moveTo>
                    <a:pt x="0" y="0"/>
                  </a:moveTo>
                  <a:cubicBezTo>
                    <a:pt x="3535" y="554"/>
                    <a:pt x="7069" y="1108"/>
                    <a:pt x="10800" y="2631"/>
                  </a:cubicBezTo>
                  <a:cubicBezTo>
                    <a:pt x="14531" y="4154"/>
                    <a:pt x="18458" y="6646"/>
                    <a:pt x="20029" y="9369"/>
                  </a:cubicBezTo>
                  <a:cubicBezTo>
                    <a:pt x="21600" y="12092"/>
                    <a:pt x="20815" y="15046"/>
                    <a:pt x="17869" y="17123"/>
                  </a:cubicBezTo>
                  <a:cubicBezTo>
                    <a:pt x="14924" y="19200"/>
                    <a:pt x="9818" y="20400"/>
                    <a:pt x="471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0" name="Line"/>
            <p:cNvSpPr/>
            <p:nvPr/>
          </p:nvSpPr>
          <p:spPr>
            <a:xfrm>
              <a:off x="0" y="1369483"/>
              <a:ext cx="8255000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" y="20908"/>
                    <a:pt x="111" y="20215"/>
                    <a:pt x="227" y="19454"/>
                  </a:cubicBezTo>
                  <a:cubicBezTo>
                    <a:pt x="343" y="18692"/>
                    <a:pt x="521" y="17862"/>
                    <a:pt x="717" y="17100"/>
                  </a:cubicBezTo>
                  <a:cubicBezTo>
                    <a:pt x="914" y="16338"/>
                    <a:pt x="1130" y="15646"/>
                    <a:pt x="1326" y="15023"/>
                  </a:cubicBezTo>
                  <a:cubicBezTo>
                    <a:pt x="1523" y="14400"/>
                    <a:pt x="1700" y="13846"/>
                    <a:pt x="1900" y="13223"/>
                  </a:cubicBezTo>
                  <a:cubicBezTo>
                    <a:pt x="2099" y="12600"/>
                    <a:pt x="2321" y="11908"/>
                    <a:pt x="2556" y="11285"/>
                  </a:cubicBezTo>
                  <a:cubicBezTo>
                    <a:pt x="2791" y="10662"/>
                    <a:pt x="3041" y="10108"/>
                    <a:pt x="3265" y="9623"/>
                  </a:cubicBezTo>
                  <a:cubicBezTo>
                    <a:pt x="3489" y="9138"/>
                    <a:pt x="3689" y="8723"/>
                    <a:pt x="3891" y="8308"/>
                  </a:cubicBezTo>
                  <a:cubicBezTo>
                    <a:pt x="4093" y="7892"/>
                    <a:pt x="4298" y="7477"/>
                    <a:pt x="4517" y="7131"/>
                  </a:cubicBezTo>
                  <a:cubicBezTo>
                    <a:pt x="4735" y="6785"/>
                    <a:pt x="4968" y="6508"/>
                    <a:pt x="5203" y="6162"/>
                  </a:cubicBezTo>
                  <a:cubicBezTo>
                    <a:pt x="5439" y="5815"/>
                    <a:pt x="5677" y="5400"/>
                    <a:pt x="5865" y="5123"/>
                  </a:cubicBezTo>
                  <a:cubicBezTo>
                    <a:pt x="6054" y="4846"/>
                    <a:pt x="6192" y="4708"/>
                    <a:pt x="6325" y="4569"/>
                  </a:cubicBezTo>
                  <a:cubicBezTo>
                    <a:pt x="6458" y="4431"/>
                    <a:pt x="6585" y="4292"/>
                    <a:pt x="6726" y="4154"/>
                  </a:cubicBezTo>
                  <a:cubicBezTo>
                    <a:pt x="6868" y="4015"/>
                    <a:pt x="7023" y="3877"/>
                    <a:pt x="7158" y="3738"/>
                  </a:cubicBezTo>
                  <a:cubicBezTo>
                    <a:pt x="7294" y="3600"/>
                    <a:pt x="7410" y="3462"/>
                    <a:pt x="7549" y="3323"/>
                  </a:cubicBezTo>
                  <a:cubicBezTo>
                    <a:pt x="7687" y="3185"/>
                    <a:pt x="7848" y="3046"/>
                    <a:pt x="7992" y="2977"/>
                  </a:cubicBezTo>
                  <a:cubicBezTo>
                    <a:pt x="8136" y="2908"/>
                    <a:pt x="8263" y="2908"/>
                    <a:pt x="8402" y="2838"/>
                  </a:cubicBezTo>
                  <a:cubicBezTo>
                    <a:pt x="8540" y="2769"/>
                    <a:pt x="8690" y="2631"/>
                    <a:pt x="8842" y="2492"/>
                  </a:cubicBezTo>
                  <a:cubicBezTo>
                    <a:pt x="8994" y="2354"/>
                    <a:pt x="9150" y="2215"/>
                    <a:pt x="9299" y="2146"/>
                  </a:cubicBezTo>
                  <a:cubicBezTo>
                    <a:pt x="9449" y="2077"/>
                    <a:pt x="9593" y="2077"/>
                    <a:pt x="9750" y="2008"/>
                  </a:cubicBezTo>
                  <a:cubicBezTo>
                    <a:pt x="9908" y="1938"/>
                    <a:pt x="10080" y="1800"/>
                    <a:pt x="10246" y="1662"/>
                  </a:cubicBezTo>
                  <a:cubicBezTo>
                    <a:pt x="10412" y="1523"/>
                    <a:pt x="10573" y="1385"/>
                    <a:pt x="10728" y="1315"/>
                  </a:cubicBezTo>
                  <a:cubicBezTo>
                    <a:pt x="10883" y="1246"/>
                    <a:pt x="11033" y="1246"/>
                    <a:pt x="11193" y="1177"/>
                  </a:cubicBezTo>
                  <a:cubicBezTo>
                    <a:pt x="11354" y="1108"/>
                    <a:pt x="11526" y="969"/>
                    <a:pt x="11697" y="831"/>
                  </a:cubicBezTo>
                  <a:cubicBezTo>
                    <a:pt x="11869" y="692"/>
                    <a:pt x="12041" y="554"/>
                    <a:pt x="12215" y="485"/>
                  </a:cubicBezTo>
                  <a:cubicBezTo>
                    <a:pt x="12390" y="415"/>
                    <a:pt x="12567" y="415"/>
                    <a:pt x="12736" y="346"/>
                  </a:cubicBezTo>
                  <a:cubicBezTo>
                    <a:pt x="12905" y="277"/>
                    <a:pt x="13065" y="138"/>
                    <a:pt x="13240" y="69"/>
                  </a:cubicBezTo>
                  <a:cubicBezTo>
                    <a:pt x="13414" y="0"/>
                    <a:pt x="13602" y="0"/>
                    <a:pt x="13788" y="0"/>
                  </a:cubicBezTo>
                  <a:cubicBezTo>
                    <a:pt x="13974" y="0"/>
                    <a:pt x="14156" y="0"/>
                    <a:pt x="14339" y="0"/>
                  </a:cubicBezTo>
                  <a:cubicBezTo>
                    <a:pt x="14522" y="0"/>
                    <a:pt x="14705" y="0"/>
                    <a:pt x="14879" y="0"/>
                  </a:cubicBezTo>
                  <a:cubicBezTo>
                    <a:pt x="15054" y="0"/>
                    <a:pt x="15220" y="0"/>
                    <a:pt x="15400" y="0"/>
                  </a:cubicBezTo>
                  <a:cubicBezTo>
                    <a:pt x="15580" y="0"/>
                    <a:pt x="15774" y="0"/>
                    <a:pt x="15959" y="0"/>
                  </a:cubicBezTo>
                  <a:cubicBezTo>
                    <a:pt x="16145" y="0"/>
                    <a:pt x="16322" y="0"/>
                    <a:pt x="16499" y="0"/>
                  </a:cubicBezTo>
                  <a:cubicBezTo>
                    <a:pt x="16676" y="0"/>
                    <a:pt x="16854" y="0"/>
                    <a:pt x="17114" y="138"/>
                  </a:cubicBezTo>
                  <a:cubicBezTo>
                    <a:pt x="17374" y="277"/>
                    <a:pt x="17718" y="554"/>
                    <a:pt x="18050" y="900"/>
                  </a:cubicBezTo>
                  <a:cubicBezTo>
                    <a:pt x="18382" y="1246"/>
                    <a:pt x="18703" y="1662"/>
                    <a:pt x="18928" y="2008"/>
                  </a:cubicBezTo>
                  <a:cubicBezTo>
                    <a:pt x="19152" y="2354"/>
                    <a:pt x="19279" y="2631"/>
                    <a:pt x="19487" y="3046"/>
                  </a:cubicBezTo>
                  <a:cubicBezTo>
                    <a:pt x="19695" y="3462"/>
                    <a:pt x="19983" y="4015"/>
                    <a:pt x="20304" y="4777"/>
                  </a:cubicBezTo>
                  <a:cubicBezTo>
                    <a:pt x="20625" y="5538"/>
                    <a:pt x="20980" y="6508"/>
                    <a:pt x="21201" y="7131"/>
                  </a:cubicBezTo>
                  <a:cubicBezTo>
                    <a:pt x="21423" y="7754"/>
                    <a:pt x="21511" y="8031"/>
                    <a:pt x="21600" y="83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1" name="Line"/>
            <p:cNvSpPr/>
            <p:nvPr/>
          </p:nvSpPr>
          <p:spPr>
            <a:xfrm>
              <a:off x="497125" y="2052336"/>
              <a:ext cx="160401" cy="662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0" h="21526" fill="norm" stroke="1" extrusionOk="0">
                  <a:moveTo>
                    <a:pt x="1405" y="10414"/>
                  </a:moveTo>
                  <a:cubicBezTo>
                    <a:pt x="1952" y="12340"/>
                    <a:pt x="2499" y="14266"/>
                    <a:pt x="3045" y="15986"/>
                  </a:cubicBezTo>
                  <a:cubicBezTo>
                    <a:pt x="3592" y="17706"/>
                    <a:pt x="4139" y="19219"/>
                    <a:pt x="4549" y="20182"/>
                  </a:cubicBezTo>
                  <a:cubicBezTo>
                    <a:pt x="4959" y="21145"/>
                    <a:pt x="5233" y="21558"/>
                    <a:pt x="5096" y="21524"/>
                  </a:cubicBezTo>
                  <a:cubicBezTo>
                    <a:pt x="4959" y="21489"/>
                    <a:pt x="4413" y="21008"/>
                    <a:pt x="3592" y="19632"/>
                  </a:cubicBezTo>
                  <a:cubicBezTo>
                    <a:pt x="2772" y="18256"/>
                    <a:pt x="1678" y="15986"/>
                    <a:pt x="858" y="13716"/>
                  </a:cubicBezTo>
                  <a:cubicBezTo>
                    <a:pt x="38" y="11446"/>
                    <a:pt x="-509" y="9176"/>
                    <a:pt x="721" y="7009"/>
                  </a:cubicBezTo>
                  <a:cubicBezTo>
                    <a:pt x="1952" y="4842"/>
                    <a:pt x="4959" y="2778"/>
                    <a:pt x="7010" y="1643"/>
                  </a:cubicBezTo>
                  <a:cubicBezTo>
                    <a:pt x="9061" y="508"/>
                    <a:pt x="10154" y="302"/>
                    <a:pt x="11521" y="164"/>
                  </a:cubicBezTo>
                  <a:cubicBezTo>
                    <a:pt x="12888" y="27"/>
                    <a:pt x="14529" y="-42"/>
                    <a:pt x="15896" y="27"/>
                  </a:cubicBezTo>
                  <a:cubicBezTo>
                    <a:pt x="17263" y="96"/>
                    <a:pt x="18357" y="302"/>
                    <a:pt x="19314" y="1162"/>
                  </a:cubicBezTo>
                  <a:cubicBezTo>
                    <a:pt x="20271" y="2022"/>
                    <a:pt x="21091" y="3535"/>
                    <a:pt x="20544" y="4911"/>
                  </a:cubicBezTo>
                  <a:cubicBezTo>
                    <a:pt x="19997" y="6287"/>
                    <a:pt x="18083" y="7525"/>
                    <a:pt x="15213" y="8282"/>
                  </a:cubicBezTo>
                  <a:cubicBezTo>
                    <a:pt x="12342" y="9038"/>
                    <a:pt x="8514" y="9313"/>
                    <a:pt x="5916" y="9382"/>
                  </a:cubicBezTo>
                  <a:cubicBezTo>
                    <a:pt x="3319" y="9451"/>
                    <a:pt x="1952" y="9313"/>
                    <a:pt x="2225" y="9210"/>
                  </a:cubicBezTo>
                  <a:cubicBezTo>
                    <a:pt x="2499" y="9107"/>
                    <a:pt x="4413" y="9038"/>
                    <a:pt x="6326" y="89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2" name="Line"/>
            <p:cNvSpPr/>
            <p:nvPr/>
          </p:nvSpPr>
          <p:spPr>
            <a:xfrm>
              <a:off x="698500" y="2353733"/>
              <a:ext cx="12065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3" name="Line"/>
            <p:cNvSpPr/>
            <p:nvPr/>
          </p:nvSpPr>
          <p:spPr>
            <a:xfrm>
              <a:off x="726016" y="2372783"/>
              <a:ext cx="93135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145" y="277"/>
                    <a:pt x="16691" y="554"/>
                    <a:pt x="13255" y="3462"/>
                  </a:cubicBezTo>
                  <a:cubicBezTo>
                    <a:pt x="9818" y="6369"/>
                    <a:pt x="5400" y="11908"/>
                    <a:pt x="2945" y="15369"/>
                  </a:cubicBezTo>
                  <a:cubicBezTo>
                    <a:pt x="491" y="18831"/>
                    <a:pt x="0" y="20215"/>
                    <a:pt x="0" y="20908"/>
                  </a:cubicBezTo>
                  <a:cubicBezTo>
                    <a:pt x="0" y="21600"/>
                    <a:pt x="491" y="21600"/>
                    <a:pt x="9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4" name="Line"/>
            <p:cNvSpPr/>
            <p:nvPr/>
          </p:nvSpPr>
          <p:spPr>
            <a:xfrm>
              <a:off x="856029" y="2103639"/>
              <a:ext cx="90121" cy="329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403" fill="norm" stroke="1" extrusionOk="0">
                  <a:moveTo>
                    <a:pt x="21387" y="159"/>
                  </a:moveTo>
                  <a:cubicBezTo>
                    <a:pt x="16866" y="22"/>
                    <a:pt x="12345" y="-116"/>
                    <a:pt x="9331" y="159"/>
                  </a:cubicBezTo>
                  <a:cubicBezTo>
                    <a:pt x="6317" y="434"/>
                    <a:pt x="4810" y="1122"/>
                    <a:pt x="3303" y="3805"/>
                  </a:cubicBezTo>
                  <a:cubicBezTo>
                    <a:pt x="1796" y="6488"/>
                    <a:pt x="289" y="11166"/>
                    <a:pt x="38" y="14261"/>
                  </a:cubicBezTo>
                  <a:cubicBezTo>
                    <a:pt x="-213" y="17357"/>
                    <a:pt x="792" y="18870"/>
                    <a:pt x="2299" y="19833"/>
                  </a:cubicBezTo>
                  <a:cubicBezTo>
                    <a:pt x="3806" y="20796"/>
                    <a:pt x="5815" y="21209"/>
                    <a:pt x="8075" y="21346"/>
                  </a:cubicBezTo>
                  <a:cubicBezTo>
                    <a:pt x="10336" y="21484"/>
                    <a:pt x="12847" y="21346"/>
                    <a:pt x="15359" y="212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5" name="Line"/>
            <p:cNvSpPr/>
            <p:nvPr/>
          </p:nvSpPr>
          <p:spPr>
            <a:xfrm>
              <a:off x="940979" y="2169583"/>
              <a:ext cx="144871" cy="204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284" fill="norm" stroke="1" extrusionOk="0">
                  <a:moveTo>
                    <a:pt x="20487" y="0"/>
                  </a:moveTo>
                  <a:cubicBezTo>
                    <a:pt x="17356" y="6171"/>
                    <a:pt x="14226" y="12343"/>
                    <a:pt x="12191" y="15869"/>
                  </a:cubicBezTo>
                  <a:cubicBezTo>
                    <a:pt x="10156" y="19396"/>
                    <a:pt x="9217" y="20278"/>
                    <a:pt x="7965" y="20829"/>
                  </a:cubicBezTo>
                  <a:cubicBezTo>
                    <a:pt x="6713" y="21380"/>
                    <a:pt x="5148" y="21600"/>
                    <a:pt x="3739" y="20498"/>
                  </a:cubicBezTo>
                  <a:cubicBezTo>
                    <a:pt x="2330" y="19396"/>
                    <a:pt x="1078" y="16971"/>
                    <a:pt x="452" y="15098"/>
                  </a:cubicBezTo>
                  <a:cubicBezTo>
                    <a:pt x="-174" y="13224"/>
                    <a:pt x="-174" y="11902"/>
                    <a:pt x="609" y="11241"/>
                  </a:cubicBezTo>
                  <a:cubicBezTo>
                    <a:pt x="1391" y="10580"/>
                    <a:pt x="2956" y="10580"/>
                    <a:pt x="6400" y="11792"/>
                  </a:cubicBezTo>
                  <a:cubicBezTo>
                    <a:pt x="9843" y="13004"/>
                    <a:pt x="15165" y="15429"/>
                    <a:pt x="17983" y="16751"/>
                  </a:cubicBezTo>
                  <a:cubicBezTo>
                    <a:pt x="20800" y="18073"/>
                    <a:pt x="21113" y="18294"/>
                    <a:pt x="21426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6" name="Line"/>
            <p:cNvSpPr/>
            <p:nvPr/>
          </p:nvSpPr>
          <p:spPr>
            <a:xfrm>
              <a:off x="1168400" y="2137833"/>
              <a:ext cx="30754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2" h="21600" fill="norm" stroke="1" extrusionOk="0">
                  <a:moveTo>
                    <a:pt x="0" y="0"/>
                  </a:moveTo>
                  <a:cubicBezTo>
                    <a:pt x="10080" y="4615"/>
                    <a:pt x="20160" y="9231"/>
                    <a:pt x="20880" y="12831"/>
                  </a:cubicBezTo>
                  <a:cubicBezTo>
                    <a:pt x="21600" y="16431"/>
                    <a:pt x="12960" y="19015"/>
                    <a:pt x="43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7" name="Line"/>
            <p:cNvSpPr/>
            <p:nvPr/>
          </p:nvSpPr>
          <p:spPr>
            <a:xfrm>
              <a:off x="749300" y="1815867"/>
              <a:ext cx="234950" cy="213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5" fill="norm" stroke="1" extrusionOk="0">
                  <a:moveTo>
                    <a:pt x="0" y="18687"/>
                  </a:moveTo>
                  <a:cubicBezTo>
                    <a:pt x="584" y="19946"/>
                    <a:pt x="1168" y="21204"/>
                    <a:pt x="1849" y="21099"/>
                  </a:cubicBezTo>
                  <a:cubicBezTo>
                    <a:pt x="2530" y="20994"/>
                    <a:pt x="3308" y="19526"/>
                    <a:pt x="4086" y="16590"/>
                  </a:cubicBezTo>
                  <a:cubicBezTo>
                    <a:pt x="4865" y="13654"/>
                    <a:pt x="5643" y="9251"/>
                    <a:pt x="7005" y="6000"/>
                  </a:cubicBezTo>
                  <a:cubicBezTo>
                    <a:pt x="8368" y="2750"/>
                    <a:pt x="10314" y="653"/>
                    <a:pt x="11676" y="128"/>
                  </a:cubicBezTo>
                  <a:cubicBezTo>
                    <a:pt x="13038" y="-396"/>
                    <a:pt x="13816" y="653"/>
                    <a:pt x="15373" y="4008"/>
                  </a:cubicBezTo>
                  <a:cubicBezTo>
                    <a:pt x="16930" y="7363"/>
                    <a:pt x="19265" y="13025"/>
                    <a:pt x="21600" y="186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8" name="Line"/>
            <p:cNvSpPr/>
            <p:nvPr/>
          </p:nvSpPr>
          <p:spPr>
            <a:xfrm>
              <a:off x="1390649" y="2156883"/>
              <a:ext cx="1143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9" name="Line"/>
            <p:cNvSpPr/>
            <p:nvPr/>
          </p:nvSpPr>
          <p:spPr>
            <a:xfrm>
              <a:off x="1365250" y="2296583"/>
              <a:ext cx="1968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0" name="Line"/>
            <p:cNvSpPr/>
            <p:nvPr/>
          </p:nvSpPr>
          <p:spPr>
            <a:xfrm>
              <a:off x="2463800" y="1883833"/>
              <a:ext cx="15694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0" y="0"/>
                  </a:moveTo>
                  <a:cubicBezTo>
                    <a:pt x="8100" y="4749"/>
                    <a:pt x="16200" y="9498"/>
                    <a:pt x="18900" y="13098"/>
                  </a:cubicBezTo>
                  <a:cubicBezTo>
                    <a:pt x="21600" y="16698"/>
                    <a:pt x="18900" y="19149"/>
                    <a:pt x="16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1" name="Line"/>
            <p:cNvSpPr/>
            <p:nvPr/>
          </p:nvSpPr>
          <p:spPr>
            <a:xfrm>
              <a:off x="2330450" y="2277533"/>
              <a:ext cx="3111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02" y="15600"/>
                    <a:pt x="9404" y="9600"/>
                    <a:pt x="13004" y="6000"/>
                  </a:cubicBezTo>
                  <a:cubicBezTo>
                    <a:pt x="16604" y="2400"/>
                    <a:pt x="19102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2" name="Line"/>
            <p:cNvSpPr/>
            <p:nvPr/>
          </p:nvSpPr>
          <p:spPr>
            <a:xfrm>
              <a:off x="2451099" y="2384412"/>
              <a:ext cx="177801" cy="250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1" fill="norm" stroke="1" extrusionOk="0">
                  <a:moveTo>
                    <a:pt x="3086" y="4951"/>
                  </a:moveTo>
                  <a:cubicBezTo>
                    <a:pt x="2057" y="9811"/>
                    <a:pt x="1029" y="14671"/>
                    <a:pt x="514" y="17551"/>
                  </a:cubicBezTo>
                  <a:cubicBezTo>
                    <a:pt x="0" y="20431"/>
                    <a:pt x="0" y="21331"/>
                    <a:pt x="0" y="21331"/>
                  </a:cubicBezTo>
                  <a:cubicBezTo>
                    <a:pt x="0" y="21331"/>
                    <a:pt x="0" y="20431"/>
                    <a:pt x="643" y="17461"/>
                  </a:cubicBezTo>
                  <a:cubicBezTo>
                    <a:pt x="1286" y="14491"/>
                    <a:pt x="2571" y="9451"/>
                    <a:pt x="4243" y="6211"/>
                  </a:cubicBezTo>
                  <a:cubicBezTo>
                    <a:pt x="5914" y="2971"/>
                    <a:pt x="7971" y="1531"/>
                    <a:pt x="9643" y="721"/>
                  </a:cubicBezTo>
                  <a:cubicBezTo>
                    <a:pt x="11314" y="-89"/>
                    <a:pt x="12600" y="-269"/>
                    <a:pt x="14143" y="451"/>
                  </a:cubicBezTo>
                  <a:cubicBezTo>
                    <a:pt x="15686" y="1171"/>
                    <a:pt x="17486" y="2791"/>
                    <a:pt x="18771" y="5401"/>
                  </a:cubicBezTo>
                  <a:cubicBezTo>
                    <a:pt x="20057" y="8011"/>
                    <a:pt x="20829" y="11611"/>
                    <a:pt x="21600" y="152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3" name="Line"/>
            <p:cNvSpPr/>
            <p:nvPr/>
          </p:nvSpPr>
          <p:spPr>
            <a:xfrm>
              <a:off x="2995677" y="1953683"/>
              <a:ext cx="369824" cy="386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534" fill="norm" stroke="1" extrusionOk="0">
                  <a:moveTo>
                    <a:pt x="15184" y="0"/>
                  </a:moveTo>
                  <a:cubicBezTo>
                    <a:pt x="12116" y="1889"/>
                    <a:pt x="9048" y="3777"/>
                    <a:pt x="7023" y="5016"/>
                  </a:cubicBezTo>
                  <a:cubicBezTo>
                    <a:pt x="4998" y="6256"/>
                    <a:pt x="4016" y="6846"/>
                    <a:pt x="3095" y="7554"/>
                  </a:cubicBezTo>
                  <a:cubicBezTo>
                    <a:pt x="2175" y="8262"/>
                    <a:pt x="1316" y="9089"/>
                    <a:pt x="1132" y="9679"/>
                  </a:cubicBezTo>
                  <a:cubicBezTo>
                    <a:pt x="948" y="10269"/>
                    <a:pt x="1438" y="10623"/>
                    <a:pt x="2788" y="10859"/>
                  </a:cubicBezTo>
                  <a:cubicBezTo>
                    <a:pt x="4138" y="11095"/>
                    <a:pt x="6348" y="11213"/>
                    <a:pt x="7820" y="11449"/>
                  </a:cubicBezTo>
                  <a:cubicBezTo>
                    <a:pt x="9293" y="11685"/>
                    <a:pt x="10029" y="12039"/>
                    <a:pt x="10213" y="12511"/>
                  </a:cubicBezTo>
                  <a:cubicBezTo>
                    <a:pt x="10398" y="12984"/>
                    <a:pt x="10029" y="13574"/>
                    <a:pt x="8557" y="14577"/>
                  </a:cubicBezTo>
                  <a:cubicBezTo>
                    <a:pt x="7084" y="15580"/>
                    <a:pt x="4507" y="16997"/>
                    <a:pt x="2911" y="17941"/>
                  </a:cubicBezTo>
                  <a:cubicBezTo>
                    <a:pt x="1316" y="18885"/>
                    <a:pt x="702" y="19357"/>
                    <a:pt x="334" y="19889"/>
                  </a:cubicBezTo>
                  <a:cubicBezTo>
                    <a:pt x="-34" y="20420"/>
                    <a:pt x="-157" y="21010"/>
                    <a:pt x="273" y="21305"/>
                  </a:cubicBezTo>
                  <a:cubicBezTo>
                    <a:pt x="702" y="21600"/>
                    <a:pt x="1684" y="21600"/>
                    <a:pt x="3525" y="21364"/>
                  </a:cubicBezTo>
                  <a:cubicBezTo>
                    <a:pt x="5366" y="21128"/>
                    <a:pt x="8066" y="20656"/>
                    <a:pt x="11195" y="20184"/>
                  </a:cubicBezTo>
                  <a:cubicBezTo>
                    <a:pt x="14325" y="19711"/>
                    <a:pt x="17884" y="19239"/>
                    <a:pt x="21443" y="187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4" name="Line"/>
            <p:cNvSpPr/>
            <p:nvPr/>
          </p:nvSpPr>
          <p:spPr>
            <a:xfrm>
              <a:off x="3676650" y="1960033"/>
              <a:ext cx="635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950"/>
                    <a:pt x="0" y="9900"/>
                    <a:pt x="3600" y="13500"/>
                  </a:cubicBezTo>
                  <a:cubicBezTo>
                    <a:pt x="7200" y="17100"/>
                    <a:pt x="14400" y="193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5" name="Line"/>
            <p:cNvSpPr/>
            <p:nvPr/>
          </p:nvSpPr>
          <p:spPr>
            <a:xfrm>
              <a:off x="3541559" y="1938014"/>
              <a:ext cx="287491" cy="41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0955" fill="norm" stroke="1" extrusionOk="0">
                  <a:moveTo>
                    <a:pt x="1075" y="20955"/>
                  </a:moveTo>
                  <a:cubicBezTo>
                    <a:pt x="445" y="16635"/>
                    <a:pt x="-186" y="12315"/>
                    <a:pt x="50" y="9075"/>
                  </a:cubicBezTo>
                  <a:cubicBezTo>
                    <a:pt x="287" y="5835"/>
                    <a:pt x="1391" y="3675"/>
                    <a:pt x="3992" y="2055"/>
                  </a:cubicBezTo>
                  <a:cubicBezTo>
                    <a:pt x="6594" y="435"/>
                    <a:pt x="10693" y="-645"/>
                    <a:pt x="13846" y="435"/>
                  </a:cubicBezTo>
                  <a:cubicBezTo>
                    <a:pt x="16999" y="1515"/>
                    <a:pt x="19207" y="4755"/>
                    <a:pt x="21414" y="79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6" name="Line"/>
            <p:cNvSpPr/>
            <p:nvPr/>
          </p:nvSpPr>
          <p:spPr>
            <a:xfrm>
              <a:off x="3568700" y="2264833"/>
              <a:ext cx="2159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94" y="21600"/>
                    <a:pt x="10588" y="21600"/>
                    <a:pt x="14188" y="18000"/>
                  </a:cubicBezTo>
                  <a:cubicBezTo>
                    <a:pt x="17788" y="14400"/>
                    <a:pt x="19694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7" name="Line"/>
            <p:cNvSpPr/>
            <p:nvPr/>
          </p:nvSpPr>
          <p:spPr>
            <a:xfrm>
              <a:off x="3962527" y="1919510"/>
              <a:ext cx="133223" cy="353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5" h="21349" fill="norm" stroke="1" extrusionOk="0">
                  <a:moveTo>
                    <a:pt x="20915" y="1680"/>
                  </a:moveTo>
                  <a:cubicBezTo>
                    <a:pt x="19918" y="913"/>
                    <a:pt x="18921" y="147"/>
                    <a:pt x="17592" y="19"/>
                  </a:cubicBezTo>
                  <a:cubicBezTo>
                    <a:pt x="16263" y="-109"/>
                    <a:pt x="14601" y="402"/>
                    <a:pt x="11610" y="2319"/>
                  </a:cubicBezTo>
                  <a:cubicBezTo>
                    <a:pt x="8620" y="4237"/>
                    <a:pt x="4300" y="7560"/>
                    <a:pt x="1973" y="10435"/>
                  </a:cubicBezTo>
                  <a:cubicBezTo>
                    <a:pt x="-353" y="13311"/>
                    <a:pt x="-685" y="15740"/>
                    <a:pt x="1309" y="17529"/>
                  </a:cubicBezTo>
                  <a:cubicBezTo>
                    <a:pt x="3303" y="19318"/>
                    <a:pt x="7623" y="20469"/>
                    <a:pt x="10613" y="20980"/>
                  </a:cubicBezTo>
                  <a:cubicBezTo>
                    <a:pt x="13604" y="21491"/>
                    <a:pt x="15266" y="21363"/>
                    <a:pt x="16927" y="212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8" name="Line"/>
            <p:cNvSpPr/>
            <p:nvPr/>
          </p:nvSpPr>
          <p:spPr>
            <a:xfrm>
              <a:off x="4171950" y="1979083"/>
              <a:ext cx="18415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31" y="3130"/>
                    <a:pt x="5462" y="6261"/>
                    <a:pt x="8193" y="9313"/>
                  </a:cubicBezTo>
                  <a:cubicBezTo>
                    <a:pt x="10924" y="12365"/>
                    <a:pt x="13655" y="15339"/>
                    <a:pt x="15890" y="17374"/>
                  </a:cubicBezTo>
                  <a:cubicBezTo>
                    <a:pt x="18124" y="19409"/>
                    <a:pt x="19862" y="2050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9" name="Line"/>
            <p:cNvSpPr/>
            <p:nvPr/>
          </p:nvSpPr>
          <p:spPr>
            <a:xfrm>
              <a:off x="4200212" y="1928283"/>
              <a:ext cx="162238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600" fill="norm" stroke="1" extrusionOk="0">
                  <a:moveTo>
                    <a:pt x="21225" y="0"/>
                  </a:moveTo>
                  <a:cubicBezTo>
                    <a:pt x="19287" y="873"/>
                    <a:pt x="17348" y="1745"/>
                    <a:pt x="14579" y="3818"/>
                  </a:cubicBezTo>
                  <a:cubicBezTo>
                    <a:pt x="11810" y="5891"/>
                    <a:pt x="8210" y="9164"/>
                    <a:pt x="5440" y="11782"/>
                  </a:cubicBezTo>
                  <a:cubicBezTo>
                    <a:pt x="2671" y="14400"/>
                    <a:pt x="733" y="16364"/>
                    <a:pt x="179" y="17891"/>
                  </a:cubicBezTo>
                  <a:cubicBezTo>
                    <a:pt x="-375" y="19418"/>
                    <a:pt x="456" y="20509"/>
                    <a:pt x="128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0" name="Line"/>
            <p:cNvSpPr/>
            <p:nvPr/>
          </p:nvSpPr>
          <p:spPr>
            <a:xfrm>
              <a:off x="4413250" y="2194983"/>
              <a:ext cx="127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1" name="Line"/>
            <p:cNvSpPr/>
            <p:nvPr/>
          </p:nvSpPr>
          <p:spPr>
            <a:xfrm>
              <a:off x="4398104" y="2048933"/>
              <a:ext cx="27846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21600"/>
                  </a:moveTo>
                  <a:cubicBezTo>
                    <a:pt x="4868" y="14400"/>
                    <a:pt x="-1303" y="7200"/>
                    <a:pt x="240" y="3600"/>
                  </a:cubicBezTo>
                  <a:cubicBezTo>
                    <a:pt x="1783" y="0"/>
                    <a:pt x="11040" y="0"/>
                    <a:pt x="2029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2" name="Line"/>
            <p:cNvSpPr/>
            <p:nvPr/>
          </p:nvSpPr>
          <p:spPr>
            <a:xfrm>
              <a:off x="4597400" y="2048933"/>
              <a:ext cx="1651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08" y="10800"/>
                    <a:pt x="9415" y="0"/>
                    <a:pt x="13015" y="0"/>
                  </a:cubicBezTo>
                  <a:cubicBezTo>
                    <a:pt x="16615" y="0"/>
                    <a:pt x="19108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3" name="Line"/>
            <p:cNvSpPr/>
            <p:nvPr/>
          </p:nvSpPr>
          <p:spPr>
            <a:xfrm>
              <a:off x="4569883" y="2194983"/>
              <a:ext cx="256117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85" y="0"/>
                  </a:moveTo>
                  <a:cubicBezTo>
                    <a:pt x="893" y="1800"/>
                    <a:pt x="0" y="3600"/>
                    <a:pt x="0" y="4500"/>
                  </a:cubicBezTo>
                  <a:cubicBezTo>
                    <a:pt x="0" y="5400"/>
                    <a:pt x="893" y="5400"/>
                    <a:pt x="4641" y="8100"/>
                  </a:cubicBezTo>
                  <a:cubicBezTo>
                    <a:pt x="8390" y="10800"/>
                    <a:pt x="14995" y="16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4" name="Line"/>
            <p:cNvSpPr/>
            <p:nvPr/>
          </p:nvSpPr>
          <p:spPr>
            <a:xfrm>
              <a:off x="4947155" y="1989520"/>
              <a:ext cx="228912" cy="224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412" fill="norm" stroke="1" extrusionOk="0">
                  <a:moveTo>
                    <a:pt x="18215" y="216"/>
                  </a:moveTo>
                  <a:cubicBezTo>
                    <a:pt x="19197" y="14"/>
                    <a:pt x="20178" y="-188"/>
                    <a:pt x="20768" y="317"/>
                  </a:cubicBezTo>
                  <a:cubicBezTo>
                    <a:pt x="21357" y="821"/>
                    <a:pt x="21553" y="2033"/>
                    <a:pt x="20375" y="4455"/>
                  </a:cubicBezTo>
                  <a:cubicBezTo>
                    <a:pt x="19197" y="6877"/>
                    <a:pt x="16644" y="10511"/>
                    <a:pt x="13698" y="13337"/>
                  </a:cubicBezTo>
                  <a:cubicBezTo>
                    <a:pt x="10753" y="16163"/>
                    <a:pt x="7415" y="18182"/>
                    <a:pt x="5157" y="19091"/>
                  </a:cubicBezTo>
                  <a:cubicBezTo>
                    <a:pt x="2898" y="19999"/>
                    <a:pt x="1720" y="19797"/>
                    <a:pt x="1033" y="19191"/>
                  </a:cubicBezTo>
                  <a:cubicBezTo>
                    <a:pt x="346" y="18586"/>
                    <a:pt x="149" y="17576"/>
                    <a:pt x="51" y="16365"/>
                  </a:cubicBezTo>
                  <a:cubicBezTo>
                    <a:pt x="-47" y="15154"/>
                    <a:pt x="-47" y="13741"/>
                    <a:pt x="444" y="12933"/>
                  </a:cubicBezTo>
                  <a:cubicBezTo>
                    <a:pt x="935" y="12126"/>
                    <a:pt x="1917" y="11924"/>
                    <a:pt x="3978" y="12933"/>
                  </a:cubicBezTo>
                  <a:cubicBezTo>
                    <a:pt x="6040" y="13943"/>
                    <a:pt x="9182" y="16163"/>
                    <a:pt x="11538" y="17778"/>
                  </a:cubicBezTo>
                  <a:cubicBezTo>
                    <a:pt x="13895" y="19393"/>
                    <a:pt x="15466" y="20403"/>
                    <a:pt x="17037" y="21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5" name="Line"/>
            <p:cNvSpPr/>
            <p:nvPr/>
          </p:nvSpPr>
          <p:spPr>
            <a:xfrm>
              <a:off x="5194300" y="1864783"/>
              <a:ext cx="125063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2" h="21600" fill="norm" stroke="1" extrusionOk="0">
                  <a:moveTo>
                    <a:pt x="12748" y="0"/>
                  </a:moveTo>
                  <a:cubicBezTo>
                    <a:pt x="15934" y="2263"/>
                    <a:pt x="19121" y="4526"/>
                    <a:pt x="20361" y="6891"/>
                  </a:cubicBezTo>
                  <a:cubicBezTo>
                    <a:pt x="21600" y="9257"/>
                    <a:pt x="20892" y="11726"/>
                    <a:pt x="17174" y="14194"/>
                  </a:cubicBezTo>
                  <a:cubicBezTo>
                    <a:pt x="13456" y="16663"/>
                    <a:pt x="6728" y="191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6" name="Line"/>
            <p:cNvSpPr/>
            <p:nvPr/>
          </p:nvSpPr>
          <p:spPr>
            <a:xfrm>
              <a:off x="413692" y="3468892"/>
              <a:ext cx="284808" cy="591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499" fill="norm" stroke="1" extrusionOk="0">
                  <a:moveTo>
                    <a:pt x="889" y="5854"/>
                  </a:moveTo>
                  <a:cubicBezTo>
                    <a:pt x="409" y="5239"/>
                    <a:pt x="-71" y="4624"/>
                    <a:pt x="9" y="4470"/>
                  </a:cubicBezTo>
                  <a:cubicBezTo>
                    <a:pt x="89" y="4316"/>
                    <a:pt x="729" y="4624"/>
                    <a:pt x="2329" y="6008"/>
                  </a:cubicBezTo>
                  <a:cubicBezTo>
                    <a:pt x="3929" y="7391"/>
                    <a:pt x="6489" y="9851"/>
                    <a:pt x="8809" y="12426"/>
                  </a:cubicBezTo>
                  <a:cubicBezTo>
                    <a:pt x="11129" y="15001"/>
                    <a:pt x="13209" y="17692"/>
                    <a:pt x="14489" y="19306"/>
                  </a:cubicBezTo>
                  <a:cubicBezTo>
                    <a:pt x="15769" y="20920"/>
                    <a:pt x="16249" y="21458"/>
                    <a:pt x="16489" y="21497"/>
                  </a:cubicBezTo>
                  <a:cubicBezTo>
                    <a:pt x="16729" y="21535"/>
                    <a:pt x="16729" y="21074"/>
                    <a:pt x="16809" y="19652"/>
                  </a:cubicBezTo>
                  <a:cubicBezTo>
                    <a:pt x="16889" y="18230"/>
                    <a:pt x="17049" y="15847"/>
                    <a:pt x="17129" y="13156"/>
                  </a:cubicBezTo>
                  <a:cubicBezTo>
                    <a:pt x="17209" y="10466"/>
                    <a:pt x="17209" y="7468"/>
                    <a:pt x="17209" y="5393"/>
                  </a:cubicBezTo>
                  <a:cubicBezTo>
                    <a:pt x="17209" y="3317"/>
                    <a:pt x="17209" y="2164"/>
                    <a:pt x="17449" y="1357"/>
                  </a:cubicBezTo>
                  <a:cubicBezTo>
                    <a:pt x="17689" y="550"/>
                    <a:pt x="18169" y="89"/>
                    <a:pt x="18649" y="12"/>
                  </a:cubicBezTo>
                  <a:cubicBezTo>
                    <a:pt x="19129" y="-65"/>
                    <a:pt x="19609" y="242"/>
                    <a:pt x="20089" y="704"/>
                  </a:cubicBezTo>
                  <a:cubicBezTo>
                    <a:pt x="20569" y="1165"/>
                    <a:pt x="21049" y="1780"/>
                    <a:pt x="21529" y="2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7" name="Line"/>
            <p:cNvSpPr/>
            <p:nvPr/>
          </p:nvSpPr>
          <p:spPr>
            <a:xfrm>
              <a:off x="720175" y="3786704"/>
              <a:ext cx="181526" cy="228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2" h="20469" fill="norm" stroke="1" extrusionOk="0">
                  <a:moveTo>
                    <a:pt x="14589" y="5307"/>
                  </a:moveTo>
                  <a:cubicBezTo>
                    <a:pt x="13844" y="3601"/>
                    <a:pt x="13099" y="1896"/>
                    <a:pt x="11982" y="854"/>
                  </a:cubicBezTo>
                  <a:cubicBezTo>
                    <a:pt x="10864" y="-188"/>
                    <a:pt x="9375" y="-567"/>
                    <a:pt x="7264" y="1422"/>
                  </a:cubicBezTo>
                  <a:cubicBezTo>
                    <a:pt x="5154" y="3412"/>
                    <a:pt x="2423" y="7770"/>
                    <a:pt x="1058" y="11180"/>
                  </a:cubicBezTo>
                  <a:cubicBezTo>
                    <a:pt x="-308" y="14591"/>
                    <a:pt x="-308" y="17054"/>
                    <a:pt x="809" y="18665"/>
                  </a:cubicBezTo>
                  <a:cubicBezTo>
                    <a:pt x="1926" y="20275"/>
                    <a:pt x="4161" y="21033"/>
                    <a:pt x="6644" y="19991"/>
                  </a:cubicBezTo>
                  <a:cubicBezTo>
                    <a:pt x="9126" y="18949"/>
                    <a:pt x="11858" y="16107"/>
                    <a:pt x="13595" y="13738"/>
                  </a:cubicBezTo>
                  <a:cubicBezTo>
                    <a:pt x="15333" y="11370"/>
                    <a:pt x="16078" y="9475"/>
                    <a:pt x="16823" y="7770"/>
                  </a:cubicBezTo>
                  <a:cubicBezTo>
                    <a:pt x="17568" y="6065"/>
                    <a:pt x="18313" y="4549"/>
                    <a:pt x="18685" y="4454"/>
                  </a:cubicBezTo>
                  <a:cubicBezTo>
                    <a:pt x="19058" y="4359"/>
                    <a:pt x="19058" y="5686"/>
                    <a:pt x="19058" y="7296"/>
                  </a:cubicBezTo>
                  <a:cubicBezTo>
                    <a:pt x="19058" y="8907"/>
                    <a:pt x="19058" y="10801"/>
                    <a:pt x="19430" y="12128"/>
                  </a:cubicBezTo>
                  <a:cubicBezTo>
                    <a:pt x="19802" y="13454"/>
                    <a:pt x="20547" y="14212"/>
                    <a:pt x="21292" y="149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8" name="Line"/>
            <p:cNvSpPr/>
            <p:nvPr/>
          </p:nvSpPr>
          <p:spPr>
            <a:xfrm>
              <a:off x="939800" y="3744383"/>
              <a:ext cx="171450" cy="2445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5" fill="norm" stroke="1" extrusionOk="0">
                  <a:moveTo>
                    <a:pt x="0" y="6703"/>
                  </a:moveTo>
                  <a:cubicBezTo>
                    <a:pt x="0" y="5400"/>
                    <a:pt x="0" y="4097"/>
                    <a:pt x="667" y="3445"/>
                  </a:cubicBezTo>
                  <a:cubicBezTo>
                    <a:pt x="1333" y="2793"/>
                    <a:pt x="2667" y="2793"/>
                    <a:pt x="4933" y="3910"/>
                  </a:cubicBezTo>
                  <a:cubicBezTo>
                    <a:pt x="7200" y="5028"/>
                    <a:pt x="10400" y="7262"/>
                    <a:pt x="12800" y="10055"/>
                  </a:cubicBezTo>
                  <a:cubicBezTo>
                    <a:pt x="15200" y="12848"/>
                    <a:pt x="16800" y="16200"/>
                    <a:pt x="17467" y="18341"/>
                  </a:cubicBezTo>
                  <a:cubicBezTo>
                    <a:pt x="18133" y="20483"/>
                    <a:pt x="17867" y="21414"/>
                    <a:pt x="17200" y="21507"/>
                  </a:cubicBezTo>
                  <a:cubicBezTo>
                    <a:pt x="16533" y="21600"/>
                    <a:pt x="15467" y="20855"/>
                    <a:pt x="14933" y="18434"/>
                  </a:cubicBezTo>
                  <a:cubicBezTo>
                    <a:pt x="14400" y="16014"/>
                    <a:pt x="14400" y="11917"/>
                    <a:pt x="15600" y="8566"/>
                  </a:cubicBezTo>
                  <a:cubicBezTo>
                    <a:pt x="16800" y="5214"/>
                    <a:pt x="19200" y="260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9" name="Line"/>
            <p:cNvSpPr/>
            <p:nvPr/>
          </p:nvSpPr>
          <p:spPr>
            <a:xfrm>
              <a:off x="1249463" y="3512547"/>
              <a:ext cx="191987" cy="501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326" fill="norm" stroke="1" extrusionOk="0">
                  <a:moveTo>
                    <a:pt x="18478" y="2028"/>
                  </a:moveTo>
                  <a:cubicBezTo>
                    <a:pt x="18243" y="1308"/>
                    <a:pt x="18008" y="588"/>
                    <a:pt x="17304" y="228"/>
                  </a:cubicBezTo>
                  <a:cubicBezTo>
                    <a:pt x="16599" y="-132"/>
                    <a:pt x="15425" y="-132"/>
                    <a:pt x="13312" y="723"/>
                  </a:cubicBezTo>
                  <a:cubicBezTo>
                    <a:pt x="11199" y="1578"/>
                    <a:pt x="8147" y="3288"/>
                    <a:pt x="5447" y="5403"/>
                  </a:cubicBezTo>
                  <a:cubicBezTo>
                    <a:pt x="2747" y="7518"/>
                    <a:pt x="399" y="10038"/>
                    <a:pt x="47" y="12468"/>
                  </a:cubicBezTo>
                  <a:cubicBezTo>
                    <a:pt x="-305" y="14898"/>
                    <a:pt x="1338" y="17238"/>
                    <a:pt x="3686" y="18768"/>
                  </a:cubicBezTo>
                  <a:cubicBezTo>
                    <a:pt x="6034" y="20298"/>
                    <a:pt x="9086" y="21018"/>
                    <a:pt x="12138" y="21243"/>
                  </a:cubicBezTo>
                  <a:cubicBezTo>
                    <a:pt x="15191" y="21468"/>
                    <a:pt x="18243" y="21198"/>
                    <a:pt x="21295" y="209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0" name="Line"/>
            <p:cNvSpPr/>
            <p:nvPr/>
          </p:nvSpPr>
          <p:spPr>
            <a:xfrm>
              <a:off x="1568450" y="3622527"/>
              <a:ext cx="139207" cy="669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539" fill="norm" stroke="1" extrusionOk="0">
                  <a:moveTo>
                    <a:pt x="0" y="6172"/>
                  </a:moveTo>
                  <a:cubicBezTo>
                    <a:pt x="967" y="8080"/>
                    <a:pt x="1934" y="9987"/>
                    <a:pt x="3063" y="11997"/>
                  </a:cubicBezTo>
                  <a:cubicBezTo>
                    <a:pt x="4191" y="14008"/>
                    <a:pt x="5481" y="16120"/>
                    <a:pt x="6287" y="17619"/>
                  </a:cubicBezTo>
                  <a:cubicBezTo>
                    <a:pt x="7093" y="19118"/>
                    <a:pt x="7415" y="20004"/>
                    <a:pt x="7576" y="20617"/>
                  </a:cubicBezTo>
                  <a:cubicBezTo>
                    <a:pt x="7737" y="21230"/>
                    <a:pt x="7737" y="21571"/>
                    <a:pt x="7576" y="21537"/>
                  </a:cubicBezTo>
                  <a:cubicBezTo>
                    <a:pt x="7415" y="21503"/>
                    <a:pt x="7093" y="21094"/>
                    <a:pt x="6448" y="19833"/>
                  </a:cubicBezTo>
                  <a:cubicBezTo>
                    <a:pt x="5803" y="18573"/>
                    <a:pt x="4836" y="16461"/>
                    <a:pt x="4030" y="14144"/>
                  </a:cubicBezTo>
                  <a:cubicBezTo>
                    <a:pt x="3224" y="11827"/>
                    <a:pt x="2579" y="9306"/>
                    <a:pt x="2418" y="7194"/>
                  </a:cubicBezTo>
                  <a:cubicBezTo>
                    <a:pt x="2257" y="5081"/>
                    <a:pt x="2579" y="3378"/>
                    <a:pt x="3063" y="2322"/>
                  </a:cubicBezTo>
                  <a:cubicBezTo>
                    <a:pt x="3546" y="1266"/>
                    <a:pt x="4191" y="857"/>
                    <a:pt x="5319" y="550"/>
                  </a:cubicBezTo>
                  <a:cubicBezTo>
                    <a:pt x="6448" y="244"/>
                    <a:pt x="8060" y="39"/>
                    <a:pt x="9833" y="5"/>
                  </a:cubicBezTo>
                  <a:cubicBezTo>
                    <a:pt x="11606" y="-29"/>
                    <a:pt x="13540" y="107"/>
                    <a:pt x="15797" y="857"/>
                  </a:cubicBezTo>
                  <a:cubicBezTo>
                    <a:pt x="18054" y="1606"/>
                    <a:pt x="20633" y="2969"/>
                    <a:pt x="21116" y="4264"/>
                  </a:cubicBezTo>
                  <a:cubicBezTo>
                    <a:pt x="21600" y="5558"/>
                    <a:pt x="19988" y="6785"/>
                    <a:pt x="17731" y="7603"/>
                  </a:cubicBezTo>
                  <a:cubicBezTo>
                    <a:pt x="15475" y="8420"/>
                    <a:pt x="12573" y="8829"/>
                    <a:pt x="9994" y="9033"/>
                  </a:cubicBezTo>
                  <a:cubicBezTo>
                    <a:pt x="7415" y="9238"/>
                    <a:pt x="5158" y="9238"/>
                    <a:pt x="3869" y="9068"/>
                  </a:cubicBezTo>
                  <a:cubicBezTo>
                    <a:pt x="2579" y="8897"/>
                    <a:pt x="2257" y="8556"/>
                    <a:pt x="1934" y="82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1" name="Line"/>
            <p:cNvSpPr/>
            <p:nvPr/>
          </p:nvSpPr>
          <p:spPr>
            <a:xfrm>
              <a:off x="1784349" y="3852333"/>
              <a:ext cx="1143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2" name="Line"/>
            <p:cNvSpPr/>
            <p:nvPr/>
          </p:nvSpPr>
          <p:spPr>
            <a:xfrm>
              <a:off x="1803399" y="3845983"/>
              <a:ext cx="698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629"/>
                    <a:pt x="7200" y="9257"/>
                    <a:pt x="3600" y="12857"/>
                  </a:cubicBezTo>
                  <a:cubicBezTo>
                    <a:pt x="0" y="16457"/>
                    <a:pt x="0" y="190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3" name="Line"/>
            <p:cNvSpPr/>
            <p:nvPr/>
          </p:nvSpPr>
          <p:spPr>
            <a:xfrm>
              <a:off x="1937327" y="3609810"/>
              <a:ext cx="107374" cy="30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414" fill="norm" stroke="1" extrusionOk="0">
                  <a:moveTo>
                    <a:pt x="21484" y="526"/>
                  </a:moveTo>
                  <a:cubicBezTo>
                    <a:pt x="19366" y="232"/>
                    <a:pt x="17249" y="-62"/>
                    <a:pt x="15343" y="11"/>
                  </a:cubicBezTo>
                  <a:cubicBezTo>
                    <a:pt x="13437" y="85"/>
                    <a:pt x="11743" y="526"/>
                    <a:pt x="9202" y="2509"/>
                  </a:cubicBezTo>
                  <a:cubicBezTo>
                    <a:pt x="6660" y="4493"/>
                    <a:pt x="3272" y="8020"/>
                    <a:pt x="1578" y="11105"/>
                  </a:cubicBezTo>
                  <a:cubicBezTo>
                    <a:pt x="-116" y="14191"/>
                    <a:pt x="-116" y="16836"/>
                    <a:pt x="96" y="18526"/>
                  </a:cubicBezTo>
                  <a:cubicBezTo>
                    <a:pt x="308" y="20216"/>
                    <a:pt x="731" y="20950"/>
                    <a:pt x="3272" y="21244"/>
                  </a:cubicBezTo>
                  <a:cubicBezTo>
                    <a:pt x="5813" y="21538"/>
                    <a:pt x="10472" y="21391"/>
                    <a:pt x="15131" y="212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4" name="Line"/>
            <p:cNvSpPr/>
            <p:nvPr/>
          </p:nvSpPr>
          <p:spPr>
            <a:xfrm>
              <a:off x="2081716" y="3642783"/>
              <a:ext cx="185235" cy="248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1463" fill="norm" stroke="1" extrusionOk="0">
                  <a:moveTo>
                    <a:pt x="16870" y="0"/>
                  </a:moveTo>
                  <a:cubicBezTo>
                    <a:pt x="14929" y="5675"/>
                    <a:pt x="12987" y="11349"/>
                    <a:pt x="11288" y="14827"/>
                  </a:cubicBezTo>
                  <a:cubicBezTo>
                    <a:pt x="9590" y="18305"/>
                    <a:pt x="8133" y="19586"/>
                    <a:pt x="6799" y="20410"/>
                  </a:cubicBezTo>
                  <a:cubicBezTo>
                    <a:pt x="5464" y="21234"/>
                    <a:pt x="4250" y="21600"/>
                    <a:pt x="3158" y="21417"/>
                  </a:cubicBezTo>
                  <a:cubicBezTo>
                    <a:pt x="2066" y="21234"/>
                    <a:pt x="1095" y="20502"/>
                    <a:pt x="488" y="19678"/>
                  </a:cubicBezTo>
                  <a:cubicBezTo>
                    <a:pt x="-118" y="18854"/>
                    <a:pt x="-361" y="17939"/>
                    <a:pt x="974" y="16841"/>
                  </a:cubicBezTo>
                  <a:cubicBezTo>
                    <a:pt x="2309" y="15742"/>
                    <a:pt x="5221" y="14461"/>
                    <a:pt x="8861" y="14553"/>
                  </a:cubicBezTo>
                  <a:cubicBezTo>
                    <a:pt x="12502" y="14644"/>
                    <a:pt x="16870" y="16108"/>
                    <a:pt x="21239" y="175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5" name="Line"/>
            <p:cNvSpPr/>
            <p:nvPr/>
          </p:nvSpPr>
          <p:spPr>
            <a:xfrm>
              <a:off x="2324100" y="3541183"/>
              <a:ext cx="102152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0" h="21600" fill="norm" stroke="1" extrusionOk="0">
                  <a:moveTo>
                    <a:pt x="0" y="0"/>
                  </a:moveTo>
                  <a:cubicBezTo>
                    <a:pt x="6353" y="2160"/>
                    <a:pt x="12706" y="4320"/>
                    <a:pt x="16518" y="7080"/>
                  </a:cubicBezTo>
                  <a:cubicBezTo>
                    <a:pt x="20329" y="9840"/>
                    <a:pt x="21600" y="13200"/>
                    <a:pt x="19271" y="15720"/>
                  </a:cubicBezTo>
                  <a:cubicBezTo>
                    <a:pt x="16941" y="18240"/>
                    <a:pt x="11012" y="19920"/>
                    <a:pt x="50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6" name="Line"/>
            <p:cNvSpPr/>
            <p:nvPr/>
          </p:nvSpPr>
          <p:spPr>
            <a:xfrm>
              <a:off x="1787212" y="3272231"/>
              <a:ext cx="282889" cy="243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426" fill="norm" stroke="1" extrusionOk="0">
                  <a:moveTo>
                    <a:pt x="744" y="21426"/>
                  </a:moveTo>
                  <a:cubicBezTo>
                    <a:pt x="264" y="20681"/>
                    <a:pt x="-216" y="19936"/>
                    <a:pt x="104" y="17888"/>
                  </a:cubicBezTo>
                  <a:cubicBezTo>
                    <a:pt x="424" y="15840"/>
                    <a:pt x="1544" y="12488"/>
                    <a:pt x="2744" y="9695"/>
                  </a:cubicBezTo>
                  <a:cubicBezTo>
                    <a:pt x="3944" y="6902"/>
                    <a:pt x="5224" y="4667"/>
                    <a:pt x="6184" y="3178"/>
                  </a:cubicBezTo>
                  <a:cubicBezTo>
                    <a:pt x="7144" y="1688"/>
                    <a:pt x="7784" y="943"/>
                    <a:pt x="8584" y="478"/>
                  </a:cubicBezTo>
                  <a:cubicBezTo>
                    <a:pt x="9384" y="12"/>
                    <a:pt x="10344" y="-174"/>
                    <a:pt x="11064" y="198"/>
                  </a:cubicBezTo>
                  <a:cubicBezTo>
                    <a:pt x="11784" y="571"/>
                    <a:pt x="12264" y="1502"/>
                    <a:pt x="13544" y="4202"/>
                  </a:cubicBezTo>
                  <a:cubicBezTo>
                    <a:pt x="14824" y="6902"/>
                    <a:pt x="16904" y="11371"/>
                    <a:pt x="18344" y="13978"/>
                  </a:cubicBezTo>
                  <a:cubicBezTo>
                    <a:pt x="19784" y="16585"/>
                    <a:pt x="20584" y="17329"/>
                    <a:pt x="21384" y="180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7" name="Line"/>
            <p:cNvSpPr/>
            <p:nvPr/>
          </p:nvSpPr>
          <p:spPr>
            <a:xfrm>
              <a:off x="2499222" y="3455372"/>
              <a:ext cx="170225" cy="5571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455" fill="norm" stroke="1" extrusionOk="0">
                  <a:moveTo>
                    <a:pt x="333" y="860"/>
                  </a:moveTo>
                  <a:cubicBezTo>
                    <a:pt x="69" y="452"/>
                    <a:pt x="-194" y="45"/>
                    <a:pt x="201" y="4"/>
                  </a:cubicBezTo>
                  <a:cubicBezTo>
                    <a:pt x="596" y="-37"/>
                    <a:pt x="1650" y="289"/>
                    <a:pt x="4679" y="1471"/>
                  </a:cubicBezTo>
                  <a:cubicBezTo>
                    <a:pt x="7708" y="2653"/>
                    <a:pt x="12713" y="4691"/>
                    <a:pt x="16006" y="7136"/>
                  </a:cubicBezTo>
                  <a:cubicBezTo>
                    <a:pt x="19299" y="9581"/>
                    <a:pt x="20879" y="12434"/>
                    <a:pt x="21143" y="14635"/>
                  </a:cubicBezTo>
                  <a:cubicBezTo>
                    <a:pt x="21406" y="16835"/>
                    <a:pt x="20352" y="18384"/>
                    <a:pt x="19430" y="19403"/>
                  </a:cubicBezTo>
                  <a:cubicBezTo>
                    <a:pt x="18508" y="20422"/>
                    <a:pt x="17718" y="20911"/>
                    <a:pt x="16665" y="21196"/>
                  </a:cubicBezTo>
                  <a:cubicBezTo>
                    <a:pt x="15611" y="21481"/>
                    <a:pt x="14294" y="21563"/>
                    <a:pt x="13767" y="21278"/>
                  </a:cubicBezTo>
                  <a:cubicBezTo>
                    <a:pt x="13240" y="20992"/>
                    <a:pt x="13504" y="20340"/>
                    <a:pt x="13767" y="196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8" name="Line"/>
            <p:cNvSpPr/>
            <p:nvPr/>
          </p:nvSpPr>
          <p:spPr>
            <a:xfrm>
              <a:off x="2927350" y="3687233"/>
              <a:ext cx="2349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38" y="3600"/>
                    <a:pt x="11676" y="7200"/>
                    <a:pt x="15276" y="10800"/>
                  </a:cubicBezTo>
                  <a:cubicBezTo>
                    <a:pt x="18876" y="14400"/>
                    <a:pt x="20238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9" name="Line"/>
            <p:cNvSpPr/>
            <p:nvPr/>
          </p:nvSpPr>
          <p:spPr>
            <a:xfrm>
              <a:off x="2914650" y="3826933"/>
              <a:ext cx="260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71" y="18000"/>
                    <a:pt x="11941" y="14400"/>
                    <a:pt x="15541" y="10800"/>
                  </a:cubicBezTo>
                  <a:cubicBezTo>
                    <a:pt x="19141" y="7200"/>
                    <a:pt x="20371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0" name="Line"/>
            <p:cNvSpPr/>
            <p:nvPr/>
          </p:nvSpPr>
          <p:spPr>
            <a:xfrm>
              <a:off x="3816350" y="3445933"/>
              <a:ext cx="336550" cy="592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4" fill="norm" stroke="1" extrusionOk="0">
                  <a:moveTo>
                    <a:pt x="0" y="0"/>
                  </a:moveTo>
                  <a:cubicBezTo>
                    <a:pt x="1630" y="2921"/>
                    <a:pt x="3260" y="5842"/>
                    <a:pt x="4755" y="8417"/>
                  </a:cubicBezTo>
                  <a:cubicBezTo>
                    <a:pt x="6249" y="10992"/>
                    <a:pt x="7608" y="13221"/>
                    <a:pt x="9034" y="15258"/>
                  </a:cubicBezTo>
                  <a:cubicBezTo>
                    <a:pt x="10460" y="17295"/>
                    <a:pt x="11955" y="19140"/>
                    <a:pt x="12906" y="20216"/>
                  </a:cubicBezTo>
                  <a:cubicBezTo>
                    <a:pt x="13857" y="21293"/>
                    <a:pt x="14264" y="21600"/>
                    <a:pt x="14604" y="21523"/>
                  </a:cubicBezTo>
                  <a:cubicBezTo>
                    <a:pt x="14943" y="21446"/>
                    <a:pt x="15215" y="20985"/>
                    <a:pt x="15826" y="19294"/>
                  </a:cubicBezTo>
                  <a:cubicBezTo>
                    <a:pt x="16438" y="17603"/>
                    <a:pt x="17389" y="14682"/>
                    <a:pt x="17932" y="11799"/>
                  </a:cubicBezTo>
                  <a:cubicBezTo>
                    <a:pt x="18475" y="8917"/>
                    <a:pt x="18611" y="6073"/>
                    <a:pt x="18679" y="4458"/>
                  </a:cubicBezTo>
                  <a:cubicBezTo>
                    <a:pt x="18747" y="2844"/>
                    <a:pt x="18747" y="2460"/>
                    <a:pt x="18883" y="1999"/>
                  </a:cubicBezTo>
                  <a:cubicBezTo>
                    <a:pt x="19019" y="1537"/>
                    <a:pt x="19291" y="999"/>
                    <a:pt x="19630" y="961"/>
                  </a:cubicBezTo>
                  <a:cubicBezTo>
                    <a:pt x="19970" y="922"/>
                    <a:pt x="20377" y="1384"/>
                    <a:pt x="20717" y="1806"/>
                  </a:cubicBezTo>
                  <a:cubicBezTo>
                    <a:pt x="21057" y="2229"/>
                    <a:pt x="21328" y="2614"/>
                    <a:pt x="21600" y="29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1" name="Line"/>
            <p:cNvSpPr/>
            <p:nvPr/>
          </p:nvSpPr>
          <p:spPr>
            <a:xfrm>
              <a:off x="4133833" y="3747199"/>
              <a:ext cx="196868" cy="207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7" h="20320" fill="norm" stroke="1" extrusionOk="0">
                  <a:moveTo>
                    <a:pt x="15690" y="1593"/>
                  </a:moveTo>
                  <a:cubicBezTo>
                    <a:pt x="12734" y="554"/>
                    <a:pt x="9779" y="-484"/>
                    <a:pt x="7164" y="243"/>
                  </a:cubicBezTo>
                  <a:cubicBezTo>
                    <a:pt x="4549" y="970"/>
                    <a:pt x="2275" y="3462"/>
                    <a:pt x="1025" y="6889"/>
                  </a:cubicBezTo>
                  <a:cubicBezTo>
                    <a:pt x="-226" y="10316"/>
                    <a:pt x="-453" y="14678"/>
                    <a:pt x="1025" y="17378"/>
                  </a:cubicBezTo>
                  <a:cubicBezTo>
                    <a:pt x="2503" y="20078"/>
                    <a:pt x="5686" y="21116"/>
                    <a:pt x="8528" y="19662"/>
                  </a:cubicBezTo>
                  <a:cubicBezTo>
                    <a:pt x="11370" y="18208"/>
                    <a:pt x="13871" y="14262"/>
                    <a:pt x="15122" y="12704"/>
                  </a:cubicBezTo>
                  <a:cubicBezTo>
                    <a:pt x="16372" y="11147"/>
                    <a:pt x="16372" y="11978"/>
                    <a:pt x="17168" y="13328"/>
                  </a:cubicBezTo>
                  <a:cubicBezTo>
                    <a:pt x="17964" y="14678"/>
                    <a:pt x="19555" y="16547"/>
                    <a:pt x="21147" y="18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2" name="Line"/>
            <p:cNvSpPr/>
            <p:nvPr/>
          </p:nvSpPr>
          <p:spPr>
            <a:xfrm>
              <a:off x="4368800" y="3776133"/>
              <a:ext cx="139700" cy="250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7" fill="norm" stroke="1" extrusionOk="0">
                  <a:moveTo>
                    <a:pt x="0" y="0"/>
                  </a:moveTo>
                  <a:cubicBezTo>
                    <a:pt x="5236" y="3267"/>
                    <a:pt x="10473" y="6534"/>
                    <a:pt x="13582" y="9802"/>
                  </a:cubicBezTo>
                  <a:cubicBezTo>
                    <a:pt x="16691" y="13069"/>
                    <a:pt x="17673" y="16336"/>
                    <a:pt x="17673" y="18424"/>
                  </a:cubicBezTo>
                  <a:cubicBezTo>
                    <a:pt x="17673" y="20511"/>
                    <a:pt x="16691" y="21418"/>
                    <a:pt x="15382" y="21509"/>
                  </a:cubicBezTo>
                  <a:cubicBezTo>
                    <a:pt x="14073" y="21600"/>
                    <a:pt x="12436" y="20874"/>
                    <a:pt x="11127" y="18696"/>
                  </a:cubicBezTo>
                  <a:cubicBezTo>
                    <a:pt x="9818" y="16518"/>
                    <a:pt x="8836" y="12887"/>
                    <a:pt x="9327" y="10074"/>
                  </a:cubicBezTo>
                  <a:cubicBezTo>
                    <a:pt x="9818" y="7261"/>
                    <a:pt x="11782" y="5264"/>
                    <a:pt x="14073" y="3993"/>
                  </a:cubicBezTo>
                  <a:cubicBezTo>
                    <a:pt x="16364" y="2723"/>
                    <a:pt x="18982" y="2178"/>
                    <a:pt x="21600" y="16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3" name="Line"/>
            <p:cNvSpPr/>
            <p:nvPr/>
          </p:nvSpPr>
          <p:spPr>
            <a:xfrm>
              <a:off x="4260850" y="3763433"/>
              <a:ext cx="317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4" name="Line"/>
            <p:cNvSpPr/>
            <p:nvPr/>
          </p:nvSpPr>
          <p:spPr>
            <a:xfrm>
              <a:off x="4737133" y="3390045"/>
              <a:ext cx="222217" cy="716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3" h="21562" fill="norm" stroke="1" extrusionOk="0">
                  <a:moveTo>
                    <a:pt x="21193" y="1300"/>
                  </a:moveTo>
                  <a:cubicBezTo>
                    <a:pt x="21193" y="981"/>
                    <a:pt x="21193" y="663"/>
                    <a:pt x="20688" y="440"/>
                  </a:cubicBezTo>
                  <a:cubicBezTo>
                    <a:pt x="20184" y="217"/>
                    <a:pt x="19174" y="89"/>
                    <a:pt x="18165" y="26"/>
                  </a:cubicBezTo>
                  <a:cubicBezTo>
                    <a:pt x="17156" y="-38"/>
                    <a:pt x="16146" y="-38"/>
                    <a:pt x="14329" y="695"/>
                  </a:cubicBezTo>
                  <a:cubicBezTo>
                    <a:pt x="12513" y="1427"/>
                    <a:pt x="9888" y="2893"/>
                    <a:pt x="7365" y="4773"/>
                  </a:cubicBezTo>
                  <a:cubicBezTo>
                    <a:pt x="4842" y="6652"/>
                    <a:pt x="2419" y="8946"/>
                    <a:pt x="1107" y="11112"/>
                  </a:cubicBezTo>
                  <a:cubicBezTo>
                    <a:pt x="-205" y="13279"/>
                    <a:pt x="-407" y="15318"/>
                    <a:pt x="804" y="16943"/>
                  </a:cubicBezTo>
                  <a:cubicBezTo>
                    <a:pt x="2015" y="18567"/>
                    <a:pt x="4640" y="19778"/>
                    <a:pt x="7870" y="20479"/>
                  </a:cubicBezTo>
                  <a:cubicBezTo>
                    <a:pt x="11100" y="21180"/>
                    <a:pt x="14935" y="21371"/>
                    <a:pt x="18771" y="21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5" name="Line"/>
            <p:cNvSpPr/>
            <p:nvPr/>
          </p:nvSpPr>
          <p:spPr>
            <a:xfrm>
              <a:off x="5321300" y="3438454"/>
              <a:ext cx="19050" cy="305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0" fill="norm" stroke="1" extrusionOk="0">
                  <a:moveTo>
                    <a:pt x="21600" y="1867"/>
                  </a:moveTo>
                  <a:cubicBezTo>
                    <a:pt x="16800" y="973"/>
                    <a:pt x="12000" y="79"/>
                    <a:pt x="8400" y="4"/>
                  </a:cubicBezTo>
                  <a:cubicBezTo>
                    <a:pt x="4800" y="-70"/>
                    <a:pt x="2400" y="675"/>
                    <a:pt x="1200" y="3580"/>
                  </a:cubicBezTo>
                  <a:cubicBezTo>
                    <a:pt x="0" y="6484"/>
                    <a:pt x="0" y="11549"/>
                    <a:pt x="0" y="14901"/>
                  </a:cubicBezTo>
                  <a:cubicBezTo>
                    <a:pt x="0" y="18253"/>
                    <a:pt x="0" y="19891"/>
                    <a:pt x="0" y="21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6" name="Line"/>
            <p:cNvSpPr/>
            <p:nvPr/>
          </p:nvSpPr>
          <p:spPr>
            <a:xfrm>
              <a:off x="5156200" y="3807883"/>
              <a:ext cx="3556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43" y="16200"/>
                    <a:pt x="4886" y="10800"/>
                    <a:pt x="8486" y="7200"/>
                  </a:cubicBezTo>
                  <a:cubicBezTo>
                    <a:pt x="12086" y="3600"/>
                    <a:pt x="16843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7" name="Line"/>
            <p:cNvSpPr/>
            <p:nvPr/>
          </p:nvSpPr>
          <p:spPr>
            <a:xfrm>
              <a:off x="5235337" y="3932631"/>
              <a:ext cx="200263" cy="245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427" fill="norm" stroke="1" extrusionOk="0">
                  <a:moveTo>
                    <a:pt x="3777" y="3519"/>
                  </a:moveTo>
                  <a:cubicBezTo>
                    <a:pt x="2868" y="8873"/>
                    <a:pt x="1958" y="14227"/>
                    <a:pt x="1276" y="17365"/>
                  </a:cubicBezTo>
                  <a:cubicBezTo>
                    <a:pt x="594" y="20504"/>
                    <a:pt x="139" y="21427"/>
                    <a:pt x="26" y="21427"/>
                  </a:cubicBezTo>
                  <a:cubicBezTo>
                    <a:pt x="-88" y="21427"/>
                    <a:pt x="139" y="20504"/>
                    <a:pt x="1504" y="17181"/>
                  </a:cubicBezTo>
                  <a:cubicBezTo>
                    <a:pt x="2868" y="13858"/>
                    <a:pt x="5369" y="8135"/>
                    <a:pt x="6960" y="4904"/>
                  </a:cubicBezTo>
                  <a:cubicBezTo>
                    <a:pt x="8552" y="1673"/>
                    <a:pt x="9234" y="935"/>
                    <a:pt x="10144" y="473"/>
                  </a:cubicBezTo>
                  <a:cubicBezTo>
                    <a:pt x="11053" y="12"/>
                    <a:pt x="12190" y="-173"/>
                    <a:pt x="13327" y="196"/>
                  </a:cubicBezTo>
                  <a:cubicBezTo>
                    <a:pt x="14464" y="565"/>
                    <a:pt x="15600" y="1489"/>
                    <a:pt x="16965" y="4996"/>
                  </a:cubicBezTo>
                  <a:cubicBezTo>
                    <a:pt x="18329" y="8504"/>
                    <a:pt x="19920" y="14596"/>
                    <a:pt x="21512" y="206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8" name="Line"/>
            <p:cNvSpPr/>
            <p:nvPr/>
          </p:nvSpPr>
          <p:spPr>
            <a:xfrm>
              <a:off x="5910783" y="3520428"/>
              <a:ext cx="337890" cy="438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4" h="21412" fill="norm" stroke="1" extrusionOk="0">
                  <a:moveTo>
                    <a:pt x="18468" y="1634"/>
                  </a:moveTo>
                  <a:cubicBezTo>
                    <a:pt x="19268" y="910"/>
                    <a:pt x="20068" y="187"/>
                    <a:pt x="20268" y="32"/>
                  </a:cubicBezTo>
                  <a:cubicBezTo>
                    <a:pt x="20468" y="-123"/>
                    <a:pt x="20068" y="290"/>
                    <a:pt x="18468" y="1324"/>
                  </a:cubicBezTo>
                  <a:cubicBezTo>
                    <a:pt x="16868" y="2357"/>
                    <a:pt x="14068" y="4011"/>
                    <a:pt x="11068" y="5613"/>
                  </a:cubicBezTo>
                  <a:cubicBezTo>
                    <a:pt x="8068" y="7215"/>
                    <a:pt x="4868" y="8765"/>
                    <a:pt x="3068" y="9747"/>
                  </a:cubicBezTo>
                  <a:cubicBezTo>
                    <a:pt x="1268" y="10729"/>
                    <a:pt x="868" y="11142"/>
                    <a:pt x="1068" y="11400"/>
                  </a:cubicBezTo>
                  <a:cubicBezTo>
                    <a:pt x="1268" y="11659"/>
                    <a:pt x="2068" y="11762"/>
                    <a:pt x="3201" y="11762"/>
                  </a:cubicBezTo>
                  <a:cubicBezTo>
                    <a:pt x="4334" y="11762"/>
                    <a:pt x="5801" y="11659"/>
                    <a:pt x="7201" y="11659"/>
                  </a:cubicBezTo>
                  <a:cubicBezTo>
                    <a:pt x="8601" y="11659"/>
                    <a:pt x="9934" y="11762"/>
                    <a:pt x="10734" y="12072"/>
                  </a:cubicBezTo>
                  <a:cubicBezTo>
                    <a:pt x="11534" y="12382"/>
                    <a:pt x="11801" y="12899"/>
                    <a:pt x="11134" y="13622"/>
                  </a:cubicBezTo>
                  <a:cubicBezTo>
                    <a:pt x="10468" y="14346"/>
                    <a:pt x="8868" y="15276"/>
                    <a:pt x="6868" y="16361"/>
                  </a:cubicBezTo>
                  <a:cubicBezTo>
                    <a:pt x="4868" y="17446"/>
                    <a:pt x="2468" y="18687"/>
                    <a:pt x="1201" y="19565"/>
                  </a:cubicBezTo>
                  <a:cubicBezTo>
                    <a:pt x="-66" y="20444"/>
                    <a:pt x="-199" y="20960"/>
                    <a:pt x="201" y="21219"/>
                  </a:cubicBezTo>
                  <a:cubicBezTo>
                    <a:pt x="601" y="21477"/>
                    <a:pt x="1534" y="21477"/>
                    <a:pt x="4468" y="21219"/>
                  </a:cubicBezTo>
                  <a:cubicBezTo>
                    <a:pt x="7401" y="20960"/>
                    <a:pt x="12334" y="20444"/>
                    <a:pt x="15134" y="20133"/>
                  </a:cubicBezTo>
                  <a:cubicBezTo>
                    <a:pt x="17934" y="19823"/>
                    <a:pt x="18601" y="19720"/>
                    <a:pt x="19401" y="19617"/>
                  </a:cubicBezTo>
                  <a:cubicBezTo>
                    <a:pt x="20201" y="19513"/>
                    <a:pt x="21134" y="19410"/>
                    <a:pt x="21268" y="19565"/>
                  </a:cubicBezTo>
                  <a:cubicBezTo>
                    <a:pt x="21401" y="19720"/>
                    <a:pt x="20734" y="20133"/>
                    <a:pt x="20068" y="20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9" name="Line"/>
            <p:cNvSpPr/>
            <p:nvPr/>
          </p:nvSpPr>
          <p:spPr>
            <a:xfrm>
              <a:off x="5962650" y="4125383"/>
              <a:ext cx="63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0" name="Line"/>
            <p:cNvSpPr/>
            <p:nvPr/>
          </p:nvSpPr>
          <p:spPr>
            <a:xfrm>
              <a:off x="5949950" y="4011083"/>
              <a:ext cx="444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1" name="Line"/>
            <p:cNvSpPr/>
            <p:nvPr/>
          </p:nvSpPr>
          <p:spPr>
            <a:xfrm>
              <a:off x="6032500" y="4074583"/>
              <a:ext cx="889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2" name="Line"/>
            <p:cNvSpPr/>
            <p:nvPr/>
          </p:nvSpPr>
          <p:spPr>
            <a:xfrm>
              <a:off x="6045200" y="4150783"/>
              <a:ext cx="952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3" name="Line"/>
            <p:cNvSpPr/>
            <p:nvPr/>
          </p:nvSpPr>
          <p:spPr>
            <a:xfrm>
              <a:off x="6229350" y="4030133"/>
              <a:ext cx="1270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4" name="Line"/>
            <p:cNvSpPr/>
            <p:nvPr/>
          </p:nvSpPr>
          <p:spPr>
            <a:xfrm>
              <a:off x="6013450" y="3338932"/>
              <a:ext cx="127000" cy="145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0" fill="norm" stroke="1" extrusionOk="0">
                  <a:moveTo>
                    <a:pt x="0" y="5495"/>
                  </a:moveTo>
                  <a:cubicBezTo>
                    <a:pt x="0" y="8938"/>
                    <a:pt x="0" y="12382"/>
                    <a:pt x="0" y="15199"/>
                  </a:cubicBezTo>
                  <a:cubicBezTo>
                    <a:pt x="0" y="18017"/>
                    <a:pt x="0" y="20208"/>
                    <a:pt x="180" y="20521"/>
                  </a:cubicBezTo>
                  <a:cubicBezTo>
                    <a:pt x="360" y="20834"/>
                    <a:pt x="720" y="19269"/>
                    <a:pt x="1440" y="15982"/>
                  </a:cubicBezTo>
                  <a:cubicBezTo>
                    <a:pt x="2160" y="12695"/>
                    <a:pt x="3240" y="7686"/>
                    <a:pt x="4500" y="4556"/>
                  </a:cubicBezTo>
                  <a:cubicBezTo>
                    <a:pt x="5760" y="1425"/>
                    <a:pt x="7200" y="173"/>
                    <a:pt x="8640" y="17"/>
                  </a:cubicBezTo>
                  <a:cubicBezTo>
                    <a:pt x="10080" y="-140"/>
                    <a:pt x="11520" y="799"/>
                    <a:pt x="13680" y="4556"/>
                  </a:cubicBezTo>
                  <a:cubicBezTo>
                    <a:pt x="15840" y="8312"/>
                    <a:pt x="18720" y="14886"/>
                    <a:pt x="21600" y="21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5" name="Line"/>
            <p:cNvSpPr/>
            <p:nvPr/>
          </p:nvSpPr>
          <p:spPr>
            <a:xfrm>
              <a:off x="6578600" y="3570816"/>
              <a:ext cx="38100" cy="332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376"/>
                  </a:moveTo>
                  <a:cubicBezTo>
                    <a:pt x="20400" y="688"/>
                    <a:pt x="19200" y="0"/>
                    <a:pt x="18600" y="0"/>
                  </a:cubicBezTo>
                  <a:cubicBezTo>
                    <a:pt x="18000" y="0"/>
                    <a:pt x="18000" y="688"/>
                    <a:pt x="17400" y="3302"/>
                  </a:cubicBezTo>
                  <a:cubicBezTo>
                    <a:pt x="16800" y="5916"/>
                    <a:pt x="15600" y="10456"/>
                    <a:pt x="12600" y="13827"/>
                  </a:cubicBezTo>
                  <a:cubicBezTo>
                    <a:pt x="9600" y="17197"/>
                    <a:pt x="4800" y="1939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6" name="Line"/>
            <p:cNvSpPr/>
            <p:nvPr/>
          </p:nvSpPr>
          <p:spPr>
            <a:xfrm>
              <a:off x="6462724" y="3561176"/>
              <a:ext cx="293677" cy="113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422" fill="norm" stroke="1" extrusionOk="0">
                  <a:moveTo>
                    <a:pt x="3355" y="21422"/>
                  </a:moveTo>
                  <a:cubicBezTo>
                    <a:pt x="2275" y="17822"/>
                    <a:pt x="1195" y="14222"/>
                    <a:pt x="577" y="11422"/>
                  </a:cubicBezTo>
                  <a:cubicBezTo>
                    <a:pt x="-40" y="8622"/>
                    <a:pt x="-194" y="6622"/>
                    <a:pt x="269" y="5422"/>
                  </a:cubicBezTo>
                  <a:cubicBezTo>
                    <a:pt x="732" y="4222"/>
                    <a:pt x="1812" y="3822"/>
                    <a:pt x="4666" y="2822"/>
                  </a:cubicBezTo>
                  <a:cubicBezTo>
                    <a:pt x="7520" y="1822"/>
                    <a:pt x="12149" y="222"/>
                    <a:pt x="15235" y="22"/>
                  </a:cubicBezTo>
                  <a:cubicBezTo>
                    <a:pt x="18320" y="-178"/>
                    <a:pt x="19863" y="1022"/>
                    <a:pt x="20635" y="2822"/>
                  </a:cubicBezTo>
                  <a:cubicBezTo>
                    <a:pt x="21406" y="4622"/>
                    <a:pt x="21406" y="7022"/>
                    <a:pt x="21406" y="9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7" name="Line"/>
            <p:cNvSpPr/>
            <p:nvPr/>
          </p:nvSpPr>
          <p:spPr>
            <a:xfrm>
              <a:off x="6477000" y="3890433"/>
              <a:ext cx="2222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31" y="15840"/>
                    <a:pt x="9463" y="10080"/>
                    <a:pt x="13063" y="6480"/>
                  </a:cubicBezTo>
                  <a:cubicBezTo>
                    <a:pt x="16663" y="2880"/>
                    <a:pt x="19131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8" name="Line"/>
            <p:cNvSpPr/>
            <p:nvPr/>
          </p:nvSpPr>
          <p:spPr>
            <a:xfrm>
              <a:off x="6853766" y="3574479"/>
              <a:ext cx="169334" cy="347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4" fill="norm" stroke="1" extrusionOk="0">
                  <a:moveTo>
                    <a:pt x="21600" y="1082"/>
                  </a:moveTo>
                  <a:cubicBezTo>
                    <a:pt x="20520" y="689"/>
                    <a:pt x="19440" y="297"/>
                    <a:pt x="17955" y="100"/>
                  </a:cubicBezTo>
                  <a:cubicBezTo>
                    <a:pt x="16470" y="-96"/>
                    <a:pt x="14580" y="-96"/>
                    <a:pt x="11880" y="951"/>
                  </a:cubicBezTo>
                  <a:cubicBezTo>
                    <a:pt x="9180" y="1999"/>
                    <a:pt x="5670" y="4093"/>
                    <a:pt x="3375" y="6777"/>
                  </a:cubicBezTo>
                  <a:cubicBezTo>
                    <a:pt x="1080" y="9460"/>
                    <a:pt x="0" y="12733"/>
                    <a:pt x="0" y="15155"/>
                  </a:cubicBezTo>
                  <a:cubicBezTo>
                    <a:pt x="0" y="17577"/>
                    <a:pt x="1080" y="19148"/>
                    <a:pt x="3645" y="20064"/>
                  </a:cubicBezTo>
                  <a:cubicBezTo>
                    <a:pt x="6210" y="20980"/>
                    <a:pt x="10260" y="21242"/>
                    <a:pt x="14310" y="21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9" name="Line"/>
            <p:cNvSpPr/>
            <p:nvPr/>
          </p:nvSpPr>
          <p:spPr>
            <a:xfrm>
              <a:off x="7099300" y="3572933"/>
              <a:ext cx="203200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75" y="3305"/>
                    <a:pt x="4950" y="6610"/>
                    <a:pt x="8213" y="9915"/>
                  </a:cubicBezTo>
                  <a:cubicBezTo>
                    <a:pt x="11475" y="13220"/>
                    <a:pt x="15525" y="16525"/>
                    <a:pt x="17888" y="18472"/>
                  </a:cubicBezTo>
                  <a:cubicBezTo>
                    <a:pt x="20250" y="20420"/>
                    <a:pt x="20925" y="2101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0" name="Line"/>
            <p:cNvSpPr/>
            <p:nvPr/>
          </p:nvSpPr>
          <p:spPr>
            <a:xfrm>
              <a:off x="7150100" y="3560233"/>
              <a:ext cx="165100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1800"/>
                    <a:pt x="14400" y="3600"/>
                    <a:pt x="11354" y="6088"/>
                  </a:cubicBezTo>
                  <a:cubicBezTo>
                    <a:pt x="8308" y="8576"/>
                    <a:pt x="5815" y="11753"/>
                    <a:pt x="4015" y="14453"/>
                  </a:cubicBezTo>
                  <a:cubicBezTo>
                    <a:pt x="2215" y="17153"/>
                    <a:pt x="1108" y="193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1" name="Line"/>
            <p:cNvSpPr/>
            <p:nvPr/>
          </p:nvSpPr>
          <p:spPr>
            <a:xfrm>
              <a:off x="7378700" y="3884083"/>
              <a:ext cx="63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2" name="Line"/>
            <p:cNvSpPr/>
            <p:nvPr/>
          </p:nvSpPr>
          <p:spPr>
            <a:xfrm>
              <a:off x="7382372" y="3715718"/>
              <a:ext cx="21729" cy="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0702" fill="norm" stroke="1" extrusionOk="0">
                  <a:moveTo>
                    <a:pt x="2484" y="20702"/>
                  </a:moveTo>
                  <a:cubicBezTo>
                    <a:pt x="521" y="10884"/>
                    <a:pt x="-1443" y="1066"/>
                    <a:pt x="1502" y="84"/>
                  </a:cubicBezTo>
                  <a:cubicBezTo>
                    <a:pt x="4448" y="-898"/>
                    <a:pt x="12302" y="6957"/>
                    <a:pt x="20157" y="14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3" name="Line"/>
            <p:cNvSpPr/>
            <p:nvPr/>
          </p:nvSpPr>
          <p:spPr>
            <a:xfrm>
              <a:off x="7556500" y="3731683"/>
              <a:ext cx="1016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4" name="Line"/>
            <p:cNvSpPr/>
            <p:nvPr/>
          </p:nvSpPr>
          <p:spPr>
            <a:xfrm>
              <a:off x="7531100" y="3890433"/>
              <a:ext cx="1841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5" name="Line"/>
            <p:cNvSpPr/>
            <p:nvPr/>
          </p:nvSpPr>
          <p:spPr>
            <a:xfrm>
              <a:off x="7847380" y="3642783"/>
              <a:ext cx="19172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600" fill="norm" stroke="1" extrusionOk="0">
                  <a:moveTo>
                    <a:pt x="21499" y="0"/>
                  </a:moveTo>
                  <a:cubicBezTo>
                    <a:pt x="18176" y="5449"/>
                    <a:pt x="14853" y="10897"/>
                    <a:pt x="12004" y="14205"/>
                  </a:cubicBezTo>
                  <a:cubicBezTo>
                    <a:pt x="9156" y="17514"/>
                    <a:pt x="6783" y="18681"/>
                    <a:pt x="5002" y="19459"/>
                  </a:cubicBezTo>
                  <a:cubicBezTo>
                    <a:pt x="3222" y="20238"/>
                    <a:pt x="2035" y="20627"/>
                    <a:pt x="1204" y="20335"/>
                  </a:cubicBezTo>
                  <a:cubicBezTo>
                    <a:pt x="374" y="20043"/>
                    <a:pt x="-101" y="19070"/>
                    <a:pt x="18" y="17903"/>
                  </a:cubicBezTo>
                  <a:cubicBezTo>
                    <a:pt x="136" y="16735"/>
                    <a:pt x="848" y="15373"/>
                    <a:pt x="1798" y="14595"/>
                  </a:cubicBezTo>
                  <a:cubicBezTo>
                    <a:pt x="2747" y="13816"/>
                    <a:pt x="3934" y="13622"/>
                    <a:pt x="5714" y="13914"/>
                  </a:cubicBezTo>
                  <a:cubicBezTo>
                    <a:pt x="7495" y="14205"/>
                    <a:pt x="9868" y="14984"/>
                    <a:pt x="12123" y="16346"/>
                  </a:cubicBezTo>
                  <a:cubicBezTo>
                    <a:pt x="14378" y="17708"/>
                    <a:pt x="16514" y="19654"/>
                    <a:pt x="1865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6" name="Line"/>
            <p:cNvSpPr/>
            <p:nvPr/>
          </p:nvSpPr>
          <p:spPr>
            <a:xfrm>
              <a:off x="8115299" y="3553883"/>
              <a:ext cx="82583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4" h="21600" fill="norm" stroke="1" extrusionOk="0">
                  <a:moveTo>
                    <a:pt x="6322" y="0"/>
                  </a:moveTo>
                  <a:cubicBezTo>
                    <a:pt x="12644" y="4000"/>
                    <a:pt x="18966" y="8000"/>
                    <a:pt x="20283" y="11257"/>
                  </a:cubicBezTo>
                  <a:cubicBezTo>
                    <a:pt x="21600" y="14514"/>
                    <a:pt x="17912" y="17029"/>
                    <a:pt x="13698" y="18629"/>
                  </a:cubicBezTo>
                  <a:cubicBezTo>
                    <a:pt x="9483" y="20229"/>
                    <a:pt x="4741" y="209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7" name="Line"/>
            <p:cNvSpPr/>
            <p:nvPr/>
          </p:nvSpPr>
          <p:spPr>
            <a:xfrm>
              <a:off x="8229600" y="3420533"/>
              <a:ext cx="194433" cy="679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8" h="21600" fill="norm" stroke="1" extrusionOk="0">
                  <a:moveTo>
                    <a:pt x="6204" y="0"/>
                  </a:moveTo>
                  <a:cubicBezTo>
                    <a:pt x="7353" y="0"/>
                    <a:pt x="8502" y="0"/>
                    <a:pt x="9881" y="471"/>
                  </a:cubicBezTo>
                  <a:cubicBezTo>
                    <a:pt x="11260" y="942"/>
                    <a:pt x="12868" y="1884"/>
                    <a:pt x="14936" y="3499"/>
                  </a:cubicBezTo>
                  <a:cubicBezTo>
                    <a:pt x="17004" y="5114"/>
                    <a:pt x="19532" y="7402"/>
                    <a:pt x="20566" y="9555"/>
                  </a:cubicBezTo>
                  <a:cubicBezTo>
                    <a:pt x="21600" y="11708"/>
                    <a:pt x="21140" y="13727"/>
                    <a:pt x="19302" y="15443"/>
                  </a:cubicBezTo>
                  <a:cubicBezTo>
                    <a:pt x="17464" y="17159"/>
                    <a:pt x="14247" y="18572"/>
                    <a:pt x="10800" y="19548"/>
                  </a:cubicBezTo>
                  <a:cubicBezTo>
                    <a:pt x="7353" y="20523"/>
                    <a:pt x="3677" y="210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8" name="Line"/>
            <p:cNvSpPr/>
            <p:nvPr/>
          </p:nvSpPr>
          <p:spPr>
            <a:xfrm>
              <a:off x="4121150" y="4417747"/>
              <a:ext cx="3575313" cy="2219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9" h="21574" fill="norm" stroke="1" extrusionOk="0">
                  <a:moveTo>
                    <a:pt x="0" y="2443"/>
                  </a:moveTo>
                  <a:cubicBezTo>
                    <a:pt x="409" y="1825"/>
                    <a:pt x="818" y="1208"/>
                    <a:pt x="1265" y="797"/>
                  </a:cubicBezTo>
                  <a:cubicBezTo>
                    <a:pt x="1713" y="385"/>
                    <a:pt x="2198" y="180"/>
                    <a:pt x="2690" y="77"/>
                  </a:cubicBezTo>
                  <a:cubicBezTo>
                    <a:pt x="3182" y="-26"/>
                    <a:pt x="3681" y="-26"/>
                    <a:pt x="4186" y="77"/>
                  </a:cubicBezTo>
                  <a:cubicBezTo>
                    <a:pt x="4691" y="180"/>
                    <a:pt x="5202" y="385"/>
                    <a:pt x="5681" y="591"/>
                  </a:cubicBezTo>
                  <a:cubicBezTo>
                    <a:pt x="6160" y="797"/>
                    <a:pt x="6608" y="1003"/>
                    <a:pt x="7068" y="1311"/>
                  </a:cubicBezTo>
                  <a:cubicBezTo>
                    <a:pt x="7528" y="1620"/>
                    <a:pt x="8001" y="2031"/>
                    <a:pt x="8467" y="2648"/>
                  </a:cubicBezTo>
                  <a:cubicBezTo>
                    <a:pt x="8934" y="3265"/>
                    <a:pt x="9394" y="4088"/>
                    <a:pt x="9861" y="4911"/>
                  </a:cubicBezTo>
                  <a:cubicBezTo>
                    <a:pt x="10327" y="5734"/>
                    <a:pt x="10800" y="6557"/>
                    <a:pt x="11279" y="7277"/>
                  </a:cubicBezTo>
                  <a:cubicBezTo>
                    <a:pt x="11759" y="7997"/>
                    <a:pt x="12244" y="8614"/>
                    <a:pt x="12724" y="9334"/>
                  </a:cubicBezTo>
                  <a:cubicBezTo>
                    <a:pt x="13203" y="10054"/>
                    <a:pt x="13676" y="10877"/>
                    <a:pt x="14187" y="11700"/>
                  </a:cubicBezTo>
                  <a:cubicBezTo>
                    <a:pt x="14698" y="12523"/>
                    <a:pt x="15248" y="13345"/>
                    <a:pt x="15765" y="14168"/>
                  </a:cubicBezTo>
                  <a:cubicBezTo>
                    <a:pt x="16283" y="14991"/>
                    <a:pt x="16769" y="15814"/>
                    <a:pt x="17242" y="16534"/>
                  </a:cubicBezTo>
                  <a:cubicBezTo>
                    <a:pt x="17715" y="17254"/>
                    <a:pt x="18175" y="17871"/>
                    <a:pt x="18654" y="18385"/>
                  </a:cubicBezTo>
                  <a:cubicBezTo>
                    <a:pt x="19133" y="18900"/>
                    <a:pt x="19632" y="19311"/>
                    <a:pt x="20085" y="19517"/>
                  </a:cubicBezTo>
                  <a:cubicBezTo>
                    <a:pt x="20539" y="19723"/>
                    <a:pt x="20948" y="19723"/>
                    <a:pt x="21197" y="19620"/>
                  </a:cubicBezTo>
                  <a:cubicBezTo>
                    <a:pt x="21447" y="19517"/>
                    <a:pt x="21536" y="19311"/>
                    <a:pt x="21530" y="19003"/>
                  </a:cubicBezTo>
                  <a:cubicBezTo>
                    <a:pt x="21523" y="18694"/>
                    <a:pt x="21421" y="18283"/>
                    <a:pt x="21178" y="17871"/>
                  </a:cubicBezTo>
                  <a:cubicBezTo>
                    <a:pt x="20935" y="17460"/>
                    <a:pt x="20552" y="17048"/>
                    <a:pt x="20117" y="16740"/>
                  </a:cubicBezTo>
                  <a:cubicBezTo>
                    <a:pt x="19683" y="16431"/>
                    <a:pt x="19197" y="16225"/>
                    <a:pt x="18718" y="15917"/>
                  </a:cubicBezTo>
                  <a:cubicBezTo>
                    <a:pt x="18239" y="15608"/>
                    <a:pt x="17766" y="15197"/>
                    <a:pt x="17299" y="14888"/>
                  </a:cubicBezTo>
                  <a:cubicBezTo>
                    <a:pt x="16833" y="14580"/>
                    <a:pt x="16373" y="14374"/>
                    <a:pt x="15906" y="14065"/>
                  </a:cubicBezTo>
                  <a:cubicBezTo>
                    <a:pt x="15440" y="13757"/>
                    <a:pt x="14967" y="13345"/>
                    <a:pt x="14481" y="13037"/>
                  </a:cubicBezTo>
                  <a:cubicBezTo>
                    <a:pt x="13995" y="12728"/>
                    <a:pt x="13497" y="12523"/>
                    <a:pt x="12998" y="12420"/>
                  </a:cubicBezTo>
                  <a:cubicBezTo>
                    <a:pt x="12500" y="12317"/>
                    <a:pt x="12001" y="12317"/>
                    <a:pt x="11516" y="12214"/>
                  </a:cubicBezTo>
                  <a:cubicBezTo>
                    <a:pt x="11030" y="12111"/>
                    <a:pt x="10557" y="11905"/>
                    <a:pt x="10103" y="11803"/>
                  </a:cubicBezTo>
                  <a:cubicBezTo>
                    <a:pt x="9650" y="11700"/>
                    <a:pt x="9215" y="11700"/>
                    <a:pt x="8768" y="11494"/>
                  </a:cubicBezTo>
                  <a:cubicBezTo>
                    <a:pt x="8320" y="11288"/>
                    <a:pt x="7860" y="10877"/>
                    <a:pt x="7387" y="10363"/>
                  </a:cubicBezTo>
                  <a:cubicBezTo>
                    <a:pt x="6915" y="9848"/>
                    <a:pt x="6429" y="9231"/>
                    <a:pt x="5956" y="8717"/>
                  </a:cubicBezTo>
                  <a:cubicBezTo>
                    <a:pt x="5483" y="8203"/>
                    <a:pt x="5023" y="7791"/>
                    <a:pt x="4512" y="7585"/>
                  </a:cubicBezTo>
                  <a:cubicBezTo>
                    <a:pt x="4000" y="7380"/>
                    <a:pt x="3438" y="7380"/>
                    <a:pt x="2895" y="7483"/>
                  </a:cubicBezTo>
                  <a:cubicBezTo>
                    <a:pt x="2352" y="7585"/>
                    <a:pt x="1828" y="7791"/>
                    <a:pt x="1527" y="7894"/>
                  </a:cubicBezTo>
                  <a:cubicBezTo>
                    <a:pt x="1227" y="7997"/>
                    <a:pt x="1150" y="7997"/>
                    <a:pt x="1368" y="7997"/>
                  </a:cubicBezTo>
                  <a:cubicBezTo>
                    <a:pt x="1585" y="7997"/>
                    <a:pt x="2096" y="7997"/>
                    <a:pt x="2569" y="7791"/>
                  </a:cubicBezTo>
                  <a:cubicBezTo>
                    <a:pt x="3042" y="7585"/>
                    <a:pt x="3476" y="7174"/>
                    <a:pt x="3969" y="6865"/>
                  </a:cubicBezTo>
                  <a:cubicBezTo>
                    <a:pt x="4461" y="6557"/>
                    <a:pt x="5010" y="6351"/>
                    <a:pt x="5528" y="6248"/>
                  </a:cubicBezTo>
                  <a:cubicBezTo>
                    <a:pt x="6045" y="6145"/>
                    <a:pt x="6531" y="6145"/>
                    <a:pt x="7062" y="6145"/>
                  </a:cubicBezTo>
                  <a:cubicBezTo>
                    <a:pt x="7592" y="6145"/>
                    <a:pt x="8167" y="6145"/>
                    <a:pt x="8646" y="6351"/>
                  </a:cubicBezTo>
                  <a:cubicBezTo>
                    <a:pt x="9126" y="6557"/>
                    <a:pt x="9509" y="6968"/>
                    <a:pt x="9918" y="7380"/>
                  </a:cubicBezTo>
                  <a:cubicBezTo>
                    <a:pt x="10327" y="7791"/>
                    <a:pt x="10762" y="8203"/>
                    <a:pt x="11171" y="8717"/>
                  </a:cubicBezTo>
                  <a:cubicBezTo>
                    <a:pt x="11580" y="9231"/>
                    <a:pt x="11963" y="9848"/>
                    <a:pt x="12359" y="10465"/>
                  </a:cubicBezTo>
                  <a:cubicBezTo>
                    <a:pt x="12756" y="11083"/>
                    <a:pt x="13164" y="11700"/>
                    <a:pt x="13567" y="12317"/>
                  </a:cubicBezTo>
                  <a:cubicBezTo>
                    <a:pt x="13970" y="12934"/>
                    <a:pt x="14366" y="13551"/>
                    <a:pt x="14826" y="14374"/>
                  </a:cubicBezTo>
                  <a:cubicBezTo>
                    <a:pt x="15286" y="15197"/>
                    <a:pt x="15810" y="16225"/>
                    <a:pt x="16289" y="17151"/>
                  </a:cubicBezTo>
                  <a:cubicBezTo>
                    <a:pt x="16769" y="18077"/>
                    <a:pt x="17203" y="18900"/>
                    <a:pt x="17663" y="19620"/>
                  </a:cubicBezTo>
                  <a:cubicBezTo>
                    <a:pt x="18124" y="20340"/>
                    <a:pt x="18609" y="20957"/>
                    <a:pt x="19120" y="21265"/>
                  </a:cubicBezTo>
                  <a:cubicBezTo>
                    <a:pt x="19632" y="21574"/>
                    <a:pt x="20169" y="21574"/>
                    <a:pt x="20565" y="21574"/>
                  </a:cubicBezTo>
                  <a:cubicBezTo>
                    <a:pt x="20961" y="21574"/>
                    <a:pt x="21217" y="21574"/>
                    <a:pt x="21376" y="21471"/>
                  </a:cubicBezTo>
                  <a:cubicBezTo>
                    <a:pt x="21536" y="21368"/>
                    <a:pt x="21600" y="21163"/>
                    <a:pt x="21587" y="20957"/>
                  </a:cubicBezTo>
                  <a:cubicBezTo>
                    <a:pt x="21574" y="20751"/>
                    <a:pt x="21485" y="20545"/>
                    <a:pt x="21204" y="20134"/>
                  </a:cubicBezTo>
                  <a:cubicBezTo>
                    <a:pt x="20923" y="19723"/>
                    <a:pt x="20450" y="19105"/>
                    <a:pt x="19970" y="18385"/>
                  </a:cubicBezTo>
                  <a:cubicBezTo>
                    <a:pt x="19491" y="17665"/>
                    <a:pt x="19005" y="16843"/>
                    <a:pt x="18481" y="16123"/>
                  </a:cubicBezTo>
                  <a:cubicBezTo>
                    <a:pt x="17957" y="15403"/>
                    <a:pt x="17395" y="14785"/>
                    <a:pt x="16852" y="14168"/>
                  </a:cubicBezTo>
                  <a:cubicBezTo>
                    <a:pt x="16309" y="13551"/>
                    <a:pt x="15785" y="12934"/>
                    <a:pt x="15324" y="12420"/>
                  </a:cubicBezTo>
                  <a:cubicBezTo>
                    <a:pt x="14864" y="11905"/>
                    <a:pt x="14468" y="11494"/>
                    <a:pt x="14059" y="11185"/>
                  </a:cubicBezTo>
                  <a:cubicBezTo>
                    <a:pt x="13650" y="10877"/>
                    <a:pt x="13228" y="10671"/>
                    <a:pt x="12781" y="10363"/>
                  </a:cubicBezTo>
                  <a:cubicBezTo>
                    <a:pt x="12334" y="10054"/>
                    <a:pt x="11861" y="9643"/>
                    <a:pt x="11407" y="9334"/>
                  </a:cubicBezTo>
                  <a:cubicBezTo>
                    <a:pt x="10953" y="9025"/>
                    <a:pt x="10519" y="8820"/>
                    <a:pt x="10084" y="8614"/>
                  </a:cubicBezTo>
                  <a:cubicBezTo>
                    <a:pt x="9650" y="8408"/>
                    <a:pt x="9215" y="8203"/>
                    <a:pt x="8704" y="7997"/>
                  </a:cubicBezTo>
                  <a:cubicBezTo>
                    <a:pt x="8193" y="7791"/>
                    <a:pt x="7605" y="7585"/>
                    <a:pt x="7010" y="7483"/>
                  </a:cubicBezTo>
                  <a:cubicBezTo>
                    <a:pt x="6416" y="7380"/>
                    <a:pt x="5815" y="7380"/>
                    <a:pt x="5381" y="7174"/>
                  </a:cubicBezTo>
                  <a:cubicBezTo>
                    <a:pt x="4946" y="6968"/>
                    <a:pt x="4678" y="6557"/>
                    <a:pt x="4409" y="61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9" name="Line"/>
            <p:cNvSpPr/>
            <p:nvPr/>
          </p:nvSpPr>
          <p:spPr>
            <a:xfrm>
              <a:off x="8763000" y="3769783"/>
              <a:ext cx="2476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08" y="14400"/>
                    <a:pt x="11815" y="7200"/>
                    <a:pt x="15415" y="3600"/>
                  </a:cubicBezTo>
                  <a:cubicBezTo>
                    <a:pt x="19015" y="0"/>
                    <a:pt x="2030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0" name="Line"/>
            <p:cNvSpPr/>
            <p:nvPr/>
          </p:nvSpPr>
          <p:spPr>
            <a:xfrm>
              <a:off x="8763996" y="3915833"/>
              <a:ext cx="221254" cy="24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0982" fill="norm" stroke="1" extrusionOk="0">
                  <a:moveTo>
                    <a:pt x="2372" y="0"/>
                  </a:moveTo>
                  <a:cubicBezTo>
                    <a:pt x="1137" y="7200"/>
                    <a:pt x="-97" y="14400"/>
                    <a:pt x="6" y="18000"/>
                  </a:cubicBezTo>
                  <a:cubicBezTo>
                    <a:pt x="109" y="21600"/>
                    <a:pt x="1549" y="21600"/>
                    <a:pt x="5354" y="19800"/>
                  </a:cubicBezTo>
                  <a:cubicBezTo>
                    <a:pt x="9160" y="18000"/>
                    <a:pt x="15332" y="14400"/>
                    <a:pt x="21503" y="1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1" name="Line"/>
            <p:cNvSpPr/>
            <p:nvPr/>
          </p:nvSpPr>
          <p:spPr>
            <a:xfrm>
              <a:off x="9410700" y="3566583"/>
              <a:ext cx="6350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4518"/>
                    <a:pt x="14400" y="9035"/>
                    <a:pt x="18000" y="12635"/>
                  </a:cubicBezTo>
                  <a:cubicBezTo>
                    <a:pt x="21600" y="16235"/>
                    <a:pt x="21600" y="189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2" name="Line"/>
            <p:cNvSpPr/>
            <p:nvPr/>
          </p:nvSpPr>
          <p:spPr>
            <a:xfrm>
              <a:off x="9251950" y="4017433"/>
              <a:ext cx="2413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74" y="1800"/>
                    <a:pt x="11747" y="3600"/>
                    <a:pt x="15347" y="7200"/>
                  </a:cubicBezTo>
                  <a:cubicBezTo>
                    <a:pt x="18947" y="10800"/>
                    <a:pt x="20274" y="16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3" name="Line"/>
            <p:cNvSpPr/>
            <p:nvPr/>
          </p:nvSpPr>
          <p:spPr>
            <a:xfrm>
              <a:off x="9208294" y="4289186"/>
              <a:ext cx="145257" cy="2365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171" fill="norm" stroke="1" extrusionOk="0">
                  <a:moveTo>
                    <a:pt x="7396" y="2390"/>
                  </a:moveTo>
                  <a:cubicBezTo>
                    <a:pt x="6457" y="3148"/>
                    <a:pt x="5518" y="3905"/>
                    <a:pt x="4579" y="6558"/>
                  </a:cubicBezTo>
                  <a:cubicBezTo>
                    <a:pt x="3640" y="9211"/>
                    <a:pt x="2700" y="13758"/>
                    <a:pt x="1918" y="16695"/>
                  </a:cubicBezTo>
                  <a:cubicBezTo>
                    <a:pt x="1135" y="19632"/>
                    <a:pt x="509" y="20958"/>
                    <a:pt x="196" y="21148"/>
                  </a:cubicBezTo>
                  <a:cubicBezTo>
                    <a:pt x="-117" y="21337"/>
                    <a:pt x="-117" y="20390"/>
                    <a:pt x="666" y="17169"/>
                  </a:cubicBezTo>
                  <a:cubicBezTo>
                    <a:pt x="1448" y="13948"/>
                    <a:pt x="3013" y="8453"/>
                    <a:pt x="4266" y="5137"/>
                  </a:cubicBezTo>
                  <a:cubicBezTo>
                    <a:pt x="5518" y="1821"/>
                    <a:pt x="6457" y="684"/>
                    <a:pt x="8648" y="211"/>
                  </a:cubicBezTo>
                  <a:cubicBezTo>
                    <a:pt x="10840" y="-263"/>
                    <a:pt x="14283" y="-74"/>
                    <a:pt x="16631" y="2200"/>
                  </a:cubicBezTo>
                  <a:cubicBezTo>
                    <a:pt x="18979" y="4474"/>
                    <a:pt x="20231" y="8832"/>
                    <a:pt x="20857" y="11958"/>
                  </a:cubicBezTo>
                  <a:cubicBezTo>
                    <a:pt x="21483" y="15084"/>
                    <a:pt x="21483" y="16979"/>
                    <a:pt x="21483" y="188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4" name="Line"/>
            <p:cNvSpPr/>
            <p:nvPr/>
          </p:nvSpPr>
          <p:spPr>
            <a:xfrm>
              <a:off x="9397738" y="4167316"/>
              <a:ext cx="209813" cy="140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150" fill="norm" stroke="1" extrusionOk="0">
                  <a:moveTo>
                    <a:pt x="2619" y="5142"/>
                  </a:moveTo>
                  <a:cubicBezTo>
                    <a:pt x="2835" y="3554"/>
                    <a:pt x="3051" y="1966"/>
                    <a:pt x="3699" y="1013"/>
                  </a:cubicBezTo>
                  <a:cubicBezTo>
                    <a:pt x="4347" y="60"/>
                    <a:pt x="5427" y="-258"/>
                    <a:pt x="6399" y="218"/>
                  </a:cubicBezTo>
                  <a:cubicBezTo>
                    <a:pt x="7371" y="695"/>
                    <a:pt x="8235" y="1966"/>
                    <a:pt x="8559" y="3395"/>
                  </a:cubicBezTo>
                  <a:cubicBezTo>
                    <a:pt x="8883" y="4824"/>
                    <a:pt x="8667" y="6413"/>
                    <a:pt x="7695" y="8477"/>
                  </a:cubicBezTo>
                  <a:cubicBezTo>
                    <a:pt x="6723" y="10542"/>
                    <a:pt x="4995" y="13083"/>
                    <a:pt x="3375" y="15307"/>
                  </a:cubicBezTo>
                  <a:cubicBezTo>
                    <a:pt x="1755" y="17530"/>
                    <a:pt x="243" y="19436"/>
                    <a:pt x="27" y="20389"/>
                  </a:cubicBezTo>
                  <a:cubicBezTo>
                    <a:pt x="-189" y="21342"/>
                    <a:pt x="891" y="21342"/>
                    <a:pt x="3915" y="20707"/>
                  </a:cubicBezTo>
                  <a:cubicBezTo>
                    <a:pt x="6939" y="20071"/>
                    <a:pt x="11907" y="18801"/>
                    <a:pt x="15147" y="17689"/>
                  </a:cubicBezTo>
                  <a:cubicBezTo>
                    <a:pt x="18387" y="16577"/>
                    <a:pt x="19899" y="15624"/>
                    <a:pt x="21411" y="14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5" name="Line"/>
            <p:cNvSpPr/>
            <p:nvPr/>
          </p:nvSpPr>
          <p:spPr>
            <a:xfrm>
              <a:off x="10039350" y="3676443"/>
              <a:ext cx="234950" cy="459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5" fill="norm" stroke="1" extrusionOk="0">
                  <a:moveTo>
                    <a:pt x="0" y="2562"/>
                  </a:moveTo>
                  <a:cubicBezTo>
                    <a:pt x="1557" y="4722"/>
                    <a:pt x="3114" y="6882"/>
                    <a:pt x="4476" y="9729"/>
                  </a:cubicBezTo>
                  <a:cubicBezTo>
                    <a:pt x="5838" y="12577"/>
                    <a:pt x="7005" y="16111"/>
                    <a:pt x="7881" y="18271"/>
                  </a:cubicBezTo>
                  <a:cubicBezTo>
                    <a:pt x="8757" y="20431"/>
                    <a:pt x="9341" y="21217"/>
                    <a:pt x="9924" y="21315"/>
                  </a:cubicBezTo>
                  <a:cubicBezTo>
                    <a:pt x="10508" y="21413"/>
                    <a:pt x="11092" y="20824"/>
                    <a:pt x="11870" y="18909"/>
                  </a:cubicBezTo>
                  <a:cubicBezTo>
                    <a:pt x="12649" y="16995"/>
                    <a:pt x="13622" y="13755"/>
                    <a:pt x="14595" y="10515"/>
                  </a:cubicBezTo>
                  <a:cubicBezTo>
                    <a:pt x="15568" y="7275"/>
                    <a:pt x="16541" y="4035"/>
                    <a:pt x="17222" y="2169"/>
                  </a:cubicBezTo>
                  <a:cubicBezTo>
                    <a:pt x="17903" y="304"/>
                    <a:pt x="18292" y="-187"/>
                    <a:pt x="18778" y="58"/>
                  </a:cubicBezTo>
                  <a:cubicBezTo>
                    <a:pt x="19265" y="304"/>
                    <a:pt x="19849" y="1286"/>
                    <a:pt x="20335" y="2071"/>
                  </a:cubicBezTo>
                  <a:cubicBezTo>
                    <a:pt x="20822" y="2857"/>
                    <a:pt x="21211" y="3446"/>
                    <a:pt x="21600" y="40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6" name="Line"/>
            <p:cNvSpPr/>
            <p:nvPr/>
          </p:nvSpPr>
          <p:spPr>
            <a:xfrm>
              <a:off x="10218094" y="3937969"/>
              <a:ext cx="189556" cy="2122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237" fill="norm" stroke="1" extrusionOk="0">
                  <a:moveTo>
                    <a:pt x="14293" y="7950"/>
                  </a:moveTo>
                  <a:cubicBezTo>
                    <a:pt x="13333" y="5832"/>
                    <a:pt x="12373" y="3715"/>
                    <a:pt x="11413" y="2232"/>
                  </a:cubicBezTo>
                  <a:cubicBezTo>
                    <a:pt x="10453" y="750"/>
                    <a:pt x="9493" y="-97"/>
                    <a:pt x="7933" y="9"/>
                  </a:cubicBezTo>
                  <a:cubicBezTo>
                    <a:pt x="6373" y="115"/>
                    <a:pt x="4213" y="1174"/>
                    <a:pt x="2653" y="4350"/>
                  </a:cubicBezTo>
                  <a:cubicBezTo>
                    <a:pt x="1093" y="7527"/>
                    <a:pt x="133" y="12821"/>
                    <a:pt x="13" y="16103"/>
                  </a:cubicBezTo>
                  <a:cubicBezTo>
                    <a:pt x="-107" y="19385"/>
                    <a:pt x="613" y="20656"/>
                    <a:pt x="2053" y="21079"/>
                  </a:cubicBezTo>
                  <a:cubicBezTo>
                    <a:pt x="3493" y="21503"/>
                    <a:pt x="5653" y="21079"/>
                    <a:pt x="7333" y="19703"/>
                  </a:cubicBezTo>
                  <a:cubicBezTo>
                    <a:pt x="9013" y="18327"/>
                    <a:pt x="10213" y="15997"/>
                    <a:pt x="11173" y="14303"/>
                  </a:cubicBezTo>
                  <a:cubicBezTo>
                    <a:pt x="12133" y="12609"/>
                    <a:pt x="12853" y="11550"/>
                    <a:pt x="13333" y="11868"/>
                  </a:cubicBezTo>
                  <a:cubicBezTo>
                    <a:pt x="13813" y="12185"/>
                    <a:pt x="14053" y="13879"/>
                    <a:pt x="15373" y="15362"/>
                  </a:cubicBezTo>
                  <a:cubicBezTo>
                    <a:pt x="16693" y="16844"/>
                    <a:pt x="19093" y="18115"/>
                    <a:pt x="21493" y="19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7" name="Line"/>
            <p:cNvSpPr/>
            <p:nvPr/>
          </p:nvSpPr>
          <p:spPr>
            <a:xfrm>
              <a:off x="10407650" y="3896783"/>
              <a:ext cx="190500" cy="264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0" fill="norm" stroke="1" extrusionOk="0">
                  <a:moveTo>
                    <a:pt x="0" y="9257"/>
                  </a:moveTo>
                  <a:cubicBezTo>
                    <a:pt x="2640" y="12000"/>
                    <a:pt x="5280" y="14743"/>
                    <a:pt x="6600" y="16629"/>
                  </a:cubicBezTo>
                  <a:cubicBezTo>
                    <a:pt x="7920" y="18514"/>
                    <a:pt x="7920" y="19543"/>
                    <a:pt x="7440" y="20314"/>
                  </a:cubicBezTo>
                  <a:cubicBezTo>
                    <a:pt x="6960" y="21086"/>
                    <a:pt x="6000" y="21600"/>
                    <a:pt x="5400" y="21343"/>
                  </a:cubicBezTo>
                  <a:cubicBezTo>
                    <a:pt x="4800" y="21086"/>
                    <a:pt x="4560" y="20057"/>
                    <a:pt x="5400" y="17229"/>
                  </a:cubicBezTo>
                  <a:cubicBezTo>
                    <a:pt x="6240" y="14400"/>
                    <a:pt x="8160" y="9771"/>
                    <a:pt x="11040" y="6600"/>
                  </a:cubicBezTo>
                  <a:cubicBezTo>
                    <a:pt x="13920" y="3429"/>
                    <a:pt x="17760" y="17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8" name="Line"/>
            <p:cNvSpPr/>
            <p:nvPr/>
          </p:nvSpPr>
          <p:spPr>
            <a:xfrm>
              <a:off x="10668057" y="3763433"/>
              <a:ext cx="165043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600" fill="norm" stroke="1" extrusionOk="0">
                  <a:moveTo>
                    <a:pt x="21319" y="0"/>
                  </a:moveTo>
                  <a:cubicBezTo>
                    <a:pt x="18585" y="309"/>
                    <a:pt x="15851" y="617"/>
                    <a:pt x="12843" y="2211"/>
                  </a:cubicBezTo>
                  <a:cubicBezTo>
                    <a:pt x="9835" y="3806"/>
                    <a:pt x="6554" y="6686"/>
                    <a:pt x="4230" y="9411"/>
                  </a:cubicBezTo>
                  <a:cubicBezTo>
                    <a:pt x="1906" y="12137"/>
                    <a:pt x="539" y="14709"/>
                    <a:pt x="129" y="16714"/>
                  </a:cubicBezTo>
                  <a:cubicBezTo>
                    <a:pt x="-281" y="18720"/>
                    <a:pt x="266" y="20160"/>
                    <a:pt x="2043" y="20880"/>
                  </a:cubicBezTo>
                  <a:cubicBezTo>
                    <a:pt x="3820" y="21600"/>
                    <a:pt x="6828" y="21600"/>
                    <a:pt x="98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9" name="Line"/>
            <p:cNvSpPr/>
            <p:nvPr/>
          </p:nvSpPr>
          <p:spPr>
            <a:xfrm>
              <a:off x="10898949" y="3867370"/>
              <a:ext cx="233732" cy="315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6" h="21441" fill="norm" stroke="1" extrusionOk="0">
                  <a:moveTo>
                    <a:pt x="17143" y="2433"/>
                  </a:moveTo>
                  <a:cubicBezTo>
                    <a:pt x="17722" y="1857"/>
                    <a:pt x="18300" y="1281"/>
                    <a:pt x="19168" y="777"/>
                  </a:cubicBezTo>
                  <a:cubicBezTo>
                    <a:pt x="20036" y="273"/>
                    <a:pt x="21193" y="-159"/>
                    <a:pt x="21290" y="57"/>
                  </a:cubicBezTo>
                  <a:cubicBezTo>
                    <a:pt x="21386" y="273"/>
                    <a:pt x="20422" y="1137"/>
                    <a:pt x="18107" y="2361"/>
                  </a:cubicBezTo>
                  <a:cubicBezTo>
                    <a:pt x="15793" y="3585"/>
                    <a:pt x="12129" y="5169"/>
                    <a:pt x="9140" y="6321"/>
                  </a:cubicBezTo>
                  <a:cubicBezTo>
                    <a:pt x="6150" y="7473"/>
                    <a:pt x="3836" y="8193"/>
                    <a:pt x="2390" y="8841"/>
                  </a:cubicBezTo>
                  <a:cubicBezTo>
                    <a:pt x="943" y="9489"/>
                    <a:pt x="365" y="10065"/>
                    <a:pt x="750" y="10353"/>
                  </a:cubicBezTo>
                  <a:cubicBezTo>
                    <a:pt x="1136" y="10641"/>
                    <a:pt x="2486" y="10641"/>
                    <a:pt x="4800" y="10713"/>
                  </a:cubicBezTo>
                  <a:cubicBezTo>
                    <a:pt x="7115" y="10785"/>
                    <a:pt x="10393" y="10929"/>
                    <a:pt x="12515" y="11217"/>
                  </a:cubicBezTo>
                  <a:cubicBezTo>
                    <a:pt x="14636" y="11505"/>
                    <a:pt x="15600" y="11937"/>
                    <a:pt x="15890" y="12513"/>
                  </a:cubicBezTo>
                  <a:cubicBezTo>
                    <a:pt x="16179" y="13089"/>
                    <a:pt x="15793" y="13809"/>
                    <a:pt x="13768" y="14745"/>
                  </a:cubicBezTo>
                  <a:cubicBezTo>
                    <a:pt x="11743" y="15681"/>
                    <a:pt x="8079" y="16833"/>
                    <a:pt x="5668" y="17625"/>
                  </a:cubicBezTo>
                  <a:cubicBezTo>
                    <a:pt x="3257" y="18417"/>
                    <a:pt x="2100" y="18849"/>
                    <a:pt x="1232" y="19353"/>
                  </a:cubicBezTo>
                  <a:cubicBezTo>
                    <a:pt x="365" y="19857"/>
                    <a:pt x="-214" y="20433"/>
                    <a:pt x="75" y="20793"/>
                  </a:cubicBezTo>
                  <a:cubicBezTo>
                    <a:pt x="365" y="21153"/>
                    <a:pt x="1522" y="21297"/>
                    <a:pt x="4415" y="21369"/>
                  </a:cubicBezTo>
                  <a:cubicBezTo>
                    <a:pt x="7307" y="21441"/>
                    <a:pt x="11936" y="21441"/>
                    <a:pt x="16565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0" name="Line"/>
            <p:cNvSpPr/>
            <p:nvPr/>
          </p:nvSpPr>
          <p:spPr>
            <a:xfrm>
              <a:off x="11296649" y="3922183"/>
              <a:ext cx="571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5143"/>
                    <a:pt x="12000" y="10286"/>
                    <a:pt x="8400" y="13886"/>
                  </a:cubicBezTo>
                  <a:cubicBezTo>
                    <a:pt x="4800" y="17486"/>
                    <a:pt x="2400" y="195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1" name="Line"/>
            <p:cNvSpPr/>
            <p:nvPr/>
          </p:nvSpPr>
          <p:spPr>
            <a:xfrm>
              <a:off x="11239500" y="3924300"/>
              <a:ext cx="215900" cy="16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35" y="10800"/>
                    <a:pt x="1271" y="0"/>
                    <a:pt x="4871" y="0"/>
                  </a:cubicBezTo>
                  <a:cubicBezTo>
                    <a:pt x="8471" y="0"/>
                    <a:pt x="15035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2" name="Line"/>
            <p:cNvSpPr/>
            <p:nvPr/>
          </p:nvSpPr>
          <p:spPr>
            <a:xfrm>
              <a:off x="11201400" y="4163483"/>
              <a:ext cx="1651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3" name="Line"/>
            <p:cNvSpPr/>
            <p:nvPr/>
          </p:nvSpPr>
          <p:spPr>
            <a:xfrm>
              <a:off x="11477608" y="3938555"/>
              <a:ext cx="142893" cy="243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3" h="21463" fill="norm" stroke="1" extrusionOk="0">
                  <a:moveTo>
                    <a:pt x="21133" y="235"/>
                  </a:moveTo>
                  <a:cubicBezTo>
                    <a:pt x="19255" y="49"/>
                    <a:pt x="17376" y="-137"/>
                    <a:pt x="15811" y="142"/>
                  </a:cubicBezTo>
                  <a:cubicBezTo>
                    <a:pt x="14246" y="422"/>
                    <a:pt x="12994" y="1166"/>
                    <a:pt x="10333" y="3773"/>
                  </a:cubicBezTo>
                  <a:cubicBezTo>
                    <a:pt x="7672" y="6380"/>
                    <a:pt x="3603" y="10849"/>
                    <a:pt x="1568" y="13735"/>
                  </a:cubicBezTo>
                  <a:cubicBezTo>
                    <a:pt x="-467" y="16622"/>
                    <a:pt x="-467" y="17925"/>
                    <a:pt x="1255" y="18949"/>
                  </a:cubicBezTo>
                  <a:cubicBezTo>
                    <a:pt x="2976" y="19973"/>
                    <a:pt x="6420" y="20718"/>
                    <a:pt x="9081" y="21091"/>
                  </a:cubicBezTo>
                  <a:cubicBezTo>
                    <a:pt x="11742" y="21463"/>
                    <a:pt x="13620" y="21463"/>
                    <a:pt x="15498" y="21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4" name="Line"/>
            <p:cNvSpPr/>
            <p:nvPr/>
          </p:nvSpPr>
          <p:spPr>
            <a:xfrm>
              <a:off x="11607800" y="3992033"/>
              <a:ext cx="12700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4114"/>
                    <a:pt x="10800" y="8229"/>
                    <a:pt x="14400" y="11829"/>
                  </a:cubicBezTo>
                  <a:cubicBezTo>
                    <a:pt x="18000" y="15429"/>
                    <a:pt x="19800" y="185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5" name="Line"/>
            <p:cNvSpPr/>
            <p:nvPr/>
          </p:nvSpPr>
          <p:spPr>
            <a:xfrm>
              <a:off x="11633199" y="3979333"/>
              <a:ext cx="1206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89" y="1350"/>
                    <a:pt x="14779" y="2700"/>
                    <a:pt x="11179" y="5962"/>
                  </a:cubicBezTo>
                  <a:cubicBezTo>
                    <a:pt x="7579" y="9225"/>
                    <a:pt x="3789" y="14400"/>
                    <a:pt x="1895" y="17325"/>
                  </a:cubicBezTo>
                  <a:cubicBezTo>
                    <a:pt x="0" y="20250"/>
                    <a:pt x="0" y="209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6" name="Line"/>
            <p:cNvSpPr/>
            <p:nvPr/>
          </p:nvSpPr>
          <p:spPr>
            <a:xfrm>
              <a:off x="11728449" y="4182533"/>
              <a:ext cx="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7" name="Line"/>
            <p:cNvSpPr/>
            <p:nvPr/>
          </p:nvSpPr>
          <p:spPr>
            <a:xfrm>
              <a:off x="11772899" y="4074583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8" name="Line"/>
            <p:cNvSpPr/>
            <p:nvPr/>
          </p:nvSpPr>
          <p:spPr>
            <a:xfrm>
              <a:off x="11817350" y="4118470"/>
              <a:ext cx="57150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4000" y="2735"/>
                    <a:pt x="8000" y="-1585"/>
                    <a:pt x="11600" y="575"/>
                  </a:cubicBezTo>
                  <a:cubicBezTo>
                    <a:pt x="15200" y="2735"/>
                    <a:pt x="18400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9" name="Line"/>
            <p:cNvSpPr/>
            <p:nvPr/>
          </p:nvSpPr>
          <p:spPr>
            <a:xfrm>
              <a:off x="11810999" y="4182533"/>
              <a:ext cx="571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0" name="Line"/>
            <p:cNvSpPr/>
            <p:nvPr/>
          </p:nvSpPr>
          <p:spPr>
            <a:xfrm>
              <a:off x="11925734" y="4042833"/>
              <a:ext cx="120217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1600" fill="norm" stroke="1" extrusionOk="0">
                  <a:moveTo>
                    <a:pt x="16682" y="0"/>
                  </a:moveTo>
                  <a:cubicBezTo>
                    <a:pt x="15565" y="3771"/>
                    <a:pt x="14448" y="7543"/>
                    <a:pt x="12585" y="10629"/>
                  </a:cubicBezTo>
                  <a:cubicBezTo>
                    <a:pt x="10723" y="13714"/>
                    <a:pt x="8117" y="16114"/>
                    <a:pt x="5696" y="17486"/>
                  </a:cubicBezTo>
                  <a:cubicBezTo>
                    <a:pt x="3275" y="18857"/>
                    <a:pt x="1041" y="19200"/>
                    <a:pt x="296" y="18000"/>
                  </a:cubicBezTo>
                  <a:cubicBezTo>
                    <a:pt x="-449" y="16800"/>
                    <a:pt x="296" y="14057"/>
                    <a:pt x="1599" y="12514"/>
                  </a:cubicBezTo>
                  <a:cubicBezTo>
                    <a:pt x="2903" y="10971"/>
                    <a:pt x="4765" y="10629"/>
                    <a:pt x="7558" y="11657"/>
                  </a:cubicBezTo>
                  <a:cubicBezTo>
                    <a:pt x="10351" y="12686"/>
                    <a:pt x="14075" y="15086"/>
                    <a:pt x="16496" y="16971"/>
                  </a:cubicBezTo>
                  <a:cubicBezTo>
                    <a:pt x="18917" y="18857"/>
                    <a:pt x="20034" y="20229"/>
                    <a:pt x="2115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1" name="Line"/>
            <p:cNvSpPr/>
            <p:nvPr/>
          </p:nvSpPr>
          <p:spPr>
            <a:xfrm>
              <a:off x="12033249" y="3973925"/>
              <a:ext cx="77307" cy="253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520" fill="norm" stroke="1" extrusionOk="0">
                  <a:moveTo>
                    <a:pt x="0" y="1000"/>
                  </a:moveTo>
                  <a:cubicBezTo>
                    <a:pt x="2335" y="460"/>
                    <a:pt x="4670" y="-80"/>
                    <a:pt x="6714" y="10"/>
                  </a:cubicBezTo>
                  <a:cubicBezTo>
                    <a:pt x="8757" y="100"/>
                    <a:pt x="10508" y="820"/>
                    <a:pt x="13719" y="2800"/>
                  </a:cubicBezTo>
                  <a:cubicBezTo>
                    <a:pt x="16930" y="4780"/>
                    <a:pt x="21600" y="8020"/>
                    <a:pt x="21308" y="11170"/>
                  </a:cubicBezTo>
                  <a:cubicBezTo>
                    <a:pt x="21016" y="14320"/>
                    <a:pt x="15762" y="17380"/>
                    <a:pt x="11384" y="19090"/>
                  </a:cubicBezTo>
                  <a:cubicBezTo>
                    <a:pt x="7005" y="20800"/>
                    <a:pt x="3503" y="21160"/>
                    <a:pt x="0" y="21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2" name="Line"/>
            <p:cNvSpPr/>
            <p:nvPr/>
          </p:nvSpPr>
          <p:spPr>
            <a:xfrm>
              <a:off x="12039600" y="3911842"/>
              <a:ext cx="147743" cy="404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363" fill="norm" stroke="1" extrusionOk="0">
                  <a:moveTo>
                    <a:pt x="7301" y="211"/>
                  </a:moveTo>
                  <a:cubicBezTo>
                    <a:pt x="10344" y="-13"/>
                    <a:pt x="13386" y="-237"/>
                    <a:pt x="15972" y="546"/>
                  </a:cubicBezTo>
                  <a:cubicBezTo>
                    <a:pt x="18558" y="1330"/>
                    <a:pt x="20687" y="3121"/>
                    <a:pt x="21144" y="5471"/>
                  </a:cubicBezTo>
                  <a:cubicBezTo>
                    <a:pt x="21600" y="7821"/>
                    <a:pt x="20383" y="10731"/>
                    <a:pt x="16580" y="13473"/>
                  </a:cubicBezTo>
                  <a:cubicBezTo>
                    <a:pt x="12777" y="16215"/>
                    <a:pt x="6389" y="18789"/>
                    <a:pt x="0" y="21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3" name="Line"/>
            <p:cNvSpPr/>
            <p:nvPr/>
          </p:nvSpPr>
          <p:spPr>
            <a:xfrm>
              <a:off x="2908300" y="5303038"/>
              <a:ext cx="368300" cy="22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68" fill="norm" stroke="1" extrusionOk="0">
                  <a:moveTo>
                    <a:pt x="0" y="20868"/>
                  </a:moveTo>
                  <a:cubicBezTo>
                    <a:pt x="1117" y="14977"/>
                    <a:pt x="2234" y="9086"/>
                    <a:pt x="4903" y="5159"/>
                  </a:cubicBezTo>
                  <a:cubicBezTo>
                    <a:pt x="7572" y="1232"/>
                    <a:pt x="11793" y="-732"/>
                    <a:pt x="14834" y="250"/>
                  </a:cubicBezTo>
                  <a:cubicBezTo>
                    <a:pt x="17876" y="1232"/>
                    <a:pt x="19738" y="5159"/>
                    <a:pt x="21600" y="9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4" name="Line"/>
            <p:cNvSpPr/>
            <p:nvPr/>
          </p:nvSpPr>
          <p:spPr>
            <a:xfrm>
              <a:off x="2940050" y="5458883"/>
              <a:ext cx="260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93" y="19200"/>
                    <a:pt x="10185" y="16800"/>
                    <a:pt x="13785" y="13200"/>
                  </a:cubicBezTo>
                  <a:cubicBezTo>
                    <a:pt x="17385" y="9600"/>
                    <a:pt x="19493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5" name="Line"/>
            <p:cNvSpPr/>
            <p:nvPr/>
          </p:nvSpPr>
          <p:spPr>
            <a:xfrm>
              <a:off x="2861405" y="4969933"/>
              <a:ext cx="161196" cy="243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600" fill="norm" stroke="1" extrusionOk="0">
                  <a:moveTo>
                    <a:pt x="3690" y="0"/>
                  </a:moveTo>
                  <a:cubicBezTo>
                    <a:pt x="2849" y="5071"/>
                    <a:pt x="2007" y="10143"/>
                    <a:pt x="1446" y="13148"/>
                  </a:cubicBezTo>
                  <a:cubicBezTo>
                    <a:pt x="885" y="16153"/>
                    <a:pt x="605" y="17092"/>
                    <a:pt x="324" y="18031"/>
                  </a:cubicBezTo>
                  <a:cubicBezTo>
                    <a:pt x="44" y="18970"/>
                    <a:pt x="-237" y="19910"/>
                    <a:pt x="324" y="20567"/>
                  </a:cubicBezTo>
                  <a:cubicBezTo>
                    <a:pt x="885" y="21224"/>
                    <a:pt x="2288" y="21600"/>
                    <a:pt x="5233" y="21600"/>
                  </a:cubicBezTo>
                  <a:cubicBezTo>
                    <a:pt x="8179" y="21600"/>
                    <a:pt x="12667" y="21224"/>
                    <a:pt x="15612" y="20755"/>
                  </a:cubicBezTo>
                  <a:cubicBezTo>
                    <a:pt x="18558" y="20285"/>
                    <a:pt x="19960" y="19722"/>
                    <a:pt x="21363" y="191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6" name="Line"/>
            <p:cNvSpPr/>
            <p:nvPr/>
          </p:nvSpPr>
          <p:spPr>
            <a:xfrm>
              <a:off x="3010840" y="5043752"/>
              <a:ext cx="113634" cy="169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4" h="20825" fill="norm" stroke="1" extrusionOk="0">
                  <a:moveTo>
                    <a:pt x="15141" y="5758"/>
                  </a:moveTo>
                  <a:cubicBezTo>
                    <a:pt x="15141" y="3416"/>
                    <a:pt x="15141" y="1073"/>
                    <a:pt x="14160" y="293"/>
                  </a:cubicBezTo>
                  <a:cubicBezTo>
                    <a:pt x="13178" y="-488"/>
                    <a:pt x="11214" y="293"/>
                    <a:pt x="8661" y="2635"/>
                  </a:cubicBezTo>
                  <a:cubicBezTo>
                    <a:pt x="6109" y="4977"/>
                    <a:pt x="2967" y="8881"/>
                    <a:pt x="1396" y="11613"/>
                  </a:cubicBezTo>
                  <a:cubicBezTo>
                    <a:pt x="-175" y="14346"/>
                    <a:pt x="-175" y="15907"/>
                    <a:pt x="218" y="17339"/>
                  </a:cubicBezTo>
                  <a:cubicBezTo>
                    <a:pt x="610" y="18770"/>
                    <a:pt x="1396" y="20071"/>
                    <a:pt x="3949" y="20592"/>
                  </a:cubicBezTo>
                  <a:cubicBezTo>
                    <a:pt x="6501" y="21112"/>
                    <a:pt x="10821" y="20852"/>
                    <a:pt x="14356" y="18900"/>
                  </a:cubicBezTo>
                  <a:cubicBezTo>
                    <a:pt x="17890" y="16948"/>
                    <a:pt x="20640" y="13305"/>
                    <a:pt x="21032" y="10182"/>
                  </a:cubicBezTo>
                  <a:cubicBezTo>
                    <a:pt x="21425" y="7059"/>
                    <a:pt x="19461" y="4457"/>
                    <a:pt x="17890" y="3285"/>
                  </a:cubicBezTo>
                  <a:cubicBezTo>
                    <a:pt x="16320" y="2114"/>
                    <a:pt x="15141" y="2375"/>
                    <a:pt x="13963" y="26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7" name="Line"/>
            <p:cNvSpPr/>
            <p:nvPr/>
          </p:nvSpPr>
          <p:spPr>
            <a:xfrm>
              <a:off x="3155950" y="5036518"/>
              <a:ext cx="184150" cy="205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0" fill="norm" stroke="1" extrusionOk="0">
                  <a:moveTo>
                    <a:pt x="0" y="1662"/>
                  </a:moveTo>
                  <a:cubicBezTo>
                    <a:pt x="1241" y="781"/>
                    <a:pt x="2483" y="-101"/>
                    <a:pt x="3352" y="9"/>
                  </a:cubicBezTo>
                  <a:cubicBezTo>
                    <a:pt x="4221" y="119"/>
                    <a:pt x="4717" y="1221"/>
                    <a:pt x="5090" y="4087"/>
                  </a:cubicBezTo>
                  <a:cubicBezTo>
                    <a:pt x="5462" y="6952"/>
                    <a:pt x="5710" y="11581"/>
                    <a:pt x="5959" y="14446"/>
                  </a:cubicBezTo>
                  <a:cubicBezTo>
                    <a:pt x="6207" y="17311"/>
                    <a:pt x="6455" y="18413"/>
                    <a:pt x="7076" y="19405"/>
                  </a:cubicBezTo>
                  <a:cubicBezTo>
                    <a:pt x="7697" y="20397"/>
                    <a:pt x="8690" y="21279"/>
                    <a:pt x="9683" y="21389"/>
                  </a:cubicBezTo>
                  <a:cubicBezTo>
                    <a:pt x="10676" y="21499"/>
                    <a:pt x="11669" y="20838"/>
                    <a:pt x="13034" y="17862"/>
                  </a:cubicBezTo>
                  <a:cubicBezTo>
                    <a:pt x="14400" y="14887"/>
                    <a:pt x="16138" y="9597"/>
                    <a:pt x="17379" y="6291"/>
                  </a:cubicBezTo>
                  <a:cubicBezTo>
                    <a:pt x="18621" y="2985"/>
                    <a:pt x="19366" y="1662"/>
                    <a:pt x="19986" y="1221"/>
                  </a:cubicBezTo>
                  <a:cubicBezTo>
                    <a:pt x="20607" y="781"/>
                    <a:pt x="21103" y="1221"/>
                    <a:pt x="21600" y="16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8" name="Line"/>
            <p:cNvSpPr/>
            <p:nvPr/>
          </p:nvSpPr>
          <p:spPr>
            <a:xfrm>
              <a:off x="11487150" y="4307089"/>
              <a:ext cx="247650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1782"/>
                  </a:moveTo>
                  <a:cubicBezTo>
                    <a:pt x="4800" y="239"/>
                    <a:pt x="9600" y="-1304"/>
                    <a:pt x="13200" y="1782"/>
                  </a:cubicBezTo>
                  <a:cubicBezTo>
                    <a:pt x="16800" y="4867"/>
                    <a:pt x="19200" y="12582"/>
                    <a:pt x="21600" y="20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9" name="Line"/>
            <p:cNvSpPr/>
            <p:nvPr/>
          </p:nvSpPr>
          <p:spPr>
            <a:xfrm>
              <a:off x="11550650" y="4346410"/>
              <a:ext cx="215900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5294" y="4868"/>
                    <a:pt x="10588" y="-1303"/>
                    <a:pt x="14188" y="240"/>
                  </a:cubicBezTo>
                  <a:cubicBezTo>
                    <a:pt x="17788" y="1783"/>
                    <a:pt x="19694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0" name="Line"/>
            <p:cNvSpPr/>
            <p:nvPr/>
          </p:nvSpPr>
          <p:spPr>
            <a:xfrm>
              <a:off x="2870200" y="5623983"/>
              <a:ext cx="1270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322"/>
                    <a:pt x="0" y="10643"/>
                    <a:pt x="3600" y="14243"/>
                  </a:cubicBezTo>
                  <a:cubicBezTo>
                    <a:pt x="7200" y="17843"/>
                    <a:pt x="14400" y="1972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1" name="Line"/>
            <p:cNvSpPr/>
            <p:nvPr/>
          </p:nvSpPr>
          <p:spPr>
            <a:xfrm>
              <a:off x="2730500" y="5909733"/>
              <a:ext cx="2667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29" y="16560"/>
                    <a:pt x="4457" y="11520"/>
                    <a:pt x="8057" y="7920"/>
                  </a:cubicBezTo>
                  <a:cubicBezTo>
                    <a:pt x="11657" y="4320"/>
                    <a:pt x="16629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2" name="Line"/>
            <p:cNvSpPr/>
            <p:nvPr/>
          </p:nvSpPr>
          <p:spPr>
            <a:xfrm>
              <a:off x="4057650" y="5058833"/>
              <a:ext cx="2540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3417"/>
                    <a:pt x="3600" y="6834"/>
                    <a:pt x="4500" y="10190"/>
                  </a:cubicBezTo>
                  <a:cubicBezTo>
                    <a:pt x="5400" y="13546"/>
                    <a:pt x="5400" y="16841"/>
                    <a:pt x="8100" y="18732"/>
                  </a:cubicBezTo>
                  <a:cubicBezTo>
                    <a:pt x="10800" y="20624"/>
                    <a:pt x="16200" y="2111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3" name="Line"/>
            <p:cNvSpPr/>
            <p:nvPr/>
          </p:nvSpPr>
          <p:spPr>
            <a:xfrm>
              <a:off x="3924299" y="5527510"/>
              <a:ext cx="3238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3671" y="11040"/>
                    <a:pt x="7341" y="1783"/>
                    <a:pt x="10941" y="240"/>
                  </a:cubicBezTo>
                  <a:cubicBezTo>
                    <a:pt x="14541" y="-1303"/>
                    <a:pt x="18071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4" name="Line"/>
            <p:cNvSpPr/>
            <p:nvPr/>
          </p:nvSpPr>
          <p:spPr>
            <a:xfrm>
              <a:off x="4010755" y="5765420"/>
              <a:ext cx="129446" cy="240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358" fill="norm" stroke="1" extrusionOk="0">
                  <a:moveTo>
                    <a:pt x="1448" y="409"/>
                  </a:moveTo>
                  <a:cubicBezTo>
                    <a:pt x="1448" y="5105"/>
                    <a:pt x="1448" y="9801"/>
                    <a:pt x="1448" y="12900"/>
                  </a:cubicBezTo>
                  <a:cubicBezTo>
                    <a:pt x="1448" y="15999"/>
                    <a:pt x="1448" y="17502"/>
                    <a:pt x="1274" y="18816"/>
                  </a:cubicBezTo>
                  <a:cubicBezTo>
                    <a:pt x="1100" y="20131"/>
                    <a:pt x="751" y="21258"/>
                    <a:pt x="403" y="21352"/>
                  </a:cubicBezTo>
                  <a:cubicBezTo>
                    <a:pt x="54" y="21446"/>
                    <a:pt x="-294" y="20507"/>
                    <a:pt x="403" y="17596"/>
                  </a:cubicBezTo>
                  <a:cubicBezTo>
                    <a:pt x="1100" y="14684"/>
                    <a:pt x="2841" y="9801"/>
                    <a:pt x="4932" y="6514"/>
                  </a:cubicBezTo>
                  <a:cubicBezTo>
                    <a:pt x="7022" y="3227"/>
                    <a:pt x="9461" y="1536"/>
                    <a:pt x="11551" y="691"/>
                  </a:cubicBezTo>
                  <a:cubicBezTo>
                    <a:pt x="13641" y="-154"/>
                    <a:pt x="15383" y="-154"/>
                    <a:pt x="16777" y="316"/>
                  </a:cubicBezTo>
                  <a:cubicBezTo>
                    <a:pt x="18171" y="785"/>
                    <a:pt x="19216" y="1724"/>
                    <a:pt x="19912" y="4729"/>
                  </a:cubicBezTo>
                  <a:cubicBezTo>
                    <a:pt x="20609" y="7735"/>
                    <a:pt x="20958" y="12806"/>
                    <a:pt x="21306" y="178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5" name="Line"/>
            <p:cNvSpPr/>
            <p:nvPr/>
          </p:nvSpPr>
          <p:spPr>
            <a:xfrm>
              <a:off x="4178300" y="5656791"/>
              <a:ext cx="184150" cy="104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4" fill="norm" stroke="1" extrusionOk="0">
                  <a:moveTo>
                    <a:pt x="0" y="4968"/>
                  </a:moveTo>
                  <a:cubicBezTo>
                    <a:pt x="745" y="3240"/>
                    <a:pt x="1490" y="1512"/>
                    <a:pt x="2483" y="648"/>
                  </a:cubicBezTo>
                  <a:cubicBezTo>
                    <a:pt x="3476" y="-216"/>
                    <a:pt x="4717" y="-216"/>
                    <a:pt x="5834" y="648"/>
                  </a:cubicBezTo>
                  <a:cubicBezTo>
                    <a:pt x="6952" y="1512"/>
                    <a:pt x="7945" y="3240"/>
                    <a:pt x="7821" y="6048"/>
                  </a:cubicBezTo>
                  <a:cubicBezTo>
                    <a:pt x="7697" y="8856"/>
                    <a:pt x="6455" y="12744"/>
                    <a:pt x="5214" y="15336"/>
                  </a:cubicBezTo>
                  <a:cubicBezTo>
                    <a:pt x="3972" y="17928"/>
                    <a:pt x="2731" y="19224"/>
                    <a:pt x="2855" y="20088"/>
                  </a:cubicBezTo>
                  <a:cubicBezTo>
                    <a:pt x="2979" y="20952"/>
                    <a:pt x="4469" y="21384"/>
                    <a:pt x="7821" y="21384"/>
                  </a:cubicBezTo>
                  <a:cubicBezTo>
                    <a:pt x="11172" y="21384"/>
                    <a:pt x="16386" y="20952"/>
                    <a:pt x="21600" y="20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6" name="Line"/>
            <p:cNvSpPr/>
            <p:nvPr/>
          </p:nvSpPr>
          <p:spPr>
            <a:xfrm>
              <a:off x="4776931" y="5200650"/>
              <a:ext cx="404670" cy="422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549" fill="norm" stroke="1" extrusionOk="0">
                  <a:moveTo>
                    <a:pt x="15433" y="864"/>
                  </a:moveTo>
                  <a:cubicBezTo>
                    <a:pt x="15771" y="432"/>
                    <a:pt x="16108" y="0"/>
                    <a:pt x="15995" y="0"/>
                  </a:cubicBezTo>
                  <a:cubicBezTo>
                    <a:pt x="15883" y="0"/>
                    <a:pt x="15320" y="432"/>
                    <a:pt x="13633" y="1512"/>
                  </a:cubicBezTo>
                  <a:cubicBezTo>
                    <a:pt x="11945" y="2592"/>
                    <a:pt x="9133" y="4320"/>
                    <a:pt x="6770" y="5724"/>
                  </a:cubicBezTo>
                  <a:cubicBezTo>
                    <a:pt x="4408" y="7128"/>
                    <a:pt x="2495" y="8208"/>
                    <a:pt x="1370" y="8964"/>
                  </a:cubicBezTo>
                  <a:cubicBezTo>
                    <a:pt x="245" y="9720"/>
                    <a:pt x="-92" y="10152"/>
                    <a:pt x="20" y="10422"/>
                  </a:cubicBezTo>
                  <a:cubicBezTo>
                    <a:pt x="133" y="10692"/>
                    <a:pt x="695" y="10800"/>
                    <a:pt x="2214" y="10962"/>
                  </a:cubicBezTo>
                  <a:cubicBezTo>
                    <a:pt x="3733" y="11124"/>
                    <a:pt x="6208" y="11340"/>
                    <a:pt x="7783" y="11502"/>
                  </a:cubicBezTo>
                  <a:cubicBezTo>
                    <a:pt x="9358" y="11664"/>
                    <a:pt x="10033" y="11772"/>
                    <a:pt x="10652" y="11934"/>
                  </a:cubicBezTo>
                  <a:cubicBezTo>
                    <a:pt x="11270" y="12096"/>
                    <a:pt x="11833" y="12312"/>
                    <a:pt x="11945" y="12636"/>
                  </a:cubicBezTo>
                  <a:cubicBezTo>
                    <a:pt x="12058" y="12960"/>
                    <a:pt x="11721" y="13392"/>
                    <a:pt x="10033" y="14472"/>
                  </a:cubicBezTo>
                  <a:cubicBezTo>
                    <a:pt x="8345" y="15552"/>
                    <a:pt x="5308" y="17280"/>
                    <a:pt x="3564" y="18306"/>
                  </a:cubicBezTo>
                  <a:cubicBezTo>
                    <a:pt x="1820" y="19332"/>
                    <a:pt x="1370" y="19656"/>
                    <a:pt x="1033" y="20088"/>
                  </a:cubicBezTo>
                  <a:cubicBezTo>
                    <a:pt x="695" y="20520"/>
                    <a:pt x="470" y="21060"/>
                    <a:pt x="639" y="21330"/>
                  </a:cubicBezTo>
                  <a:cubicBezTo>
                    <a:pt x="808" y="21600"/>
                    <a:pt x="1370" y="21600"/>
                    <a:pt x="3227" y="21438"/>
                  </a:cubicBezTo>
                  <a:cubicBezTo>
                    <a:pt x="5083" y="21276"/>
                    <a:pt x="8233" y="20952"/>
                    <a:pt x="11495" y="20898"/>
                  </a:cubicBezTo>
                  <a:cubicBezTo>
                    <a:pt x="14758" y="20844"/>
                    <a:pt x="18133" y="21060"/>
                    <a:pt x="21508" y="212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7" name="Line"/>
            <p:cNvSpPr/>
            <p:nvPr/>
          </p:nvSpPr>
          <p:spPr>
            <a:xfrm>
              <a:off x="5435600" y="5232167"/>
              <a:ext cx="190500" cy="390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1" fill="norm" stroke="1" extrusionOk="0">
                  <a:moveTo>
                    <a:pt x="0" y="1987"/>
                  </a:moveTo>
                  <a:cubicBezTo>
                    <a:pt x="720" y="4426"/>
                    <a:pt x="1440" y="6865"/>
                    <a:pt x="2040" y="9536"/>
                  </a:cubicBezTo>
                  <a:cubicBezTo>
                    <a:pt x="2640" y="12207"/>
                    <a:pt x="3120" y="15110"/>
                    <a:pt x="3600" y="16910"/>
                  </a:cubicBezTo>
                  <a:cubicBezTo>
                    <a:pt x="4080" y="18710"/>
                    <a:pt x="4560" y="19407"/>
                    <a:pt x="4920" y="20045"/>
                  </a:cubicBezTo>
                  <a:cubicBezTo>
                    <a:pt x="5280" y="20684"/>
                    <a:pt x="5520" y="21265"/>
                    <a:pt x="6120" y="21381"/>
                  </a:cubicBezTo>
                  <a:cubicBezTo>
                    <a:pt x="6720" y="21497"/>
                    <a:pt x="7680" y="21149"/>
                    <a:pt x="8880" y="19639"/>
                  </a:cubicBezTo>
                  <a:cubicBezTo>
                    <a:pt x="10080" y="18129"/>
                    <a:pt x="11520" y="15458"/>
                    <a:pt x="13200" y="12323"/>
                  </a:cubicBezTo>
                  <a:cubicBezTo>
                    <a:pt x="14880" y="9187"/>
                    <a:pt x="16800" y="5587"/>
                    <a:pt x="17760" y="3323"/>
                  </a:cubicBezTo>
                  <a:cubicBezTo>
                    <a:pt x="18720" y="1058"/>
                    <a:pt x="18720" y="129"/>
                    <a:pt x="18960" y="13"/>
                  </a:cubicBezTo>
                  <a:cubicBezTo>
                    <a:pt x="19200" y="-103"/>
                    <a:pt x="19680" y="594"/>
                    <a:pt x="20160" y="1349"/>
                  </a:cubicBezTo>
                  <a:cubicBezTo>
                    <a:pt x="20640" y="2103"/>
                    <a:pt x="21120" y="2916"/>
                    <a:pt x="21600" y="37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8" name="Line"/>
            <p:cNvSpPr/>
            <p:nvPr/>
          </p:nvSpPr>
          <p:spPr>
            <a:xfrm>
              <a:off x="5602152" y="5442805"/>
              <a:ext cx="138249" cy="124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095" fill="norm" stroke="1" extrusionOk="0">
                  <a:moveTo>
                    <a:pt x="15484" y="5975"/>
                  </a:moveTo>
                  <a:cubicBezTo>
                    <a:pt x="14175" y="3455"/>
                    <a:pt x="12866" y="935"/>
                    <a:pt x="11557" y="215"/>
                  </a:cubicBezTo>
                  <a:cubicBezTo>
                    <a:pt x="10248" y="-505"/>
                    <a:pt x="8939" y="575"/>
                    <a:pt x="6975" y="3635"/>
                  </a:cubicBezTo>
                  <a:cubicBezTo>
                    <a:pt x="5011" y="6695"/>
                    <a:pt x="2393" y="11735"/>
                    <a:pt x="1084" y="15155"/>
                  </a:cubicBezTo>
                  <a:cubicBezTo>
                    <a:pt x="-225" y="18575"/>
                    <a:pt x="-225" y="20375"/>
                    <a:pt x="430" y="20735"/>
                  </a:cubicBezTo>
                  <a:cubicBezTo>
                    <a:pt x="1084" y="21095"/>
                    <a:pt x="2393" y="20015"/>
                    <a:pt x="3539" y="18755"/>
                  </a:cubicBezTo>
                  <a:cubicBezTo>
                    <a:pt x="4684" y="17495"/>
                    <a:pt x="5666" y="16055"/>
                    <a:pt x="6811" y="14435"/>
                  </a:cubicBezTo>
                  <a:cubicBezTo>
                    <a:pt x="7957" y="12815"/>
                    <a:pt x="9266" y="11015"/>
                    <a:pt x="10739" y="11915"/>
                  </a:cubicBezTo>
                  <a:cubicBezTo>
                    <a:pt x="12211" y="12815"/>
                    <a:pt x="13848" y="16415"/>
                    <a:pt x="15648" y="18395"/>
                  </a:cubicBezTo>
                  <a:cubicBezTo>
                    <a:pt x="17448" y="20375"/>
                    <a:pt x="19411" y="20735"/>
                    <a:pt x="21375" y="210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9" name="Line"/>
            <p:cNvSpPr/>
            <p:nvPr/>
          </p:nvSpPr>
          <p:spPr>
            <a:xfrm>
              <a:off x="5753100" y="5427133"/>
              <a:ext cx="196850" cy="185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6" fill="norm" stroke="1" extrusionOk="0">
                  <a:moveTo>
                    <a:pt x="0" y="5891"/>
                  </a:moveTo>
                  <a:cubicBezTo>
                    <a:pt x="1161" y="5891"/>
                    <a:pt x="2323" y="5891"/>
                    <a:pt x="3948" y="8100"/>
                  </a:cubicBezTo>
                  <a:cubicBezTo>
                    <a:pt x="5574" y="10309"/>
                    <a:pt x="7665" y="14727"/>
                    <a:pt x="8477" y="17550"/>
                  </a:cubicBezTo>
                  <a:cubicBezTo>
                    <a:pt x="9290" y="20373"/>
                    <a:pt x="8826" y="21600"/>
                    <a:pt x="8361" y="21477"/>
                  </a:cubicBezTo>
                  <a:cubicBezTo>
                    <a:pt x="7897" y="21355"/>
                    <a:pt x="7432" y="19882"/>
                    <a:pt x="7665" y="16936"/>
                  </a:cubicBezTo>
                  <a:cubicBezTo>
                    <a:pt x="7897" y="13991"/>
                    <a:pt x="8826" y="9573"/>
                    <a:pt x="11265" y="6505"/>
                  </a:cubicBezTo>
                  <a:cubicBezTo>
                    <a:pt x="13703" y="3436"/>
                    <a:pt x="17652" y="17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0" name="Line"/>
            <p:cNvSpPr/>
            <p:nvPr/>
          </p:nvSpPr>
          <p:spPr>
            <a:xfrm>
              <a:off x="5981662" y="5292716"/>
              <a:ext cx="142001" cy="394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0" h="21428" fill="norm" stroke="1" extrusionOk="0">
                  <a:moveTo>
                    <a:pt x="20085" y="2126"/>
                  </a:moveTo>
                  <a:cubicBezTo>
                    <a:pt x="20389" y="1322"/>
                    <a:pt x="20693" y="517"/>
                    <a:pt x="19932" y="173"/>
                  </a:cubicBezTo>
                  <a:cubicBezTo>
                    <a:pt x="19172" y="-172"/>
                    <a:pt x="17347" y="-57"/>
                    <a:pt x="14304" y="1034"/>
                  </a:cubicBezTo>
                  <a:cubicBezTo>
                    <a:pt x="11262" y="2126"/>
                    <a:pt x="7003" y="4194"/>
                    <a:pt x="3961" y="6779"/>
                  </a:cubicBezTo>
                  <a:cubicBezTo>
                    <a:pt x="918" y="9364"/>
                    <a:pt x="-907" y="12466"/>
                    <a:pt x="462" y="14994"/>
                  </a:cubicBezTo>
                  <a:cubicBezTo>
                    <a:pt x="1831" y="17522"/>
                    <a:pt x="6394" y="19475"/>
                    <a:pt x="10958" y="21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1" name="Line"/>
            <p:cNvSpPr/>
            <p:nvPr/>
          </p:nvSpPr>
          <p:spPr>
            <a:xfrm>
              <a:off x="6318250" y="5350933"/>
              <a:ext cx="4234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5600"/>
                    <a:pt x="21600" y="11200"/>
                    <a:pt x="21600" y="14800"/>
                  </a:cubicBezTo>
                  <a:cubicBezTo>
                    <a:pt x="21600" y="18400"/>
                    <a:pt x="10800" y="20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2" name="Line"/>
            <p:cNvSpPr/>
            <p:nvPr/>
          </p:nvSpPr>
          <p:spPr>
            <a:xfrm>
              <a:off x="6210300" y="5361083"/>
              <a:ext cx="298450" cy="2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373" fill="norm" stroke="1" extrusionOk="0">
                  <a:moveTo>
                    <a:pt x="0" y="20373"/>
                  </a:moveTo>
                  <a:cubicBezTo>
                    <a:pt x="460" y="14202"/>
                    <a:pt x="919" y="8030"/>
                    <a:pt x="2451" y="4173"/>
                  </a:cubicBezTo>
                  <a:cubicBezTo>
                    <a:pt x="3983" y="316"/>
                    <a:pt x="6587" y="-1227"/>
                    <a:pt x="9957" y="1087"/>
                  </a:cubicBezTo>
                  <a:cubicBezTo>
                    <a:pt x="13328" y="3402"/>
                    <a:pt x="17464" y="9573"/>
                    <a:pt x="21600" y="157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3" name="Line"/>
            <p:cNvSpPr/>
            <p:nvPr/>
          </p:nvSpPr>
          <p:spPr>
            <a:xfrm>
              <a:off x="6203950" y="5636683"/>
              <a:ext cx="1778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14" y="15840"/>
                    <a:pt x="11829" y="10080"/>
                    <a:pt x="15429" y="6480"/>
                  </a:cubicBezTo>
                  <a:cubicBezTo>
                    <a:pt x="19029" y="2880"/>
                    <a:pt x="20314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4" name="Line"/>
            <p:cNvSpPr/>
            <p:nvPr/>
          </p:nvSpPr>
          <p:spPr>
            <a:xfrm>
              <a:off x="6572246" y="5374337"/>
              <a:ext cx="139704" cy="306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5" h="21444" fill="norm" stroke="1" extrusionOk="0">
                  <a:moveTo>
                    <a:pt x="20965" y="140"/>
                  </a:moveTo>
                  <a:cubicBezTo>
                    <a:pt x="19059" y="-8"/>
                    <a:pt x="17153" y="-156"/>
                    <a:pt x="14930" y="362"/>
                  </a:cubicBezTo>
                  <a:cubicBezTo>
                    <a:pt x="12706" y="880"/>
                    <a:pt x="10165" y="2063"/>
                    <a:pt x="7306" y="4652"/>
                  </a:cubicBezTo>
                  <a:cubicBezTo>
                    <a:pt x="4447" y="7241"/>
                    <a:pt x="1271" y="11236"/>
                    <a:pt x="318" y="14195"/>
                  </a:cubicBezTo>
                  <a:cubicBezTo>
                    <a:pt x="-635" y="17154"/>
                    <a:pt x="636" y="19077"/>
                    <a:pt x="3018" y="20112"/>
                  </a:cubicBezTo>
                  <a:cubicBezTo>
                    <a:pt x="5400" y="21148"/>
                    <a:pt x="8894" y="21296"/>
                    <a:pt x="12389" y="21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5" name="Line"/>
            <p:cNvSpPr/>
            <p:nvPr/>
          </p:nvSpPr>
          <p:spPr>
            <a:xfrm>
              <a:off x="6743700" y="5427133"/>
              <a:ext cx="14605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17" y="4070"/>
                    <a:pt x="5635" y="8139"/>
                    <a:pt x="9235" y="11739"/>
                  </a:cubicBezTo>
                  <a:cubicBezTo>
                    <a:pt x="12835" y="15339"/>
                    <a:pt x="17217" y="1847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6" name="Line"/>
            <p:cNvSpPr/>
            <p:nvPr/>
          </p:nvSpPr>
          <p:spPr>
            <a:xfrm>
              <a:off x="6763745" y="5420783"/>
              <a:ext cx="138705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600" fill="norm" stroke="1" extrusionOk="0">
                  <a:moveTo>
                    <a:pt x="21126" y="0"/>
                  </a:moveTo>
                  <a:cubicBezTo>
                    <a:pt x="16290" y="2259"/>
                    <a:pt x="11454" y="4518"/>
                    <a:pt x="7747" y="7341"/>
                  </a:cubicBezTo>
                  <a:cubicBezTo>
                    <a:pt x="4039" y="10165"/>
                    <a:pt x="1460" y="13553"/>
                    <a:pt x="493" y="16024"/>
                  </a:cubicBezTo>
                  <a:cubicBezTo>
                    <a:pt x="-474" y="18494"/>
                    <a:pt x="171" y="20047"/>
                    <a:pt x="81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7" name="Line"/>
            <p:cNvSpPr/>
            <p:nvPr/>
          </p:nvSpPr>
          <p:spPr>
            <a:xfrm>
              <a:off x="6940550" y="5674783"/>
              <a:ext cx="1" cy="762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8" name="Line"/>
            <p:cNvSpPr/>
            <p:nvPr/>
          </p:nvSpPr>
          <p:spPr>
            <a:xfrm>
              <a:off x="6956570" y="5537945"/>
              <a:ext cx="41131" cy="35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6" h="19977" fill="norm" stroke="1" extrusionOk="0">
                  <a:moveTo>
                    <a:pt x="4557" y="19977"/>
                  </a:moveTo>
                  <a:cubicBezTo>
                    <a:pt x="1472" y="11577"/>
                    <a:pt x="-1614" y="3177"/>
                    <a:pt x="957" y="777"/>
                  </a:cubicBezTo>
                  <a:cubicBezTo>
                    <a:pt x="3529" y="-1623"/>
                    <a:pt x="11757" y="1977"/>
                    <a:pt x="19986" y="5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9" name="Line"/>
            <p:cNvSpPr/>
            <p:nvPr/>
          </p:nvSpPr>
          <p:spPr>
            <a:xfrm>
              <a:off x="7061200" y="5574125"/>
              <a:ext cx="127000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13332"/>
                  </a:moveTo>
                  <a:cubicBezTo>
                    <a:pt x="3600" y="6132"/>
                    <a:pt x="7200" y="-1068"/>
                    <a:pt x="10800" y="132"/>
                  </a:cubicBezTo>
                  <a:cubicBezTo>
                    <a:pt x="14400" y="1332"/>
                    <a:pt x="18000" y="10932"/>
                    <a:pt x="21600" y="20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0" name="Line"/>
            <p:cNvSpPr/>
            <p:nvPr/>
          </p:nvSpPr>
          <p:spPr>
            <a:xfrm>
              <a:off x="7061200" y="5681133"/>
              <a:ext cx="1524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1" name="Line"/>
            <p:cNvSpPr/>
            <p:nvPr/>
          </p:nvSpPr>
          <p:spPr>
            <a:xfrm>
              <a:off x="7234465" y="5496983"/>
              <a:ext cx="176086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4" h="21600" fill="norm" stroke="1" extrusionOk="0">
                  <a:moveTo>
                    <a:pt x="19376" y="0"/>
                  </a:moveTo>
                  <a:cubicBezTo>
                    <a:pt x="20380" y="900"/>
                    <a:pt x="21385" y="1800"/>
                    <a:pt x="20632" y="3825"/>
                  </a:cubicBezTo>
                  <a:cubicBezTo>
                    <a:pt x="19878" y="5850"/>
                    <a:pt x="17366" y="9000"/>
                    <a:pt x="14227" y="11475"/>
                  </a:cubicBezTo>
                  <a:cubicBezTo>
                    <a:pt x="11087" y="13950"/>
                    <a:pt x="7320" y="15750"/>
                    <a:pt x="4808" y="16538"/>
                  </a:cubicBezTo>
                  <a:cubicBezTo>
                    <a:pt x="2297" y="17325"/>
                    <a:pt x="1041" y="17100"/>
                    <a:pt x="413" y="16425"/>
                  </a:cubicBezTo>
                  <a:cubicBezTo>
                    <a:pt x="-215" y="15750"/>
                    <a:pt x="-215" y="14625"/>
                    <a:pt x="1041" y="13275"/>
                  </a:cubicBezTo>
                  <a:cubicBezTo>
                    <a:pt x="2297" y="11925"/>
                    <a:pt x="4808" y="10350"/>
                    <a:pt x="7194" y="9900"/>
                  </a:cubicBezTo>
                  <a:cubicBezTo>
                    <a:pt x="9580" y="9450"/>
                    <a:pt x="11841" y="10125"/>
                    <a:pt x="13976" y="11700"/>
                  </a:cubicBezTo>
                  <a:cubicBezTo>
                    <a:pt x="16111" y="13275"/>
                    <a:pt x="18120" y="15750"/>
                    <a:pt x="19125" y="17550"/>
                  </a:cubicBezTo>
                  <a:cubicBezTo>
                    <a:pt x="20129" y="19350"/>
                    <a:pt x="20129" y="20475"/>
                    <a:pt x="201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2" name="Line"/>
            <p:cNvSpPr/>
            <p:nvPr/>
          </p:nvSpPr>
          <p:spPr>
            <a:xfrm>
              <a:off x="7512050" y="5418520"/>
              <a:ext cx="72296" cy="370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9" h="21486" fill="norm" stroke="1" extrusionOk="0">
                  <a:moveTo>
                    <a:pt x="0" y="131"/>
                  </a:moveTo>
                  <a:cubicBezTo>
                    <a:pt x="3086" y="9"/>
                    <a:pt x="6171" y="-114"/>
                    <a:pt x="8949" y="193"/>
                  </a:cubicBezTo>
                  <a:cubicBezTo>
                    <a:pt x="11726" y="500"/>
                    <a:pt x="14194" y="1236"/>
                    <a:pt x="16663" y="3322"/>
                  </a:cubicBezTo>
                  <a:cubicBezTo>
                    <a:pt x="19131" y="5409"/>
                    <a:pt x="21600" y="8845"/>
                    <a:pt x="20983" y="11913"/>
                  </a:cubicBezTo>
                  <a:cubicBezTo>
                    <a:pt x="20366" y="14981"/>
                    <a:pt x="16663" y="17681"/>
                    <a:pt x="13269" y="19216"/>
                  </a:cubicBezTo>
                  <a:cubicBezTo>
                    <a:pt x="9874" y="20750"/>
                    <a:pt x="6789" y="21118"/>
                    <a:pt x="3703" y="21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3" name="Line"/>
            <p:cNvSpPr/>
            <p:nvPr/>
          </p:nvSpPr>
          <p:spPr>
            <a:xfrm>
              <a:off x="7575550" y="5382683"/>
              <a:ext cx="137267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7" h="21600" fill="norm" stroke="1" extrusionOk="0">
                  <a:moveTo>
                    <a:pt x="12573" y="0"/>
                  </a:moveTo>
                  <a:cubicBezTo>
                    <a:pt x="16119" y="2500"/>
                    <a:pt x="19666" y="5000"/>
                    <a:pt x="20633" y="7750"/>
                  </a:cubicBezTo>
                  <a:cubicBezTo>
                    <a:pt x="21600" y="10500"/>
                    <a:pt x="19988" y="13500"/>
                    <a:pt x="16119" y="15850"/>
                  </a:cubicBezTo>
                  <a:cubicBezTo>
                    <a:pt x="12251" y="18200"/>
                    <a:pt x="6125" y="199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4" name="Line"/>
            <p:cNvSpPr/>
            <p:nvPr/>
          </p:nvSpPr>
          <p:spPr>
            <a:xfrm>
              <a:off x="4902200" y="5820833"/>
              <a:ext cx="9807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2960" y="0"/>
                  </a:moveTo>
                  <a:cubicBezTo>
                    <a:pt x="17280" y="5236"/>
                    <a:pt x="21600" y="10473"/>
                    <a:pt x="19440" y="14073"/>
                  </a:cubicBezTo>
                  <a:cubicBezTo>
                    <a:pt x="17280" y="17673"/>
                    <a:pt x="8640" y="196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5" name="Line"/>
            <p:cNvSpPr/>
            <p:nvPr/>
          </p:nvSpPr>
          <p:spPr>
            <a:xfrm>
              <a:off x="4914899" y="5731933"/>
              <a:ext cx="38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6" name="Line"/>
            <p:cNvSpPr/>
            <p:nvPr/>
          </p:nvSpPr>
          <p:spPr>
            <a:xfrm>
              <a:off x="4978400" y="5820833"/>
              <a:ext cx="952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7" name="Line"/>
            <p:cNvSpPr/>
            <p:nvPr/>
          </p:nvSpPr>
          <p:spPr>
            <a:xfrm>
              <a:off x="4978400" y="5903383"/>
              <a:ext cx="1460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8" name="Line"/>
            <p:cNvSpPr/>
            <p:nvPr/>
          </p:nvSpPr>
          <p:spPr>
            <a:xfrm>
              <a:off x="5168900" y="5833533"/>
              <a:ext cx="1270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9" name="Line"/>
            <p:cNvSpPr/>
            <p:nvPr/>
          </p:nvSpPr>
          <p:spPr>
            <a:xfrm>
              <a:off x="4863523" y="5019937"/>
              <a:ext cx="133927" cy="172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177" fill="norm" stroke="1" extrusionOk="0">
                  <a:moveTo>
                    <a:pt x="3129" y="4001"/>
                  </a:moveTo>
                  <a:cubicBezTo>
                    <a:pt x="1779" y="5042"/>
                    <a:pt x="429" y="6083"/>
                    <a:pt x="91" y="7905"/>
                  </a:cubicBezTo>
                  <a:cubicBezTo>
                    <a:pt x="-246" y="9726"/>
                    <a:pt x="429" y="12329"/>
                    <a:pt x="766" y="14541"/>
                  </a:cubicBezTo>
                  <a:cubicBezTo>
                    <a:pt x="1104" y="16753"/>
                    <a:pt x="1104" y="18575"/>
                    <a:pt x="1104" y="18835"/>
                  </a:cubicBezTo>
                  <a:cubicBezTo>
                    <a:pt x="1104" y="19095"/>
                    <a:pt x="1104" y="17794"/>
                    <a:pt x="2116" y="14931"/>
                  </a:cubicBezTo>
                  <a:cubicBezTo>
                    <a:pt x="3129" y="12069"/>
                    <a:pt x="5154" y="7644"/>
                    <a:pt x="6841" y="4912"/>
                  </a:cubicBezTo>
                  <a:cubicBezTo>
                    <a:pt x="8529" y="2179"/>
                    <a:pt x="9879" y="1138"/>
                    <a:pt x="11398" y="488"/>
                  </a:cubicBezTo>
                  <a:cubicBezTo>
                    <a:pt x="12917" y="-163"/>
                    <a:pt x="14604" y="-423"/>
                    <a:pt x="16123" y="1399"/>
                  </a:cubicBezTo>
                  <a:cubicBezTo>
                    <a:pt x="17642" y="3220"/>
                    <a:pt x="18992" y="7124"/>
                    <a:pt x="19835" y="10767"/>
                  </a:cubicBezTo>
                  <a:cubicBezTo>
                    <a:pt x="20679" y="14411"/>
                    <a:pt x="21017" y="17794"/>
                    <a:pt x="21354" y="211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0" name="Line"/>
            <p:cNvSpPr/>
            <p:nvPr/>
          </p:nvSpPr>
          <p:spPr>
            <a:xfrm>
              <a:off x="8057018" y="5580038"/>
              <a:ext cx="290147" cy="30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0716" fill="norm" stroke="1" extrusionOk="0">
                  <a:moveTo>
                    <a:pt x="1492" y="12616"/>
                  </a:moveTo>
                  <a:cubicBezTo>
                    <a:pt x="710" y="15496"/>
                    <a:pt x="-73" y="18376"/>
                    <a:pt x="5" y="19816"/>
                  </a:cubicBezTo>
                  <a:cubicBezTo>
                    <a:pt x="84" y="21256"/>
                    <a:pt x="1023" y="21256"/>
                    <a:pt x="3840" y="17656"/>
                  </a:cubicBezTo>
                  <a:cubicBezTo>
                    <a:pt x="6657" y="14056"/>
                    <a:pt x="11353" y="6856"/>
                    <a:pt x="14327" y="3256"/>
                  </a:cubicBezTo>
                  <a:cubicBezTo>
                    <a:pt x="17301" y="-344"/>
                    <a:pt x="18553" y="-344"/>
                    <a:pt x="19570" y="376"/>
                  </a:cubicBezTo>
                  <a:cubicBezTo>
                    <a:pt x="20588" y="1096"/>
                    <a:pt x="21370" y="2536"/>
                    <a:pt x="21449" y="5416"/>
                  </a:cubicBezTo>
                  <a:cubicBezTo>
                    <a:pt x="21527" y="8296"/>
                    <a:pt x="20901" y="12616"/>
                    <a:pt x="20275" y="169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1" name="Line"/>
            <p:cNvSpPr/>
            <p:nvPr/>
          </p:nvSpPr>
          <p:spPr>
            <a:xfrm>
              <a:off x="8032749" y="5719233"/>
              <a:ext cx="330201" cy="18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8" fill="norm" stroke="1" extrusionOk="0">
                  <a:moveTo>
                    <a:pt x="1662" y="14400"/>
                  </a:moveTo>
                  <a:cubicBezTo>
                    <a:pt x="831" y="16800"/>
                    <a:pt x="0" y="19200"/>
                    <a:pt x="0" y="20400"/>
                  </a:cubicBezTo>
                  <a:cubicBezTo>
                    <a:pt x="0" y="21600"/>
                    <a:pt x="831" y="21600"/>
                    <a:pt x="3738" y="19200"/>
                  </a:cubicBezTo>
                  <a:cubicBezTo>
                    <a:pt x="6646" y="16800"/>
                    <a:pt x="11631" y="12000"/>
                    <a:pt x="14954" y="8400"/>
                  </a:cubicBezTo>
                  <a:cubicBezTo>
                    <a:pt x="18277" y="4800"/>
                    <a:pt x="19938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2" name="Line"/>
            <p:cNvSpPr/>
            <p:nvPr/>
          </p:nvSpPr>
          <p:spPr>
            <a:xfrm>
              <a:off x="8064500" y="5382683"/>
              <a:ext cx="1270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3" name="Line"/>
            <p:cNvSpPr/>
            <p:nvPr/>
          </p:nvSpPr>
          <p:spPr>
            <a:xfrm>
              <a:off x="8064500" y="5255683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4" name="Line"/>
            <p:cNvSpPr/>
            <p:nvPr/>
          </p:nvSpPr>
          <p:spPr>
            <a:xfrm>
              <a:off x="8110039" y="5209116"/>
              <a:ext cx="132261" cy="318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212" fill="norm" stroke="1" extrusionOk="0">
                  <a:moveTo>
                    <a:pt x="13195" y="14118"/>
                  </a:moveTo>
                  <a:cubicBezTo>
                    <a:pt x="13881" y="13412"/>
                    <a:pt x="14567" y="12706"/>
                    <a:pt x="14910" y="12000"/>
                  </a:cubicBezTo>
                  <a:cubicBezTo>
                    <a:pt x="15253" y="11294"/>
                    <a:pt x="15253" y="10588"/>
                    <a:pt x="14395" y="10165"/>
                  </a:cubicBezTo>
                  <a:cubicBezTo>
                    <a:pt x="13538" y="9741"/>
                    <a:pt x="11824" y="9600"/>
                    <a:pt x="9767" y="10165"/>
                  </a:cubicBezTo>
                  <a:cubicBezTo>
                    <a:pt x="7710" y="10729"/>
                    <a:pt x="5310" y="12000"/>
                    <a:pt x="3595" y="13341"/>
                  </a:cubicBezTo>
                  <a:cubicBezTo>
                    <a:pt x="1881" y="14682"/>
                    <a:pt x="853" y="16094"/>
                    <a:pt x="338" y="17435"/>
                  </a:cubicBezTo>
                  <a:cubicBezTo>
                    <a:pt x="-176" y="18776"/>
                    <a:pt x="-176" y="20047"/>
                    <a:pt x="853" y="20753"/>
                  </a:cubicBezTo>
                  <a:cubicBezTo>
                    <a:pt x="1881" y="21459"/>
                    <a:pt x="3938" y="21600"/>
                    <a:pt x="5995" y="19341"/>
                  </a:cubicBezTo>
                  <a:cubicBezTo>
                    <a:pt x="8053" y="17082"/>
                    <a:pt x="10110" y="12424"/>
                    <a:pt x="11310" y="9176"/>
                  </a:cubicBezTo>
                  <a:cubicBezTo>
                    <a:pt x="12510" y="5929"/>
                    <a:pt x="12853" y="4094"/>
                    <a:pt x="13024" y="2612"/>
                  </a:cubicBezTo>
                  <a:cubicBezTo>
                    <a:pt x="13195" y="1129"/>
                    <a:pt x="13195" y="0"/>
                    <a:pt x="13195" y="0"/>
                  </a:cubicBezTo>
                  <a:cubicBezTo>
                    <a:pt x="13195" y="0"/>
                    <a:pt x="13195" y="1129"/>
                    <a:pt x="14053" y="3671"/>
                  </a:cubicBezTo>
                  <a:cubicBezTo>
                    <a:pt x="14910" y="6212"/>
                    <a:pt x="16624" y="10165"/>
                    <a:pt x="17995" y="12494"/>
                  </a:cubicBezTo>
                  <a:cubicBezTo>
                    <a:pt x="19367" y="14824"/>
                    <a:pt x="20395" y="15529"/>
                    <a:pt x="21424" y="162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5" name="Line"/>
            <p:cNvSpPr/>
            <p:nvPr/>
          </p:nvSpPr>
          <p:spPr>
            <a:xfrm>
              <a:off x="8243622" y="5361222"/>
              <a:ext cx="151078" cy="131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036" fill="norm" stroke="1" extrusionOk="0">
                  <a:moveTo>
                    <a:pt x="1612" y="8484"/>
                  </a:moveTo>
                  <a:cubicBezTo>
                    <a:pt x="3112" y="7471"/>
                    <a:pt x="4612" y="6459"/>
                    <a:pt x="5812" y="4940"/>
                  </a:cubicBezTo>
                  <a:cubicBezTo>
                    <a:pt x="7012" y="3421"/>
                    <a:pt x="7912" y="1396"/>
                    <a:pt x="7612" y="890"/>
                  </a:cubicBezTo>
                  <a:cubicBezTo>
                    <a:pt x="7312" y="384"/>
                    <a:pt x="5812" y="1396"/>
                    <a:pt x="4312" y="4096"/>
                  </a:cubicBezTo>
                  <a:cubicBezTo>
                    <a:pt x="2812" y="6796"/>
                    <a:pt x="1312" y="11184"/>
                    <a:pt x="562" y="14221"/>
                  </a:cubicBezTo>
                  <a:cubicBezTo>
                    <a:pt x="-188" y="17259"/>
                    <a:pt x="-188" y="18946"/>
                    <a:pt x="562" y="19959"/>
                  </a:cubicBezTo>
                  <a:cubicBezTo>
                    <a:pt x="1312" y="20971"/>
                    <a:pt x="2812" y="21309"/>
                    <a:pt x="4012" y="20803"/>
                  </a:cubicBezTo>
                  <a:cubicBezTo>
                    <a:pt x="5212" y="20297"/>
                    <a:pt x="6112" y="18946"/>
                    <a:pt x="6862" y="17259"/>
                  </a:cubicBezTo>
                  <a:cubicBezTo>
                    <a:pt x="7612" y="15571"/>
                    <a:pt x="8212" y="13546"/>
                    <a:pt x="8662" y="11690"/>
                  </a:cubicBezTo>
                  <a:cubicBezTo>
                    <a:pt x="9112" y="9834"/>
                    <a:pt x="9412" y="8146"/>
                    <a:pt x="9862" y="8146"/>
                  </a:cubicBezTo>
                  <a:cubicBezTo>
                    <a:pt x="10312" y="8146"/>
                    <a:pt x="10912" y="9834"/>
                    <a:pt x="11212" y="11859"/>
                  </a:cubicBezTo>
                  <a:cubicBezTo>
                    <a:pt x="11512" y="13884"/>
                    <a:pt x="11512" y="16247"/>
                    <a:pt x="11512" y="16584"/>
                  </a:cubicBezTo>
                  <a:cubicBezTo>
                    <a:pt x="11512" y="16921"/>
                    <a:pt x="11512" y="15234"/>
                    <a:pt x="11812" y="12703"/>
                  </a:cubicBezTo>
                  <a:cubicBezTo>
                    <a:pt x="12112" y="10171"/>
                    <a:pt x="12712" y="6796"/>
                    <a:pt x="13462" y="4434"/>
                  </a:cubicBezTo>
                  <a:cubicBezTo>
                    <a:pt x="14212" y="2071"/>
                    <a:pt x="15112" y="721"/>
                    <a:pt x="16312" y="215"/>
                  </a:cubicBezTo>
                  <a:cubicBezTo>
                    <a:pt x="17512" y="-291"/>
                    <a:pt x="19012" y="46"/>
                    <a:pt x="19912" y="1734"/>
                  </a:cubicBezTo>
                  <a:cubicBezTo>
                    <a:pt x="20812" y="3421"/>
                    <a:pt x="21112" y="6459"/>
                    <a:pt x="21412" y="9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6" name="Line"/>
            <p:cNvSpPr/>
            <p:nvPr/>
          </p:nvSpPr>
          <p:spPr>
            <a:xfrm>
              <a:off x="8400780" y="5204883"/>
              <a:ext cx="13997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600" fill="norm" stroke="1" extrusionOk="0">
                  <a:moveTo>
                    <a:pt x="9713" y="0"/>
                  </a:moveTo>
                  <a:cubicBezTo>
                    <a:pt x="8423" y="6377"/>
                    <a:pt x="7134" y="12754"/>
                    <a:pt x="6489" y="16560"/>
                  </a:cubicBezTo>
                  <a:cubicBezTo>
                    <a:pt x="5844" y="20366"/>
                    <a:pt x="5844" y="21600"/>
                    <a:pt x="6167" y="21600"/>
                  </a:cubicBezTo>
                  <a:cubicBezTo>
                    <a:pt x="6489" y="21600"/>
                    <a:pt x="7134" y="20366"/>
                    <a:pt x="6973" y="19337"/>
                  </a:cubicBezTo>
                  <a:cubicBezTo>
                    <a:pt x="6812" y="18309"/>
                    <a:pt x="5844" y="17486"/>
                    <a:pt x="4232" y="16869"/>
                  </a:cubicBezTo>
                  <a:cubicBezTo>
                    <a:pt x="2620" y="16251"/>
                    <a:pt x="364" y="15840"/>
                    <a:pt x="41" y="15634"/>
                  </a:cubicBezTo>
                  <a:cubicBezTo>
                    <a:pt x="-281" y="15429"/>
                    <a:pt x="1331" y="15429"/>
                    <a:pt x="3749" y="15840"/>
                  </a:cubicBezTo>
                  <a:cubicBezTo>
                    <a:pt x="6167" y="16251"/>
                    <a:pt x="9391" y="17074"/>
                    <a:pt x="11647" y="17794"/>
                  </a:cubicBezTo>
                  <a:cubicBezTo>
                    <a:pt x="13904" y="18514"/>
                    <a:pt x="15194" y="19131"/>
                    <a:pt x="15677" y="18823"/>
                  </a:cubicBezTo>
                  <a:cubicBezTo>
                    <a:pt x="16161" y="18514"/>
                    <a:pt x="15838" y="17280"/>
                    <a:pt x="15677" y="15634"/>
                  </a:cubicBezTo>
                  <a:cubicBezTo>
                    <a:pt x="15516" y="13989"/>
                    <a:pt x="15516" y="11931"/>
                    <a:pt x="15838" y="10389"/>
                  </a:cubicBezTo>
                  <a:cubicBezTo>
                    <a:pt x="16161" y="8846"/>
                    <a:pt x="16806" y="7817"/>
                    <a:pt x="17773" y="7611"/>
                  </a:cubicBezTo>
                  <a:cubicBezTo>
                    <a:pt x="18740" y="7406"/>
                    <a:pt x="20029" y="8023"/>
                    <a:pt x="21319" y="8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7" name="Line"/>
            <p:cNvSpPr/>
            <p:nvPr/>
          </p:nvSpPr>
          <p:spPr>
            <a:xfrm>
              <a:off x="8545886" y="5137149"/>
              <a:ext cx="263872" cy="309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491" fill="norm" stroke="1" extrusionOk="0">
                  <a:moveTo>
                    <a:pt x="6270" y="13078"/>
                  </a:moveTo>
                  <a:cubicBezTo>
                    <a:pt x="4384" y="13812"/>
                    <a:pt x="2498" y="14547"/>
                    <a:pt x="1384" y="15722"/>
                  </a:cubicBezTo>
                  <a:cubicBezTo>
                    <a:pt x="270" y="16898"/>
                    <a:pt x="-73" y="18514"/>
                    <a:pt x="13" y="19616"/>
                  </a:cubicBezTo>
                  <a:cubicBezTo>
                    <a:pt x="98" y="20718"/>
                    <a:pt x="613" y="21306"/>
                    <a:pt x="1813" y="21453"/>
                  </a:cubicBezTo>
                  <a:cubicBezTo>
                    <a:pt x="3013" y="21600"/>
                    <a:pt x="4898" y="21306"/>
                    <a:pt x="6184" y="20865"/>
                  </a:cubicBezTo>
                  <a:cubicBezTo>
                    <a:pt x="7470" y="20424"/>
                    <a:pt x="8156" y="19837"/>
                    <a:pt x="8841" y="19249"/>
                  </a:cubicBezTo>
                  <a:cubicBezTo>
                    <a:pt x="9527" y="18661"/>
                    <a:pt x="10213" y="18073"/>
                    <a:pt x="10127" y="17927"/>
                  </a:cubicBezTo>
                  <a:cubicBezTo>
                    <a:pt x="10041" y="17780"/>
                    <a:pt x="9184" y="18073"/>
                    <a:pt x="9356" y="18220"/>
                  </a:cubicBezTo>
                  <a:cubicBezTo>
                    <a:pt x="9527" y="18367"/>
                    <a:pt x="10727" y="18367"/>
                    <a:pt x="11241" y="18735"/>
                  </a:cubicBezTo>
                  <a:cubicBezTo>
                    <a:pt x="11756" y="19102"/>
                    <a:pt x="11584" y="19837"/>
                    <a:pt x="11927" y="20131"/>
                  </a:cubicBezTo>
                  <a:cubicBezTo>
                    <a:pt x="12270" y="20424"/>
                    <a:pt x="13127" y="20278"/>
                    <a:pt x="14413" y="18661"/>
                  </a:cubicBezTo>
                  <a:cubicBezTo>
                    <a:pt x="15698" y="17045"/>
                    <a:pt x="17413" y="13959"/>
                    <a:pt x="18698" y="10947"/>
                  </a:cubicBezTo>
                  <a:cubicBezTo>
                    <a:pt x="19984" y="7935"/>
                    <a:pt x="20841" y="4996"/>
                    <a:pt x="21184" y="3012"/>
                  </a:cubicBezTo>
                  <a:cubicBezTo>
                    <a:pt x="21527" y="1029"/>
                    <a:pt x="21356" y="0"/>
                    <a:pt x="21013" y="0"/>
                  </a:cubicBezTo>
                  <a:cubicBezTo>
                    <a:pt x="20670" y="0"/>
                    <a:pt x="20156" y="1029"/>
                    <a:pt x="19641" y="3747"/>
                  </a:cubicBezTo>
                  <a:cubicBezTo>
                    <a:pt x="19127" y="6465"/>
                    <a:pt x="18613" y="10873"/>
                    <a:pt x="18613" y="13812"/>
                  </a:cubicBezTo>
                  <a:cubicBezTo>
                    <a:pt x="18613" y="16751"/>
                    <a:pt x="19127" y="18220"/>
                    <a:pt x="19641" y="196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8" name="Line"/>
            <p:cNvSpPr/>
            <p:nvPr/>
          </p:nvSpPr>
          <p:spPr>
            <a:xfrm>
              <a:off x="9417050" y="5490633"/>
              <a:ext cx="3810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917"/>
                    <a:pt x="7200" y="9834"/>
                    <a:pt x="10800" y="13434"/>
                  </a:cubicBezTo>
                  <a:cubicBezTo>
                    <a:pt x="14400" y="17034"/>
                    <a:pt x="18000" y="1931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9" name="Line"/>
            <p:cNvSpPr/>
            <p:nvPr/>
          </p:nvSpPr>
          <p:spPr>
            <a:xfrm>
              <a:off x="9232900" y="5806910"/>
              <a:ext cx="336550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5162" y="11040"/>
                    <a:pt x="10325" y="1783"/>
                    <a:pt x="13925" y="240"/>
                  </a:cubicBezTo>
                  <a:cubicBezTo>
                    <a:pt x="17525" y="-1303"/>
                    <a:pt x="19562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0" name="Line"/>
            <p:cNvSpPr/>
            <p:nvPr/>
          </p:nvSpPr>
          <p:spPr>
            <a:xfrm>
              <a:off x="9293771" y="6106583"/>
              <a:ext cx="129629" cy="217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093" fill="norm" stroke="1" extrusionOk="0">
                  <a:moveTo>
                    <a:pt x="433" y="0"/>
                  </a:moveTo>
                  <a:cubicBezTo>
                    <a:pt x="1130" y="5143"/>
                    <a:pt x="1826" y="10286"/>
                    <a:pt x="2175" y="13475"/>
                  </a:cubicBezTo>
                  <a:cubicBezTo>
                    <a:pt x="2523" y="16663"/>
                    <a:pt x="2523" y="17898"/>
                    <a:pt x="2175" y="19029"/>
                  </a:cubicBezTo>
                  <a:cubicBezTo>
                    <a:pt x="1826" y="20160"/>
                    <a:pt x="1130" y="21189"/>
                    <a:pt x="607" y="21086"/>
                  </a:cubicBezTo>
                  <a:cubicBezTo>
                    <a:pt x="84" y="20983"/>
                    <a:pt x="-264" y="19749"/>
                    <a:pt x="259" y="16766"/>
                  </a:cubicBezTo>
                  <a:cubicBezTo>
                    <a:pt x="781" y="13783"/>
                    <a:pt x="2175" y="9052"/>
                    <a:pt x="3394" y="6172"/>
                  </a:cubicBezTo>
                  <a:cubicBezTo>
                    <a:pt x="4613" y="3292"/>
                    <a:pt x="5659" y="2263"/>
                    <a:pt x="7052" y="1338"/>
                  </a:cubicBezTo>
                  <a:cubicBezTo>
                    <a:pt x="8446" y="412"/>
                    <a:pt x="10188" y="-411"/>
                    <a:pt x="12452" y="926"/>
                  </a:cubicBezTo>
                  <a:cubicBezTo>
                    <a:pt x="14717" y="2263"/>
                    <a:pt x="17504" y="5760"/>
                    <a:pt x="19071" y="8640"/>
                  </a:cubicBezTo>
                  <a:cubicBezTo>
                    <a:pt x="20639" y="11520"/>
                    <a:pt x="20988" y="13783"/>
                    <a:pt x="21336" y="160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1" name="Line"/>
            <p:cNvSpPr/>
            <p:nvPr/>
          </p:nvSpPr>
          <p:spPr>
            <a:xfrm>
              <a:off x="9436100" y="5970716"/>
              <a:ext cx="133350" cy="100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32" fill="norm" stroke="1" extrusionOk="0">
                  <a:moveTo>
                    <a:pt x="0" y="4492"/>
                  </a:moveTo>
                  <a:cubicBezTo>
                    <a:pt x="1029" y="2729"/>
                    <a:pt x="2057" y="965"/>
                    <a:pt x="3429" y="304"/>
                  </a:cubicBezTo>
                  <a:cubicBezTo>
                    <a:pt x="4800" y="-357"/>
                    <a:pt x="6514" y="84"/>
                    <a:pt x="7714" y="1406"/>
                  </a:cubicBezTo>
                  <a:cubicBezTo>
                    <a:pt x="8914" y="2729"/>
                    <a:pt x="9600" y="4933"/>
                    <a:pt x="9943" y="7137"/>
                  </a:cubicBezTo>
                  <a:cubicBezTo>
                    <a:pt x="10286" y="9341"/>
                    <a:pt x="10286" y="11545"/>
                    <a:pt x="9257" y="13970"/>
                  </a:cubicBezTo>
                  <a:cubicBezTo>
                    <a:pt x="8229" y="16394"/>
                    <a:pt x="6171" y="19039"/>
                    <a:pt x="6514" y="20141"/>
                  </a:cubicBezTo>
                  <a:cubicBezTo>
                    <a:pt x="6857" y="21243"/>
                    <a:pt x="9600" y="20802"/>
                    <a:pt x="12514" y="20361"/>
                  </a:cubicBezTo>
                  <a:cubicBezTo>
                    <a:pt x="15429" y="19921"/>
                    <a:pt x="18514" y="19480"/>
                    <a:pt x="21600" y="190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2" name="Line"/>
            <p:cNvSpPr/>
            <p:nvPr/>
          </p:nvSpPr>
          <p:spPr>
            <a:xfrm>
              <a:off x="9785350" y="5808133"/>
              <a:ext cx="63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3" name="Line"/>
            <p:cNvSpPr/>
            <p:nvPr/>
          </p:nvSpPr>
          <p:spPr>
            <a:xfrm>
              <a:off x="10111316" y="5532659"/>
              <a:ext cx="142167" cy="309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6" h="21186" fill="norm" stroke="1" extrusionOk="0">
                  <a:moveTo>
                    <a:pt x="1565" y="6254"/>
                  </a:moveTo>
                  <a:cubicBezTo>
                    <a:pt x="1878" y="9879"/>
                    <a:pt x="2191" y="13503"/>
                    <a:pt x="2348" y="15750"/>
                  </a:cubicBezTo>
                  <a:cubicBezTo>
                    <a:pt x="2504" y="17997"/>
                    <a:pt x="2504" y="18867"/>
                    <a:pt x="2191" y="19664"/>
                  </a:cubicBezTo>
                  <a:cubicBezTo>
                    <a:pt x="1878" y="20461"/>
                    <a:pt x="1252" y="21186"/>
                    <a:pt x="783" y="21186"/>
                  </a:cubicBezTo>
                  <a:cubicBezTo>
                    <a:pt x="313" y="21186"/>
                    <a:pt x="0" y="20461"/>
                    <a:pt x="0" y="17924"/>
                  </a:cubicBezTo>
                  <a:cubicBezTo>
                    <a:pt x="0" y="15387"/>
                    <a:pt x="313" y="11038"/>
                    <a:pt x="1878" y="7777"/>
                  </a:cubicBezTo>
                  <a:cubicBezTo>
                    <a:pt x="3443" y="4515"/>
                    <a:pt x="6261" y="2340"/>
                    <a:pt x="8452" y="1108"/>
                  </a:cubicBezTo>
                  <a:cubicBezTo>
                    <a:pt x="10643" y="-124"/>
                    <a:pt x="12209" y="-414"/>
                    <a:pt x="14557" y="673"/>
                  </a:cubicBezTo>
                  <a:cubicBezTo>
                    <a:pt x="16904" y="1760"/>
                    <a:pt x="20035" y="4225"/>
                    <a:pt x="20817" y="7632"/>
                  </a:cubicBezTo>
                  <a:cubicBezTo>
                    <a:pt x="21600" y="11038"/>
                    <a:pt x="20035" y="15387"/>
                    <a:pt x="18470" y="197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4" name="Line"/>
            <p:cNvSpPr/>
            <p:nvPr/>
          </p:nvSpPr>
          <p:spPr>
            <a:xfrm>
              <a:off x="10420350" y="5700183"/>
              <a:ext cx="317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5" name="Line"/>
            <p:cNvSpPr/>
            <p:nvPr/>
          </p:nvSpPr>
          <p:spPr>
            <a:xfrm>
              <a:off x="10693400" y="5408083"/>
              <a:ext cx="184150" cy="432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8" fill="norm" stroke="1" extrusionOk="0">
                  <a:moveTo>
                    <a:pt x="0" y="4109"/>
                  </a:moveTo>
                  <a:cubicBezTo>
                    <a:pt x="0" y="3582"/>
                    <a:pt x="0" y="3056"/>
                    <a:pt x="497" y="3056"/>
                  </a:cubicBezTo>
                  <a:cubicBezTo>
                    <a:pt x="993" y="3056"/>
                    <a:pt x="1986" y="3582"/>
                    <a:pt x="3476" y="5479"/>
                  </a:cubicBezTo>
                  <a:cubicBezTo>
                    <a:pt x="4966" y="7376"/>
                    <a:pt x="6952" y="10642"/>
                    <a:pt x="8441" y="13381"/>
                  </a:cubicBezTo>
                  <a:cubicBezTo>
                    <a:pt x="9931" y="16121"/>
                    <a:pt x="10924" y="18334"/>
                    <a:pt x="11669" y="19703"/>
                  </a:cubicBezTo>
                  <a:cubicBezTo>
                    <a:pt x="12414" y="21073"/>
                    <a:pt x="12910" y="21600"/>
                    <a:pt x="13531" y="21495"/>
                  </a:cubicBezTo>
                  <a:cubicBezTo>
                    <a:pt x="14152" y="21389"/>
                    <a:pt x="14897" y="20652"/>
                    <a:pt x="15890" y="18597"/>
                  </a:cubicBezTo>
                  <a:cubicBezTo>
                    <a:pt x="16883" y="16542"/>
                    <a:pt x="18124" y="13171"/>
                    <a:pt x="19117" y="10062"/>
                  </a:cubicBezTo>
                  <a:cubicBezTo>
                    <a:pt x="20110" y="6954"/>
                    <a:pt x="20855" y="4109"/>
                    <a:pt x="21228" y="2371"/>
                  </a:cubicBezTo>
                  <a:cubicBezTo>
                    <a:pt x="21600" y="632"/>
                    <a:pt x="21600" y="0"/>
                    <a:pt x="21600" y="0"/>
                  </a:cubicBezTo>
                  <a:cubicBezTo>
                    <a:pt x="21600" y="0"/>
                    <a:pt x="21600" y="632"/>
                    <a:pt x="21600" y="1159"/>
                  </a:cubicBezTo>
                  <a:cubicBezTo>
                    <a:pt x="21600" y="1686"/>
                    <a:pt x="21600" y="2107"/>
                    <a:pt x="21600" y="2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6" name="Line"/>
            <p:cNvSpPr/>
            <p:nvPr/>
          </p:nvSpPr>
          <p:spPr>
            <a:xfrm>
              <a:off x="10878020" y="5698965"/>
              <a:ext cx="145581" cy="87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0702" fill="norm" stroke="1" extrusionOk="0">
                  <a:moveTo>
                    <a:pt x="14956" y="3303"/>
                  </a:moveTo>
                  <a:cubicBezTo>
                    <a:pt x="13704" y="1796"/>
                    <a:pt x="12452" y="289"/>
                    <a:pt x="10104" y="38"/>
                  </a:cubicBezTo>
                  <a:cubicBezTo>
                    <a:pt x="7756" y="-213"/>
                    <a:pt x="4313" y="792"/>
                    <a:pt x="2434" y="2801"/>
                  </a:cubicBezTo>
                  <a:cubicBezTo>
                    <a:pt x="556" y="4810"/>
                    <a:pt x="243" y="7824"/>
                    <a:pt x="87" y="10587"/>
                  </a:cubicBezTo>
                  <a:cubicBezTo>
                    <a:pt x="-70" y="13350"/>
                    <a:pt x="-70" y="15861"/>
                    <a:pt x="556" y="17871"/>
                  </a:cubicBezTo>
                  <a:cubicBezTo>
                    <a:pt x="1182" y="19880"/>
                    <a:pt x="2434" y="21387"/>
                    <a:pt x="4156" y="20382"/>
                  </a:cubicBezTo>
                  <a:cubicBezTo>
                    <a:pt x="5878" y="19378"/>
                    <a:pt x="8069" y="15861"/>
                    <a:pt x="9634" y="13099"/>
                  </a:cubicBezTo>
                  <a:cubicBezTo>
                    <a:pt x="11200" y="10336"/>
                    <a:pt x="12139" y="8327"/>
                    <a:pt x="13234" y="8075"/>
                  </a:cubicBezTo>
                  <a:cubicBezTo>
                    <a:pt x="14330" y="7824"/>
                    <a:pt x="15582" y="9331"/>
                    <a:pt x="16991" y="11340"/>
                  </a:cubicBezTo>
                  <a:cubicBezTo>
                    <a:pt x="18400" y="13350"/>
                    <a:pt x="19965" y="15861"/>
                    <a:pt x="21530" y="18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7" name="Line"/>
            <p:cNvSpPr/>
            <p:nvPr/>
          </p:nvSpPr>
          <p:spPr>
            <a:xfrm>
              <a:off x="11036300" y="5636683"/>
              <a:ext cx="133350" cy="177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2" fill="norm" stroke="1" extrusionOk="0">
                  <a:moveTo>
                    <a:pt x="0" y="7624"/>
                  </a:moveTo>
                  <a:cubicBezTo>
                    <a:pt x="1714" y="7369"/>
                    <a:pt x="3429" y="7115"/>
                    <a:pt x="5657" y="8259"/>
                  </a:cubicBezTo>
                  <a:cubicBezTo>
                    <a:pt x="7886" y="9402"/>
                    <a:pt x="10629" y="11944"/>
                    <a:pt x="12000" y="13849"/>
                  </a:cubicBezTo>
                  <a:cubicBezTo>
                    <a:pt x="13371" y="15755"/>
                    <a:pt x="13371" y="17026"/>
                    <a:pt x="13200" y="18296"/>
                  </a:cubicBezTo>
                  <a:cubicBezTo>
                    <a:pt x="13029" y="19567"/>
                    <a:pt x="12686" y="20838"/>
                    <a:pt x="11657" y="21219"/>
                  </a:cubicBezTo>
                  <a:cubicBezTo>
                    <a:pt x="10629" y="21600"/>
                    <a:pt x="8914" y="21092"/>
                    <a:pt x="8229" y="18551"/>
                  </a:cubicBezTo>
                  <a:cubicBezTo>
                    <a:pt x="7543" y="16009"/>
                    <a:pt x="7886" y="11435"/>
                    <a:pt x="10286" y="8005"/>
                  </a:cubicBezTo>
                  <a:cubicBezTo>
                    <a:pt x="12686" y="4574"/>
                    <a:pt x="17143" y="228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8" name="Line"/>
            <p:cNvSpPr/>
            <p:nvPr/>
          </p:nvSpPr>
          <p:spPr>
            <a:xfrm>
              <a:off x="11283950" y="5459825"/>
              <a:ext cx="127000" cy="386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7" fill="norm" stroke="1" extrusionOk="0">
                  <a:moveTo>
                    <a:pt x="21600" y="655"/>
                  </a:moveTo>
                  <a:cubicBezTo>
                    <a:pt x="19800" y="301"/>
                    <a:pt x="18000" y="-53"/>
                    <a:pt x="16380" y="6"/>
                  </a:cubicBezTo>
                  <a:cubicBezTo>
                    <a:pt x="14760" y="65"/>
                    <a:pt x="13320" y="537"/>
                    <a:pt x="10980" y="2190"/>
                  </a:cubicBezTo>
                  <a:cubicBezTo>
                    <a:pt x="8640" y="3842"/>
                    <a:pt x="5400" y="6675"/>
                    <a:pt x="3240" y="9331"/>
                  </a:cubicBezTo>
                  <a:cubicBezTo>
                    <a:pt x="1080" y="11986"/>
                    <a:pt x="0" y="14465"/>
                    <a:pt x="0" y="16354"/>
                  </a:cubicBezTo>
                  <a:cubicBezTo>
                    <a:pt x="0" y="18242"/>
                    <a:pt x="1080" y="19540"/>
                    <a:pt x="2880" y="20308"/>
                  </a:cubicBezTo>
                  <a:cubicBezTo>
                    <a:pt x="4680" y="21075"/>
                    <a:pt x="7200" y="21311"/>
                    <a:pt x="9720" y="21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9" name="Line"/>
            <p:cNvSpPr/>
            <p:nvPr/>
          </p:nvSpPr>
          <p:spPr>
            <a:xfrm>
              <a:off x="11486586" y="5592233"/>
              <a:ext cx="19615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4615"/>
                    <a:pt x="2735" y="9231"/>
                    <a:pt x="575" y="12831"/>
                  </a:cubicBezTo>
                  <a:cubicBezTo>
                    <a:pt x="-1585" y="16431"/>
                    <a:pt x="2735" y="19015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0" name="Line"/>
            <p:cNvSpPr/>
            <p:nvPr/>
          </p:nvSpPr>
          <p:spPr>
            <a:xfrm>
              <a:off x="11364759" y="5573608"/>
              <a:ext cx="217641" cy="24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238" fill="norm" stroke="1" extrusionOk="0">
                  <a:moveTo>
                    <a:pt x="1417" y="21238"/>
                  </a:moveTo>
                  <a:cubicBezTo>
                    <a:pt x="586" y="15838"/>
                    <a:pt x="-245" y="10438"/>
                    <a:pt x="67" y="6838"/>
                  </a:cubicBezTo>
                  <a:cubicBezTo>
                    <a:pt x="378" y="3238"/>
                    <a:pt x="1832" y="1438"/>
                    <a:pt x="5051" y="538"/>
                  </a:cubicBezTo>
                  <a:cubicBezTo>
                    <a:pt x="8270" y="-362"/>
                    <a:pt x="13255" y="-362"/>
                    <a:pt x="16267" y="2338"/>
                  </a:cubicBezTo>
                  <a:cubicBezTo>
                    <a:pt x="19278" y="5038"/>
                    <a:pt x="20317" y="10438"/>
                    <a:pt x="21355" y="158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1" name="Line"/>
            <p:cNvSpPr/>
            <p:nvPr/>
          </p:nvSpPr>
          <p:spPr>
            <a:xfrm>
              <a:off x="11410950" y="5827183"/>
              <a:ext cx="1587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2" name="Line"/>
            <p:cNvSpPr/>
            <p:nvPr/>
          </p:nvSpPr>
          <p:spPr>
            <a:xfrm>
              <a:off x="11614876" y="5577089"/>
              <a:ext cx="94525" cy="250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3" h="21447" fill="norm" stroke="1" extrusionOk="0">
                  <a:moveTo>
                    <a:pt x="20523" y="210"/>
                  </a:moveTo>
                  <a:cubicBezTo>
                    <a:pt x="16387" y="29"/>
                    <a:pt x="12251" y="-153"/>
                    <a:pt x="9263" y="210"/>
                  </a:cubicBezTo>
                  <a:cubicBezTo>
                    <a:pt x="6276" y="573"/>
                    <a:pt x="4438" y="1481"/>
                    <a:pt x="2600" y="4294"/>
                  </a:cubicBezTo>
                  <a:cubicBezTo>
                    <a:pt x="761" y="7108"/>
                    <a:pt x="-1077" y="11827"/>
                    <a:pt x="761" y="15003"/>
                  </a:cubicBezTo>
                  <a:cubicBezTo>
                    <a:pt x="2600" y="18180"/>
                    <a:pt x="8114" y="19813"/>
                    <a:pt x="13629" y="21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3" name="Line"/>
            <p:cNvSpPr/>
            <p:nvPr/>
          </p:nvSpPr>
          <p:spPr>
            <a:xfrm>
              <a:off x="11734800" y="5636683"/>
              <a:ext cx="8890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57" y="4221"/>
                    <a:pt x="4114" y="8441"/>
                    <a:pt x="7714" y="12041"/>
                  </a:cubicBezTo>
                  <a:cubicBezTo>
                    <a:pt x="11314" y="15641"/>
                    <a:pt x="16457" y="1862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4" name="Line"/>
            <p:cNvSpPr/>
            <p:nvPr/>
          </p:nvSpPr>
          <p:spPr>
            <a:xfrm>
              <a:off x="11734799" y="5592233"/>
              <a:ext cx="952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1440"/>
                    <a:pt x="12960" y="2880"/>
                    <a:pt x="9360" y="6480"/>
                  </a:cubicBezTo>
                  <a:cubicBezTo>
                    <a:pt x="5760" y="10080"/>
                    <a:pt x="2880" y="158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5" name="Line"/>
            <p:cNvSpPr/>
            <p:nvPr/>
          </p:nvSpPr>
          <p:spPr>
            <a:xfrm>
              <a:off x="11811000" y="5820833"/>
              <a:ext cx="254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6" name="Line"/>
            <p:cNvSpPr/>
            <p:nvPr/>
          </p:nvSpPr>
          <p:spPr>
            <a:xfrm>
              <a:off x="11855450" y="5757333"/>
              <a:ext cx="635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7" name="Line"/>
            <p:cNvSpPr/>
            <p:nvPr/>
          </p:nvSpPr>
          <p:spPr>
            <a:xfrm>
              <a:off x="11842750" y="5820833"/>
              <a:ext cx="1016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8" name="Line"/>
            <p:cNvSpPr/>
            <p:nvPr/>
          </p:nvSpPr>
          <p:spPr>
            <a:xfrm>
              <a:off x="11960505" y="5712883"/>
              <a:ext cx="136246" cy="110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200" fill="norm" stroke="1" extrusionOk="0">
                  <a:moveTo>
                    <a:pt x="14412" y="0"/>
                  </a:moveTo>
                  <a:cubicBezTo>
                    <a:pt x="13082" y="4483"/>
                    <a:pt x="11753" y="8966"/>
                    <a:pt x="10424" y="12430"/>
                  </a:cubicBezTo>
                  <a:cubicBezTo>
                    <a:pt x="9095" y="15894"/>
                    <a:pt x="7765" y="18340"/>
                    <a:pt x="6104" y="19766"/>
                  </a:cubicBezTo>
                  <a:cubicBezTo>
                    <a:pt x="4442" y="21192"/>
                    <a:pt x="2448" y="21600"/>
                    <a:pt x="1285" y="20785"/>
                  </a:cubicBezTo>
                  <a:cubicBezTo>
                    <a:pt x="122" y="19970"/>
                    <a:pt x="-210" y="17932"/>
                    <a:pt x="122" y="16098"/>
                  </a:cubicBezTo>
                  <a:cubicBezTo>
                    <a:pt x="455" y="14264"/>
                    <a:pt x="1452" y="12634"/>
                    <a:pt x="4276" y="12430"/>
                  </a:cubicBezTo>
                  <a:cubicBezTo>
                    <a:pt x="7101" y="12226"/>
                    <a:pt x="11753" y="13449"/>
                    <a:pt x="14910" y="15079"/>
                  </a:cubicBezTo>
                  <a:cubicBezTo>
                    <a:pt x="18067" y="16709"/>
                    <a:pt x="19728" y="18747"/>
                    <a:pt x="21390" y="207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9" name="Line"/>
            <p:cNvSpPr/>
            <p:nvPr/>
          </p:nvSpPr>
          <p:spPr>
            <a:xfrm>
              <a:off x="12077700" y="5611283"/>
              <a:ext cx="5309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66" h="21600" fill="norm" stroke="1" extrusionOk="0">
                  <a:moveTo>
                    <a:pt x="0" y="0"/>
                  </a:moveTo>
                  <a:cubicBezTo>
                    <a:pt x="8800" y="4215"/>
                    <a:pt x="17600" y="8429"/>
                    <a:pt x="19600" y="12029"/>
                  </a:cubicBezTo>
                  <a:cubicBezTo>
                    <a:pt x="21600" y="15629"/>
                    <a:pt x="16800" y="18615"/>
                    <a:pt x="120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0" name="Line"/>
            <p:cNvSpPr/>
            <p:nvPr/>
          </p:nvSpPr>
          <p:spPr>
            <a:xfrm>
              <a:off x="12109449" y="5522383"/>
              <a:ext cx="889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171" y="5200"/>
                    <a:pt x="12343" y="10400"/>
                    <a:pt x="15943" y="14000"/>
                  </a:cubicBezTo>
                  <a:cubicBezTo>
                    <a:pt x="19543" y="17600"/>
                    <a:pt x="20571" y="19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1" name="Line"/>
            <p:cNvSpPr/>
            <p:nvPr/>
          </p:nvSpPr>
          <p:spPr>
            <a:xfrm>
              <a:off x="12071350" y="5839883"/>
              <a:ext cx="1270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2" name="Line"/>
            <p:cNvSpPr/>
            <p:nvPr/>
          </p:nvSpPr>
          <p:spPr>
            <a:xfrm>
              <a:off x="10140950" y="5545666"/>
              <a:ext cx="164008" cy="300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600" fill="norm" stroke="1" extrusionOk="0">
                  <a:moveTo>
                    <a:pt x="19938" y="1521"/>
                  </a:moveTo>
                  <a:cubicBezTo>
                    <a:pt x="20492" y="761"/>
                    <a:pt x="21046" y="0"/>
                    <a:pt x="21323" y="0"/>
                  </a:cubicBezTo>
                  <a:cubicBezTo>
                    <a:pt x="21600" y="0"/>
                    <a:pt x="21600" y="761"/>
                    <a:pt x="19800" y="3042"/>
                  </a:cubicBezTo>
                  <a:cubicBezTo>
                    <a:pt x="18000" y="5324"/>
                    <a:pt x="14400" y="9127"/>
                    <a:pt x="10800" y="12473"/>
                  </a:cubicBezTo>
                  <a:cubicBezTo>
                    <a:pt x="7200" y="15820"/>
                    <a:pt x="3600" y="1871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3" name="Line"/>
            <p:cNvSpPr/>
            <p:nvPr/>
          </p:nvSpPr>
          <p:spPr>
            <a:xfrm>
              <a:off x="9461500" y="5979583"/>
              <a:ext cx="1460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43" y="2700"/>
                    <a:pt x="14087" y="5400"/>
                    <a:pt x="10487" y="9000"/>
                  </a:cubicBezTo>
                  <a:cubicBezTo>
                    <a:pt x="6887" y="12600"/>
                    <a:pt x="3443" y="171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4" name="Line"/>
            <p:cNvSpPr/>
            <p:nvPr/>
          </p:nvSpPr>
          <p:spPr>
            <a:xfrm>
              <a:off x="3213100" y="6995583"/>
              <a:ext cx="2349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70" y="16800"/>
                    <a:pt x="9341" y="12000"/>
                    <a:pt x="12941" y="8400"/>
                  </a:cubicBezTo>
                  <a:cubicBezTo>
                    <a:pt x="16541" y="4800"/>
                    <a:pt x="1907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5" name="Line"/>
            <p:cNvSpPr/>
            <p:nvPr/>
          </p:nvSpPr>
          <p:spPr>
            <a:xfrm>
              <a:off x="3238500" y="7186083"/>
              <a:ext cx="2159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6" name="Line"/>
            <p:cNvSpPr/>
            <p:nvPr/>
          </p:nvSpPr>
          <p:spPr>
            <a:xfrm>
              <a:off x="4095750" y="6773333"/>
              <a:ext cx="25400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688"/>
                    <a:pt x="7200" y="9377"/>
                    <a:pt x="10800" y="12977"/>
                  </a:cubicBezTo>
                  <a:cubicBezTo>
                    <a:pt x="14400" y="16577"/>
                    <a:pt x="18000" y="1908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7" name="Line"/>
            <p:cNvSpPr/>
            <p:nvPr/>
          </p:nvSpPr>
          <p:spPr>
            <a:xfrm>
              <a:off x="3956050" y="7133276"/>
              <a:ext cx="298450" cy="33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63" fill="norm" stroke="1" extrusionOk="0">
                  <a:moveTo>
                    <a:pt x="0" y="20263"/>
                  </a:moveTo>
                  <a:cubicBezTo>
                    <a:pt x="3830" y="12639"/>
                    <a:pt x="7660" y="5016"/>
                    <a:pt x="11030" y="1839"/>
                  </a:cubicBezTo>
                  <a:cubicBezTo>
                    <a:pt x="14400" y="-1337"/>
                    <a:pt x="17311" y="-66"/>
                    <a:pt x="18996" y="3110"/>
                  </a:cubicBezTo>
                  <a:cubicBezTo>
                    <a:pt x="20681" y="6287"/>
                    <a:pt x="21140" y="11369"/>
                    <a:pt x="21600" y="164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8" name="Line"/>
            <p:cNvSpPr/>
            <p:nvPr/>
          </p:nvSpPr>
          <p:spPr>
            <a:xfrm>
              <a:off x="4012623" y="7302240"/>
              <a:ext cx="191077" cy="208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099" fill="norm" stroke="1" extrusionOk="0">
                  <a:moveTo>
                    <a:pt x="2201" y="454"/>
                  </a:moveTo>
                  <a:cubicBezTo>
                    <a:pt x="1251" y="1310"/>
                    <a:pt x="302" y="2165"/>
                    <a:pt x="64" y="5266"/>
                  </a:cubicBezTo>
                  <a:cubicBezTo>
                    <a:pt x="-173" y="8367"/>
                    <a:pt x="302" y="13714"/>
                    <a:pt x="539" y="16922"/>
                  </a:cubicBezTo>
                  <a:cubicBezTo>
                    <a:pt x="776" y="20130"/>
                    <a:pt x="776" y="21199"/>
                    <a:pt x="895" y="21092"/>
                  </a:cubicBezTo>
                  <a:cubicBezTo>
                    <a:pt x="1014" y="20985"/>
                    <a:pt x="1251" y="19702"/>
                    <a:pt x="1845" y="16815"/>
                  </a:cubicBezTo>
                  <a:cubicBezTo>
                    <a:pt x="2438" y="13928"/>
                    <a:pt x="3387" y="9437"/>
                    <a:pt x="5405" y="6122"/>
                  </a:cubicBezTo>
                  <a:cubicBezTo>
                    <a:pt x="7423" y="2807"/>
                    <a:pt x="10508" y="668"/>
                    <a:pt x="13001" y="134"/>
                  </a:cubicBezTo>
                  <a:cubicBezTo>
                    <a:pt x="15493" y="-401"/>
                    <a:pt x="17392" y="668"/>
                    <a:pt x="18460" y="3449"/>
                  </a:cubicBezTo>
                  <a:cubicBezTo>
                    <a:pt x="19528" y="6229"/>
                    <a:pt x="19765" y="10720"/>
                    <a:pt x="20003" y="13500"/>
                  </a:cubicBezTo>
                  <a:cubicBezTo>
                    <a:pt x="20240" y="16280"/>
                    <a:pt x="20478" y="17349"/>
                    <a:pt x="20715" y="17991"/>
                  </a:cubicBezTo>
                  <a:cubicBezTo>
                    <a:pt x="20952" y="18633"/>
                    <a:pt x="21190" y="18847"/>
                    <a:pt x="21427" y="190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9" name="Line"/>
            <p:cNvSpPr/>
            <p:nvPr/>
          </p:nvSpPr>
          <p:spPr>
            <a:xfrm>
              <a:off x="4483100" y="7103533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0" name="Line"/>
            <p:cNvSpPr/>
            <p:nvPr/>
          </p:nvSpPr>
          <p:spPr>
            <a:xfrm>
              <a:off x="4775200" y="6782804"/>
              <a:ext cx="228600" cy="446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4" fill="norm" stroke="1" extrusionOk="0">
                  <a:moveTo>
                    <a:pt x="0" y="1073"/>
                  </a:moveTo>
                  <a:cubicBezTo>
                    <a:pt x="0" y="563"/>
                    <a:pt x="0" y="54"/>
                    <a:pt x="100" y="54"/>
                  </a:cubicBezTo>
                  <a:cubicBezTo>
                    <a:pt x="200" y="54"/>
                    <a:pt x="400" y="563"/>
                    <a:pt x="1500" y="2652"/>
                  </a:cubicBezTo>
                  <a:cubicBezTo>
                    <a:pt x="2600" y="4741"/>
                    <a:pt x="4600" y="8409"/>
                    <a:pt x="6200" y="11618"/>
                  </a:cubicBezTo>
                  <a:cubicBezTo>
                    <a:pt x="7800" y="14827"/>
                    <a:pt x="9000" y="17578"/>
                    <a:pt x="9800" y="19260"/>
                  </a:cubicBezTo>
                  <a:cubicBezTo>
                    <a:pt x="10600" y="20941"/>
                    <a:pt x="11000" y="21552"/>
                    <a:pt x="11500" y="21501"/>
                  </a:cubicBezTo>
                  <a:cubicBezTo>
                    <a:pt x="12000" y="21450"/>
                    <a:pt x="12600" y="20737"/>
                    <a:pt x="13500" y="18699"/>
                  </a:cubicBezTo>
                  <a:cubicBezTo>
                    <a:pt x="14400" y="16661"/>
                    <a:pt x="15600" y="13299"/>
                    <a:pt x="16600" y="10243"/>
                  </a:cubicBezTo>
                  <a:cubicBezTo>
                    <a:pt x="17600" y="7186"/>
                    <a:pt x="18400" y="4435"/>
                    <a:pt x="19000" y="2652"/>
                  </a:cubicBezTo>
                  <a:cubicBezTo>
                    <a:pt x="19600" y="869"/>
                    <a:pt x="20000" y="54"/>
                    <a:pt x="20400" y="3"/>
                  </a:cubicBezTo>
                  <a:cubicBezTo>
                    <a:pt x="20800" y="-48"/>
                    <a:pt x="21200" y="665"/>
                    <a:pt x="21600" y="13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1" name="Line"/>
            <p:cNvSpPr/>
            <p:nvPr/>
          </p:nvSpPr>
          <p:spPr>
            <a:xfrm>
              <a:off x="4989888" y="6975388"/>
              <a:ext cx="140912" cy="155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0669" fill="norm" stroke="1" extrusionOk="0">
                  <a:moveTo>
                    <a:pt x="17593" y="6884"/>
                  </a:moveTo>
                  <a:cubicBezTo>
                    <a:pt x="17271" y="5481"/>
                    <a:pt x="16949" y="4079"/>
                    <a:pt x="16304" y="2536"/>
                  </a:cubicBezTo>
                  <a:cubicBezTo>
                    <a:pt x="15659" y="993"/>
                    <a:pt x="14692" y="-690"/>
                    <a:pt x="12113" y="292"/>
                  </a:cubicBezTo>
                  <a:cubicBezTo>
                    <a:pt x="9534" y="1274"/>
                    <a:pt x="5343" y="4920"/>
                    <a:pt x="2925" y="8287"/>
                  </a:cubicBezTo>
                  <a:cubicBezTo>
                    <a:pt x="507" y="11653"/>
                    <a:pt x="-138" y="14739"/>
                    <a:pt x="23" y="16842"/>
                  </a:cubicBezTo>
                  <a:cubicBezTo>
                    <a:pt x="184" y="18946"/>
                    <a:pt x="1152" y="20068"/>
                    <a:pt x="2441" y="20489"/>
                  </a:cubicBezTo>
                  <a:cubicBezTo>
                    <a:pt x="3731" y="20910"/>
                    <a:pt x="5343" y="20629"/>
                    <a:pt x="7277" y="19227"/>
                  </a:cubicBezTo>
                  <a:cubicBezTo>
                    <a:pt x="9211" y="17824"/>
                    <a:pt x="11468" y="15300"/>
                    <a:pt x="13080" y="13476"/>
                  </a:cubicBezTo>
                  <a:cubicBezTo>
                    <a:pt x="14692" y="11653"/>
                    <a:pt x="15659" y="10531"/>
                    <a:pt x="16465" y="10811"/>
                  </a:cubicBezTo>
                  <a:cubicBezTo>
                    <a:pt x="17271" y="11092"/>
                    <a:pt x="17916" y="12775"/>
                    <a:pt x="18722" y="14458"/>
                  </a:cubicBezTo>
                  <a:cubicBezTo>
                    <a:pt x="19528" y="16141"/>
                    <a:pt x="20495" y="17824"/>
                    <a:pt x="21462" y="19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2" name="Line"/>
            <p:cNvSpPr/>
            <p:nvPr/>
          </p:nvSpPr>
          <p:spPr>
            <a:xfrm>
              <a:off x="5149849" y="6913033"/>
              <a:ext cx="139701" cy="251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4" fill="norm" stroke="1" extrusionOk="0">
                  <a:moveTo>
                    <a:pt x="0" y="7020"/>
                  </a:moveTo>
                  <a:cubicBezTo>
                    <a:pt x="3273" y="7560"/>
                    <a:pt x="6545" y="8100"/>
                    <a:pt x="9818" y="9810"/>
                  </a:cubicBezTo>
                  <a:cubicBezTo>
                    <a:pt x="13091" y="11520"/>
                    <a:pt x="16364" y="14400"/>
                    <a:pt x="17836" y="16380"/>
                  </a:cubicBezTo>
                  <a:cubicBezTo>
                    <a:pt x="19309" y="18360"/>
                    <a:pt x="18982" y="19440"/>
                    <a:pt x="18000" y="20250"/>
                  </a:cubicBezTo>
                  <a:cubicBezTo>
                    <a:pt x="17018" y="21060"/>
                    <a:pt x="15382" y="21600"/>
                    <a:pt x="14073" y="21240"/>
                  </a:cubicBezTo>
                  <a:cubicBezTo>
                    <a:pt x="12764" y="20880"/>
                    <a:pt x="11782" y="19620"/>
                    <a:pt x="11618" y="16920"/>
                  </a:cubicBezTo>
                  <a:cubicBezTo>
                    <a:pt x="11455" y="14220"/>
                    <a:pt x="12109" y="10080"/>
                    <a:pt x="13909" y="7020"/>
                  </a:cubicBezTo>
                  <a:cubicBezTo>
                    <a:pt x="15709" y="3960"/>
                    <a:pt x="18655" y="19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3" name="Line"/>
            <p:cNvSpPr/>
            <p:nvPr/>
          </p:nvSpPr>
          <p:spPr>
            <a:xfrm>
              <a:off x="5425854" y="6786207"/>
              <a:ext cx="143096" cy="431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3" h="21486" fill="norm" stroke="1" extrusionOk="0">
                  <a:moveTo>
                    <a:pt x="21163" y="3152"/>
                  </a:moveTo>
                  <a:cubicBezTo>
                    <a:pt x="20850" y="2520"/>
                    <a:pt x="20537" y="1888"/>
                    <a:pt x="20067" y="1308"/>
                  </a:cubicBezTo>
                  <a:cubicBezTo>
                    <a:pt x="19598" y="729"/>
                    <a:pt x="18972" y="202"/>
                    <a:pt x="17720" y="44"/>
                  </a:cubicBezTo>
                  <a:cubicBezTo>
                    <a:pt x="16467" y="-114"/>
                    <a:pt x="14589" y="97"/>
                    <a:pt x="11772" y="1625"/>
                  </a:cubicBezTo>
                  <a:cubicBezTo>
                    <a:pt x="8954" y="3152"/>
                    <a:pt x="5198" y="5997"/>
                    <a:pt x="2850" y="8895"/>
                  </a:cubicBezTo>
                  <a:cubicBezTo>
                    <a:pt x="502" y="11792"/>
                    <a:pt x="-437" y="14743"/>
                    <a:pt x="189" y="16850"/>
                  </a:cubicBezTo>
                  <a:cubicBezTo>
                    <a:pt x="815" y="18957"/>
                    <a:pt x="3006" y="20222"/>
                    <a:pt x="5824" y="20854"/>
                  </a:cubicBezTo>
                  <a:cubicBezTo>
                    <a:pt x="8641" y="21486"/>
                    <a:pt x="12085" y="21486"/>
                    <a:pt x="15528" y="21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4" name="Line"/>
            <p:cNvSpPr/>
            <p:nvPr/>
          </p:nvSpPr>
          <p:spPr>
            <a:xfrm>
              <a:off x="5759450" y="6874933"/>
              <a:ext cx="2540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050"/>
                    <a:pt x="7200" y="8100"/>
                    <a:pt x="3600" y="11700"/>
                  </a:cubicBezTo>
                  <a:cubicBezTo>
                    <a:pt x="0" y="15300"/>
                    <a:pt x="0" y="184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5" name="Line"/>
            <p:cNvSpPr/>
            <p:nvPr/>
          </p:nvSpPr>
          <p:spPr>
            <a:xfrm>
              <a:off x="5622080" y="6853766"/>
              <a:ext cx="277070" cy="46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600" fill="norm" stroke="1" extrusionOk="0">
                  <a:moveTo>
                    <a:pt x="802" y="21600"/>
                  </a:moveTo>
                  <a:cubicBezTo>
                    <a:pt x="311" y="17673"/>
                    <a:pt x="-180" y="13745"/>
                    <a:pt x="65" y="10800"/>
                  </a:cubicBezTo>
                  <a:cubicBezTo>
                    <a:pt x="311" y="7855"/>
                    <a:pt x="1293" y="5891"/>
                    <a:pt x="4156" y="3927"/>
                  </a:cubicBezTo>
                  <a:cubicBezTo>
                    <a:pt x="7020" y="1964"/>
                    <a:pt x="11765" y="0"/>
                    <a:pt x="14956" y="0"/>
                  </a:cubicBezTo>
                  <a:cubicBezTo>
                    <a:pt x="18147" y="0"/>
                    <a:pt x="19784" y="1964"/>
                    <a:pt x="21420" y="39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6" name="Line"/>
            <p:cNvSpPr/>
            <p:nvPr/>
          </p:nvSpPr>
          <p:spPr>
            <a:xfrm>
              <a:off x="5613400" y="7154333"/>
              <a:ext cx="2794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20400"/>
                    <a:pt x="7200" y="19200"/>
                    <a:pt x="10800" y="15600"/>
                  </a:cubicBezTo>
                  <a:cubicBezTo>
                    <a:pt x="14400" y="12000"/>
                    <a:pt x="18000" y="6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7" name="Line"/>
            <p:cNvSpPr/>
            <p:nvPr/>
          </p:nvSpPr>
          <p:spPr>
            <a:xfrm>
              <a:off x="6047316" y="6816851"/>
              <a:ext cx="137584" cy="3628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5" fill="norm" stroke="1" extrusionOk="0">
                  <a:moveTo>
                    <a:pt x="21600" y="1928"/>
                  </a:moveTo>
                  <a:cubicBezTo>
                    <a:pt x="20603" y="1303"/>
                    <a:pt x="19606" y="679"/>
                    <a:pt x="18277" y="304"/>
                  </a:cubicBezTo>
                  <a:cubicBezTo>
                    <a:pt x="16948" y="-70"/>
                    <a:pt x="15286" y="-195"/>
                    <a:pt x="12960" y="492"/>
                  </a:cubicBezTo>
                  <a:cubicBezTo>
                    <a:pt x="10634" y="1178"/>
                    <a:pt x="7643" y="2677"/>
                    <a:pt x="4985" y="5049"/>
                  </a:cubicBezTo>
                  <a:cubicBezTo>
                    <a:pt x="2326" y="7421"/>
                    <a:pt x="0" y="10667"/>
                    <a:pt x="0" y="13477"/>
                  </a:cubicBezTo>
                  <a:cubicBezTo>
                    <a:pt x="0" y="16286"/>
                    <a:pt x="2326" y="18658"/>
                    <a:pt x="4486" y="19907"/>
                  </a:cubicBezTo>
                  <a:cubicBezTo>
                    <a:pt x="6646" y="21155"/>
                    <a:pt x="8640" y="21280"/>
                    <a:pt x="10634" y="214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8" name="Line"/>
            <p:cNvSpPr/>
            <p:nvPr/>
          </p:nvSpPr>
          <p:spPr>
            <a:xfrm>
              <a:off x="6235700" y="6862233"/>
              <a:ext cx="177800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86" y="3830"/>
                    <a:pt x="9771" y="7660"/>
                    <a:pt x="13371" y="11260"/>
                  </a:cubicBezTo>
                  <a:cubicBezTo>
                    <a:pt x="16971" y="14860"/>
                    <a:pt x="19286" y="1823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9" name="Line"/>
            <p:cNvSpPr/>
            <p:nvPr/>
          </p:nvSpPr>
          <p:spPr>
            <a:xfrm>
              <a:off x="6280150" y="6849533"/>
              <a:ext cx="15240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00" y="3273"/>
                    <a:pt x="13200" y="6545"/>
                    <a:pt x="9750" y="9491"/>
                  </a:cubicBezTo>
                  <a:cubicBezTo>
                    <a:pt x="6300" y="12436"/>
                    <a:pt x="3600" y="15055"/>
                    <a:pt x="2100" y="17018"/>
                  </a:cubicBezTo>
                  <a:cubicBezTo>
                    <a:pt x="600" y="18982"/>
                    <a:pt x="300" y="202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0" name="Line"/>
            <p:cNvSpPr/>
            <p:nvPr/>
          </p:nvSpPr>
          <p:spPr>
            <a:xfrm>
              <a:off x="6483350" y="7109883"/>
              <a:ext cx="63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1" name="Line"/>
            <p:cNvSpPr/>
            <p:nvPr/>
          </p:nvSpPr>
          <p:spPr>
            <a:xfrm>
              <a:off x="6483350" y="6995583"/>
              <a:ext cx="381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2" name="Line"/>
            <p:cNvSpPr/>
            <p:nvPr/>
          </p:nvSpPr>
          <p:spPr>
            <a:xfrm>
              <a:off x="6623050" y="7014633"/>
              <a:ext cx="1206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3" name="Line"/>
            <p:cNvSpPr/>
            <p:nvPr/>
          </p:nvSpPr>
          <p:spPr>
            <a:xfrm>
              <a:off x="6591299" y="7128933"/>
              <a:ext cx="152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4" name="Line"/>
            <p:cNvSpPr/>
            <p:nvPr/>
          </p:nvSpPr>
          <p:spPr>
            <a:xfrm>
              <a:off x="6872419" y="6925733"/>
              <a:ext cx="17608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1" h="21600" fill="norm" stroke="1" extrusionOk="0">
                  <a:moveTo>
                    <a:pt x="18305" y="0"/>
                  </a:moveTo>
                  <a:cubicBezTo>
                    <a:pt x="18305" y="2323"/>
                    <a:pt x="18305" y="4645"/>
                    <a:pt x="16505" y="7781"/>
                  </a:cubicBezTo>
                  <a:cubicBezTo>
                    <a:pt x="14705" y="10916"/>
                    <a:pt x="11105" y="14865"/>
                    <a:pt x="8534" y="17071"/>
                  </a:cubicBezTo>
                  <a:cubicBezTo>
                    <a:pt x="5962" y="19277"/>
                    <a:pt x="4420" y="19742"/>
                    <a:pt x="3005" y="18929"/>
                  </a:cubicBezTo>
                  <a:cubicBezTo>
                    <a:pt x="1591" y="18116"/>
                    <a:pt x="305" y="16026"/>
                    <a:pt x="48" y="14516"/>
                  </a:cubicBezTo>
                  <a:cubicBezTo>
                    <a:pt x="-209" y="13006"/>
                    <a:pt x="562" y="12077"/>
                    <a:pt x="2362" y="11613"/>
                  </a:cubicBezTo>
                  <a:cubicBezTo>
                    <a:pt x="4162" y="11148"/>
                    <a:pt x="6991" y="11148"/>
                    <a:pt x="10334" y="12890"/>
                  </a:cubicBezTo>
                  <a:cubicBezTo>
                    <a:pt x="13677" y="14632"/>
                    <a:pt x="17534" y="18116"/>
                    <a:pt x="213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5" name="Line"/>
            <p:cNvSpPr/>
            <p:nvPr/>
          </p:nvSpPr>
          <p:spPr>
            <a:xfrm>
              <a:off x="7099300" y="6779120"/>
              <a:ext cx="109927" cy="426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3" h="21522" fill="norm" stroke="1" extrusionOk="0">
                  <a:moveTo>
                    <a:pt x="0" y="350"/>
                  </a:moveTo>
                  <a:cubicBezTo>
                    <a:pt x="2000" y="136"/>
                    <a:pt x="4000" y="-78"/>
                    <a:pt x="5800" y="29"/>
                  </a:cubicBezTo>
                  <a:cubicBezTo>
                    <a:pt x="7600" y="136"/>
                    <a:pt x="9200" y="564"/>
                    <a:pt x="12000" y="2488"/>
                  </a:cubicBezTo>
                  <a:cubicBezTo>
                    <a:pt x="14800" y="4413"/>
                    <a:pt x="18800" y="7835"/>
                    <a:pt x="20200" y="10829"/>
                  </a:cubicBezTo>
                  <a:cubicBezTo>
                    <a:pt x="21600" y="13823"/>
                    <a:pt x="20400" y="16389"/>
                    <a:pt x="17000" y="18100"/>
                  </a:cubicBezTo>
                  <a:cubicBezTo>
                    <a:pt x="13600" y="19811"/>
                    <a:pt x="8000" y="20667"/>
                    <a:pt x="2400" y="21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6" name="Line"/>
            <p:cNvSpPr/>
            <p:nvPr/>
          </p:nvSpPr>
          <p:spPr>
            <a:xfrm>
              <a:off x="7207250" y="6728883"/>
              <a:ext cx="139105" cy="577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5" h="21600" fill="norm" stroke="1" extrusionOk="0">
                  <a:moveTo>
                    <a:pt x="12388" y="0"/>
                  </a:moveTo>
                  <a:cubicBezTo>
                    <a:pt x="15882" y="2295"/>
                    <a:pt x="19376" y="4589"/>
                    <a:pt x="20488" y="6923"/>
                  </a:cubicBezTo>
                  <a:cubicBezTo>
                    <a:pt x="21600" y="9257"/>
                    <a:pt x="20329" y="11631"/>
                    <a:pt x="16518" y="14084"/>
                  </a:cubicBezTo>
                  <a:cubicBezTo>
                    <a:pt x="12706" y="16536"/>
                    <a:pt x="6353" y="190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7" name="Line"/>
            <p:cNvSpPr/>
            <p:nvPr/>
          </p:nvSpPr>
          <p:spPr>
            <a:xfrm>
              <a:off x="7537450" y="7052733"/>
              <a:ext cx="1651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8" name="Line"/>
            <p:cNvSpPr/>
            <p:nvPr/>
          </p:nvSpPr>
          <p:spPr>
            <a:xfrm>
              <a:off x="7543799" y="7154333"/>
              <a:ext cx="1905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9" name="Line"/>
            <p:cNvSpPr/>
            <p:nvPr/>
          </p:nvSpPr>
          <p:spPr>
            <a:xfrm>
              <a:off x="8141611" y="6786033"/>
              <a:ext cx="24489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600" fill="norm" stroke="1" extrusionOk="0">
                  <a:moveTo>
                    <a:pt x="20825" y="0"/>
                  </a:moveTo>
                  <a:cubicBezTo>
                    <a:pt x="13625" y="480"/>
                    <a:pt x="6425" y="960"/>
                    <a:pt x="2825" y="2960"/>
                  </a:cubicBezTo>
                  <a:cubicBezTo>
                    <a:pt x="-775" y="4960"/>
                    <a:pt x="-775" y="8480"/>
                    <a:pt x="1925" y="11840"/>
                  </a:cubicBezTo>
                  <a:cubicBezTo>
                    <a:pt x="4625" y="15200"/>
                    <a:pt x="10025" y="18400"/>
                    <a:pt x="154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0" name="Line"/>
            <p:cNvSpPr/>
            <p:nvPr/>
          </p:nvSpPr>
          <p:spPr>
            <a:xfrm>
              <a:off x="7981950" y="7141633"/>
              <a:ext cx="2222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3" y="14400"/>
                    <a:pt x="10286" y="7200"/>
                    <a:pt x="13886" y="3600"/>
                  </a:cubicBezTo>
                  <a:cubicBezTo>
                    <a:pt x="17486" y="0"/>
                    <a:pt x="1954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1" name="Line"/>
            <p:cNvSpPr/>
            <p:nvPr/>
          </p:nvSpPr>
          <p:spPr>
            <a:xfrm>
              <a:off x="8058150" y="7266206"/>
              <a:ext cx="158750" cy="192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3" fill="norm" stroke="1" extrusionOk="0">
                  <a:moveTo>
                    <a:pt x="0" y="5144"/>
                  </a:moveTo>
                  <a:cubicBezTo>
                    <a:pt x="0" y="9789"/>
                    <a:pt x="0" y="14434"/>
                    <a:pt x="0" y="17337"/>
                  </a:cubicBezTo>
                  <a:cubicBezTo>
                    <a:pt x="0" y="20241"/>
                    <a:pt x="0" y="21402"/>
                    <a:pt x="288" y="21054"/>
                  </a:cubicBezTo>
                  <a:cubicBezTo>
                    <a:pt x="576" y="20705"/>
                    <a:pt x="1152" y="18847"/>
                    <a:pt x="2304" y="15596"/>
                  </a:cubicBezTo>
                  <a:cubicBezTo>
                    <a:pt x="3456" y="12344"/>
                    <a:pt x="5184" y="7699"/>
                    <a:pt x="6912" y="4679"/>
                  </a:cubicBezTo>
                  <a:cubicBezTo>
                    <a:pt x="8640" y="1660"/>
                    <a:pt x="10368" y="267"/>
                    <a:pt x="12528" y="34"/>
                  </a:cubicBezTo>
                  <a:cubicBezTo>
                    <a:pt x="14688" y="-198"/>
                    <a:pt x="17280" y="731"/>
                    <a:pt x="18864" y="3634"/>
                  </a:cubicBezTo>
                  <a:cubicBezTo>
                    <a:pt x="20448" y="6537"/>
                    <a:pt x="21024" y="11415"/>
                    <a:pt x="21600" y="162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2" name="Line"/>
            <p:cNvSpPr/>
            <p:nvPr/>
          </p:nvSpPr>
          <p:spPr>
            <a:xfrm>
              <a:off x="8413750" y="7071783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3" name="Line"/>
            <p:cNvSpPr/>
            <p:nvPr/>
          </p:nvSpPr>
          <p:spPr>
            <a:xfrm>
              <a:off x="8699500" y="6839606"/>
              <a:ext cx="160450" cy="500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481" fill="norm" stroke="1" extrusionOk="0">
                  <a:moveTo>
                    <a:pt x="0" y="6415"/>
                  </a:moveTo>
                  <a:cubicBezTo>
                    <a:pt x="842" y="7232"/>
                    <a:pt x="1683" y="8049"/>
                    <a:pt x="1964" y="10182"/>
                  </a:cubicBezTo>
                  <a:cubicBezTo>
                    <a:pt x="2244" y="12315"/>
                    <a:pt x="1964" y="15763"/>
                    <a:pt x="1823" y="17715"/>
                  </a:cubicBezTo>
                  <a:cubicBezTo>
                    <a:pt x="1683" y="19666"/>
                    <a:pt x="1683" y="20120"/>
                    <a:pt x="1543" y="20573"/>
                  </a:cubicBezTo>
                  <a:cubicBezTo>
                    <a:pt x="1403" y="21027"/>
                    <a:pt x="1122" y="21481"/>
                    <a:pt x="982" y="21481"/>
                  </a:cubicBezTo>
                  <a:cubicBezTo>
                    <a:pt x="842" y="21481"/>
                    <a:pt x="842" y="21027"/>
                    <a:pt x="842" y="19076"/>
                  </a:cubicBezTo>
                  <a:cubicBezTo>
                    <a:pt x="842" y="17125"/>
                    <a:pt x="842" y="13676"/>
                    <a:pt x="1823" y="10681"/>
                  </a:cubicBezTo>
                  <a:cubicBezTo>
                    <a:pt x="2805" y="7686"/>
                    <a:pt x="4769" y="5145"/>
                    <a:pt x="6732" y="3420"/>
                  </a:cubicBezTo>
                  <a:cubicBezTo>
                    <a:pt x="8696" y="1696"/>
                    <a:pt x="10660" y="789"/>
                    <a:pt x="12343" y="335"/>
                  </a:cubicBezTo>
                  <a:cubicBezTo>
                    <a:pt x="14026" y="-119"/>
                    <a:pt x="15429" y="-119"/>
                    <a:pt x="17112" y="380"/>
                  </a:cubicBezTo>
                  <a:cubicBezTo>
                    <a:pt x="18795" y="879"/>
                    <a:pt x="20758" y="1878"/>
                    <a:pt x="21179" y="3284"/>
                  </a:cubicBezTo>
                  <a:cubicBezTo>
                    <a:pt x="21600" y="4691"/>
                    <a:pt x="20478" y="6506"/>
                    <a:pt x="17392" y="7686"/>
                  </a:cubicBezTo>
                  <a:cubicBezTo>
                    <a:pt x="14306" y="8866"/>
                    <a:pt x="9257" y="9410"/>
                    <a:pt x="5891" y="9592"/>
                  </a:cubicBezTo>
                  <a:cubicBezTo>
                    <a:pt x="2525" y="9773"/>
                    <a:pt x="842" y="9592"/>
                    <a:pt x="701" y="9456"/>
                  </a:cubicBezTo>
                  <a:cubicBezTo>
                    <a:pt x="561" y="9320"/>
                    <a:pt x="1964" y="9229"/>
                    <a:pt x="3366" y="9229"/>
                  </a:cubicBezTo>
                  <a:cubicBezTo>
                    <a:pt x="4769" y="9229"/>
                    <a:pt x="6171" y="9320"/>
                    <a:pt x="7574" y="9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4" name="Line"/>
            <p:cNvSpPr/>
            <p:nvPr/>
          </p:nvSpPr>
          <p:spPr>
            <a:xfrm>
              <a:off x="8883650" y="7071783"/>
              <a:ext cx="10160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00" y="4114"/>
                    <a:pt x="9000" y="8229"/>
                    <a:pt x="12600" y="11829"/>
                  </a:cubicBezTo>
                  <a:cubicBezTo>
                    <a:pt x="16200" y="15429"/>
                    <a:pt x="18900" y="185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5" name="Line"/>
            <p:cNvSpPr/>
            <p:nvPr/>
          </p:nvSpPr>
          <p:spPr>
            <a:xfrm>
              <a:off x="8896349" y="7065433"/>
              <a:ext cx="1143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880"/>
                    <a:pt x="14400" y="5760"/>
                    <a:pt x="10800" y="9360"/>
                  </a:cubicBezTo>
                  <a:cubicBezTo>
                    <a:pt x="7200" y="12960"/>
                    <a:pt x="3600" y="172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6" name="Line"/>
            <p:cNvSpPr/>
            <p:nvPr/>
          </p:nvSpPr>
          <p:spPr>
            <a:xfrm>
              <a:off x="9074584" y="6868020"/>
              <a:ext cx="94816" cy="248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4" h="21466" fill="norm" stroke="1" extrusionOk="0">
                  <a:moveTo>
                    <a:pt x="21034" y="598"/>
                  </a:moveTo>
                  <a:cubicBezTo>
                    <a:pt x="18217" y="232"/>
                    <a:pt x="15399" y="-134"/>
                    <a:pt x="13051" y="49"/>
                  </a:cubicBezTo>
                  <a:cubicBezTo>
                    <a:pt x="10704" y="232"/>
                    <a:pt x="8825" y="964"/>
                    <a:pt x="6477" y="3985"/>
                  </a:cubicBezTo>
                  <a:cubicBezTo>
                    <a:pt x="4130" y="7005"/>
                    <a:pt x="1312" y="12313"/>
                    <a:pt x="373" y="15425"/>
                  </a:cubicBezTo>
                  <a:cubicBezTo>
                    <a:pt x="-566" y="18537"/>
                    <a:pt x="373" y="19452"/>
                    <a:pt x="2017" y="20093"/>
                  </a:cubicBezTo>
                  <a:cubicBezTo>
                    <a:pt x="3660" y="20734"/>
                    <a:pt x="6008" y="21100"/>
                    <a:pt x="8356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7" name="Line"/>
            <p:cNvSpPr/>
            <p:nvPr/>
          </p:nvSpPr>
          <p:spPr>
            <a:xfrm>
              <a:off x="9178835" y="6906683"/>
              <a:ext cx="136615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355" fill="norm" stroke="1" extrusionOk="0">
                  <a:moveTo>
                    <a:pt x="21448" y="0"/>
                  </a:moveTo>
                  <a:cubicBezTo>
                    <a:pt x="18790" y="4909"/>
                    <a:pt x="16131" y="9818"/>
                    <a:pt x="13805" y="13255"/>
                  </a:cubicBezTo>
                  <a:cubicBezTo>
                    <a:pt x="11479" y="16691"/>
                    <a:pt x="9485" y="18655"/>
                    <a:pt x="7657" y="19882"/>
                  </a:cubicBezTo>
                  <a:cubicBezTo>
                    <a:pt x="5830" y="21109"/>
                    <a:pt x="4168" y="21600"/>
                    <a:pt x="2673" y="20741"/>
                  </a:cubicBezTo>
                  <a:cubicBezTo>
                    <a:pt x="1177" y="19882"/>
                    <a:pt x="-152" y="17673"/>
                    <a:pt x="14" y="15586"/>
                  </a:cubicBezTo>
                  <a:cubicBezTo>
                    <a:pt x="180" y="13500"/>
                    <a:pt x="1842" y="11536"/>
                    <a:pt x="3503" y="10677"/>
                  </a:cubicBezTo>
                  <a:cubicBezTo>
                    <a:pt x="5165" y="9818"/>
                    <a:pt x="6826" y="10064"/>
                    <a:pt x="9485" y="12027"/>
                  </a:cubicBezTo>
                  <a:cubicBezTo>
                    <a:pt x="12143" y="13991"/>
                    <a:pt x="15799" y="17673"/>
                    <a:pt x="19454" y="213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8" name="Line"/>
            <p:cNvSpPr/>
            <p:nvPr/>
          </p:nvSpPr>
          <p:spPr>
            <a:xfrm>
              <a:off x="9391650" y="6849533"/>
              <a:ext cx="63167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44" h="21600" fill="norm" stroke="1" extrusionOk="0">
                  <a:moveTo>
                    <a:pt x="0" y="960"/>
                  </a:moveTo>
                  <a:cubicBezTo>
                    <a:pt x="2700" y="480"/>
                    <a:pt x="5400" y="0"/>
                    <a:pt x="8100" y="0"/>
                  </a:cubicBezTo>
                  <a:cubicBezTo>
                    <a:pt x="10800" y="0"/>
                    <a:pt x="13500" y="480"/>
                    <a:pt x="16200" y="2160"/>
                  </a:cubicBezTo>
                  <a:cubicBezTo>
                    <a:pt x="18900" y="3840"/>
                    <a:pt x="21600" y="6720"/>
                    <a:pt x="19237" y="10160"/>
                  </a:cubicBezTo>
                  <a:cubicBezTo>
                    <a:pt x="16875" y="13600"/>
                    <a:pt x="9450" y="17600"/>
                    <a:pt x="20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9" name="Line"/>
            <p:cNvSpPr/>
            <p:nvPr/>
          </p:nvSpPr>
          <p:spPr>
            <a:xfrm>
              <a:off x="9582150" y="7084483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0" name="Line"/>
            <p:cNvSpPr/>
            <p:nvPr/>
          </p:nvSpPr>
          <p:spPr>
            <a:xfrm>
              <a:off x="9902116" y="6798800"/>
              <a:ext cx="124534" cy="387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1" h="21479" fill="norm" stroke="1" extrusionOk="0">
                  <a:moveTo>
                    <a:pt x="21181" y="4575"/>
                  </a:moveTo>
                  <a:cubicBezTo>
                    <a:pt x="20101" y="3166"/>
                    <a:pt x="19021" y="1757"/>
                    <a:pt x="17581" y="936"/>
                  </a:cubicBezTo>
                  <a:cubicBezTo>
                    <a:pt x="16141" y="114"/>
                    <a:pt x="14341" y="-121"/>
                    <a:pt x="12721" y="55"/>
                  </a:cubicBezTo>
                  <a:cubicBezTo>
                    <a:pt x="11101" y="231"/>
                    <a:pt x="9661" y="818"/>
                    <a:pt x="7501" y="2696"/>
                  </a:cubicBezTo>
                  <a:cubicBezTo>
                    <a:pt x="5341" y="4575"/>
                    <a:pt x="2461" y="7744"/>
                    <a:pt x="1021" y="10503"/>
                  </a:cubicBezTo>
                  <a:cubicBezTo>
                    <a:pt x="-419" y="13262"/>
                    <a:pt x="-419" y="15609"/>
                    <a:pt x="1561" y="17370"/>
                  </a:cubicBezTo>
                  <a:cubicBezTo>
                    <a:pt x="3541" y="19131"/>
                    <a:pt x="7501" y="20305"/>
                    <a:pt x="11461" y="21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1" name="Line"/>
            <p:cNvSpPr/>
            <p:nvPr/>
          </p:nvSpPr>
          <p:spPr>
            <a:xfrm>
              <a:off x="10093589" y="6925733"/>
              <a:ext cx="34662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6" h="21600" fill="norm" stroke="1" extrusionOk="0">
                  <a:moveTo>
                    <a:pt x="9371" y="0"/>
                  </a:moveTo>
                  <a:cubicBezTo>
                    <a:pt x="5559" y="4476"/>
                    <a:pt x="1747" y="8951"/>
                    <a:pt x="477" y="12259"/>
                  </a:cubicBezTo>
                  <a:cubicBezTo>
                    <a:pt x="-794" y="15568"/>
                    <a:pt x="477" y="17708"/>
                    <a:pt x="4288" y="19070"/>
                  </a:cubicBezTo>
                  <a:cubicBezTo>
                    <a:pt x="8100" y="20432"/>
                    <a:pt x="14453" y="21016"/>
                    <a:pt x="2080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2" name="Line"/>
            <p:cNvSpPr/>
            <p:nvPr/>
          </p:nvSpPr>
          <p:spPr>
            <a:xfrm>
              <a:off x="10198100" y="7090833"/>
              <a:ext cx="1968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3" name="Line"/>
            <p:cNvSpPr/>
            <p:nvPr/>
          </p:nvSpPr>
          <p:spPr>
            <a:xfrm>
              <a:off x="10607827" y="6855950"/>
              <a:ext cx="119954" cy="51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7" h="21509" fill="norm" stroke="1" extrusionOk="0">
                  <a:moveTo>
                    <a:pt x="2720" y="8725"/>
                  </a:moveTo>
                  <a:cubicBezTo>
                    <a:pt x="2354" y="11458"/>
                    <a:pt x="1988" y="14191"/>
                    <a:pt x="1622" y="16175"/>
                  </a:cubicBezTo>
                  <a:cubicBezTo>
                    <a:pt x="1255" y="18159"/>
                    <a:pt x="889" y="19393"/>
                    <a:pt x="706" y="20231"/>
                  </a:cubicBezTo>
                  <a:cubicBezTo>
                    <a:pt x="523" y="21068"/>
                    <a:pt x="523" y="21509"/>
                    <a:pt x="340" y="21509"/>
                  </a:cubicBezTo>
                  <a:cubicBezTo>
                    <a:pt x="157" y="21509"/>
                    <a:pt x="-209" y="21068"/>
                    <a:pt x="157" y="19349"/>
                  </a:cubicBezTo>
                  <a:cubicBezTo>
                    <a:pt x="523" y="17630"/>
                    <a:pt x="1622" y="14632"/>
                    <a:pt x="2903" y="11767"/>
                  </a:cubicBezTo>
                  <a:cubicBezTo>
                    <a:pt x="4184" y="8902"/>
                    <a:pt x="5649" y="6169"/>
                    <a:pt x="6930" y="4273"/>
                  </a:cubicBezTo>
                  <a:cubicBezTo>
                    <a:pt x="8211" y="2378"/>
                    <a:pt x="9310" y="1320"/>
                    <a:pt x="10774" y="702"/>
                  </a:cubicBezTo>
                  <a:cubicBezTo>
                    <a:pt x="12238" y="85"/>
                    <a:pt x="14069" y="-91"/>
                    <a:pt x="15533" y="41"/>
                  </a:cubicBezTo>
                  <a:cubicBezTo>
                    <a:pt x="16998" y="173"/>
                    <a:pt x="18096" y="614"/>
                    <a:pt x="19194" y="1981"/>
                  </a:cubicBezTo>
                  <a:cubicBezTo>
                    <a:pt x="20293" y="3347"/>
                    <a:pt x="21391" y="5640"/>
                    <a:pt x="20293" y="7315"/>
                  </a:cubicBezTo>
                  <a:cubicBezTo>
                    <a:pt x="19194" y="8990"/>
                    <a:pt x="15899" y="10048"/>
                    <a:pt x="13154" y="10665"/>
                  </a:cubicBezTo>
                  <a:cubicBezTo>
                    <a:pt x="10408" y="11282"/>
                    <a:pt x="8211" y="11458"/>
                    <a:pt x="6381" y="11414"/>
                  </a:cubicBezTo>
                  <a:cubicBezTo>
                    <a:pt x="4550" y="11370"/>
                    <a:pt x="3086" y="11106"/>
                    <a:pt x="1622" y="108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4" name="Line"/>
            <p:cNvSpPr/>
            <p:nvPr/>
          </p:nvSpPr>
          <p:spPr>
            <a:xfrm>
              <a:off x="10725150" y="7090833"/>
              <a:ext cx="11430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00" y="6000"/>
                    <a:pt x="11200" y="12000"/>
                    <a:pt x="14800" y="15600"/>
                  </a:cubicBezTo>
                  <a:cubicBezTo>
                    <a:pt x="18400" y="19200"/>
                    <a:pt x="20000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5" name="Line"/>
            <p:cNvSpPr/>
            <p:nvPr/>
          </p:nvSpPr>
          <p:spPr>
            <a:xfrm>
              <a:off x="10718799" y="7090833"/>
              <a:ext cx="952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5400"/>
                    <a:pt x="10080" y="10800"/>
                    <a:pt x="6480" y="14400"/>
                  </a:cubicBezTo>
                  <a:cubicBezTo>
                    <a:pt x="2880" y="18000"/>
                    <a:pt x="144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6" name="Line"/>
            <p:cNvSpPr/>
            <p:nvPr/>
          </p:nvSpPr>
          <p:spPr>
            <a:xfrm>
              <a:off x="10883900" y="6901275"/>
              <a:ext cx="133350" cy="259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2" fill="norm" stroke="1" extrusionOk="0">
                  <a:moveTo>
                    <a:pt x="21600" y="976"/>
                  </a:moveTo>
                  <a:cubicBezTo>
                    <a:pt x="20229" y="449"/>
                    <a:pt x="18857" y="-78"/>
                    <a:pt x="17143" y="10"/>
                  </a:cubicBezTo>
                  <a:cubicBezTo>
                    <a:pt x="15429" y="98"/>
                    <a:pt x="13371" y="800"/>
                    <a:pt x="10457" y="3522"/>
                  </a:cubicBezTo>
                  <a:cubicBezTo>
                    <a:pt x="7543" y="6244"/>
                    <a:pt x="3771" y="10985"/>
                    <a:pt x="1886" y="13795"/>
                  </a:cubicBezTo>
                  <a:cubicBezTo>
                    <a:pt x="0" y="16605"/>
                    <a:pt x="0" y="17483"/>
                    <a:pt x="0" y="18449"/>
                  </a:cubicBezTo>
                  <a:cubicBezTo>
                    <a:pt x="0" y="19415"/>
                    <a:pt x="0" y="20468"/>
                    <a:pt x="1714" y="20995"/>
                  </a:cubicBezTo>
                  <a:cubicBezTo>
                    <a:pt x="3429" y="21522"/>
                    <a:pt x="6857" y="21522"/>
                    <a:pt x="10286" y="21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7" name="Line"/>
            <p:cNvSpPr/>
            <p:nvPr/>
          </p:nvSpPr>
          <p:spPr>
            <a:xfrm>
              <a:off x="11011693" y="6951133"/>
              <a:ext cx="145257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600" fill="norm" stroke="1" extrusionOk="0">
                  <a:moveTo>
                    <a:pt x="21483" y="0"/>
                  </a:moveTo>
                  <a:cubicBezTo>
                    <a:pt x="18979" y="3840"/>
                    <a:pt x="16474" y="7680"/>
                    <a:pt x="14126" y="10800"/>
                  </a:cubicBezTo>
                  <a:cubicBezTo>
                    <a:pt x="11779" y="13920"/>
                    <a:pt x="9587" y="16320"/>
                    <a:pt x="7709" y="17760"/>
                  </a:cubicBezTo>
                  <a:cubicBezTo>
                    <a:pt x="5831" y="19200"/>
                    <a:pt x="4266" y="19680"/>
                    <a:pt x="3013" y="19440"/>
                  </a:cubicBezTo>
                  <a:cubicBezTo>
                    <a:pt x="1761" y="19200"/>
                    <a:pt x="822" y="18240"/>
                    <a:pt x="353" y="17160"/>
                  </a:cubicBezTo>
                  <a:cubicBezTo>
                    <a:pt x="-117" y="16080"/>
                    <a:pt x="-117" y="14880"/>
                    <a:pt x="353" y="13440"/>
                  </a:cubicBezTo>
                  <a:cubicBezTo>
                    <a:pt x="822" y="12000"/>
                    <a:pt x="1761" y="10320"/>
                    <a:pt x="3796" y="9960"/>
                  </a:cubicBezTo>
                  <a:cubicBezTo>
                    <a:pt x="5831" y="9600"/>
                    <a:pt x="8961" y="10560"/>
                    <a:pt x="11935" y="12720"/>
                  </a:cubicBezTo>
                  <a:cubicBezTo>
                    <a:pt x="14909" y="14880"/>
                    <a:pt x="17726" y="18240"/>
                    <a:pt x="2054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8" name="Line"/>
            <p:cNvSpPr/>
            <p:nvPr/>
          </p:nvSpPr>
          <p:spPr>
            <a:xfrm>
              <a:off x="11220449" y="6900333"/>
              <a:ext cx="80845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1600" fill="norm" stroke="1" extrusionOk="0">
                  <a:moveTo>
                    <a:pt x="0" y="0"/>
                  </a:moveTo>
                  <a:cubicBezTo>
                    <a:pt x="4985" y="1120"/>
                    <a:pt x="9969" y="2240"/>
                    <a:pt x="13846" y="4640"/>
                  </a:cubicBezTo>
                  <a:cubicBezTo>
                    <a:pt x="17723" y="7040"/>
                    <a:pt x="20492" y="10720"/>
                    <a:pt x="21046" y="13520"/>
                  </a:cubicBezTo>
                  <a:cubicBezTo>
                    <a:pt x="21600" y="16320"/>
                    <a:pt x="19938" y="18240"/>
                    <a:pt x="17723" y="19440"/>
                  </a:cubicBezTo>
                  <a:cubicBezTo>
                    <a:pt x="15508" y="20640"/>
                    <a:pt x="12738" y="21120"/>
                    <a:pt x="996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9" name="Line"/>
            <p:cNvSpPr/>
            <p:nvPr/>
          </p:nvSpPr>
          <p:spPr>
            <a:xfrm>
              <a:off x="11264900" y="6830483"/>
              <a:ext cx="161145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6" h="21600" fill="norm" stroke="1" extrusionOk="0">
                  <a:moveTo>
                    <a:pt x="13944" y="0"/>
                  </a:moveTo>
                  <a:cubicBezTo>
                    <a:pt x="16132" y="1578"/>
                    <a:pt x="18319" y="3156"/>
                    <a:pt x="19686" y="5523"/>
                  </a:cubicBezTo>
                  <a:cubicBezTo>
                    <a:pt x="21053" y="7890"/>
                    <a:pt x="21600" y="11047"/>
                    <a:pt x="18866" y="13808"/>
                  </a:cubicBezTo>
                  <a:cubicBezTo>
                    <a:pt x="16132" y="16570"/>
                    <a:pt x="10116" y="18937"/>
                    <a:pt x="6425" y="20170"/>
                  </a:cubicBezTo>
                  <a:cubicBezTo>
                    <a:pt x="2734" y="21403"/>
                    <a:pt x="1367" y="2150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0" name="Line"/>
            <p:cNvSpPr/>
            <p:nvPr/>
          </p:nvSpPr>
          <p:spPr>
            <a:xfrm>
              <a:off x="7842250" y="6564311"/>
              <a:ext cx="110628" cy="1148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550" fill="norm" stroke="1" extrusionOk="0">
                  <a:moveTo>
                    <a:pt x="19562" y="704"/>
                  </a:moveTo>
                  <a:cubicBezTo>
                    <a:pt x="19562" y="387"/>
                    <a:pt x="19562" y="69"/>
                    <a:pt x="19562" y="10"/>
                  </a:cubicBezTo>
                  <a:cubicBezTo>
                    <a:pt x="19562" y="-50"/>
                    <a:pt x="19562" y="149"/>
                    <a:pt x="19766" y="863"/>
                  </a:cubicBezTo>
                  <a:cubicBezTo>
                    <a:pt x="19970" y="1578"/>
                    <a:pt x="20377" y="2809"/>
                    <a:pt x="20785" y="4139"/>
                  </a:cubicBezTo>
                  <a:cubicBezTo>
                    <a:pt x="21192" y="5469"/>
                    <a:pt x="21600" y="6899"/>
                    <a:pt x="20989" y="8229"/>
                  </a:cubicBezTo>
                  <a:cubicBezTo>
                    <a:pt x="20377" y="9559"/>
                    <a:pt x="18747" y="10790"/>
                    <a:pt x="16506" y="12060"/>
                  </a:cubicBezTo>
                  <a:cubicBezTo>
                    <a:pt x="14264" y="13331"/>
                    <a:pt x="11411" y="14641"/>
                    <a:pt x="8558" y="15971"/>
                  </a:cubicBezTo>
                  <a:cubicBezTo>
                    <a:pt x="5706" y="17301"/>
                    <a:pt x="2853" y="18651"/>
                    <a:pt x="1426" y="19585"/>
                  </a:cubicBezTo>
                  <a:cubicBezTo>
                    <a:pt x="0" y="20518"/>
                    <a:pt x="0" y="21034"/>
                    <a:pt x="0" y="21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1" name="Line"/>
            <p:cNvSpPr/>
            <p:nvPr/>
          </p:nvSpPr>
          <p:spPr>
            <a:xfrm>
              <a:off x="7543800" y="6554804"/>
              <a:ext cx="4197350" cy="1335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0" fill="norm" stroke="1" extrusionOk="0">
                  <a:moveTo>
                    <a:pt x="1830" y="863"/>
                  </a:moveTo>
                  <a:cubicBezTo>
                    <a:pt x="2059" y="658"/>
                    <a:pt x="2287" y="452"/>
                    <a:pt x="2582" y="316"/>
                  </a:cubicBezTo>
                  <a:cubicBezTo>
                    <a:pt x="2876" y="179"/>
                    <a:pt x="3235" y="111"/>
                    <a:pt x="3584" y="59"/>
                  </a:cubicBezTo>
                  <a:cubicBezTo>
                    <a:pt x="3932" y="8"/>
                    <a:pt x="4270" y="-26"/>
                    <a:pt x="4640" y="25"/>
                  </a:cubicBezTo>
                  <a:cubicBezTo>
                    <a:pt x="5011" y="77"/>
                    <a:pt x="5414" y="213"/>
                    <a:pt x="5795" y="333"/>
                  </a:cubicBezTo>
                  <a:cubicBezTo>
                    <a:pt x="6176" y="452"/>
                    <a:pt x="6536" y="555"/>
                    <a:pt x="6939" y="623"/>
                  </a:cubicBezTo>
                  <a:cubicBezTo>
                    <a:pt x="7342" y="692"/>
                    <a:pt x="7788" y="726"/>
                    <a:pt x="8235" y="760"/>
                  </a:cubicBezTo>
                  <a:cubicBezTo>
                    <a:pt x="8681" y="794"/>
                    <a:pt x="9128" y="828"/>
                    <a:pt x="9575" y="863"/>
                  </a:cubicBezTo>
                  <a:cubicBezTo>
                    <a:pt x="10021" y="897"/>
                    <a:pt x="10468" y="931"/>
                    <a:pt x="10882" y="965"/>
                  </a:cubicBezTo>
                  <a:cubicBezTo>
                    <a:pt x="11296" y="999"/>
                    <a:pt x="11677" y="1033"/>
                    <a:pt x="12080" y="1068"/>
                  </a:cubicBezTo>
                  <a:cubicBezTo>
                    <a:pt x="12483" y="1102"/>
                    <a:pt x="12908" y="1136"/>
                    <a:pt x="13333" y="1170"/>
                  </a:cubicBezTo>
                  <a:cubicBezTo>
                    <a:pt x="13757" y="1204"/>
                    <a:pt x="14182" y="1239"/>
                    <a:pt x="14602" y="1290"/>
                  </a:cubicBezTo>
                  <a:cubicBezTo>
                    <a:pt x="15021" y="1341"/>
                    <a:pt x="15435" y="1409"/>
                    <a:pt x="15876" y="1461"/>
                  </a:cubicBezTo>
                  <a:cubicBezTo>
                    <a:pt x="16317" y="1512"/>
                    <a:pt x="16785" y="1546"/>
                    <a:pt x="17221" y="1580"/>
                  </a:cubicBezTo>
                  <a:cubicBezTo>
                    <a:pt x="17657" y="1615"/>
                    <a:pt x="18060" y="1649"/>
                    <a:pt x="18479" y="1683"/>
                  </a:cubicBezTo>
                  <a:cubicBezTo>
                    <a:pt x="18899" y="1717"/>
                    <a:pt x="19334" y="1751"/>
                    <a:pt x="19737" y="1888"/>
                  </a:cubicBezTo>
                  <a:cubicBezTo>
                    <a:pt x="20140" y="2025"/>
                    <a:pt x="20511" y="2264"/>
                    <a:pt x="20778" y="2469"/>
                  </a:cubicBezTo>
                  <a:cubicBezTo>
                    <a:pt x="21044" y="2674"/>
                    <a:pt x="21208" y="2845"/>
                    <a:pt x="21317" y="2965"/>
                  </a:cubicBezTo>
                  <a:cubicBezTo>
                    <a:pt x="21426" y="3084"/>
                    <a:pt x="21480" y="3152"/>
                    <a:pt x="21524" y="3255"/>
                  </a:cubicBezTo>
                  <a:cubicBezTo>
                    <a:pt x="21567" y="3358"/>
                    <a:pt x="21600" y="3494"/>
                    <a:pt x="21600" y="3768"/>
                  </a:cubicBezTo>
                  <a:cubicBezTo>
                    <a:pt x="21600" y="4041"/>
                    <a:pt x="21567" y="4451"/>
                    <a:pt x="21535" y="5203"/>
                  </a:cubicBezTo>
                  <a:cubicBezTo>
                    <a:pt x="21502" y="5955"/>
                    <a:pt x="21469" y="7049"/>
                    <a:pt x="21448" y="8313"/>
                  </a:cubicBezTo>
                  <a:cubicBezTo>
                    <a:pt x="21426" y="9578"/>
                    <a:pt x="21415" y="11013"/>
                    <a:pt x="21404" y="12261"/>
                  </a:cubicBezTo>
                  <a:cubicBezTo>
                    <a:pt x="21393" y="13508"/>
                    <a:pt x="21382" y="14568"/>
                    <a:pt x="21344" y="15559"/>
                  </a:cubicBezTo>
                  <a:cubicBezTo>
                    <a:pt x="21306" y="16550"/>
                    <a:pt x="21241" y="17473"/>
                    <a:pt x="21186" y="18122"/>
                  </a:cubicBezTo>
                  <a:cubicBezTo>
                    <a:pt x="21132" y="18771"/>
                    <a:pt x="21088" y="19147"/>
                    <a:pt x="20995" y="19438"/>
                  </a:cubicBezTo>
                  <a:cubicBezTo>
                    <a:pt x="20903" y="19728"/>
                    <a:pt x="20761" y="19933"/>
                    <a:pt x="20560" y="20070"/>
                  </a:cubicBezTo>
                  <a:cubicBezTo>
                    <a:pt x="20358" y="20207"/>
                    <a:pt x="20097" y="20275"/>
                    <a:pt x="19765" y="20361"/>
                  </a:cubicBezTo>
                  <a:cubicBezTo>
                    <a:pt x="19432" y="20446"/>
                    <a:pt x="19029" y="20549"/>
                    <a:pt x="18626" y="20651"/>
                  </a:cubicBezTo>
                  <a:cubicBezTo>
                    <a:pt x="18223" y="20754"/>
                    <a:pt x="17820" y="20856"/>
                    <a:pt x="17423" y="20959"/>
                  </a:cubicBezTo>
                  <a:cubicBezTo>
                    <a:pt x="17025" y="21061"/>
                    <a:pt x="16633" y="21164"/>
                    <a:pt x="16214" y="21249"/>
                  </a:cubicBezTo>
                  <a:cubicBezTo>
                    <a:pt x="15794" y="21335"/>
                    <a:pt x="15348" y="21403"/>
                    <a:pt x="14896" y="21454"/>
                  </a:cubicBezTo>
                  <a:cubicBezTo>
                    <a:pt x="14444" y="21506"/>
                    <a:pt x="13986" y="21540"/>
                    <a:pt x="13523" y="21557"/>
                  </a:cubicBezTo>
                  <a:cubicBezTo>
                    <a:pt x="13060" y="21574"/>
                    <a:pt x="12592" y="21574"/>
                    <a:pt x="12134" y="21557"/>
                  </a:cubicBezTo>
                  <a:cubicBezTo>
                    <a:pt x="11677" y="21540"/>
                    <a:pt x="11230" y="21506"/>
                    <a:pt x="10795" y="21437"/>
                  </a:cubicBezTo>
                  <a:cubicBezTo>
                    <a:pt x="10359" y="21369"/>
                    <a:pt x="9934" y="21266"/>
                    <a:pt x="9509" y="21164"/>
                  </a:cubicBezTo>
                  <a:cubicBezTo>
                    <a:pt x="9084" y="21061"/>
                    <a:pt x="8660" y="20959"/>
                    <a:pt x="8246" y="20822"/>
                  </a:cubicBezTo>
                  <a:cubicBezTo>
                    <a:pt x="7832" y="20685"/>
                    <a:pt x="7429" y="20515"/>
                    <a:pt x="7026" y="20344"/>
                  </a:cubicBezTo>
                  <a:cubicBezTo>
                    <a:pt x="6623" y="20173"/>
                    <a:pt x="6220" y="20002"/>
                    <a:pt x="5795" y="19797"/>
                  </a:cubicBezTo>
                  <a:cubicBezTo>
                    <a:pt x="5370" y="19592"/>
                    <a:pt x="4923" y="19352"/>
                    <a:pt x="4493" y="19165"/>
                  </a:cubicBezTo>
                  <a:cubicBezTo>
                    <a:pt x="4063" y="18977"/>
                    <a:pt x="3649" y="18840"/>
                    <a:pt x="3251" y="18720"/>
                  </a:cubicBezTo>
                  <a:cubicBezTo>
                    <a:pt x="2854" y="18601"/>
                    <a:pt x="2473" y="18498"/>
                    <a:pt x="2102" y="18430"/>
                  </a:cubicBezTo>
                  <a:cubicBezTo>
                    <a:pt x="1732" y="18361"/>
                    <a:pt x="1372" y="18327"/>
                    <a:pt x="1024" y="18515"/>
                  </a:cubicBezTo>
                  <a:cubicBezTo>
                    <a:pt x="675" y="18703"/>
                    <a:pt x="338" y="19113"/>
                    <a:pt x="0" y="19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2" name="Line"/>
            <p:cNvSpPr/>
            <p:nvPr/>
          </p:nvSpPr>
          <p:spPr>
            <a:xfrm>
              <a:off x="2463005" y="4837804"/>
              <a:ext cx="1208484" cy="549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552" fill="norm" stroke="1" extrusionOk="0">
                  <a:moveTo>
                    <a:pt x="14977" y="2943"/>
                  </a:moveTo>
                  <a:cubicBezTo>
                    <a:pt x="14977" y="2527"/>
                    <a:pt x="14977" y="2112"/>
                    <a:pt x="15052" y="1738"/>
                  </a:cubicBezTo>
                  <a:cubicBezTo>
                    <a:pt x="15127" y="1364"/>
                    <a:pt x="15277" y="1032"/>
                    <a:pt x="15165" y="866"/>
                  </a:cubicBezTo>
                  <a:cubicBezTo>
                    <a:pt x="15052" y="700"/>
                    <a:pt x="14677" y="700"/>
                    <a:pt x="14021" y="575"/>
                  </a:cubicBezTo>
                  <a:cubicBezTo>
                    <a:pt x="13365" y="450"/>
                    <a:pt x="12427" y="201"/>
                    <a:pt x="11358" y="77"/>
                  </a:cubicBezTo>
                  <a:cubicBezTo>
                    <a:pt x="10290" y="-48"/>
                    <a:pt x="9090" y="-48"/>
                    <a:pt x="7946" y="284"/>
                  </a:cubicBezTo>
                  <a:cubicBezTo>
                    <a:pt x="6802" y="617"/>
                    <a:pt x="5715" y="1281"/>
                    <a:pt x="4740" y="2278"/>
                  </a:cubicBezTo>
                  <a:cubicBezTo>
                    <a:pt x="3765" y="3275"/>
                    <a:pt x="2902" y="4604"/>
                    <a:pt x="2152" y="6183"/>
                  </a:cubicBezTo>
                  <a:cubicBezTo>
                    <a:pt x="1402" y="7761"/>
                    <a:pt x="765" y="9589"/>
                    <a:pt x="390" y="11167"/>
                  </a:cubicBezTo>
                  <a:cubicBezTo>
                    <a:pt x="15" y="12746"/>
                    <a:pt x="-98" y="14075"/>
                    <a:pt x="90" y="15280"/>
                  </a:cubicBezTo>
                  <a:cubicBezTo>
                    <a:pt x="277" y="16484"/>
                    <a:pt x="765" y="17564"/>
                    <a:pt x="1552" y="18478"/>
                  </a:cubicBezTo>
                  <a:cubicBezTo>
                    <a:pt x="2340" y="19392"/>
                    <a:pt x="3427" y="20140"/>
                    <a:pt x="4590" y="20597"/>
                  </a:cubicBezTo>
                  <a:cubicBezTo>
                    <a:pt x="5752" y="21054"/>
                    <a:pt x="6990" y="21220"/>
                    <a:pt x="8321" y="21344"/>
                  </a:cubicBezTo>
                  <a:cubicBezTo>
                    <a:pt x="9652" y="21469"/>
                    <a:pt x="11077" y="21552"/>
                    <a:pt x="12577" y="21552"/>
                  </a:cubicBezTo>
                  <a:cubicBezTo>
                    <a:pt x="14077" y="21552"/>
                    <a:pt x="15652" y="21469"/>
                    <a:pt x="16927" y="21137"/>
                  </a:cubicBezTo>
                  <a:cubicBezTo>
                    <a:pt x="18202" y="20804"/>
                    <a:pt x="19177" y="20223"/>
                    <a:pt x="19946" y="19018"/>
                  </a:cubicBezTo>
                  <a:cubicBezTo>
                    <a:pt x="20714" y="17814"/>
                    <a:pt x="21277" y="15986"/>
                    <a:pt x="21389" y="13950"/>
                  </a:cubicBezTo>
                  <a:cubicBezTo>
                    <a:pt x="21502" y="11915"/>
                    <a:pt x="21164" y="9672"/>
                    <a:pt x="20358" y="7927"/>
                  </a:cubicBezTo>
                  <a:cubicBezTo>
                    <a:pt x="19552" y="6183"/>
                    <a:pt x="18277" y="4937"/>
                    <a:pt x="16852" y="3981"/>
                  </a:cubicBezTo>
                  <a:cubicBezTo>
                    <a:pt x="15427" y="3026"/>
                    <a:pt x="13852" y="2361"/>
                    <a:pt x="12502" y="2070"/>
                  </a:cubicBezTo>
                  <a:cubicBezTo>
                    <a:pt x="11152" y="1780"/>
                    <a:pt x="10027" y="1863"/>
                    <a:pt x="8902" y="19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3" name="Line"/>
            <p:cNvSpPr/>
            <p:nvPr/>
          </p:nvSpPr>
          <p:spPr>
            <a:xfrm>
              <a:off x="4959350" y="7408333"/>
              <a:ext cx="1693334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88" y="18831"/>
                    <a:pt x="2376" y="16062"/>
                    <a:pt x="3510" y="13569"/>
                  </a:cubicBezTo>
                  <a:cubicBezTo>
                    <a:pt x="4644" y="11077"/>
                    <a:pt x="5724" y="8862"/>
                    <a:pt x="6737" y="7200"/>
                  </a:cubicBezTo>
                  <a:cubicBezTo>
                    <a:pt x="7749" y="5538"/>
                    <a:pt x="8694" y="4431"/>
                    <a:pt x="9761" y="3877"/>
                  </a:cubicBezTo>
                  <a:cubicBezTo>
                    <a:pt x="10827" y="3323"/>
                    <a:pt x="12015" y="3323"/>
                    <a:pt x="13149" y="3323"/>
                  </a:cubicBezTo>
                  <a:cubicBezTo>
                    <a:pt x="14283" y="3323"/>
                    <a:pt x="15363" y="3323"/>
                    <a:pt x="16416" y="2769"/>
                  </a:cubicBezTo>
                  <a:cubicBezTo>
                    <a:pt x="17469" y="2215"/>
                    <a:pt x="18495" y="1108"/>
                    <a:pt x="19292" y="554"/>
                  </a:cubicBezTo>
                  <a:cubicBezTo>
                    <a:pt x="20088" y="0"/>
                    <a:pt x="20655" y="0"/>
                    <a:pt x="21033" y="0"/>
                  </a:cubicBezTo>
                  <a:cubicBezTo>
                    <a:pt x="21411" y="0"/>
                    <a:pt x="21600" y="0"/>
                    <a:pt x="21600" y="554"/>
                  </a:cubicBezTo>
                  <a:cubicBezTo>
                    <a:pt x="21600" y="1108"/>
                    <a:pt x="21411" y="2215"/>
                    <a:pt x="21222" y="33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4" name="Line"/>
            <p:cNvSpPr/>
            <p:nvPr/>
          </p:nvSpPr>
          <p:spPr>
            <a:xfrm>
              <a:off x="4883150" y="7484533"/>
              <a:ext cx="22288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36" y="19200"/>
                    <a:pt x="1272" y="16800"/>
                    <a:pt x="2000" y="14400"/>
                  </a:cubicBezTo>
                  <a:cubicBezTo>
                    <a:pt x="2728" y="12000"/>
                    <a:pt x="3549" y="9600"/>
                    <a:pt x="4338" y="7200"/>
                  </a:cubicBezTo>
                  <a:cubicBezTo>
                    <a:pt x="5128" y="4800"/>
                    <a:pt x="5887" y="2400"/>
                    <a:pt x="6718" y="1200"/>
                  </a:cubicBezTo>
                  <a:cubicBezTo>
                    <a:pt x="7549" y="0"/>
                    <a:pt x="8451" y="0"/>
                    <a:pt x="9221" y="0"/>
                  </a:cubicBezTo>
                  <a:cubicBezTo>
                    <a:pt x="9990" y="0"/>
                    <a:pt x="10626" y="0"/>
                    <a:pt x="11262" y="0"/>
                  </a:cubicBezTo>
                  <a:cubicBezTo>
                    <a:pt x="11897" y="0"/>
                    <a:pt x="12533" y="0"/>
                    <a:pt x="13313" y="1200"/>
                  </a:cubicBezTo>
                  <a:cubicBezTo>
                    <a:pt x="14092" y="2400"/>
                    <a:pt x="15015" y="4800"/>
                    <a:pt x="15877" y="6600"/>
                  </a:cubicBezTo>
                  <a:cubicBezTo>
                    <a:pt x="16738" y="8400"/>
                    <a:pt x="17538" y="9600"/>
                    <a:pt x="18328" y="11400"/>
                  </a:cubicBezTo>
                  <a:cubicBezTo>
                    <a:pt x="19118" y="13200"/>
                    <a:pt x="19897" y="15600"/>
                    <a:pt x="20441" y="15000"/>
                  </a:cubicBezTo>
                  <a:cubicBezTo>
                    <a:pt x="20985" y="14400"/>
                    <a:pt x="21292" y="10800"/>
                    <a:pt x="21600" y="7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5" name="Line"/>
            <p:cNvSpPr/>
            <p:nvPr/>
          </p:nvSpPr>
          <p:spPr>
            <a:xfrm>
              <a:off x="7461250" y="6604588"/>
              <a:ext cx="158750" cy="340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0" fill="norm" stroke="1" extrusionOk="0">
                  <a:moveTo>
                    <a:pt x="0" y="20630"/>
                  </a:moveTo>
                  <a:cubicBezTo>
                    <a:pt x="576" y="19163"/>
                    <a:pt x="1152" y="17697"/>
                    <a:pt x="2160" y="15430"/>
                  </a:cubicBezTo>
                  <a:cubicBezTo>
                    <a:pt x="3168" y="13163"/>
                    <a:pt x="4608" y="10097"/>
                    <a:pt x="5760" y="7830"/>
                  </a:cubicBezTo>
                  <a:cubicBezTo>
                    <a:pt x="6912" y="5563"/>
                    <a:pt x="7776" y="4097"/>
                    <a:pt x="8784" y="2763"/>
                  </a:cubicBezTo>
                  <a:cubicBezTo>
                    <a:pt x="9792" y="1430"/>
                    <a:pt x="10944" y="230"/>
                    <a:pt x="11808" y="30"/>
                  </a:cubicBezTo>
                  <a:cubicBezTo>
                    <a:pt x="12672" y="-170"/>
                    <a:pt x="13248" y="630"/>
                    <a:pt x="13824" y="2830"/>
                  </a:cubicBezTo>
                  <a:cubicBezTo>
                    <a:pt x="14400" y="5030"/>
                    <a:pt x="14976" y="8630"/>
                    <a:pt x="16272" y="11963"/>
                  </a:cubicBezTo>
                  <a:cubicBezTo>
                    <a:pt x="17568" y="15297"/>
                    <a:pt x="19584" y="18363"/>
                    <a:pt x="21600" y="21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6" name="Line"/>
            <p:cNvSpPr/>
            <p:nvPr/>
          </p:nvSpPr>
          <p:spPr>
            <a:xfrm>
              <a:off x="7480300" y="6786033"/>
              <a:ext cx="1397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55" y="18000"/>
                    <a:pt x="1309" y="14400"/>
                    <a:pt x="2618" y="12600"/>
                  </a:cubicBezTo>
                  <a:cubicBezTo>
                    <a:pt x="3927" y="10800"/>
                    <a:pt x="5891" y="10800"/>
                    <a:pt x="9164" y="9000"/>
                  </a:cubicBezTo>
                  <a:cubicBezTo>
                    <a:pt x="12436" y="7200"/>
                    <a:pt x="17018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7" name="Line"/>
            <p:cNvSpPr/>
            <p:nvPr/>
          </p:nvSpPr>
          <p:spPr>
            <a:xfrm>
              <a:off x="7670800" y="6639983"/>
              <a:ext cx="5080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4168"/>
                    <a:pt x="3600" y="8337"/>
                    <a:pt x="7200" y="11937"/>
                  </a:cubicBezTo>
                  <a:cubicBezTo>
                    <a:pt x="10800" y="15537"/>
                    <a:pt x="16200" y="185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