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21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i="1" sz="2400"/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22"/>
          </p:nvPr>
        </p:nvSpPr>
        <p:spPr>
          <a:xfrm>
            <a:off x="1270000" y="4267111"/>
            <a:ext cx="10464800" cy="609778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21"/>
          </p:nvPr>
        </p:nvSpPr>
        <p:spPr>
          <a:xfrm>
            <a:off x="-949853" y="0"/>
            <a:ext cx="14904506" cy="994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21"/>
          </p:nvPr>
        </p:nvSpPr>
        <p:spPr>
          <a:xfrm>
            <a:off x="1622088" y="289099"/>
            <a:ext cx="9753603" cy="650578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idx="21"/>
          </p:nvPr>
        </p:nvSpPr>
        <p:spPr>
          <a:xfrm>
            <a:off x="2263775" y="613833"/>
            <a:ext cx="12401550" cy="8267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idx="21"/>
          </p:nvPr>
        </p:nvSpPr>
        <p:spPr>
          <a:xfrm>
            <a:off x="4086225" y="2586566"/>
            <a:ext cx="9429750" cy="62865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21"/>
          </p:nvPr>
        </p:nvSpPr>
        <p:spPr>
          <a:xfrm>
            <a:off x="6680200" y="5029200"/>
            <a:ext cx="6054748" cy="4038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22"/>
          </p:nvPr>
        </p:nvSpPr>
        <p:spPr>
          <a:xfrm>
            <a:off x="6502400" y="889000"/>
            <a:ext cx="5867400" cy="3911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idx="23"/>
          </p:nvPr>
        </p:nvSpPr>
        <p:spPr>
          <a:xfrm>
            <a:off x="-2374900" y="889000"/>
            <a:ext cx="11982450" cy="7988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8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7" name="Drawing"/>
          <p:cNvGrpSpPr/>
          <p:nvPr/>
        </p:nvGrpSpPr>
        <p:grpSpPr>
          <a:xfrm>
            <a:off x="469899" y="1599708"/>
            <a:ext cx="11974451" cy="7766419"/>
            <a:chOff x="0" y="0"/>
            <a:chExt cx="11974449" cy="7766418"/>
          </a:xfrm>
        </p:grpSpPr>
        <p:sp>
          <p:nvSpPr>
            <p:cNvPr id="119" name="Line"/>
            <p:cNvSpPr/>
            <p:nvPr/>
          </p:nvSpPr>
          <p:spPr>
            <a:xfrm>
              <a:off x="1200150" y="286241"/>
              <a:ext cx="31750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440" y="1705"/>
                    <a:pt x="2880" y="3411"/>
                    <a:pt x="4320" y="6253"/>
                  </a:cubicBezTo>
                  <a:cubicBezTo>
                    <a:pt x="5760" y="9095"/>
                    <a:pt x="7200" y="13074"/>
                    <a:pt x="10080" y="15821"/>
                  </a:cubicBezTo>
                  <a:cubicBezTo>
                    <a:pt x="12960" y="18568"/>
                    <a:pt x="17280" y="2008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" name="Line"/>
            <p:cNvSpPr/>
            <p:nvPr/>
          </p:nvSpPr>
          <p:spPr>
            <a:xfrm>
              <a:off x="1003794" y="128053"/>
              <a:ext cx="339369" cy="4981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2" h="21182" fill="norm" stroke="1" extrusionOk="0">
                  <a:moveTo>
                    <a:pt x="13632" y="4566"/>
                  </a:moveTo>
                  <a:cubicBezTo>
                    <a:pt x="13632" y="3666"/>
                    <a:pt x="13632" y="2766"/>
                    <a:pt x="13502" y="2091"/>
                  </a:cubicBezTo>
                  <a:cubicBezTo>
                    <a:pt x="13372" y="1416"/>
                    <a:pt x="13111" y="966"/>
                    <a:pt x="12656" y="741"/>
                  </a:cubicBezTo>
                  <a:cubicBezTo>
                    <a:pt x="12201" y="516"/>
                    <a:pt x="11550" y="516"/>
                    <a:pt x="10249" y="1011"/>
                  </a:cubicBezTo>
                  <a:cubicBezTo>
                    <a:pt x="8948" y="1506"/>
                    <a:pt x="6996" y="2496"/>
                    <a:pt x="5109" y="4251"/>
                  </a:cubicBezTo>
                  <a:cubicBezTo>
                    <a:pt x="3222" y="6006"/>
                    <a:pt x="1401" y="8526"/>
                    <a:pt x="555" y="11001"/>
                  </a:cubicBezTo>
                  <a:cubicBezTo>
                    <a:pt x="-291" y="13476"/>
                    <a:pt x="-161" y="15906"/>
                    <a:pt x="880" y="17751"/>
                  </a:cubicBezTo>
                  <a:cubicBezTo>
                    <a:pt x="1921" y="19596"/>
                    <a:pt x="3873" y="20856"/>
                    <a:pt x="6345" y="21126"/>
                  </a:cubicBezTo>
                  <a:cubicBezTo>
                    <a:pt x="8817" y="21396"/>
                    <a:pt x="11810" y="20676"/>
                    <a:pt x="14478" y="19236"/>
                  </a:cubicBezTo>
                  <a:cubicBezTo>
                    <a:pt x="17145" y="17796"/>
                    <a:pt x="19487" y="15636"/>
                    <a:pt x="20398" y="13296"/>
                  </a:cubicBezTo>
                  <a:cubicBezTo>
                    <a:pt x="21309" y="10956"/>
                    <a:pt x="20789" y="8436"/>
                    <a:pt x="19617" y="6186"/>
                  </a:cubicBezTo>
                  <a:cubicBezTo>
                    <a:pt x="18446" y="3936"/>
                    <a:pt x="16625" y="1956"/>
                    <a:pt x="14608" y="921"/>
                  </a:cubicBezTo>
                  <a:cubicBezTo>
                    <a:pt x="12591" y="-114"/>
                    <a:pt x="10379" y="-204"/>
                    <a:pt x="8752" y="291"/>
                  </a:cubicBezTo>
                  <a:cubicBezTo>
                    <a:pt x="7126" y="786"/>
                    <a:pt x="6085" y="1866"/>
                    <a:pt x="5044" y="29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" name="Line"/>
            <p:cNvSpPr/>
            <p:nvPr/>
          </p:nvSpPr>
          <p:spPr>
            <a:xfrm>
              <a:off x="1617532" y="210041"/>
              <a:ext cx="192218" cy="3323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1" h="21463" fill="norm" stroke="1" extrusionOk="0">
                  <a:moveTo>
                    <a:pt x="3712" y="0"/>
                  </a:moveTo>
                  <a:cubicBezTo>
                    <a:pt x="3712" y="4375"/>
                    <a:pt x="3712" y="8749"/>
                    <a:pt x="3125" y="12030"/>
                  </a:cubicBezTo>
                  <a:cubicBezTo>
                    <a:pt x="2538" y="15311"/>
                    <a:pt x="1364" y="17499"/>
                    <a:pt x="660" y="18934"/>
                  </a:cubicBezTo>
                  <a:cubicBezTo>
                    <a:pt x="-44" y="20370"/>
                    <a:pt x="-279" y="21053"/>
                    <a:pt x="425" y="21327"/>
                  </a:cubicBezTo>
                  <a:cubicBezTo>
                    <a:pt x="1130" y="21600"/>
                    <a:pt x="2773" y="21463"/>
                    <a:pt x="6412" y="20916"/>
                  </a:cubicBezTo>
                  <a:cubicBezTo>
                    <a:pt x="10051" y="20370"/>
                    <a:pt x="15686" y="19413"/>
                    <a:pt x="21321" y="184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" name="Line"/>
            <p:cNvSpPr/>
            <p:nvPr/>
          </p:nvSpPr>
          <p:spPr>
            <a:xfrm>
              <a:off x="1855140" y="253362"/>
              <a:ext cx="169331" cy="2622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3" h="21243" fill="norm" stroke="1" extrusionOk="0">
                  <a:moveTo>
                    <a:pt x="13481" y="2149"/>
                  </a:moveTo>
                  <a:cubicBezTo>
                    <a:pt x="11881" y="1120"/>
                    <a:pt x="10281" y="91"/>
                    <a:pt x="9081" y="6"/>
                  </a:cubicBezTo>
                  <a:cubicBezTo>
                    <a:pt x="7881" y="-80"/>
                    <a:pt x="7081" y="777"/>
                    <a:pt x="5614" y="3349"/>
                  </a:cubicBezTo>
                  <a:cubicBezTo>
                    <a:pt x="4148" y="5920"/>
                    <a:pt x="2014" y="10206"/>
                    <a:pt x="948" y="12863"/>
                  </a:cubicBezTo>
                  <a:cubicBezTo>
                    <a:pt x="-119" y="15520"/>
                    <a:pt x="-119" y="16549"/>
                    <a:pt x="148" y="17663"/>
                  </a:cubicBezTo>
                  <a:cubicBezTo>
                    <a:pt x="414" y="18777"/>
                    <a:pt x="948" y="19977"/>
                    <a:pt x="1881" y="20663"/>
                  </a:cubicBezTo>
                  <a:cubicBezTo>
                    <a:pt x="2814" y="21349"/>
                    <a:pt x="4148" y="21520"/>
                    <a:pt x="6948" y="20663"/>
                  </a:cubicBezTo>
                  <a:cubicBezTo>
                    <a:pt x="9748" y="19806"/>
                    <a:pt x="14014" y="17920"/>
                    <a:pt x="16681" y="15777"/>
                  </a:cubicBezTo>
                  <a:cubicBezTo>
                    <a:pt x="19348" y="13634"/>
                    <a:pt x="20414" y="11234"/>
                    <a:pt x="20948" y="9434"/>
                  </a:cubicBezTo>
                  <a:cubicBezTo>
                    <a:pt x="21481" y="7634"/>
                    <a:pt x="21481" y="6434"/>
                    <a:pt x="20814" y="5320"/>
                  </a:cubicBezTo>
                  <a:cubicBezTo>
                    <a:pt x="20148" y="4206"/>
                    <a:pt x="18814" y="3177"/>
                    <a:pt x="17481" y="2834"/>
                  </a:cubicBezTo>
                  <a:cubicBezTo>
                    <a:pt x="16148" y="2491"/>
                    <a:pt x="14814" y="2834"/>
                    <a:pt x="13481" y="31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" name="Line"/>
            <p:cNvSpPr/>
            <p:nvPr/>
          </p:nvSpPr>
          <p:spPr>
            <a:xfrm>
              <a:off x="2110316" y="207411"/>
              <a:ext cx="188384" cy="2999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3" fill="norm" stroke="1" extrusionOk="0">
                  <a:moveTo>
                    <a:pt x="21600" y="636"/>
                  </a:moveTo>
                  <a:cubicBezTo>
                    <a:pt x="18688" y="186"/>
                    <a:pt x="15775" y="-264"/>
                    <a:pt x="12984" y="186"/>
                  </a:cubicBezTo>
                  <a:cubicBezTo>
                    <a:pt x="10193" y="636"/>
                    <a:pt x="7524" y="1986"/>
                    <a:pt x="5461" y="4386"/>
                  </a:cubicBezTo>
                  <a:cubicBezTo>
                    <a:pt x="3398" y="6786"/>
                    <a:pt x="1942" y="10236"/>
                    <a:pt x="1092" y="12861"/>
                  </a:cubicBezTo>
                  <a:cubicBezTo>
                    <a:pt x="243" y="15486"/>
                    <a:pt x="0" y="17286"/>
                    <a:pt x="0" y="18561"/>
                  </a:cubicBezTo>
                  <a:cubicBezTo>
                    <a:pt x="0" y="19836"/>
                    <a:pt x="243" y="20586"/>
                    <a:pt x="1092" y="20961"/>
                  </a:cubicBezTo>
                  <a:cubicBezTo>
                    <a:pt x="1942" y="21336"/>
                    <a:pt x="3398" y="21336"/>
                    <a:pt x="5946" y="21036"/>
                  </a:cubicBezTo>
                  <a:cubicBezTo>
                    <a:pt x="8494" y="20736"/>
                    <a:pt x="12135" y="20136"/>
                    <a:pt x="15775" y="195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" name="Line"/>
            <p:cNvSpPr/>
            <p:nvPr/>
          </p:nvSpPr>
          <p:spPr>
            <a:xfrm>
              <a:off x="2057400" y="349741"/>
              <a:ext cx="17780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" name="Line"/>
            <p:cNvSpPr/>
            <p:nvPr/>
          </p:nvSpPr>
          <p:spPr>
            <a:xfrm>
              <a:off x="2419350" y="273541"/>
              <a:ext cx="127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" name="Line"/>
            <p:cNvSpPr/>
            <p:nvPr/>
          </p:nvSpPr>
          <p:spPr>
            <a:xfrm>
              <a:off x="2432050" y="419591"/>
              <a:ext cx="63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" name="Line"/>
            <p:cNvSpPr/>
            <p:nvPr/>
          </p:nvSpPr>
          <p:spPr>
            <a:xfrm>
              <a:off x="3199179" y="148278"/>
              <a:ext cx="181138" cy="4115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7" h="21429" fill="norm" stroke="1" extrusionOk="0">
                  <a:moveTo>
                    <a:pt x="20998" y="1563"/>
                  </a:moveTo>
                  <a:cubicBezTo>
                    <a:pt x="21247" y="1012"/>
                    <a:pt x="21495" y="461"/>
                    <a:pt x="20750" y="186"/>
                  </a:cubicBezTo>
                  <a:cubicBezTo>
                    <a:pt x="20005" y="-90"/>
                    <a:pt x="18267" y="-90"/>
                    <a:pt x="15785" y="406"/>
                  </a:cubicBezTo>
                  <a:cubicBezTo>
                    <a:pt x="13302" y="902"/>
                    <a:pt x="10074" y="1894"/>
                    <a:pt x="7964" y="3712"/>
                  </a:cubicBezTo>
                  <a:cubicBezTo>
                    <a:pt x="5854" y="5530"/>
                    <a:pt x="4861" y="8175"/>
                    <a:pt x="3867" y="10765"/>
                  </a:cubicBezTo>
                  <a:cubicBezTo>
                    <a:pt x="2874" y="13355"/>
                    <a:pt x="1881" y="15890"/>
                    <a:pt x="1136" y="17488"/>
                  </a:cubicBezTo>
                  <a:cubicBezTo>
                    <a:pt x="392" y="19086"/>
                    <a:pt x="-105" y="19747"/>
                    <a:pt x="19" y="20298"/>
                  </a:cubicBezTo>
                  <a:cubicBezTo>
                    <a:pt x="143" y="20849"/>
                    <a:pt x="888" y="21290"/>
                    <a:pt x="4364" y="21400"/>
                  </a:cubicBezTo>
                  <a:cubicBezTo>
                    <a:pt x="7840" y="21510"/>
                    <a:pt x="14047" y="21290"/>
                    <a:pt x="20254" y="210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" name="Line"/>
            <p:cNvSpPr/>
            <p:nvPr/>
          </p:nvSpPr>
          <p:spPr>
            <a:xfrm>
              <a:off x="3225800" y="375141"/>
              <a:ext cx="825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" name="Line"/>
            <p:cNvSpPr/>
            <p:nvPr/>
          </p:nvSpPr>
          <p:spPr>
            <a:xfrm>
              <a:off x="3524755" y="99144"/>
              <a:ext cx="310646" cy="5890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5" h="21470" fill="norm" stroke="1" extrusionOk="0">
                  <a:moveTo>
                    <a:pt x="21565" y="570"/>
                  </a:moveTo>
                  <a:cubicBezTo>
                    <a:pt x="20977" y="339"/>
                    <a:pt x="20389" y="107"/>
                    <a:pt x="18920" y="30"/>
                  </a:cubicBezTo>
                  <a:cubicBezTo>
                    <a:pt x="17451" y="-47"/>
                    <a:pt x="15100" y="30"/>
                    <a:pt x="13043" y="184"/>
                  </a:cubicBezTo>
                  <a:cubicBezTo>
                    <a:pt x="10985" y="339"/>
                    <a:pt x="9222" y="570"/>
                    <a:pt x="7973" y="763"/>
                  </a:cubicBezTo>
                  <a:cubicBezTo>
                    <a:pt x="6724" y="956"/>
                    <a:pt x="5989" y="1110"/>
                    <a:pt x="5402" y="1689"/>
                  </a:cubicBezTo>
                  <a:cubicBezTo>
                    <a:pt x="4814" y="2267"/>
                    <a:pt x="4373" y="3270"/>
                    <a:pt x="3859" y="5276"/>
                  </a:cubicBezTo>
                  <a:cubicBezTo>
                    <a:pt x="3345" y="7282"/>
                    <a:pt x="2757" y="10290"/>
                    <a:pt x="2169" y="12759"/>
                  </a:cubicBezTo>
                  <a:cubicBezTo>
                    <a:pt x="1581" y="15227"/>
                    <a:pt x="994" y="17156"/>
                    <a:pt x="626" y="18313"/>
                  </a:cubicBezTo>
                  <a:cubicBezTo>
                    <a:pt x="259" y="19470"/>
                    <a:pt x="112" y="19856"/>
                    <a:pt x="38" y="20242"/>
                  </a:cubicBezTo>
                  <a:cubicBezTo>
                    <a:pt x="-35" y="20627"/>
                    <a:pt x="-35" y="21013"/>
                    <a:pt x="332" y="21244"/>
                  </a:cubicBezTo>
                  <a:cubicBezTo>
                    <a:pt x="700" y="21476"/>
                    <a:pt x="1434" y="21553"/>
                    <a:pt x="3565" y="21360"/>
                  </a:cubicBezTo>
                  <a:cubicBezTo>
                    <a:pt x="5696" y="21167"/>
                    <a:pt x="9222" y="20704"/>
                    <a:pt x="11426" y="20473"/>
                  </a:cubicBezTo>
                  <a:cubicBezTo>
                    <a:pt x="13630" y="20242"/>
                    <a:pt x="14512" y="20242"/>
                    <a:pt x="15394" y="202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" name="Line"/>
            <p:cNvSpPr/>
            <p:nvPr/>
          </p:nvSpPr>
          <p:spPr>
            <a:xfrm>
              <a:off x="3989511" y="207925"/>
              <a:ext cx="360239" cy="3479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8" h="21518" fill="norm" stroke="1" extrusionOk="0">
                  <a:moveTo>
                    <a:pt x="19603" y="1309"/>
                  </a:moveTo>
                  <a:cubicBezTo>
                    <a:pt x="19982" y="655"/>
                    <a:pt x="20361" y="0"/>
                    <a:pt x="20172" y="0"/>
                  </a:cubicBezTo>
                  <a:cubicBezTo>
                    <a:pt x="19982" y="0"/>
                    <a:pt x="19224" y="655"/>
                    <a:pt x="17266" y="1833"/>
                  </a:cubicBezTo>
                  <a:cubicBezTo>
                    <a:pt x="15309" y="3011"/>
                    <a:pt x="12151" y="4713"/>
                    <a:pt x="9877" y="5891"/>
                  </a:cubicBezTo>
                  <a:cubicBezTo>
                    <a:pt x="7603" y="7069"/>
                    <a:pt x="6214" y="7724"/>
                    <a:pt x="5203" y="8378"/>
                  </a:cubicBezTo>
                  <a:cubicBezTo>
                    <a:pt x="4193" y="9033"/>
                    <a:pt x="3561" y="9687"/>
                    <a:pt x="3561" y="10211"/>
                  </a:cubicBezTo>
                  <a:cubicBezTo>
                    <a:pt x="3561" y="10735"/>
                    <a:pt x="4193" y="11127"/>
                    <a:pt x="5203" y="11389"/>
                  </a:cubicBezTo>
                  <a:cubicBezTo>
                    <a:pt x="6214" y="11651"/>
                    <a:pt x="7603" y="11782"/>
                    <a:pt x="8677" y="11847"/>
                  </a:cubicBezTo>
                  <a:cubicBezTo>
                    <a:pt x="9751" y="11913"/>
                    <a:pt x="10509" y="11913"/>
                    <a:pt x="10698" y="12240"/>
                  </a:cubicBezTo>
                  <a:cubicBezTo>
                    <a:pt x="10887" y="12567"/>
                    <a:pt x="10509" y="13222"/>
                    <a:pt x="9182" y="14138"/>
                  </a:cubicBezTo>
                  <a:cubicBezTo>
                    <a:pt x="7856" y="15055"/>
                    <a:pt x="5582" y="16233"/>
                    <a:pt x="4003" y="17149"/>
                  </a:cubicBezTo>
                  <a:cubicBezTo>
                    <a:pt x="2424" y="18065"/>
                    <a:pt x="1540" y="18720"/>
                    <a:pt x="909" y="19375"/>
                  </a:cubicBezTo>
                  <a:cubicBezTo>
                    <a:pt x="277" y="20029"/>
                    <a:pt x="-102" y="20684"/>
                    <a:pt x="24" y="21076"/>
                  </a:cubicBezTo>
                  <a:cubicBezTo>
                    <a:pt x="151" y="21469"/>
                    <a:pt x="782" y="21600"/>
                    <a:pt x="2993" y="21469"/>
                  </a:cubicBezTo>
                  <a:cubicBezTo>
                    <a:pt x="5203" y="21338"/>
                    <a:pt x="8993" y="20945"/>
                    <a:pt x="12087" y="20684"/>
                  </a:cubicBezTo>
                  <a:cubicBezTo>
                    <a:pt x="15182" y="20422"/>
                    <a:pt x="17582" y="20291"/>
                    <a:pt x="19035" y="20422"/>
                  </a:cubicBezTo>
                  <a:cubicBezTo>
                    <a:pt x="20487" y="20553"/>
                    <a:pt x="20993" y="20945"/>
                    <a:pt x="21498" y="213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" name="Line"/>
            <p:cNvSpPr/>
            <p:nvPr/>
          </p:nvSpPr>
          <p:spPr>
            <a:xfrm>
              <a:off x="4083050" y="800591"/>
              <a:ext cx="3175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3200"/>
                    <a:pt x="7200" y="6400"/>
                    <a:pt x="3600" y="10000"/>
                  </a:cubicBezTo>
                  <a:cubicBezTo>
                    <a:pt x="0" y="13600"/>
                    <a:pt x="0" y="17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" name="Shape"/>
            <p:cNvSpPr/>
            <p:nvPr/>
          </p:nvSpPr>
          <p:spPr>
            <a:xfrm>
              <a:off x="4097866" y="667241"/>
              <a:ext cx="16935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0800" y="10800"/>
                    <a:pt x="0" y="0"/>
                    <a:pt x="0" y="0"/>
                  </a:cubicBezTo>
                  <a:cubicBezTo>
                    <a:pt x="0" y="0"/>
                    <a:pt x="10800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" name="Line"/>
            <p:cNvSpPr/>
            <p:nvPr/>
          </p:nvSpPr>
          <p:spPr>
            <a:xfrm>
              <a:off x="4184650" y="775191"/>
              <a:ext cx="825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" name="Line"/>
            <p:cNvSpPr/>
            <p:nvPr/>
          </p:nvSpPr>
          <p:spPr>
            <a:xfrm>
              <a:off x="4191000" y="838691"/>
              <a:ext cx="1270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" name="Line"/>
            <p:cNvSpPr/>
            <p:nvPr/>
          </p:nvSpPr>
          <p:spPr>
            <a:xfrm>
              <a:off x="4381500" y="787891"/>
              <a:ext cx="1270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" name="Line"/>
            <p:cNvSpPr/>
            <p:nvPr/>
          </p:nvSpPr>
          <p:spPr>
            <a:xfrm>
              <a:off x="4146550" y="0"/>
              <a:ext cx="127000" cy="1657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45" fill="norm" stroke="1" extrusionOk="0">
                  <a:moveTo>
                    <a:pt x="0" y="7353"/>
                  </a:moveTo>
                  <a:cubicBezTo>
                    <a:pt x="360" y="10053"/>
                    <a:pt x="720" y="12753"/>
                    <a:pt x="720" y="15453"/>
                  </a:cubicBezTo>
                  <a:cubicBezTo>
                    <a:pt x="720" y="18153"/>
                    <a:pt x="360" y="20853"/>
                    <a:pt x="360" y="21123"/>
                  </a:cubicBezTo>
                  <a:cubicBezTo>
                    <a:pt x="360" y="21393"/>
                    <a:pt x="720" y="19233"/>
                    <a:pt x="1620" y="15723"/>
                  </a:cubicBezTo>
                  <a:cubicBezTo>
                    <a:pt x="2520" y="12213"/>
                    <a:pt x="3960" y="7353"/>
                    <a:pt x="5220" y="4383"/>
                  </a:cubicBezTo>
                  <a:cubicBezTo>
                    <a:pt x="6480" y="1413"/>
                    <a:pt x="7560" y="333"/>
                    <a:pt x="9000" y="63"/>
                  </a:cubicBezTo>
                  <a:cubicBezTo>
                    <a:pt x="10440" y="-207"/>
                    <a:pt x="12240" y="333"/>
                    <a:pt x="14220" y="2898"/>
                  </a:cubicBezTo>
                  <a:cubicBezTo>
                    <a:pt x="16200" y="5463"/>
                    <a:pt x="18360" y="10053"/>
                    <a:pt x="19620" y="13023"/>
                  </a:cubicBezTo>
                  <a:cubicBezTo>
                    <a:pt x="20880" y="15993"/>
                    <a:pt x="21240" y="17343"/>
                    <a:pt x="21600" y="186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" name="Line"/>
            <p:cNvSpPr/>
            <p:nvPr/>
          </p:nvSpPr>
          <p:spPr>
            <a:xfrm>
              <a:off x="4768849" y="248141"/>
              <a:ext cx="203201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925" y="2492"/>
                    <a:pt x="5850" y="4985"/>
                    <a:pt x="9112" y="8308"/>
                  </a:cubicBezTo>
                  <a:cubicBezTo>
                    <a:pt x="12375" y="11631"/>
                    <a:pt x="15975" y="15785"/>
                    <a:pt x="18113" y="18138"/>
                  </a:cubicBezTo>
                  <a:cubicBezTo>
                    <a:pt x="20250" y="20492"/>
                    <a:pt x="20925" y="2104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" name="Line"/>
            <p:cNvSpPr/>
            <p:nvPr/>
          </p:nvSpPr>
          <p:spPr>
            <a:xfrm>
              <a:off x="4781550" y="229797"/>
              <a:ext cx="203200" cy="40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1" fill="norm" stroke="1" extrusionOk="0">
                  <a:moveTo>
                    <a:pt x="21600" y="299"/>
                  </a:moveTo>
                  <a:cubicBezTo>
                    <a:pt x="20475" y="75"/>
                    <a:pt x="19350" y="-149"/>
                    <a:pt x="18450" y="131"/>
                  </a:cubicBezTo>
                  <a:cubicBezTo>
                    <a:pt x="17550" y="411"/>
                    <a:pt x="16875" y="1194"/>
                    <a:pt x="15413" y="3264"/>
                  </a:cubicBezTo>
                  <a:cubicBezTo>
                    <a:pt x="13950" y="5335"/>
                    <a:pt x="11700" y="8692"/>
                    <a:pt x="9112" y="11658"/>
                  </a:cubicBezTo>
                  <a:cubicBezTo>
                    <a:pt x="6525" y="14624"/>
                    <a:pt x="3600" y="17198"/>
                    <a:pt x="2025" y="18765"/>
                  </a:cubicBezTo>
                  <a:cubicBezTo>
                    <a:pt x="450" y="20332"/>
                    <a:pt x="225" y="20891"/>
                    <a:pt x="0" y="214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" name="Line"/>
            <p:cNvSpPr/>
            <p:nvPr/>
          </p:nvSpPr>
          <p:spPr>
            <a:xfrm>
              <a:off x="5099049" y="527541"/>
              <a:ext cx="190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" name="Line"/>
            <p:cNvSpPr/>
            <p:nvPr/>
          </p:nvSpPr>
          <p:spPr>
            <a:xfrm>
              <a:off x="5124449" y="368791"/>
              <a:ext cx="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" name="Line"/>
            <p:cNvSpPr/>
            <p:nvPr/>
          </p:nvSpPr>
          <p:spPr>
            <a:xfrm>
              <a:off x="5226050" y="107222"/>
              <a:ext cx="252446" cy="6743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8" h="21571" fill="norm" stroke="1" extrusionOk="0">
                  <a:moveTo>
                    <a:pt x="0" y="1664"/>
                  </a:moveTo>
                  <a:cubicBezTo>
                    <a:pt x="0" y="1258"/>
                    <a:pt x="0" y="851"/>
                    <a:pt x="1620" y="547"/>
                  </a:cubicBezTo>
                  <a:cubicBezTo>
                    <a:pt x="3240" y="242"/>
                    <a:pt x="6480" y="39"/>
                    <a:pt x="9630" y="5"/>
                  </a:cubicBezTo>
                  <a:cubicBezTo>
                    <a:pt x="12780" y="-29"/>
                    <a:pt x="15840" y="106"/>
                    <a:pt x="17820" y="343"/>
                  </a:cubicBezTo>
                  <a:cubicBezTo>
                    <a:pt x="19800" y="580"/>
                    <a:pt x="20700" y="919"/>
                    <a:pt x="21150" y="1258"/>
                  </a:cubicBezTo>
                  <a:cubicBezTo>
                    <a:pt x="21600" y="1596"/>
                    <a:pt x="21600" y="1935"/>
                    <a:pt x="20970" y="3052"/>
                  </a:cubicBezTo>
                  <a:cubicBezTo>
                    <a:pt x="20340" y="4169"/>
                    <a:pt x="19080" y="6065"/>
                    <a:pt x="18270" y="8232"/>
                  </a:cubicBezTo>
                  <a:cubicBezTo>
                    <a:pt x="17460" y="10399"/>
                    <a:pt x="17100" y="12836"/>
                    <a:pt x="17280" y="14664"/>
                  </a:cubicBezTo>
                  <a:cubicBezTo>
                    <a:pt x="17460" y="16493"/>
                    <a:pt x="18180" y="17711"/>
                    <a:pt x="18630" y="18490"/>
                  </a:cubicBezTo>
                  <a:cubicBezTo>
                    <a:pt x="19080" y="19269"/>
                    <a:pt x="19260" y="19607"/>
                    <a:pt x="18090" y="20047"/>
                  </a:cubicBezTo>
                  <a:cubicBezTo>
                    <a:pt x="16920" y="20488"/>
                    <a:pt x="14400" y="21029"/>
                    <a:pt x="11880" y="215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" name="Line"/>
            <p:cNvSpPr/>
            <p:nvPr/>
          </p:nvSpPr>
          <p:spPr>
            <a:xfrm>
              <a:off x="6019799" y="461597"/>
              <a:ext cx="190501" cy="27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6" fill="norm" stroke="1" extrusionOk="0">
                  <a:moveTo>
                    <a:pt x="0" y="20296"/>
                  </a:moveTo>
                  <a:cubicBezTo>
                    <a:pt x="3600" y="12582"/>
                    <a:pt x="7200" y="4867"/>
                    <a:pt x="10800" y="1782"/>
                  </a:cubicBezTo>
                  <a:cubicBezTo>
                    <a:pt x="14400" y="-1304"/>
                    <a:pt x="18000" y="239"/>
                    <a:pt x="21600" y="17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" name="Line"/>
            <p:cNvSpPr/>
            <p:nvPr/>
          </p:nvSpPr>
          <p:spPr>
            <a:xfrm>
              <a:off x="6007100" y="584691"/>
              <a:ext cx="17780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" name="Line"/>
            <p:cNvSpPr/>
            <p:nvPr/>
          </p:nvSpPr>
          <p:spPr>
            <a:xfrm>
              <a:off x="6765838" y="252774"/>
              <a:ext cx="370796" cy="4648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8" h="21464" fill="norm" stroke="1" extrusionOk="0">
                  <a:moveTo>
                    <a:pt x="17297" y="1546"/>
                  </a:moveTo>
                  <a:cubicBezTo>
                    <a:pt x="17540" y="1057"/>
                    <a:pt x="17782" y="568"/>
                    <a:pt x="18450" y="275"/>
                  </a:cubicBezTo>
                  <a:cubicBezTo>
                    <a:pt x="19117" y="-18"/>
                    <a:pt x="20209" y="-116"/>
                    <a:pt x="20816" y="177"/>
                  </a:cubicBezTo>
                  <a:cubicBezTo>
                    <a:pt x="21423" y="470"/>
                    <a:pt x="21544" y="1155"/>
                    <a:pt x="20270" y="2279"/>
                  </a:cubicBezTo>
                  <a:cubicBezTo>
                    <a:pt x="18996" y="3403"/>
                    <a:pt x="16326" y="4966"/>
                    <a:pt x="13778" y="6188"/>
                  </a:cubicBezTo>
                  <a:cubicBezTo>
                    <a:pt x="11229" y="7410"/>
                    <a:pt x="8802" y="8289"/>
                    <a:pt x="7286" y="8974"/>
                  </a:cubicBezTo>
                  <a:cubicBezTo>
                    <a:pt x="5769" y="9658"/>
                    <a:pt x="5162" y="10146"/>
                    <a:pt x="5162" y="10440"/>
                  </a:cubicBezTo>
                  <a:cubicBezTo>
                    <a:pt x="5162" y="10733"/>
                    <a:pt x="5769" y="10831"/>
                    <a:pt x="6800" y="11075"/>
                  </a:cubicBezTo>
                  <a:cubicBezTo>
                    <a:pt x="7832" y="11319"/>
                    <a:pt x="9288" y="11710"/>
                    <a:pt x="10137" y="12150"/>
                  </a:cubicBezTo>
                  <a:cubicBezTo>
                    <a:pt x="10987" y="12590"/>
                    <a:pt x="11229" y="13079"/>
                    <a:pt x="10805" y="13714"/>
                  </a:cubicBezTo>
                  <a:cubicBezTo>
                    <a:pt x="10380" y="14349"/>
                    <a:pt x="9288" y="15131"/>
                    <a:pt x="7528" y="16108"/>
                  </a:cubicBezTo>
                  <a:cubicBezTo>
                    <a:pt x="5769" y="17086"/>
                    <a:pt x="3342" y="18259"/>
                    <a:pt x="1886" y="19041"/>
                  </a:cubicBezTo>
                  <a:cubicBezTo>
                    <a:pt x="429" y="19822"/>
                    <a:pt x="-56" y="20213"/>
                    <a:pt x="5" y="20555"/>
                  </a:cubicBezTo>
                  <a:cubicBezTo>
                    <a:pt x="65" y="20898"/>
                    <a:pt x="672" y="21191"/>
                    <a:pt x="3099" y="21337"/>
                  </a:cubicBezTo>
                  <a:cubicBezTo>
                    <a:pt x="5526" y="21484"/>
                    <a:pt x="9773" y="21484"/>
                    <a:pt x="12322" y="21435"/>
                  </a:cubicBezTo>
                  <a:cubicBezTo>
                    <a:pt x="14870" y="21386"/>
                    <a:pt x="15719" y="21289"/>
                    <a:pt x="16569" y="211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" name="Line"/>
            <p:cNvSpPr/>
            <p:nvPr/>
          </p:nvSpPr>
          <p:spPr>
            <a:xfrm>
              <a:off x="7437562" y="282008"/>
              <a:ext cx="252288" cy="3534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4" h="21600" fill="norm" stroke="1" extrusionOk="0">
                  <a:moveTo>
                    <a:pt x="21454" y="259"/>
                  </a:moveTo>
                  <a:cubicBezTo>
                    <a:pt x="19654" y="129"/>
                    <a:pt x="17854" y="0"/>
                    <a:pt x="16504" y="0"/>
                  </a:cubicBezTo>
                  <a:cubicBezTo>
                    <a:pt x="15154" y="0"/>
                    <a:pt x="14254" y="129"/>
                    <a:pt x="13174" y="970"/>
                  </a:cubicBezTo>
                  <a:cubicBezTo>
                    <a:pt x="12094" y="1811"/>
                    <a:pt x="10834" y="3363"/>
                    <a:pt x="9214" y="5432"/>
                  </a:cubicBezTo>
                  <a:cubicBezTo>
                    <a:pt x="7594" y="7502"/>
                    <a:pt x="5614" y="10089"/>
                    <a:pt x="3994" y="12481"/>
                  </a:cubicBezTo>
                  <a:cubicBezTo>
                    <a:pt x="2374" y="14874"/>
                    <a:pt x="1114" y="17073"/>
                    <a:pt x="484" y="18496"/>
                  </a:cubicBezTo>
                  <a:cubicBezTo>
                    <a:pt x="-146" y="19919"/>
                    <a:pt x="-146" y="20565"/>
                    <a:pt x="394" y="20953"/>
                  </a:cubicBezTo>
                  <a:cubicBezTo>
                    <a:pt x="934" y="21341"/>
                    <a:pt x="2014" y="21471"/>
                    <a:pt x="4444" y="21535"/>
                  </a:cubicBezTo>
                  <a:cubicBezTo>
                    <a:pt x="6874" y="21600"/>
                    <a:pt x="10654" y="21600"/>
                    <a:pt x="1443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" name="Line"/>
            <p:cNvSpPr/>
            <p:nvPr/>
          </p:nvSpPr>
          <p:spPr>
            <a:xfrm>
              <a:off x="7467600" y="483091"/>
              <a:ext cx="1397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927" y="15840"/>
                    <a:pt x="7855" y="10080"/>
                    <a:pt x="11455" y="6480"/>
                  </a:cubicBezTo>
                  <a:cubicBezTo>
                    <a:pt x="15055" y="2880"/>
                    <a:pt x="18327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" name="Line"/>
            <p:cNvSpPr/>
            <p:nvPr/>
          </p:nvSpPr>
          <p:spPr>
            <a:xfrm>
              <a:off x="7684822" y="246025"/>
              <a:ext cx="335229" cy="4056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5" h="21558" fill="norm" stroke="1" extrusionOk="0">
                  <a:moveTo>
                    <a:pt x="21515" y="1125"/>
                  </a:moveTo>
                  <a:cubicBezTo>
                    <a:pt x="20292" y="562"/>
                    <a:pt x="19070" y="0"/>
                    <a:pt x="17100" y="0"/>
                  </a:cubicBezTo>
                  <a:cubicBezTo>
                    <a:pt x="15130" y="0"/>
                    <a:pt x="12413" y="562"/>
                    <a:pt x="10647" y="1912"/>
                  </a:cubicBezTo>
                  <a:cubicBezTo>
                    <a:pt x="8881" y="3263"/>
                    <a:pt x="8066" y="5400"/>
                    <a:pt x="6775" y="7875"/>
                  </a:cubicBezTo>
                  <a:cubicBezTo>
                    <a:pt x="5485" y="10350"/>
                    <a:pt x="3719" y="13162"/>
                    <a:pt x="2496" y="15188"/>
                  </a:cubicBezTo>
                  <a:cubicBezTo>
                    <a:pt x="1273" y="17212"/>
                    <a:pt x="594" y="18450"/>
                    <a:pt x="255" y="19350"/>
                  </a:cubicBezTo>
                  <a:cubicBezTo>
                    <a:pt x="-85" y="20250"/>
                    <a:pt x="-85" y="20813"/>
                    <a:pt x="255" y="21150"/>
                  </a:cubicBezTo>
                  <a:cubicBezTo>
                    <a:pt x="594" y="21488"/>
                    <a:pt x="1273" y="21600"/>
                    <a:pt x="3040" y="21544"/>
                  </a:cubicBezTo>
                  <a:cubicBezTo>
                    <a:pt x="4806" y="21488"/>
                    <a:pt x="7658" y="21262"/>
                    <a:pt x="10511" y="210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" name="Line"/>
            <p:cNvSpPr/>
            <p:nvPr/>
          </p:nvSpPr>
          <p:spPr>
            <a:xfrm>
              <a:off x="8058150" y="337041"/>
              <a:ext cx="171450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467" y="3738"/>
                    <a:pt x="6933" y="7477"/>
                    <a:pt x="10533" y="11077"/>
                  </a:cubicBezTo>
                  <a:cubicBezTo>
                    <a:pt x="14133" y="14677"/>
                    <a:pt x="17867" y="1813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" name="Line"/>
            <p:cNvSpPr/>
            <p:nvPr/>
          </p:nvSpPr>
          <p:spPr>
            <a:xfrm>
              <a:off x="8051800" y="311641"/>
              <a:ext cx="215900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212" y="2309"/>
                    <a:pt x="14824" y="4619"/>
                    <a:pt x="11647" y="7540"/>
                  </a:cubicBezTo>
                  <a:cubicBezTo>
                    <a:pt x="8471" y="10460"/>
                    <a:pt x="5506" y="13992"/>
                    <a:pt x="3600" y="16438"/>
                  </a:cubicBezTo>
                  <a:cubicBezTo>
                    <a:pt x="1694" y="18883"/>
                    <a:pt x="847" y="2024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" name="Line"/>
            <p:cNvSpPr/>
            <p:nvPr/>
          </p:nvSpPr>
          <p:spPr>
            <a:xfrm>
              <a:off x="8299450" y="610091"/>
              <a:ext cx="19050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" name="Line"/>
            <p:cNvSpPr/>
            <p:nvPr/>
          </p:nvSpPr>
          <p:spPr>
            <a:xfrm>
              <a:off x="8337550" y="464041"/>
              <a:ext cx="1" cy="254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" name="Line"/>
            <p:cNvSpPr/>
            <p:nvPr/>
          </p:nvSpPr>
          <p:spPr>
            <a:xfrm>
              <a:off x="8407400" y="258324"/>
              <a:ext cx="230990" cy="5740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9" h="21536" fill="norm" stroke="1" extrusionOk="0">
                  <a:moveTo>
                    <a:pt x="3535" y="810"/>
                  </a:moveTo>
                  <a:cubicBezTo>
                    <a:pt x="6676" y="492"/>
                    <a:pt x="9818" y="174"/>
                    <a:pt x="12469" y="55"/>
                  </a:cubicBezTo>
                  <a:cubicBezTo>
                    <a:pt x="15120" y="-64"/>
                    <a:pt x="17280" y="15"/>
                    <a:pt x="18753" y="254"/>
                  </a:cubicBezTo>
                  <a:cubicBezTo>
                    <a:pt x="20225" y="492"/>
                    <a:pt x="21011" y="889"/>
                    <a:pt x="21305" y="1286"/>
                  </a:cubicBezTo>
                  <a:cubicBezTo>
                    <a:pt x="21600" y="1683"/>
                    <a:pt x="21404" y="2080"/>
                    <a:pt x="20324" y="3073"/>
                  </a:cubicBezTo>
                  <a:cubicBezTo>
                    <a:pt x="19244" y="4065"/>
                    <a:pt x="17280" y="5654"/>
                    <a:pt x="15709" y="7401"/>
                  </a:cubicBezTo>
                  <a:cubicBezTo>
                    <a:pt x="14138" y="9148"/>
                    <a:pt x="12960" y="11054"/>
                    <a:pt x="12567" y="12880"/>
                  </a:cubicBezTo>
                  <a:cubicBezTo>
                    <a:pt x="12175" y="14707"/>
                    <a:pt x="12567" y="16454"/>
                    <a:pt x="13058" y="17565"/>
                  </a:cubicBezTo>
                  <a:cubicBezTo>
                    <a:pt x="13549" y="18677"/>
                    <a:pt x="14138" y="19154"/>
                    <a:pt x="14236" y="19590"/>
                  </a:cubicBezTo>
                  <a:cubicBezTo>
                    <a:pt x="14335" y="20027"/>
                    <a:pt x="13942" y="20424"/>
                    <a:pt x="11487" y="20742"/>
                  </a:cubicBezTo>
                  <a:cubicBezTo>
                    <a:pt x="9033" y="21060"/>
                    <a:pt x="4516" y="21298"/>
                    <a:pt x="0" y="215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" name="Line"/>
            <p:cNvSpPr/>
            <p:nvPr/>
          </p:nvSpPr>
          <p:spPr>
            <a:xfrm>
              <a:off x="6769100" y="927591"/>
              <a:ext cx="25400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3130"/>
                    <a:pt x="7200" y="6261"/>
                    <a:pt x="3600" y="9861"/>
                  </a:cubicBezTo>
                  <a:cubicBezTo>
                    <a:pt x="0" y="13461"/>
                    <a:pt x="0" y="1753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" name="Line"/>
            <p:cNvSpPr/>
            <p:nvPr/>
          </p:nvSpPr>
          <p:spPr>
            <a:xfrm>
              <a:off x="6775450" y="845041"/>
              <a:ext cx="127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" name="Line"/>
            <p:cNvSpPr/>
            <p:nvPr/>
          </p:nvSpPr>
          <p:spPr>
            <a:xfrm>
              <a:off x="6851650" y="946641"/>
              <a:ext cx="952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" name="Line"/>
            <p:cNvSpPr/>
            <p:nvPr/>
          </p:nvSpPr>
          <p:spPr>
            <a:xfrm>
              <a:off x="6864350" y="1035541"/>
              <a:ext cx="12065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" name="Line"/>
            <p:cNvSpPr/>
            <p:nvPr/>
          </p:nvSpPr>
          <p:spPr>
            <a:xfrm>
              <a:off x="7048500" y="972041"/>
              <a:ext cx="31750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840" y="5472"/>
                    <a:pt x="10080" y="10944"/>
                    <a:pt x="6480" y="14544"/>
                  </a:cubicBezTo>
                  <a:cubicBezTo>
                    <a:pt x="2880" y="18144"/>
                    <a:pt x="1440" y="1987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" name="Line"/>
            <p:cNvSpPr/>
            <p:nvPr/>
          </p:nvSpPr>
          <p:spPr>
            <a:xfrm>
              <a:off x="6859159" y="88194"/>
              <a:ext cx="119492" cy="1662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2" h="20951" fill="norm" stroke="1" extrusionOk="0">
                  <a:moveTo>
                    <a:pt x="3203" y="6550"/>
                  </a:moveTo>
                  <a:cubicBezTo>
                    <a:pt x="3203" y="9484"/>
                    <a:pt x="3203" y="12417"/>
                    <a:pt x="2634" y="15084"/>
                  </a:cubicBezTo>
                  <a:cubicBezTo>
                    <a:pt x="2066" y="17750"/>
                    <a:pt x="929" y="20150"/>
                    <a:pt x="360" y="20684"/>
                  </a:cubicBezTo>
                  <a:cubicBezTo>
                    <a:pt x="-208" y="21217"/>
                    <a:pt x="-208" y="19884"/>
                    <a:pt x="1118" y="16817"/>
                  </a:cubicBezTo>
                  <a:cubicBezTo>
                    <a:pt x="2445" y="13750"/>
                    <a:pt x="5097" y="8950"/>
                    <a:pt x="6803" y="5884"/>
                  </a:cubicBezTo>
                  <a:cubicBezTo>
                    <a:pt x="8508" y="2817"/>
                    <a:pt x="9266" y="1484"/>
                    <a:pt x="10592" y="684"/>
                  </a:cubicBezTo>
                  <a:cubicBezTo>
                    <a:pt x="11918" y="-116"/>
                    <a:pt x="13813" y="-383"/>
                    <a:pt x="15518" y="817"/>
                  </a:cubicBezTo>
                  <a:cubicBezTo>
                    <a:pt x="17224" y="2017"/>
                    <a:pt x="18739" y="4684"/>
                    <a:pt x="19687" y="8284"/>
                  </a:cubicBezTo>
                  <a:cubicBezTo>
                    <a:pt x="20634" y="11884"/>
                    <a:pt x="21013" y="16417"/>
                    <a:pt x="21392" y="209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" name="Line"/>
            <p:cNvSpPr/>
            <p:nvPr/>
          </p:nvSpPr>
          <p:spPr>
            <a:xfrm>
              <a:off x="985342" y="2173413"/>
              <a:ext cx="164008" cy="2451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6" h="21378" fill="norm" stroke="1" extrusionOk="0">
                  <a:moveTo>
                    <a:pt x="1500" y="4324"/>
                  </a:moveTo>
                  <a:cubicBezTo>
                    <a:pt x="1227" y="3401"/>
                    <a:pt x="953" y="2478"/>
                    <a:pt x="2183" y="1739"/>
                  </a:cubicBezTo>
                  <a:cubicBezTo>
                    <a:pt x="3414" y="1001"/>
                    <a:pt x="6148" y="447"/>
                    <a:pt x="8199" y="170"/>
                  </a:cubicBezTo>
                  <a:cubicBezTo>
                    <a:pt x="10249" y="-107"/>
                    <a:pt x="11616" y="-107"/>
                    <a:pt x="12847" y="631"/>
                  </a:cubicBezTo>
                  <a:cubicBezTo>
                    <a:pt x="14077" y="1370"/>
                    <a:pt x="15171" y="2847"/>
                    <a:pt x="13667" y="5616"/>
                  </a:cubicBezTo>
                  <a:cubicBezTo>
                    <a:pt x="12163" y="8385"/>
                    <a:pt x="8062" y="12447"/>
                    <a:pt x="5464" y="14847"/>
                  </a:cubicBezTo>
                  <a:cubicBezTo>
                    <a:pt x="2867" y="17247"/>
                    <a:pt x="1773" y="17985"/>
                    <a:pt x="953" y="18816"/>
                  </a:cubicBezTo>
                  <a:cubicBezTo>
                    <a:pt x="133" y="19647"/>
                    <a:pt x="-414" y="20570"/>
                    <a:pt x="406" y="21031"/>
                  </a:cubicBezTo>
                  <a:cubicBezTo>
                    <a:pt x="1227" y="21493"/>
                    <a:pt x="3414" y="21493"/>
                    <a:pt x="7105" y="21031"/>
                  </a:cubicBezTo>
                  <a:cubicBezTo>
                    <a:pt x="10796" y="20570"/>
                    <a:pt x="15991" y="19647"/>
                    <a:pt x="21186" y="187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" name="Line"/>
            <p:cNvSpPr/>
            <p:nvPr/>
          </p:nvSpPr>
          <p:spPr>
            <a:xfrm>
              <a:off x="829485" y="2046475"/>
              <a:ext cx="366022" cy="4391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3" h="21140" fill="norm" stroke="1" extrusionOk="0">
                  <a:moveTo>
                    <a:pt x="19539" y="2994"/>
                  </a:moveTo>
                  <a:cubicBezTo>
                    <a:pt x="18685" y="2078"/>
                    <a:pt x="17831" y="1161"/>
                    <a:pt x="16794" y="600"/>
                  </a:cubicBezTo>
                  <a:cubicBezTo>
                    <a:pt x="15756" y="40"/>
                    <a:pt x="14536" y="-164"/>
                    <a:pt x="12767" y="142"/>
                  </a:cubicBezTo>
                  <a:cubicBezTo>
                    <a:pt x="10997" y="447"/>
                    <a:pt x="8678" y="1262"/>
                    <a:pt x="6543" y="2842"/>
                  </a:cubicBezTo>
                  <a:cubicBezTo>
                    <a:pt x="4407" y="4421"/>
                    <a:pt x="2455" y="6764"/>
                    <a:pt x="1295" y="9210"/>
                  </a:cubicBezTo>
                  <a:cubicBezTo>
                    <a:pt x="136" y="11655"/>
                    <a:pt x="-230" y="14202"/>
                    <a:pt x="136" y="16189"/>
                  </a:cubicBezTo>
                  <a:cubicBezTo>
                    <a:pt x="502" y="18176"/>
                    <a:pt x="1601" y="19602"/>
                    <a:pt x="3309" y="20417"/>
                  </a:cubicBezTo>
                  <a:cubicBezTo>
                    <a:pt x="5017" y="21232"/>
                    <a:pt x="7336" y="21436"/>
                    <a:pt x="9838" y="20621"/>
                  </a:cubicBezTo>
                  <a:cubicBezTo>
                    <a:pt x="12339" y="19806"/>
                    <a:pt x="15024" y="17972"/>
                    <a:pt x="17038" y="15781"/>
                  </a:cubicBezTo>
                  <a:cubicBezTo>
                    <a:pt x="19051" y="13591"/>
                    <a:pt x="20394" y="11044"/>
                    <a:pt x="20882" y="8904"/>
                  </a:cubicBezTo>
                  <a:cubicBezTo>
                    <a:pt x="21370" y="6764"/>
                    <a:pt x="21004" y="5032"/>
                    <a:pt x="20211" y="3861"/>
                  </a:cubicBezTo>
                  <a:cubicBezTo>
                    <a:pt x="19417" y="2689"/>
                    <a:pt x="18197" y="2078"/>
                    <a:pt x="16977" y="14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" name="Line"/>
            <p:cNvSpPr/>
            <p:nvPr/>
          </p:nvSpPr>
          <p:spPr>
            <a:xfrm>
              <a:off x="1803664" y="2014353"/>
              <a:ext cx="153021" cy="4320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2" h="21505" fill="norm" stroke="1" extrusionOk="0">
                  <a:moveTo>
                    <a:pt x="5218" y="6277"/>
                  </a:moveTo>
                  <a:cubicBezTo>
                    <a:pt x="3759" y="7647"/>
                    <a:pt x="2299" y="9016"/>
                    <a:pt x="1569" y="11387"/>
                  </a:cubicBezTo>
                  <a:cubicBezTo>
                    <a:pt x="840" y="13758"/>
                    <a:pt x="840" y="17130"/>
                    <a:pt x="694" y="19079"/>
                  </a:cubicBezTo>
                  <a:cubicBezTo>
                    <a:pt x="548" y="21028"/>
                    <a:pt x="256" y="21555"/>
                    <a:pt x="110" y="21502"/>
                  </a:cubicBezTo>
                  <a:cubicBezTo>
                    <a:pt x="-36" y="21450"/>
                    <a:pt x="-36" y="20817"/>
                    <a:pt x="110" y="18552"/>
                  </a:cubicBezTo>
                  <a:cubicBezTo>
                    <a:pt x="256" y="16287"/>
                    <a:pt x="548" y="12388"/>
                    <a:pt x="1715" y="9227"/>
                  </a:cubicBezTo>
                  <a:cubicBezTo>
                    <a:pt x="2883" y="6066"/>
                    <a:pt x="4926" y="3643"/>
                    <a:pt x="6678" y="2220"/>
                  </a:cubicBezTo>
                  <a:cubicBezTo>
                    <a:pt x="8429" y="798"/>
                    <a:pt x="9888" y="376"/>
                    <a:pt x="11640" y="166"/>
                  </a:cubicBezTo>
                  <a:cubicBezTo>
                    <a:pt x="13391" y="-45"/>
                    <a:pt x="15434" y="-45"/>
                    <a:pt x="17040" y="113"/>
                  </a:cubicBezTo>
                  <a:cubicBezTo>
                    <a:pt x="18645" y="271"/>
                    <a:pt x="19813" y="587"/>
                    <a:pt x="20542" y="1325"/>
                  </a:cubicBezTo>
                  <a:cubicBezTo>
                    <a:pt x="21272" y="2062"/>
                    <a:pt x="21564" y="3221"/>
                    <a:pt x="19667" y="4328"/>
                  </a:cubicBezTo>
                  <a:cubicBezTo>
                    <a:pt x="17769" y="5434"/>
                    <a:pt x="13683" y="6488"/>
                    <a:pt x="10472" y="7331"/>
                  </a:cubicBezTo>
                  <a:cubicBezTo>
                    <a:pt x="7261" y="8174"/>
                    <a:pt x="4926" y="8806"/>
                    <a:pt x="2591" y="94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" name="Line"/>
            <p:cNvSpPr/>
            <p:nvPr/>
          </p:nvSpPr>
          <p:spPr>
            <a:xfrm>
              <a:off x="2008716" y="2115041"/>
              <a:ext cx="141707" cy="2152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8" h="21323" fill="norm" stroke="1" extrusionOk="0">
                  <a:moveTo>
                    <a:pt x="18470" y="1258"/>
                  </a:moveTo>
                  <a:cubicBezTo>
                    <a:pt x="17217" y="629"/>
                    <a:pt x="15965" y="0"/>
                    <a:pt x="13617" y="105"/>
                  </a:cubicBezTo>
                  <a:cubicBezTo>
                    <a:pt x="11270" y="210"/>
                    <a:pt x="7826" y="1049"/>
                    <a:pt x="5009" y="4194"/>
                  </a:cubicBezTo>
                  <a:cubicBezTo>
                    <a:pt x="2191" y="7340"/>
                    <a:pt x="0" y="12792"/>
                    <a:pt x="0" y="16357"/>
                  </a:cubicBezTo>
                  <a:cubicBezTo>
                    <a:pt x="0" y="19922"/>
                    <a:pt x="2191" y="21600"/>
                    <a:pt x="5948" y="21285"/>
                  </a:cubicBezTo>
                  <a:cubicBezTo>
                    <a:pt x="9704" y="20971"/>
                    <a:pt x="15026" y="18664"/>
                    <a:pt x="18000" y="15623"/>
                  </a:cubicBezTo>
                  <a:cubicBezTo>
                    <a:pt x="20974" y="12583"/>
                    <a:pt x="21600" y="8808"/>
                    <a:pt x="20348" y="6082"/>
                  </a:cubicBezTo>
                  <a:cubicBezTo>
                    <a:pt x="19096" y="3355"/>
                    <a:pt x="15965" y="1678"/>
                    <a:pt x="1283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" name="Line"/>
            <p:cNvSpPr/>
            <p:nvPr/>
          </p:nvSpPr>
          <p:spPr>
            <a:xfrm>
              <a:off x="2292855" y="2050410"/>
              <a:ext cx="183645" cy="2954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1" h="21382" fill="norm" stroke="1" extrusionOk="0">
                  <a:moveTo>
                    <a:pt x="21541" y="1461"/>
                  </a:moveTo>
                  <a:cubicBezTo>
                    <a:pt x="19307" y="695"/>
                    <a:pt x="17072" y="-71"/>
                    <a:pt x="14713" y="6"/>
                  </a:cubicBezTo>
                  <a:cubicBezTo>
                    <a:pt x="12355" y="82"/>
                    <a:pt x="9872" y="1001"/>
                    <a:pt x="7513" y="3223"/>
                  </a:cubicBezTo>
                  <a:cubicBezTo>
                    <a:pt x="5155" y="5444"/>
                    <a:pt x="2920" y="8967"/>
                    <a:pt x="1679" y="11801"/>
                  </a:cubicBezTo>
                  <a:cubicBezTo>
                    <a:pt x="438" y="14635"/>
                    <a:pt x="189" y="16780"/>
                    <a:pt x="65" y="18235"/>
                  </a:cubicBezTo>
                  <a:cubicBezTo>
                    <a:pt x="-59" y="19691"/>
                    <a:pt x="-59" y="20457"/>
                    <a:pt x="562" y="20916"/>
                  </a:cubicBezTo>
                  <a:cubicBezTo>
                    <a:pt x="1182" y="21376"/>
                    <a:pt x="2424" y="21529"/>
                    <a:pt x="5527" y="21223"/>
                  </a:cubicBezTo>
                  <a:cubicBezTo>
                    <a:pt x="8631" y="20916"/>
                    <a:pt x="13596" y="20150"/>
                    <a:pt x="18562" y="193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" name="Line"/>
            <p:cNvSpPr/>
            <p:nvPr/>
          </p:nvSpPr>
          <p:spPr>
            <a:xfrm>
              <a:off x="2286000" y="2210291"/>
              <a:ext cx="1587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152" y="14400"/>
                    <a:pt x="2304" y="7200"/>
                    <a:pt x="5904" y="3600"/>
                  </a:cubicBezTo>
                  <a:cubicBezTo>
                    <a:pt x="9504" y="0"/>
                    <a:pt x="15552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" name="Line"/>
            <p:cNvSpPr/>
            <p:nvPr/>
          </p:nvSpPr>
          <p:spPr>
            <a:xfrm>
              <a:off x="2679700" y="2089641"/>
              <a:ext cx="127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" name="Line"/>
            <p:cNvSpPr/>
            <p:nvPr/>
          </p:nvSpPr>
          <p:spPr>
            <a:xfrm>
              <a:off x="2679699" y="2267441"/>
              <a:ext cx="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" name="Line"/>
            <p:cNvSpPr/>
            <p:nvPr/>
          </p:nvSpPr>
          <p:spPr>
            <a:xfrm>
              <a:off x="3435820" y="2017332"/>
              <a:ext cx="228131" cy="4573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6" h="21407" fill="norm" stroke="1" extrusionOk="0">
                  <a:moveTo>
                    <a:pt x="21556" y="1007"/>
                  </a:moveTo>
                  <a:cubicBezTo>
                    <a:pt x="20956" y="611"/>
                    <a:pt x="20356" y="214"/>
                    <a:pt x="18656" y="66"/>
                  </a:cubicBezTo>
                  <a:cubicBezTo>
                    <a:pt x="16956" y="-83"/>
                    <a:pt x="14156" y="16"/>
                    <a:pt x="11756" y="412"/>
                  </a:cubicBezTo>
                  <a:cubicBezTo>
                    <a:pt x="9356" y="809"/>
                    <a:pt x="7356" y="1502"/>
                    <a:pt x="5856" y="2691"/>
                  </a:cubicBezTo>
                  <a:cubicBezTo>
                    <a:pt x="4356" y="3880"/>
                    <a:pt x="3356" y="5565"/>
                    <a:pt x="2456" y="7794"/>
                  </a:cubicBezTo>
                  <a:cubicBezTo>
                    <a:pt x="1556" y="10023"/>
                    <a:pt x="756" y="12798"/>
                    <a:pt x="356" y="14779"/>
                  </a:cubicBezTo>
                  <a:cubicBezTo>
                    <a:pt x="-44" y="16761"/>
                    <a:pt x="-44" y="17950"/>
                    <a:pt x="56" y="18842"/>
                  </a:cubicBezTo>
                  <a:cubicBezTo>
                    <a:pt x="156" y="19734"/>
                    <a:pt x="356" y="20328"/>
                    <a:pt x="856" y="20774"/>
                  </a:cubicBezTo>
                  <a:cubicBezTo>
                    <a:pt x="1356" y="21220"/>
                    <a:pt x="2156" y="21517"/>
                    <a:pt x="4856" y="21368"/>
                  </a:cubicBezTo>
                  <a:cubicBezTo>
                    <a:pt x="7556" y="21220"/>
                    <a:pt x="12156" y="20625"/>
                    <a:pt x="14956" y="20179"/>
                  </a:cubicBezTo>
                  <a:cubicBezTo>
                    <a:pt x="17756" y="19734"/>
                    <a:pt x="18756" y="19436"/>
                    <a:pt x="19756" y="191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" name="Line"/>
            <p:cNvSpPr/>
            <p:nvPr/>
          </p:nvSpPr>
          <p:spPr>
            <a:xfrm>
              <a:off x="3422649" y="2267441"/>
              <a:ext cx="1524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00" y="16457"/>
                    <a:pt x="10800" y="11314"/>
                    <a:pt x="14400" y="7714"/>
                  </a:cubicBezTo>
                  <a:cubicBezTo>
                    <a:pt x="18000" y="4114"/>
                    <a:pt x="19800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" name="Line"/>
            <p:cNvSpPr/>
            <p:nvPr/>
          </p:nvSpPr>
          <p:spPr>
            <a:xfrm>
              <a:off x="3769783" y="1994920"/>
              <a:ext cx="294217" cy="5285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6" h="21404" fill="norm" stroke="1" extrusionOk="0">
                  <a:moveTo>
                    <a:pt x="21446" y="1264"/>
                  </a:moveTo>
                  <a:cubicBezTo>
                    <a:pt x="19903" y="750"/>
                    <a:pt x="18360" y="236"/>
                    <a:pt x="16277" y="64"/>
                  </a:cubicBezTo>
                  <a:cubicBezTo>
                    <a:pt x="14195" y="-107"/>
                    <a:pt x="11572" y="64"/>
                    <a:pt x="9720" y="579"/>
                  </a:cubicBezTo>
                  <a:cubicBezTo>
                    <a:pt x="7869" y="1093"/>
                    <a:pt x="6789" y="1950"/>
                    <a:pt x="5863" y="3750"/>
                  </a:cubicBezTo>
                  <a:cubicBezTo>
                    <a:pt x="4937" y="5550"/>
                    <a:pt x="4166" y="8293"/>
                    <a:pt x="3240" y="10993"/>
                  </a:cubicBezTo>
                  <a:cubicBezTo>
                    <a:pt x="2315" y="13693"/>
                    <a:pt x="1235" y="16350"/>
                    <a:pt x="617" y="18064"/>
                  </a:cubicBezTo>
                  <a:cubicBezTo>
                    <a:pt x="0" y="19779"/>
                    <a:pt x="-154" y="20550"/>
                    <a:pt x="155" y="20979"/>
                  </a:cubicBezTo>
                  <a:cubicBezTo>
                    <a:pt x="463" y="21407"/>
                    <a:pt x="1235" y="21493"/>
                    <a:pt x="3240" y="21322"/>
                  </a:cubicBezTo>
                  <a:cubicBezTo>
                    <a:pt x="5246" y="21150"/>
                    <a:pt x="8486" y="20722"/>
                    <a:pt x="11726" y="202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" name="Line"/>
            <p:cNvSpPr/>
            <p:nvPr/>
          </p:nvSpPr>
          <p:spPr>
            <a:xfrm>
              <a:off x="4127500" y="2146791"/>
              <a:ext cx="222250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291" y="4000"/>
                    <a:pt x="6583" y="8000"/>
                    <a:pt x="10183" y="11600"/>
                  </a:cubicBezTo>
                  <a:cubicBezTo>
                    <a:pt x="13783" y="15200"/>
                    <a:pt x="17691" y="18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" name="Line"/>
            <p:cNvSpPr/>
            <p:nvPr/>
          </p:nvSpPr>
          <p:spPr>
            <a:xfrm>
              <a:off x="4133850" y="2121391"/>
              <a:ext cx="209550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855" y="764"/>
                    <a:pt x="18109" y="1527"/>
                    <a:pt x="15709" y="3545"/>
                  </a:cubicBezTo>
                  <a:cubicBezTo>
                    <a:pt x="13309" y="5564"/>
                    <a:pt x="10255" y="8836"/>
                    <a:pt x="7527" y="12055"/>
                  </a:cubicBezTo>
                  <a:cubicBezTo>
                    <a:pt x="4800" y="15273"/>
                    <a:pt x="2400" y="1843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" name="Line"/>
            <p:cNvSpPr/>
            <p:nvPr/>
          </p:nvSpPr>
          <p:spPr>
            <a:xfrm>
              <a:off x="4508499" y="2115041"/>
              <a:ext cx="171451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600" y="5806"/>
                    <a:pt x="11200" y="11613"/>
                    <a:pt x="14800" y="15213"/>
                  </a:cubicBezTo>
                  <a:cubicBezTo>
                    <a:pt x="18400" y="18813"/>
                    <a:pt x="20000" y="2020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" name="Line"/>
            <p:cNvSpPr/>
            <p:nvPr/>
          </p:nvSpPr>
          <p:spPr>
            <a:xfrm>
              <a:off x="4673600" y="2140441"/>
              <a:ext cx="114300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800" y="1098"/>
                    <a:pt x="16000" y="2197"/>
                    <a:pt x="13600" y="4515"/>
                  </a:cubicBezTo>
                  <a:cubicBezTo>
                    <a:pt x="11200" y="6834"/>
                    <a:pt x="9200" y="10373"/>
                    <a:pt x="7000" y="13424"/>
                  </a:cubicBezTo>
                  <a:cubicBezTo>
                    <a:pt x="4800" y="16475"/>
                    <a:pt x="2400" y="1903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" name="Line"/>
            <p:cNvSpPr/>
            <p:nvPr/>
          </p:nvSpPr>
          <p:spPr>
            <a:xfrm>
              <a:off x="4857749" y="2011325"/>
              <a:ext cx="180004" cy="5482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9" h="21600" fill="norm" stroke="1" extrusionOk="0">
                  <a:moveTo>
                    <a:pt x="3014" y="1334"/>
                  </a:moveTo>
                  <a:cubicBezTo>
                    <a:pt x="3767" y="1001"/>
                    <a:pt x="4521" y="667"/>
                    <a:pt x="6907" y="417"/>
                  </a:cubicBezTo>
                  <a:cubicBezTo>
                    <a:pt x="9293" y="167"/>
                    <a:pt x="13312" y="0"/>
                    <a:pt x="15949" y="0"/>
                  </a:cubicBezTo>
                  <a:cubicBezTo>
                    <a:pt x="18586" y="0"/>
                    <a:pt x="19842" y="167"/>
                    <a:pt x="20595" y="459"/>
                  </a:cubicBezTo>
                  <a:cubicBezTo>
                    <a:pt x="21349" y="751"/>
                    <a:pt x="21600" y="1168"/>
                    <a:pt x="21098" y="2585"/>
                  </a:cubicBezTo>
                  <a:cubicBezTo>
                    <a:pt x="20595" y="4003"/>
                    <a:pt x="19340" y="6422"/>
                    <a:pt x="18084" y="8590"/>
                  </a:cubicBezTo>
                  <a:cubicBezTo>
                    <a:pt x="16828" y="10758"/>
                    <a:pt x="15572" y="12676"/>
                    <a:pt x="15195" y="14386"/>
                  </a:cubicBezTo>
                  <a:cubicBezTo>
                    <a:pt x="14819" y="16096"/>
                    <a:pt x="15321" y="17597"/>
                    <a:pt x="15949" y="18514"/>
                  </a:cubicBezTo>
                  <a:cubicBezTo>
                    <a:pt x="16577" y="19432"/>
                    <a:pt x="17330" y="19765"/>
                    <a:pt x="17581" y="20141"/>
                  </a:cubicBezTo>
                  <a:cubicBezTo>
                    <a:pt x="17833" y="20516"/>
                    <a:pt x="17581" y="20933"/>
                    <a:pt x="16828" y="21183"/>
                  </a:cubicBezTo>
                  <a:cubicBezTo>
                    <a:pt x="16074" y="21433"/>
                    <a:pt x="14819" y="21517"/>
                    <a:pt x="11930" y="21558"/>
                  </a:cubicBezTo>
                  <a:cubicBezTo>
                    <a:pt x="9042" y="21600"/>
                    <a:pt x="4521" y="21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" name="Line"/>
            <p:cNvSpPr/>
            <p:nvPr/>
          </p:nvSpPr>
          <p:spPr>
            <a:xfrm>
              <a:off x="5556249" y="2242512"/>
              <a:ext cx="241301" cy="249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0" fill="norm" stroke="1" extrusionOk="0">
                  <a:moveTo>
                    <a:pt x="2274" y="5000"/>
                  </a:moveTo>
                  <a:cubicBezTo>
                    <a:pt x="1137" y="3200"/>
                    <a:pt x="0" y="1400"/>
                    <a:pt x="0" y="500"/>
                  </a:cubicBezTo>
                  <a:cubicBezTo>
                    <a:pt x="0" y="-400"/>
                    <a:pt x="1137" y="-400"/>
                    <a:pt x="4926" y="3200"/>
                  </a:cubicBezTo>
                  <a:cubicBezTo>
                    <a:pt x="8716" y="6800"/>
                    <a:pt x="15158" y="14000"/>
                    <a:pt x="21600" y="21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" name="Line"/>
            <p:cNvSpPr/>
            <p:nvPr/>
          </p:nvSpPr>
          <p:spPr>
            <a:xfrm>
              <a:off x="5543550" y="2388091"/>
              <a:ext cx="2222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760" y="16800"/>
                    <a:pt x="11520" y="12000"/>
                    <a:pt x="15120" y="8400"/>
                  </a:cubicBezTo>
                  <a:cubicBezTo>
                    <a:pt x="18720" y="4800"/>
                    <a:pt x="20160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" name="Line"/>
            <p:cNvSpPr/>
            <p:nvPr/>
          </p:nvSpPr>
          <p:spPr>
            <a:xfrm>
              <a:off x="5365750" y="1861041"/>
              <a:ext cx="158750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168" y="2571"/>
                    <a:pt x="6336" y="5143"/>
                    <a:pt x="9936" y="8743"/>
                  </a:cubicBezTo>
                  <a:cubicBezTo>
                    <a:pt x="13536" y="12343"/>
                    <a:pt x="17568" y="1697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" name="Line"/>
            <p:cNvSpPr/>
            <p:nvPr/>
          </p:nvSpPr>
          <p:spPr>
            <a:xfrm>
              <a:off x="5403849" y="1835641"/>
              <a:ext cx="139701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655" y="1932"/>
                    <a:pt x="15709" y="3863"/>
                    <a:pt x="12600" y="6673"/>
                  </a:cubicBezTo>
                  <a:cubicBezTo>
                    <a:pt x="9491" y="9483"/>
                    <a:pt x="6218" y="13171"/>
                    <a:pt x="4091" y="15805"/>
                  </a:cubicBezTo>
                  <a:cubicBezTo>
                    <a:pt x="1964" y="18439"/>
                    <a:pt x="982" y="200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" name="Line"/>
            <p:cNvSpPr/>
            <p:nvPr/>
          </p:nvSpPr>
          <p:spPr>
            <a:xfrm>
              <a:off x="5638800" y="1810241"/>
              <a:ext cx="50800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300" y="1946"/>
                    <a:pt x="9000" y="3892"/>
                    <a:pt x="5400" y="7492"/>
                  </a:cubicBezTo>
                  <a:cubicBezTo>
                    <a:pt x="1800" y="11092"/>
                    <a:pt x="900" y="1634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" name="Line"/>
            <p:cNvSpPr/>
            <p:nvPr/>
          </p:nvSpPr>
          <p:spPr>
            <a:xfrm>
              <a:off x="5543549" y="2070591"/>
              <a:ext cx="2095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55" y="18000"/>
                    <a:pt x="10909" y="14400"/>
                    <a:pt x="14509" y="10800"/>
                  </a:cubicBezTo>
                  <a:cubicBezTo>
                    <a:pt x="18109" y="7200"/>
                    <a:pt x="19855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" name="Line"/>
            <p:cNvSpPr/>
            <p:nvPr/>
          </p:nvSpPr>
          <p:spPr>
            <a:xfrm>
              <a:off x="5822949" y="1829291"/>
              <a:ext cx="1143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" name="Line"/>
            <p:cNvSpPr/>
            <p:nvPr/>
          </p:nvSpPr>
          <p:spPr>
            <a:xfrm>
              <a:off x="5842000" y="1829291"/>
              <a:ext cx="177800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314" y="313"/>
                    <a:pt x="19029" y="626"/>
                    <a:pt x="17486" y="2270"/>
                  </a:cubicBezTo>
                  <a:cubicBezTo>
                    <a:pt x="15943" y="3913"/>
                    <a:pt x="14143" y="6887"/>
                    <a:pt x="11186" y="10330"/>
                  </a:cubicBezTo>
                  <a:cubicBezTo>
                    <a:pt x="8229" y="13774"/>
                    <a:pt x="4114" y="1768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" name="Line"/>
            <p:cNvSpPr/>
            <p:nvPr/>
          </p:nvSpPr>
          <p:spPr>
            <a:xfrm>
              <a:off x="6519333" y="2119450"/>
              <a:ext cx="188712" cy="3806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7" h="21341" fill="norm" stroke="1" extrusionOk="0">
                  <a:moveTo>
                    <a:pt x="21120" y="1889"/>
                  </a:moveTo>
                  <a:cubicBezTo>
                    <a:pt x="21360" y="1295"/>
                    <a:pt x="21600" y="702"/>
                    <a:pt x="21120" y="346"/>
                  </a:cubicBezTo>
                  <a:cubicBezTo>
                    <a:pt x="20640" y="-10"/>
                    <a:pt x="19440" y="-129"/>
                    <a:pt x="17160" y="168"/>
                  </a:cubicBezTo>
                  <a:cubicBezTo>
                    <a:pt x="14880" y="464"/>
                    <a:pt x="11520" y="1176"/>
                    <a:pt x="8640" y="2601"/>
                  </a:cubicBezTo>
                  <a:cubicBezTo>
                    <a:pt x="5760" y="4025"/>
                    <a:pt x="3360" y="6161"/>
                    <a:pt x="1920" y="8535"/>
                  </a:cubicBezTo>
                  <a:cubicBezTo>
                    <a:pt x="480" y="10908"/>
                    <a:pt x="0" y="13519"/>
                    <a:pt x="0" y="15418"/>
                  </a:cubicBezTo>
                  <a:cubicBezTo>
                    <a:pt x="0" y="17317"/>
                    <a:pt x="480" y="18504"/>
                    <a:pt x="1800" y="19453"/>
                  </a:cubicBezTo>
                  <a:cubicBezTo>
                    <a:pt x="3120" y="20403"/>
                    <a:pt x="5280" y="21115"/>
                    <a:pt x="8040" y="21293"/>
                  </a:cubicBezTo>
                  <a:cubicBezTo>
                    <a:pt x="10800" y="21471"/>
                    <a:pt x="14160" y="21115"/>
                    <a:pt x="17520" y="207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" name="Line"/>
            <p:cNvSpPr/>
            <p:nvPr/>
          </p:nvSpPr>
          <p:spPr>
            <a:xfrm>
              <a:off x="6515099" y="2349991"/>
              <a:ext cx="1143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" name="Line"/>
            <p:cNvSpPr/>
            <p:nvPr/>
          </p:nvSpPr>
          <p:spPr>
            <a:xfrm>
              <a:off x="6794955" y="2111087"/>
              <a:ext cx="266246" cy="3837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3" h="21402" fill="norm" stroke="1" extrusionOk="0">
                  <a:moveTo>
                    <a:pt x="21393" y="1636"/>
                  </a:moveTo>
                  <a:cubicBezTo>
                    <a:pt x="19522" y="928"/>
                    <a:pt x="17651" y="220"/>
                    <a:pt x="15950" y="43"/>
                  </a:cubicBezTo>
                  <a:cubicBezTo>
                    <a:pt x="14250" y="-134"/>
                    <a:pt x="12719" y="220"/>
                    <a:pt x="10933" y="1282"/>
                  </a:cubicBezTo>
                  <a:cubicBezTo>
                    <a:pt x="9147" y="2345"/>
                    <a:pt x="7106" y="4115"/>
                    <a:pt x="5831" y="6240"/>
                  </a:cubicBezTo>
                  <a:cubicBezTo>
                    <a:pt x="4555" y="8364"/>
                    <a:pt x="4045" y="10843"/>
                    <a:pt x="3280" y="13027"/>
                  </a:cubicBezTo>
                  <a:cubicBezTo>
                    <a:pt x="2514" y="15210"/>
                    <a:pt x="1494" y="17099"/>
                    <a:pt x="813" y="18456"/>
                  </a:cubicBezTo>
                  <a:cubicBezTo>
                    <a:pt x="133" y="19814"/>
                    <a:pt x="-207" y="20640"/>
                    <a:pt x="133" y="21053"/>
                  </a:cubicBezTo>
                  <a:cubicBezTo>
                    <a:pt x="473" y="21466"/>
                    <a:pt x="1494" y="21466"/>
                    <a:pt x="3280" y="21289"/>
                  </a:cubicBezTo>
                  <a:cubicBezTo>
                    <a:pt x="5065" y="21112"/>
                    <a:pt x="7617" y="20758"/>
                    <a:pt x="10168" y="204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" name="Line"/>
            <p:cNvSpPr/>
            <p:nvPr/>
          </p:nvSpPr>
          <p:spPr>
            <a:xfrm>
              <a:off x="7042150" y="2267441"/>
              <a:ext cx="114300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200" y="2057"/>
                    <a:pt x="2400" y="4114"/>
                    <a:pt x="5400" y="7097"/>
                  </a:cubicBezTo>
                  <a:cubicBezTo>
                    <a:pt x="8400" y="10080"/>
                    <a:pt x="13200" y="13989"/>
                    <a:pt x="16200" y="16560"/>
                  </a:cubicBezTo>
                  <a:cubicBezTo>
                    <a:pt x="19200" y="19131"/>
                    <a:pt x="20400" y="2036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" name="Line"/>
            <p:cNvSpPr/>
            <p:nvPr/>
          </p:nvSpPr>
          <p:spPr>
            <a:xfrm>
              <a:off x="7028954" y="2292841"/>
              <a:ext cx="171946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8" h="21600" fill="norm" stroke="1" extrusionOk="0">
                  <a:moveTo>
                    <a:pt x="21398" y="0"/>
                  </a:moveTo>
                  <a:cubicBezTo>
                    <a:pt x="18764" y="900"/>
                    <a:pt x="16130" y="1800"/>
                    <a:pt x="12705" y="4680"/>
                  </a:cubicBezTo>
                  <a:cubicBezTo>
                    <a:pt x="9281" y="7560"/>
                    <a:pt x="5066" y="12420"/>
                    <a:pt x="2696" y="15300"/>
                  </a:cubicBezTo>
                  <a:cubicBezTo>
                    <a:pt x="325" y="18180"/>
                    <a:pt x="-202" y="19080"/>
                    <a:pt x="61" y="19800"/>
                  </a:cubicBezTo>
                  <a:cubicBezTo>
                    <a:pt x="325" y="20520"/>
                    <a:pt x="1378" y="21060"/>
                    <a:pt x="243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" name="Line"/>
            <p:cNvSpPr/>
            <p:nvPr/>
          </p:nvSpPr>
          <p:spPr>
            <a:xfrm>
              <a:off x="7213600" y="2138434"/>
              <a:ext cx="169526" cy="3978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8" h="21480" fill="norm" stroke="1" extrusionOk="0">
                  <a:moveTo>
                    <a:pt x="5600" y="3194"/>
                  </a:moveTo>
                  <a:cubicBezTo>
                    <a:pt x="5867" y="2623"/>
                    <a:pt x="6133" y="2051"/>
                    <a:pt x="7600" y="1537"/>
                  </a:cubicBezTo>
                  <a:cubicBezTo>
                    <a:pt x="9067" y="1023"/>
                    <a:pt x="11733" y="566"/>
                    <a:pt x="14267" y="280"/>
                  </a:cubicBezTo>
                  <a:cubicBezTo>
                    <a:pt x="16800" y="-6"/>
                    <a:pt x="19200" y="-120"/>
                    <a:pt x="20400" y="166"/>
                  </a:cubicBezTo>
                  <a:cubicBezTo>
                    <a:pt x="21600" y="451"/>
                    <a:pt x="21600" y="1137"/>
                    <a:pt x="20800" y="2909"/>
                  </a:cubicBezTo>
                  <a:cubicBezTo>
                    <a:pt x="20000" y="4680"/>
                    <a:pt x="18400" y="7537"/>
                    <a:pt x="17333" y="10280"/>
                  </a:cubicBezTo>
                  <a:cubicBezTo>
                    <a:pt x="16267" y="13023"/>
                    <a:pt x="15733" y="15651"/>
                    <a:pt x="15467" y="17423"/>
                  </a:cubicBezTo>
                  <a:cubicBezTo>
                    <a:pt x="15200" y="19194"/>
                    <a:pt x="15200" y="20109"/>
                    <a:pt x="14533" y="20680"/>
                  </a:cubicBezTo>
                  <a:cubicBezTo>
                    <a:pt x="13867" y="21251"/>
                    <a:pt x="12533" y="21480"/>
                    <a:pt x="10000" y="21480"/>
                  </a:cubicBezTo>
                  <a:cubicBezTo>
                    <a:pt x="7467" y="21480"/>
                    <a:pt x="3733" y="21251"/>
                    <a:pt x="0" y="210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" name="Line"/>
            <p:cNvSpPr/>
            <p:nvPr/>
          </p:nvSpPr>
          <p:spPr>
            <a:xfrm>
              <a:off x="7461250" y="2496041"/>
              <a:ext cx="190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" name="Line"/>
            <p:cNvSpPr/>
            <p:nvPr/>
          </p:nvSpPr>
          <p:spPr>
            <a:xfrm>
              <a:off x="7718689" y="2110246"/>
              <a:ext cx="233507" cy="3973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6" h="21452" fill="norm" stroke="1" extrusionOk="0">
                  <a:moveTo>
                    <a:pt x="21093" y="1630"/>
                  </a:moveTo>
                  <a:cubicBezTo>
                    <a:pt x="21286" y="1059"/>
                    <a:pt x="21479" y="487"/>
                    <a:pt x="20804" y="202"/>
                  </a:cubicBezTo>
                  <a:cubicBezTo>
                    <a:pt x="20129" y="-84"/>
                    <a:pt x="18586" y="-84"/>
                    <a:pt x="16175" y="316"/>
                  </a:cubicBezTo>
                  <a:cubicBezTo>
                    <a:pt x="13765" y="716"/>
                    <a:pt x="10486" y="1516"/>
                    <a:pt x="8172" y="2430"/>
                  </a:cubicBezTo>
                  <a:cubicBezTo>
                    <a:pt x="5858" y="3345"/>
                    <a:pt x="4508" y="4373"/>
                    <a:pt x="3350" y="6716"/>
                  </a:cubicBezTo>
                  <a:cubicBezTo>
                    <a:pt x="2193" y="9059"/>
                    <a:pt x="1229" y="12716"/>
                    <a:pt x="650" y="15173"/>
                  </a:cubicBezTo>
                  <a:cubicBezTo>
                    <a:pt x="72" y="17630"/>
                    <a:pt x="-121" y="18887"/>
                    <a:pt x="72" y="19745"/>
                  </a:cubicBezTo>
                  <a:cubicBezTo>
                    <a:pt x="265" y="20602"/>
                    <a:pt x="843" y="21059"/>
                    <a:pt x="2386" y="21287"/>
                  </a:cubicBezTo>
                  <a:cubicBezTo>
                    <a:pt x="3929" y="21516"/>
                    <a:pt x="6436" y="21516"/>
                    <a:pt x="9715" y="21230"/>
                  </a:cubicBezTo>
                  <a:cubicBezTo>
                    <a:pt x="12993" y="20945"/>
                    <a:pt x="17043" y="20373"/>
                    <a:pt x="21093" y="198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" name="Line"/>
            <p:cNvSpPr/>
            <p:nvPr/>
          </p:nvSpPr>
          <p:spPr>
            <a:xfrm>
              <a:off x="7727950" y="2337291"/>
              <a:ext cx="17145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667" y="16800"/>
                    <a:pt x="5333" y="12000"/>
                    <a:pt x="8933" y="8400"/>
                  </a:cubicBezTo>
                  <a:cubicBezTo>
                    <a:pt x="12533" y="4800"/>
                    <a:pt x="17067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" name="Line"/>
            <p:cNvSpPr/>
            <p:nvPr/>
          </p:nvSpPr>
          <p:spPr>
            <a:xfrm>
              <a:off x="8049243" y="2096039"/>
              <a:ext cx="301007" cy="4368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1" h="21431" fill="norm" stroke="1" extrusionOk="0">
                  <a:moveTo>
                    <a:pt x="21331" y="1244"/>
                  </a:moveTo>
                  <a:cubicBezTo>
                    <a:pt x="18631" y="725"/>
                    <a:pt x="15931" y="206"/>
                    <a:pt x="13756" y="50"/>
                  </a:cubicBezTo>
                  <a:cubicBezTo>
                    <a:pt x="11581" y="-106"/>
                    <a:pt x="9931" y="102"/>
                    <a:pt x="8506" y="725"/>
                  </a:cubicBezTo>
                  <a:cubicBezTo>
                    <a:pt x="7081" y="1348"/>
                    <a:pt x="5881" y="2386"/>
                    <a:pt x="5056" y="4411"/>
                  </a:cubicBezTo>
                  <a:cubicBezTo>
                    <a:pt x="4231" y="6436"/>
                    <a:pt x="3781" y="9448"/>
                    <a:pt x="3106" y="11992"/>
                  </a:cubicBezTo>
                  <a:cubicBezTo>
                    <a:pt x="2431" y="14536"/>
                    <a:pt x="1531" y="16613"/>
                    <a:pt x="856" y="18119"/>
                  </a:cubicBezTo>
                  <a:cubicBezTo>
                    <a:pt x="181" y="19625"/>
                    <a:pt x="-269" y="20559"/>
                    <a:pt x="181" y="21027"/>
                  </a:cubicBezTo>
                  <a:cubicBezTo>
                    <a:pt x="631" y="21494"/>
                    <a:pt x="1981" y="21494"/>
                    <a:pt x="3856" y="21338"/>
                  </a:cubicBezTo>
                  <a:cubicBezTo>
                    <a:pt x="5731" y="21182"/>
                    <a:pt x="8131" y="20871"/>
                    <a:pt x="10531" y="205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" name="Line"/>
            <p:cNvSpPr/>
            <p:nvPr/>
          </p:nvSpPr>
          <p:spPr>
            <a:xfrm>
              <a:off x="8401050" y="2178541"/>
              <a:ext cx="158750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032" y="4383"/>
                    <a:pt x="8064" y="8765"/>
                    <a:pt x="11664" y="12365"/>
                  </a:cubicBezTo>
                  <a:cubicBezTo>
                    <a:pt x="15264" y="15965"/>
                    <a:pt x="18432" y="1878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" name="Line"/>
            <p:cNvSpPr/>
            <p:nvPr/>
          </p:nvSpPr>
          <p:spPr>
            <a:xfrm>
              <a:off x="8496300" y="2216641"/>
              <a:ext cx="139700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036" y="3680"/>
                    <a:pt x="10473" y="7360"/>
                    <a:pt x="6873" y="10960"/>
                  </a:cubicBezTo>
                  <a:cubicBezTo>
                    <a:pt x="3273" y="14560"/>
                    <a:pt x="1636" y="180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" name="Line"/>
            <p:cNvSpPr/>
            <p:nvPr/>
          </p:nvSpPr>
          <p:spPr>
            <a:xfrm>
              <a:off x="8712200" y="2084238"/>
              <a:ext cx="206851" cy="5314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8" h="21521" fill="norm" stroke="1" extrusionOk="0">
                  <a:moveTo>
                    <a:pt x="3888" y="2019"/>
                  </a:moveTo>
                  <a:cubicBezTo>
                    <a:pt x="4320" y="1591"/>
                    <a:pt x="4752" y="1162"/>
                    <a:pt x="6480" y="776"/>
                  </a:cubicBezTo>
                  <a:cubicBezTo>
                    <a:pt x="8208" y="391"/>
                    <a:pt x="11232" y="48"/>
                    <a:pt x="13824" y="5"/>
                  </a:cubicBezTo>
                  <a:cubicBezTo>
                    <a:pt x="16416" y="-38"/>
                    <a:pt x="18576" y="219"/>
                    <a:pt x="19872" y="991"/>
                  </a:cubicBezTo>
                  <a:cubicBezTo>
                    <a:pt x="21168" y="1762"/>
                    <a:pt x="21600" y="3048"/>
                    <a:pt x="20412" y="4891"/>
                  </a:cubicBezTo>
                  <a:cubicBezTo>
                    <a:pt x="19224" y="6733"/>
                    <a:pt x="16416" y="9133"/>
                    <a:pt x="14796" y="11491"/>
                  </a:cubicBezTo>
                  <a:cubicBezTo>
                    <a:pt x="13176" y="13848"/>
                    <a:pt x="12744" y="16162"/>
                    <a:pt x="12636" y="17619"/>
                  </a:cubicBezTo>
                  <a:cubicBezTo>
                    <a:pt x="12528" y="19076"/>
                    <a:pt x="12744" y="19676"/>
                    <a:pt x="12960" y="20191"/>
                  </a:cubicBezTo>
                  <a:cubicBezTo>
                    <a:pt x="13176" y="20705"/>
                    <a:pt x="13392" y="21133"/>
                    <a:pt x="12528" y="21348"/>
                  </a:cubicBezTo>
                  <a:cubicBezTo>
                    <a:pt x="11664" y="21562"/>
                    <a:pt x="9720" y="21562"/>
                    <a:pt x="7452" y="21433"/>
                  </a:cubicBezTo>
                  <a:cubicBezTo>
                    <a:pt x="5184" y="21305"/>
                    <a:pt x="2592" y="21048"/>
                    <a:pt x="0" y="207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" name="Line"/>
            <p:cNvSpPr/>
            <p:nvPr/>
          </p:nvSpPr>
          <p:spPr>
            <a:xfrm>
              <a:off x="3637420" y="3372341"/>
              <a:ext cx="407530" cy="186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8" h="21188" fill="norm" stroke="1" extrusionOk="0">
                  <a:moveTo>
                    <a:pt x="1403" y="0"/>
                  </a:moveTo>
                  <a:cubicBezTo>
                    <a:pt x="731" y="2400"/>
                    <a:pt x="60" y="4800"/>
                    <a:pt x="4" y="8400"/>
                  </a:cubicBezTo>
                  <a:cubicBezTo>
                    <a:pt x="-52" y="12000"/>
                    <a:pt x="508" y="16800"/>
                    <a:pt x="2466" y="19200"/>
                  </a:cubicBezTo>
                  <a:cubicBezTo>
                    <a:pt x="4425" y="21600"/>
                    <a:pt x="7782" y="21600"/>
                    <a:pt x="11196" y="20400"/>
                  </a:cubicBezTo>
                  <a:cubicBezTo>
                    <a:pt x="14609" y="19200"/>
                    <a:pt x="18079" y="16800"/>
                    <a:pt x="21548" y="14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" name="Line"/>
            <p:cNvSpPr/>
            <p:nvPr/>
          </p:nvSpPr>
          <p:spPr>
            <a:xfrm>
              <a:off x="3631927" y="3467591"/>
              <a:ext cx="362224" cy="410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1" h="20955" fill="norm" stroke="1" extrusionOk="0">
                  <a:moveTo>
                    <a:pt x="1147" y="12960"/>
                  </a:moveTo>
                  <a:cubicBezTo>
                    <a:pt x="519" y="15120"/>
                    <a:pt x="-109" y="17280"/>
                    <a:pt x="17" y="18900"/>
                  </a:cubicBezTo>
                  <a:cubicBezTo>
                    <a:pt x="142" y="20520"/>
                    <a:pt x="1021" y="21600"/>
                    <a:pt x="3596" y="20520"/>
                  </a:cubicBezTo>
                  <a:cubicBezTo>
                    <a:pt x="6170" y="19440"/>
                    <a:pt x="10440" y="16200"/>
                    <a:pt x="13705" y="12420"/>
                  </a:cubicBezTo>
                  <a:cubicBezTo>
                    <a:pt x="16970" y="8640"/>
                    <a:pt x="19231" y="4320"/>
                    <a:pt x="2149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" name="Line"/>
            <p:cNvSpPr/>
            <p:nvPr/>
          </p:nvSpPr>
          <p:spPr>
            <a:xfrm>
              <a:off x="4000500" y="3296141"/>
              <a:ext cx="100703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3" h="21600" fill="norm" stroke="1" extrusionOk="0">
                  <a:moveTo>
                    <a:pt x="2592" y="0"/>
                  </a:moveTo>
                  <a:cubicBezTo>
                    <a:pt x="8640" y="1760"/>
                    <a:pt x="14688" y="3520"/>
                    <a:pt x="17928" y="5760"/>
                  </a:cubicBezTo>
                  <a:cubicBezTo>
                    <a:pt x="21168" y="8000"/>
                    <a:pt x="21600" y="10720"/>
                    <a:pt x="18144" y="13440"/>
                  </a:cubicBezTo>
                  <a:cubicBezTo>
                    <a:pt x="14688" y="16160"/>
                    <a:pt x="7344" y="188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" name="Line"/>
            <p:cNvSpPr/>
            <p:nvPr/>
          </p:nvSpPr>
          <p:spPr>
            <a:xfrm>
              <a:off x="4622800" y="3226291"/>
              <a:ext cx="241300" cy="4386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3" fill="norm" stroke="1" extrusionOk="0">
                  <a:moveTo>
                    <a:pt x="21600" y="0"/>
                  </a:moveTo>
                  <a:cubicBezTo>
                    <a:pt x="18189" y="0"/>
                    <a:pt x="14779" y="0"/>
                    <a:pt x="12221" y="519"/>
                  </a:cubicBezTo>
                  <a:cubicBezTo>
                    <a:pt x="9663" y="1038"/>
                    <a:pt x="7958" y="2077"/>
                    <a:pt x="7011" y="3687"/>
                  </a:cubicBezTo>
                  <a:cubicBezTo>
                    <a:pt x="6063" y="5296"/>
                    <a:pt x="5874" y="7477"/>
                    <a:pt x="5021" y="9762"/>
                  </a:cubicBezTo>
                  <a:cubicBezTo>
                    <a:pt x="4168" y="12046"/>
                    <a:pt x="2653" y="14435"/>
                    <a:pt x="1611" y="16252"/>
                  </a:cubicBezTo>
                  <a:cubicBezTo>
                    <a:pt x="568" y="18069"/>
                    <a:pt x="0" y="19315"/>
                    <a:pt x="0" y="20146"/>
                  </a:cubicBezTo>
                  <a:cubicBezTo>
                    <a:pt x="0" y="20977"/>
                    <a:pt x="568" y="21392"/>
                    <a:pt x="2747" y="21496"/>
                  </a:cubicBezTo>
                  <a:cubicBezTo>
                    <a:pt x="4926" y="21600"/>
                    <a:pt x="8716" y="21392"/>
                    <a:pt x="11558" y="20977"/>
                  </a:cubicBezTo>
                  <a:cubicBezTo>
                    <a:pt x="14400" y="20562"/>
                    <a:pt x="16295" y="19938"/>
                    <a:pt x="18189" y="193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" name="Line"/>
            <p:cNvSpPr/>
            <p:nvPr/>
          </p:nvSpPr>
          <p:spPr>
            <a:xfrm>
              <a:off x="4648199" y="3505691"/>
              <a:ext cx="1206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" name="Line"/>
            <p:cNvSpPr/>
            <p:nvPr/>
          </p:nvSpPr>
          <p:spPr>
            <a:xfrm>
              <a:off x="4959945" y="3162300"/>
              <a:ext cx="291505" cy="5775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6" h="21510" fill="norm" stroke="1" extrusionOk="0">
                  <a:moveTo>
                    <a:pt x="21556" y="727"/>
                  </a:moveTo>
                  <a:cubicBezTo>
                    <a:pt x="21086" y="412"/>
                    <a:pt x="20617" y="97"/>
                    <a:pt x="19443" y="18"/>
                  </a:cubicBezTo>
                  <a:cubicBezTo>
                    <a:pt x="18269" y="-61"/>
                    <a:pt x="16391" y="97"/>
                    <a:pt x="14513" y="846"/>
                  </a:cubicBezTo>
                  <a:cubicBezTo>
                    <a:pt x="12634" y="1594"/>
                    <a:pt x="10756" y="2935"/>
                    <a:pt x="9034" y="5024"/>
                  </a:cubicBezTo>
                  <a:cubicBezTo>
                    <a:pt x="7313" y="7113"/>
                    <a:pt x="5747" y="9951"/>
                    <a:pt x="4260" y="12434"/>
                  </a:cubicBezTo>
                  <a:cubicBezTo>
                    <a:pt x="2773" y="14917"/>
                    <a:pt x="1365" y="17046"/>
                    <a:pt x="660" y="18307"/>
                  </a:cubicBezTo>
                  <a:cubicBezTo>
                    <a:pt x="-44" y="19568"/>
                    <a:pt x="-44" y="19962"/>
                    <a:pt x="34" y="20357"/>
                  </a:cubicBezTo>
                  <a:cubicBezTo>
                    <a:pt x="113" y="20751"/>
                    <a:pt x="269" y="21145"/>
                    <a:pt x="739" y="21342"/>
                  </a:cubicBezTo>
                  <a:cubicBezTo>
                    <a:pt x="1208" y="21539"/>
                    <a:pt x="1991" y="21539"/>
                    <a:pt x="4339" y="21460"/>
                  </a:cubicBezTo>
                  <a:cubicBezTo>
                    <a:pt x="6686" y="21381"/>
                    <a:pt x="10599" y="21224"/>
                    <a:pt x="14513" y="210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" name="Line"/>
            <p:cNvSpPr/>
            <p:nvPr/>
          </p:nvSpPr>
          <p:spPr>
            <a:xfrm>
              <a:off x="5306828" y="3427816"/>
              <a:ext cx="174447" cy="5218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3" h="21300" fill="norm" stroke="1" extrusionOk="0">
                  <a:moveTo>
                    <a:pt x="20796" y="3179"/>
                  </a:moveTo>
                  <a:cubicBezTo>
                    <a:pt x="19779" y="2228"/>
                    <a:pt x="18763" y="1278"/>
                    <a:pt x="17746" y="673"/>
                  </a:cubicBezTo>
                  <a:cubicBezTo>
                    <a:pt x="16730" y="68"/>
                    <a:pt x="15714" y="-191"/>
                    <a:pt x="13681" y="155"/>
                  </a:cubicBezTo>
                  <a:cubicBezTo>
                    <a:pt x="11648" y="500"/>
                    <a:pt x="8598" y="1451"/>
                    <a:pt x="6819" y="2401"/>
                  </a:cubicBezTo>
                  <a:cubicBezTo>
                    <a:pt x="5041" y="3351"/>
                    <a:pt x="4532" y="4302"/>
                    <a:pt x="4914" y="4907"/>
                  </a:cubicBezTo>
                  <a:cubicBezTo>
                    <a:pt x="5295" y="5511"/>
                    <a:pt x="6565" y="5771"/>
                    <a:pt x="8725" y="5598"/>
                  </a:cubicBezTo>
                  <a:cubicBezTo>
                    <a:pt x="10885" y="5425"/>
                    <a:pt x="13935" y="4820"/>
                    <a:pt x="15841" y="4345"/>
                  </a:cubicBezTo>
                  <a:cubicBezTo>
                    <a:pt x="17746" y="3870"/>
                    <a:pt x="18509" y="3524"/>
                    <a:pt x="19271" y="3049"/>
                  </a:cubicBezTo>
                  <a:cubicBezTo>
                    <a:pt x="20034" y="2574"/>
                    <a:pt x="20796" y="1969"/>
                    <a:pt x="20923" y="1969"/>
                  </a:cubicBezTo>
                  <a:cubicBezTo>
                    <a:pt x="21050" y="1969"/>
                    <a:pt x="20542" y="2574"/>
                    <a:pt x="20161" y="3999"/>
                  </a:cubicBezTo>
                  <a:cubicBezTo>
                    <a:pt x="19779" y="5425"/>
                    <a:pt x="19525" y="7671"/>
                    <a:pt x="18890" y="10134"/>
                  </a:cubicBezTo>
                  <a:cubicBezTo>
                    <a:pt x="18255" y="12596"/>
                    <a:pt x="17238" y="15275"/>
                    <a:pt x="15841" y="17132"/>
                  </a:cubicBezTo>
                  <a:cubicBezTo>
                    <a:pt x="14443" y="18990"/>
                    <a:pt x="12664" y="20027"/>
                    <a:pt x="11139" y="20631"/>
                  </a:cubicBezTo>
                  <a:cubicBezTo>
                    <a:pt x="9615" y="21236"/>
                    <a:pt x="8344" y="21409"/>
                    <a:pt x="6692" y="21236"/>
                  </a:cubicBezTo>
                  <a:cubicBezTo>
                    <a:pt x="5041" y="21063"/>
                    <a:pt x="3008" y="20545"/>
                    <a:pt x="1610" y="19724"/>
                  </a:cubicBezTo>
                  <a:cubicBezTo>
                    <a:pt x="212" y="18903"/>
                    <a:pt x="-550" y="17780"/>
                    <a:pt x="466" y="16743"/>
                  </a:cubicBezTo>
                  <a:cubicBezTo>
                    <a:pt x="1483" y="15707"/>
                    <a:pt x="4278" y="14756"/>
                    <a:pt x="7074" y="138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" name="Line"/>
            <p:cNvSpPr/>
            <p:nvPr/>
          </p:nvSpPr>
          <p:spPr>
            <a:xfrm>
              <a:off x="5553395" y="3310548"/>
              <a:ext cx="142555" cy="3348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3" h="21490" fill="norm" stroke="1" extrusionOk="0">
                  <a:moveTo>
                    <a:pt x="21393" y="2743"/>
                  </a:moveTo>
                  <a:cubicBezTo>
                    <a:pt x="21075" y="2064"/>
                    <a:pt x="20758" y="1384"/>
                    <a:pt x="19964" y="841"/>
                  </a:cubicBezTo>
                  <a:cubicBezTo>
                    <a:pt x="19169" y="298"/>
                    <a:pt x="17899" y="-110"/>
                    <a:pt x="16311" y="26"/>
                  </a:cubicBezTo>
                  <a:cubicBezTo>
                    <a:pt x="14722" y="162"/>
                    <a:pt x="12817" y="841"/>
                    <a:pt x="10434" y="2607"/>
                  </a:cubicBezTo>
                  <a:cubicBezTo>
                    <a:pt x="8052" y="4373"/>
                    <a:pt x="5193" y="7226"/>
                    <a:pt x="3287" y="10079"/>
                  </a:cubicBezTo>
                  <a:cubicBezTo>
                    <a:pt x="1381" y="12932"/>
                    <a:pt x="428" y="15784"/>
                    <a:pt x="111" y="17550"/>
                  </a:cubicBezTo>
                  <a:cubicBezTo>
                    <a:pt x="-207" y="19316"/>
                    <a:pt x="111" y="19996"/>
                    <a:pt x="1699" y="20471"/>
                  </a:cubicBezTo>
                  <a:cubicBezTo>
                    <a:pt x="3287" y="20947"/>
                    <a:pt x="6146" y="21218"/>
                    <a:pt x="9005" y="214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" name="Line"/>
            <p:cNvSpPr/>
            <p:nvPr/>
          </p:nvSpPr>
          <p:spPr>
            <a:xfrm>
              <a:off x="5753099" y="3397741"/>
              <a:ext cx="165101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985" y="4688"/>
                    <a:pt x="9969" y="9377"/>
                    <a:pt x="13569" y="12977"/>
                  </a:cubicBezTo>
                  <a:cubicBezTo>
                    <a:pt x="17169" y="16577"/>
                    <a:pt x="19385" y="1908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" name="Line"/>
            <p:cNvSpPr/>
            <p:nvPr/>
          </p:nvSpPr>
          <p:spPr>
            <a:xfrm>
              <a:off x="5765799" y="3397741"/>
              <a:ext cx="158751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96" y="1050"/>
                    <a:pt x="16992" y="2100"/>
                    <a:pt x="13824" y="4800"/>
                  </a:cubicBezTo>
                  <a:cubicBezTo>
                    <a:pt x="10656" y="7500"/>
                    <a:pt x="6624" y="11850"/>
                    <a:pt x="4176" y="14925"/>
                  </a:cubicBezTo>
                  <a:cubicBezTo>
                    <a:pt x="1728" y="18000"/>
                    <a:pt x="864" y="19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" name="Line"/>
            <p:cNvSpPr/>
            <p:nvPr/>
          </p:nvSpPr>
          <p:spPr>
            <a:xfrm>
              <a:off x="5956299" y="3327891"/>
              <a:ext cx="85780" cy="431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0" h="21600" fill="norm" stroke="1" extrusionOk="0">
                  <a:moveTo>
                    <a:pt x="0" y="0"/>
                  </a:moveTo>
                  <a:cubicBezTo>
                    <a:pt x="4741" y="2012"/>
                    <a:pt x="9483" y="4024"/>
                    <a:pt x="13698" y="6512"/>
                  </a:cubicBezTo>
                  <a:cubicBezTo>
                    <a:pt x="17912" y="9000"/>
                    <a:pt x="21600" y="11965"/>
                    <a:pt x="21337" y="14453"/>
                  </a:cubicBezTo>
                  <a:cubicBezTo>
                    <a:pt x="21073" y="16941"/>
                    <a:pt x="16859" y="18953"/>
                    <a:pt x="13434" y="20065"/>
                  </a:cubicBezTo>
                  <a:cubicBezTo>
                    <a:pt x="10010" y="21176"/>
                    <a:pt x="7376" y="21388"/>
                    <a:pt x="474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" name="Line"/>
            <p:cNvSpPr/>
            <p:nvPr/>
          </p:nvSpPr>
          <p:spPr>
            <a:xfrm>
              <a:off x="6153150" y="3594591"/>
              <a:ext cx="63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" name="Line"/>
            <p:cNvSpPr/>
            <p:nvPr/>
          </p:nvSpPr>
          <p:spPr>
            <a:xfrm>
              <a:off x="6362700" y="3285176"/>
              <a:ext cx="196850" cy="4173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2" fill="norm" stroke="1" extrusionOk="0">
                  <a:moveTo>
                    <a:pt x="0" y="10656"/>
                  </a:moveTo>
                  <a:cubicBezTo>
                    <a:pt x="4181" y="9354"/>
                    <a:pt x="8361" y="8051"/>
                    <a:pt x="11032" y="6640"/>
                  </a:cubicBezTo>
                  <a:cubicBezTo>
                    <a:pt x="13703" y="5229"/>
                    <a:pt x="14865" y="3710"/>
                    <a:pt x="15445" y="2624"/>
                  </a:cubicBezTo>
                  <a:cubicBezTo>
                    <a:pt x="16026" y="1539"/>
                    <a:pt x="16026" y="887"/>
                    <a:pt x="15329" y="453"/>
                  </a:cubicBezTo>
                  <a:cubicBezTo>
                    <a:pt x="14632" y="19"/>
                    <a:pt x="13239" y="-198"/>
                    <a:pt x="11961" y="236"/>
                  </a:cubicBezTo>
                  <a:cubicBezTo>
                    <a:pt x="10684" y="670"/>
                    <a:pt x="9523" y="1756"/>
                    <a:pt x="8710" y="4795"/>
                  </a:cubicBezTo>
                  <a:cubicBezTo>
                    <a:pt x="7897" y="7834"/>
                    <a:pt x="7432" y="12827"/>
                    <a:pt x="7316" y="15595"/>
                  </a:cubicBezTo>
                  <a:cubicBezTo>
                    <a:pt x="7200" y="18363"/>
                    <a:pt x="7432" y="18906"/>
                    <a:pt x="7548" y="19557"/>
                  </a:cubicBezTo>
                  <a:cubicBezTo>
                    <a:pt x="7665" y="20208"/>
                    <a:pt x="7665" y="20968"/>
                    <a:pt x="7548" y="21022"/>
                  </a:cubicBezTo>
                  <a:cubicBezTo>
                    <a:pt x="7432" y="21076"/>
                    <a:pt x="7200" y="20425"/>
                    <a:pt x="7432" y="19231"/>
                  </a:cubicBezTo>
                  <a:cubicBezTo>
                    <a:pt x="7665" y="18037"/>
                    <a:pt x="8361" y="16300"/>
                    <a:pt x="9290" y="15107"/>
                  </a:cubicBezTo>
                  <a:cubicBezTo>
                    <a:pt x="10219" y="13913"/>
                    <a:pt x="11381" y="13261"/>
                    <a:pt x="12658" y="12936"/>
                  </a:cubicBezTo>
                  <a:cubicBezTo>
                    <a:pt x="13935" y="12610"/>
                    <a:pt x="15329" y="12610"/>
                    <a:pt x="16839" y="12990"/>
                  </a:cubicBezTo>
                  <a:cubicBezTo>
                    <a:pt x="18348" y="13370"/>
                    <a:pt x="19974" y="14130"/>
                    <a:pt x="20787" y="15595"/>
                  </a:cubicBezTo>
                  <a:cubicBezTo>
                    <a:pt x="21600" y="17060"/>
                    <a:pt x="21600" y="19231"/>
                    <a:pt x="21600" y="214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" name="Line"/>
            <p:cNvSpPr/>
            <p:nvPr/>
          </p:nvSpPr>
          <p:spPr>
            <a:xfrm>
              <a:off x="6711405" y="3319242"/>
              <a:ext cx="121195" cy="3457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3" h="21382" fill="norm" stroke="1" extrusionOk="0">
                  <a:moveTo>
                    <a:pt x="21323" y="1320"/>
                  </a:moveTo>
                  <a:cubicBezTo>
                    <a:pt x="19833" y="796"/>
                    <a:pt x="18344" y="273"/>
                    <a:pt x="16668" y="76"/>
                  </a:cubicBezTo>
                  <a:cubicBezTo>
                    <a:pt x="14992" y="-120"/>
                    <a:pt x="13130" y="11"/>
                    <a:pt x="10895" y="1058"/>
                  </a:cubicBezTo>
                  <a:cubicBezTo>
                    <a:pt x="8661" y="2105"/>
                    <a:pt x="6054" y="4069"/>
                    <a:pt x="4006" y="6884"/>
                  </a:cubicBezTo>
                  <a:cubicBezTo>
                    <a:pt x="1957" y="9698"/>
                    <a:pt x="468" y="13364"/>
                    <a:pt x="95" y="15851"/>
                  </a:cubicBezTo>
                  <a:cubicBezTo>
                    <a:pt x="-277" y="18338"/>
                    <a:pt x="468" y="19647"/>
                    <a:pt x="1771" y="20433"/>
                  </a:cubicBezTo>
                  <a:cubicBezTo>
                    <a:pt x="3075" y="21218"/>
                    <a:pt x="4937" y="21480"/>
                    <a:pt x="7357" y="21349"/>
                  </a:cubicBezTo>
                  <a:cubicBezTo>
                    <a:pt x="9778" y="21218"/>
                    <a:pt x="12757" y="20695"/>
                    <a:pt x="15737" y="201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" name="Line"/>
            <p:cNvSpPr/>
            <p:nvPr/>
          </p:nvSpPr>
          <p:spPr>
            <a:xfrm>
              <a:off x="6927850" y="3327891"/>
              <a:ext cx="120650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547" y="5673"/>
                    <a:pt x="9095" y="11345"/>
                    <a:pt x="12695" y="14945"/>
                  </a:cubicBezTo>
                  <a:cubicBezTo>
                    <a:pt x="16295" y="18545"/>
                    <a:pt x="18947" y="2007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" name="Line"/>
            <p:cNvSpPr/>
            <p:nvPr/>
          </p:nvSpPr>
          <p:spPr>
            <a:xfrm>
              <a:off x="7013262" y="3385041"/>
              <a:ext cx="92389" cy="2991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1" h="21350" fill="norm" stroke="1" extrusionOk="0">
                  <a:moveTo>
                    <a:pt x="20951" y="0"/>
                  </a:moveTo>
                  <a:cubicBezTo>
                    <a:pt x="18551" y="1359"/>
                    <a:pt x="16151" y="2719"/>
                    <a:pt x="13751" y="5060"/>
                  </a:cubicBezTo>
                  <a:cubicBezTo>
                    <a:pt x="11351" y="7401"/>
                    <a:pt x="8951" y="10724"/>
                    <a:pt x="7031" y="13292"/>
                  </a:cubicBezTo>
                  <a:cubicBezTo>
                    <a:pt x="5111" y="15860"/>
                    <a:pt x="3671" y="17673"/>
                    <a:pt x="2231" y="19108"/>
                  </a:cubicBezTo>
                  <a:cubicBezTo>
                    <a:pt x="791" y="20543"/>
                    <a:pt x="-649" y="21600"/>
                    <a:pt x="311" y="21298"/>
                  </a:cubicBezTo>
                  <a:cubicBezTo>
                    <a:pt x="1271" y="20996"/>
                    <a:pt x="4631" y="19334"/>
                    <a:pt x="7991" y="176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" name="Line"/>
            <p:cNvSpPr/>
            <p:nvPr/>
          </p:nvSpPr>
          <p:spPr>
            <a:xfrm>
              <a:off x="7181850" y="3264391"/>
              <a:ext cx="68908" cy="4096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9" h="21547" fill="norm" stroke="1" extrusionOk="0">
                  <a:moveTo>
                    <a:pt x="0" y="0"/>
                  </a:moveTo>
                  <a:cubicBezTo>
                    <a:pt x="5236" y="891"/>
                    <a:pt x="10473" y="1781"/>
                    <a:pt x="14400" y="3897"/>
                  </a:cubicBezTo>
                  <a:cubicBezTo>
                    <a:pt x="18327" y="6012"/>
                    <a:pt x="20945" y="9353"/>
                    <a:pt x="21273" y="12247"/>
                  </a:cubicBezTo>
                  <a:cubicBezTo>
                    <a:pt x="21600" y="15142"/>
                    <a:pt x="19636" y="17592"/>
                    <a:pt x="17345" y="19206"/>
                  </a:cubicBezTo>
                  <a:cubicBezTo>
                    <a:pt x="15055" y="20821"/>
                    <a:pt x="12436" y="21600"/>
                    <a:pt x="11127" y="21544"/>
                  </a:cubicBezTo>
                  <a:cubicBezTo>
                    <a:pt x="9818" y="21489"/>
                    <a:pt x="9818" y="20598"/>
                    <a:pt x="9818" y="197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" name="Line"/>
            <p:cNvSpPr/>
            <p:nvPr/>
          </p:nvSpPr>
          <p:spPr>
            <a:xfrm>
              <a:off x="7334249" y="3175997"/>
              <a:ext cx="199054" cy="6125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2" h="21553" fill="norm" stroke="1" extrusionOk="0">
                  <a:moveTo>
                    <a:pt x="4093" y="1099"/>
                  </a:moveTo>
                  <a:cubicBezTo>
                    <a:pt x="5002" y="801"/>
                    <a:pt x="5912" y="503"/>
                    <a:pt x="8185" y="317"/>
                  </a:cubicBezTo>
                  <a:cubicBezTo>
                    <a:pt x="10459" y="131"/>
                    <a:pt x="14097" y="56"/>
                    <a:pt x="16484" y="19"/>
                  </a:cubicBezTo>
                  <a:cubicBezTo>
                    <a:pt x="18872" y="-18"/>
                    <a:pt x="20008" y="-18"/>
                    <a:pt x="20691" y="168"/>
                  </a:cubicBezTo>
                  <a:cubicBezTo>
                    <a:pt x="21373" y="354"/>
                    <a:pt x="21600" y="727"/>
                    <a:pt x="21145" y="1695"/>
                  </a:cubicBezTo>
                  <a:cubicBezTo>
                    <a:pt x="20691" y="2663"/>
                    <a:pt x="19554" y="4228"/>
                    <a:pt x="18303" y="6164"/>
                  </a:cubicBezTo>
                  <a:cubicBezTo>
                    <a:pt x="17053" y="8101"/>
                    <a:pt x="15688" y="10410"/>
                    <a:pt x="14893" y="12532"/>
                  </a:cubicBezTo>
                  <a:cubicBezTo>
                    <a:pt x="14097" y="14655"/>
                    <a:pt x="13869" y="16592"/>
                    <a:pt x="14097" y="18044"/>
                  </a:cubicBezTo>
                  <a:cubicBezTo>
                    <a:pt x="14324" y="19496"/>
                    <a:pt x="15006" y="20465"/>
                    <a:pt x="14097" y="20986"/>
                  </a:cubicBezTo>
                  <a:cubicBezTo>
                    <a:pt x="13187" y="21508"/>
                    <a:pt x="10686" y="21582"/>
                    <a:pt x="8072" y="21545"/>
                  </a:cubicBezTo>
                  <a:cubicBezTo>
                    <a:pt x="5457" y="21508"/>
                    <a:pt x="2728" y="21359"/>
                    <a:pt x="0" y="212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" name="Line"/>
            <p:cNvSpPr/>
            <p:nvPr/>
          </p:nvSpPr>
          <p:spPr>
            <a:xfrm>
              <a:off x="7937500" y="3467591"/>
              <a:ext cx="16510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" name="Line"/>
            <p:cNvSpPr/>
            <p:nvPr/>
          </p:nvSpPr>
          <p:spPr>
            <a:xfrm>
              <a:off x="7918450" y="3588241"/>
              <a:ext cx="17780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" name="Line"/>
            <p:cNvSpPr/>
            <p:nvPr/>
          </p:nvSpPr>
          <p:spPr>
            <a:xfrm>
              <a:off x="7759700" y="3164769"/>
              <a:ext cx="158750" cy="1186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80" fill="norm" stroke="1" extrusionOk="0">
                  <a:moveTo>
                    <a:pt x="0" y="770"/>
                  </a:moveTo>
                  <a:cubicBezTo>
                    <a:pt x="1440" y="25"/>
                    <a:pt x="2880" y="-720"/>
                    <a:pt x="4896" y="1328"/>
                  </a:cubicBezTo>
                  <a:cubicBezTo>
                    <a:pt x="6912" y="3377"/>
                    <a:pt x="9504" y="8218"/>
                    <a:pt x="12384" y="11942"/>
                  </a:cubicBezTo>
                  <a:cubicBezTo>
                    <a:pt x="15264" y="15666"/>
                    <a:pt x="18432" y="18273"/>
                    <a:pt x="21600" y="208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" name="Line"/>
            <p:cNvSpPr/>
            <p:nvPr/>
          </p:nvSpPr>
          <p:spPr>
            <a:xfrm>
              <a:off x="7785100" y="3139508"/>
              <a:ext cx="120650" cy="2328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1571"/>
                  </a:moveTo>
                  <a:cubicBezTo>
                    <a:pt x="20084" y="785"/>
                    <a:pt x="18568" y="0"/>
                    <a:pt x="17053" y="0"/>
                  </a:cubicBezTo>
                  <a:cubicBezTo>
                    <a:pt x="15537" y="0"/>
                    <a:pt x="14021" y="785"/>
                    <a:pt x="11558" y="3338"/>
                  </a:cubicBezTo>
                  <a:cubicBezTo>
                    <a:pt x="9095" y="5891"/>
                    <a:pt x="5684" y="10211"/>
                    <a:pt x="3600" y="13549"/>
                  </a:cubicBezTo>
                  <a:cubicBezTo>
                    <a:pt x="1516" y="16887"/>
                    <a:pt x="758" y="1924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" name="Line"/>
            <p:cNvSpPr/>
            <p:nvPr/>
          </p:nvSpPr>
          <p:spPr>
            <a:xfrm>
              <a:off x="8002701" y="3105641"/>
              <a:ext cx="23700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3" h="21600" fill="norm" stroke="1" extrusionOk="0">
                  <a:moveTo>
                    <a:pt x="9353" y="0"/>
                  </a:moveTo>
                  <a:cubicBezTo>
                    <a:pt x="3953" y="4877"/>
                    <a:pt x="-1447" y="9755"/>
                    <a:pt x="353" y="13355"/>
                  </a:cubicBezTo>
                  <a:cubicBezTo>
                    <a:pt x="2153" y="16955"/>
                    <a:pt x="11153" y="19277"/>
                    <a:pt x="2015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" name="Line"/>
            <p:cNvSpPr/>
            <p:nvPr/>
          </p:nvSpPr>
          <p:spPr>
            <a:xfrm>
              <a:off x="7931150" y="3327891"/>
              <a:ext cx="152400" cy="294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12960"/>
                  </a:moveTo>
                  <a:cubicBezTo>
                    <a:pt x="2700" y="17280"/>
                    <a:pt x="5400" y="21600"/>
                    <a:pt x="9000" y="19440"/>
                  </a:cubicBezTo>
                  <a:cubicBezTo>
                    <a:pt x="12600" y="17280"/>
                    <a:pt x="17100" y="86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" name="Line"/>
            <p:cNvSpPr/>
            <p:nvPr/>
          </p:nvSpPr>
          <p:spPr>
            <a:xfrm>
              <a:off x="8096250" y="3124691"/>
              <a:ext cx="120650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" name="Line"/>
            <p:cNvSpPr/>
            <p:nvPr/>
          </p:nvSpPr>
          <p:spPr>
            <a:xfrm>
              <a:off x="8159750" y="3143741"/>
              <a:ext cx="114300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400" y="1858"/>
                    <a:pt x="15200" y="3716"/>
                    <a:pt x="11600" y="7316"/>
                  </a:cubicBezTo>
                  <a:cubicBezTo>
                    <a:pt x="8000" y="10916"/>
                    <a:pt x="4000" y="1625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" name="Line"/>
            <p:cNvSpPr/>
            <p:nvPr/>
          </p:nvSpPr>
          <p:spPr>
            <a:xfrm>
              <a:off x="8697376" y="3326694"/>
              <a:ext cx="205324" cy="354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4" h="21278" fill="norm" stroke="1" extrusionOk="0">
                  <a:moveTo>
                    <a:pt x="21164" y="1597"/>
                  </a:moveTo>
                  <a:cubicBezTo>
                    <a:pt x="20509" y="1089"/>
                    <a:pt x="19855" y="580"/>
                    <a:pt x="18437" y="263"/>
                  </a:cubicBezTo>
                  <a:cubicBezTo>
                    <a:pt x="17019" y="-55"/>
                    <a:pt x="14837" y="-182"/>
                    <a:pt x="12655" y="453"/>
                  </a:cubicBezTo>
                  <a:cubicBezTo>
                    <a:pt x="10473" y="1089"/>
                    <a:pt x="8291" y="2486"/>
                    <a:pt x="6328" y="4583"/>
                  </a:cubicBezTo>
                  <a:cubicBezTo>
                    <a:pt x="4364" y="6679"/>
                    <a:pt x="2619" y="9474"/>
                    <a:pt x="1419" y="12079"/>
                  </a:cubicBezTo>
                  <a:cubicBezTo>
                    <a:pt x="219" y="14684"/>
                    <a:pt x="-436" y="17098"/>
                    <a:pt x="328" y="18686"/>
                  </a:cubicBezTo>
                  <a:cubicBezTo>
                    <a:pt x="1091" y="20274"/>
                    <a:pt x="3273" y="21037"/>
                    <a:pt x="6328" y="21227"/>
                  </a:cubicBezTo>
                  <a:cubicBezTo>
                    <a:pt x="9382" y="21418"/>
                    <a:pt x="13309" y="21037"/>
                    <a:pt x="17237" y="206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" name="Line"/>
            <p:cNvSpPr/>
            <p:nvPr/>
          </p:nvSpPr>
          <p:spPr>
            <a:xfrm>
              <a:off x="8693150" y="3505691"/>
              <a:ext cx="1651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" name="Line"/>
            <p:cNvSpPr/>
            <p:nvPr/>
          </p:nvSpPr>
          <p:spPr>
            <a:xfrm>
              <a:off x="8983169" y="3271800"/>
              <a:ext cx="256082" cy="4484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0" h="21486" fill="norm" stroke="1" extrusionOk="0">
                  <a:moveTo>
                    <a:pt x="21420" y="1166"/>
                  </a:moveTo>
                  <a:cubicBezTo>
                    <a:pt x="19118" y="760"/>
                    <a:pt x="16817" y="355"/>
                    <a:pt x="15135" y="152"/>
                  </a:cubicBezTo>
                  <a:cubicBezTo>
                    <a:pt x="13453" y="-51"/>
                    <a:pt x="12390" y="-51"/>
                    <a:pt x="11594" y="152"/>
                  </a:cubicBezTo>
                  <a:cubicBezTo>
                    <a:pt x="10797" y="355"/>
                    <a:pt x="10266" y="760"/>
                    <a:pt x="9381" y="2231"/>
                  </a:cubicBezTo>
                  <a:cubicBezTo>
                    <a:pt x="8495" y="3701"/>
                    <a:pt x="7256" y="6236"/>
                    <a:pt x="5928" y="8873"/>
                  </a:cubicBezTo>
                  <a:cubicBezTo>
                    <a:pt x="4600" y="11510"/>
                    <a:pt x="3184" y="14248"/>
                    <a:pt x="2210" y="16124"/>
                  </a:cubicBezTo>
                  <a:cubicBezTo>
                    <a:pt x="1236" y="18000"/>
                    <a:pt x="705" y="19014"/>
                    <a:pt x="351" y="19774"/>
                  </a:cubicBezTo>
                  <a:cubicBezTo>
                    <a:pt x="-3" y="20535"/>
                    <a:pt x="-180" y="21042"/>
                    <a:pt x="263" y="21295"/>
                  </a:cubicBezTo>
                  <a:cubicBezTo>
                    <a:pt x="705" y="21549"/>
                    <a:pt x="1768" y="21549"/>
                    <a:pt x="3627" y="21295"/>
                  </a:cubicBezTo>
                  <a:cubicBezTo>
                    <a:pt x="5486" y="21042"/>
                    <a:pt x="8141" y="20535"/>
                    <a:pt x="10797" y="200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" name="Line"/>
            <p:cNvSpPr/>
            <p:nvPr/>
          </p:nvSpPr>
          <p:spPr>
            <a:xfrm>
              <a:off x="9167459" y="3510578"/>
              <a:ext cx="128941" cy="3943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3" h="21403" fill="norm" stroke="1" extrusionOk="0">
                  <a:moveTo>
                    <a:pt x="21223" y="1459"/>
                  </a:moveTo>
                  <a:cubicBezTo>
                    <a:pt x="20178" y="999"/>
                    <a:pt x="19133" y="539"/>
                    <a:pt x="16520" y="252"/>
                  </a:cubicBezTo>
                  <a:cubicBezTo>
                    <a:pt x="13907" y="-35"/>
                    <a:pt x="9726" y="-150"/>
                    <a:pt x="6591" y="310"/>
                  </a:cubicBezTo>
                  <a:cubicBezTo>
                    <a:pt x="3455" y="769"/>
                    <a:pt x="1365" y="1803"/>
                    <a:pt x="494" y="2607"/>
                  </a:cubicBezTo>
                  <a:cubicBezTo>
                    <a:pt x="-377" y="3412"/>
                    <a:pt x="-29" y="3986"/>
                    <a:pt x="1017" y="4331"/>
                  </a:cubicBezTo>
                  <a:cubicBezTo>
                    <a:pt x="2062" y="4676"/>
                    <a:pt x="3804" y="4790"/>
                    <a:pt x="6242" y="4676"/>
                  </a:cubicBezTo>
                  <a:cubicBezTo>
                    <a:pt x="8681" y="4561"/>
                    <a:pt x="11817" y="4216"/>
                    <a:pt x="13907" y="3699"/>
                  </a:cubicBezTo>
                  <a:cubicBezTo>
                    <a:pt x="15997" y="3182"/>
                    <a:pt x="17042" y="2493"/>
                    <a:pt x="17391" y="2493"/>
                  </a:cubicBezTo>
                  <a:cubicBezTo>
                    <a:pt x="17739" y="2493"/>
                    <a:pt x="17391" y="3182"/>
                    <a:pt x="17391" y="5250"/>
                  </a:cubicBezTo>
                  <a:cubicBezTo>
                    <a:pt x="17391" y="7318"/>
                    <a:pt x="17739" y="10765"/>
                    <a:pt x="17042" y="13580"/>
                  </a:cubicBezTo>
                  <a:cubicBezTo>
                    <a:pt x="16346" y="16395"/>
                    <a:pt x="14604" y="18578"/>
                    <a:pt x="12862" y="19784"/>
                  </a:cubicBezTo>
                  <a:cubicBezTo>
                    <a:pt x="11120" y="20990"/>
                    <a:pt x="9378" y="21220"/>
                    <a:pt x="7636" y="21335"/>
                  </a:cubicBezTo>
                  <a:cubicBezTo>
                    <a:pt x="5894" y="21450"/>
                    <a:pt x="4152" y="21450"/>
                    <a:pt x="2933" y="21105"/>
                  </a:cubicBezTo>
                  <a:cubicBezTo>
                    <a:pt x="1713" y="20761"/>
                    <a:pt x="1017" y="20071"/>
                    <a:pt x="1713" y="18807"/>
                  </a:cubicBezTo>
                  <a:cubicBezTo>
                    <a:pt x="2410" y="17544"/>
                    <a:pt x="4500" y="15705"/>
                    <a:pt x="6591" y="138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" name="Line"/>
            <p:cNvSpPr/>
            <p:nvPr/>
          </p:nvSpPr>
          <p:spPr>
            <a:xfrm>
              <a:off x="9420964" y="3346699"/>
              <a:ext cx="167536" cy="3103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1" h="20971" fill="norm" stroke="1" extrusionOk="0">
                  <a:moveTo>
                    <a:pt x="21371" y="2591"/>
                  </a:moveTo>
                  <a:cubicBezTo>
                    <a:pt x="21101" y="1733"/>
                    <a:pt x="20831" y="874"/>
                    <a:pt x="20021" y="374"/>
                  </a:cubicBezTo>
                  <a:cubicBezTo>
                    <a:pt x="19211" y="-127"/>
                    <a:pt x="17861" y="-270"/>
                    <a:pt x="15026" y="874"/>
                  </a:cubicBezTo>
                  <a:cubicBezTo>
                    <a:pt x="12191" y="2019"/>
                    <a:pt x="7871" y="4451"/>
                    <a:pt x="4901" y="7240"/>
                  </a:cubicBezTo>
                  <a:cubicBezTo>
                    <a:pt x="1931" y="10029"/>
                    <a:pt x="311" y="13176"/>
                    <a:pt x="41" y="15680"/>
                  </a:cubicBezTo>
                  <a:cubicBezTo>
                    <a:pt x="-229" y="18183"/>
                    <a:pt x="851" y="20043"/>
                    <a:pt x="3146" y="20686"/>
                  </a:cubicBezTo>
                  <a:cubicBezTo>
                    <a:pt x="5441" y="21330"/>
                    <a:pt x="8951" y="20758"/>
                    <a:pt x="12461" y="201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" name="Line"/>
            <p:cNvSpPr/>
            <p:nvPr/>
          </p:nvSpPr>
          <p:spPr>
            <a:xfrm>
              <a:off x="9683750" y="3365991"/>
              <a:ext cx="76200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4390"/>
                    <a:pt x="7200" y="8780"/>
                    <a:pt x="10800" y="12380"/>
                  </a:cubicBezTo>
                  <a:cubicBezTo>
                    <a:pt x="14400" y="15980"/>
                    <a:pt x="18000" y="1879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" name="Line"/>
            <p:cNvSpPr/>
            <p:nvPr/>
          </p:nvSpPr>
          <p:spPr>
            <a:xfrm>
              <a:off x="9632950" y="3402198"/>
              <a:ext cx="177800" cy="2749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8" fill="norm" stroke="1" extrusionOk="0">
                  <a:moveTo>
                    <a:pt x="21600" y="148"/>
                  </a:moveTo>
                  <a:cubicBezTo>
                    <a:pt x="20314" y="-17"/>
                    <a:pt x="19029" y="-182"/>
                    <a:pt x="17614" y="478"/>
                  </a:cubicBezTo>
                  <a:cubicBezTo>
                    <a:pt x="16200" y="1137"/>
                    <a:pt x="14657" y="2621"/>
                    <a:pt x="11957" y="5342"/>
                  </a:cubicBezTo>
                  <a:cubicBezTo>
                    <a:pt x="9257" y="8062"/>
                    <a:pt x="5400" y="12020"/>
                    <a:pt x="3214" y="14905"/>
                  </a:cubicBezTo>
                  <a:cubicBezTo>
                    <a:pt x="1029" y="17791"/>
                    <a:pt x="514" y="19604"/>
                    <a:pt x="0" y="214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" name="Line"/>
            <p:cNvSpPr/>
            <p:nvPr/>
          </p:nvSpPr>
          <p:spPr>
            <a:xfrm>
              <a:off x="9823449" y="3334241"/>
              <a:ext cx="81555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9" h="21600" fill="norm" stroke="1" extrusionOk="0">
                  <a:moveTo>
                    <a:pt x="14954" y="0"/>
                  </a:moveTo>
                  <a:cubicBezTo>
                    <a:pt x="18277" y="3086"/>
                    <a:pt x="21600" y="6171"/>
                    <a:pt x="21323" y="9257"/>
                  </a:cubicBezTo>
                  <a:cubicBezTo>
                    <a:pt x="21046" y="12343"/>
                    <a:pt x="17169" y="15429"/>
                    <a:pt x="13015" y="17486"/>
                  </a:cubicBezTo>
                  <a:cubicBezTo>
                    <a:pt x="8862" y="19543"/>
                    <a:pt x="4431" y="2057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" name="Line"/>
            <p:cNvSpPr/>
            <p:nvPr/>
          </p:nvSpPr>
          <p:spPr>
            <a:xfrm>
              <a:off x="10001250" y="3309849"/>
              <a:ext cx="135291" cy="4101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0" h="21464" fill="norm" stroke="1" extrusionOk="0">
                  <a:moveTo>
                    <a:pt x="997" y="944"/>
                  </a:moveTo>
                  <a:cubicBezTo>
                    <a:pt x="5982" y="612"/>
                    <a:pt x="10966" y="279"/>
                    <a:pt x="14289" y="113"/>
                  </a:cubicBezTo>
                  <a:cubicBezTo>
                    <a:pt x="17612" y="-53"/>
                    <a:pt x="19274" y="-53"/>
                    <a:pt x="20271" y="224"/>
                  </a:cubicBezTo>
                  <a:cubicBezTo>
                    <a:pt x="21268" y="501"/>
                    <a:pt x="21600" y="1055"/>
                    <a:pt x="20769" y="2882"/>
                  </a:cubicBezTo>
                  <a:cubicBezTo>
                    <a:pt x="19938" y="4710"/>
                    <a:pt x="17945" y="7812"/>
                    <a:pt x="16615" y="10525"/>
                  </a:cubicBezTo>
                  <a:cubicBezTo>
                    <a:pt x="15286" y="13239"/>
                    <a:pt x="14622" y="15565"/>
                    <a:pt x="14289" y="17005"/>
                  </a:cubicBezTo>
                  <a:cubicBezTo>
                    <a:pt x="13957" y="18445"/>
                    <a:pt x="13957" y="18999"/>
                    <a:pt x="13625" y="19609"/>
                  </a:cubicBezTo>
                  <a:cubicBezTo>
                    <a:pt x="13292" y="20218"/>
                    <a:pt x="12628" y="20882"/>
                    <a:pt x="11465" y="21215"/>
                  </a:cubicBezTo>
                  <a:cubicBezTo>
                    <a:pt x="10302" y="21547"/>
                    <a:pt x="8640" y="21547"/>
                    <a:pt x="6646" y="21215"/>
                  </a:cubicBezTo>
                  <a:cubicBezTo>
                    <a:pt x="4652" y="20882"/>
                    <a:pt x="2326" y="20218"/>
                    <a:pt x="0" y="195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" name="Line"/>
            <p:cNvSpPr/>
            <p:nvPr/>
          </p:nvSpPr>
          <p:spPr>
            <a:xfrm>
              <a:off x="10334393" y="3347600"/>
              <a:ext cx="212957" cy="3605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6" h="21517" fill="norm" stroke="1" extrusionOk="0">
                  <a:moveTo>
                    <a:pt x="21516" y="2235"/>
                  </a:moveTo>
                  <a:cubicBezTo>
                    <a:pt x="21516" y="1603"/>
                    <a:pt x="21516" y="972"/>
                    <a:pt x="20981" y="593"/>
                  </a:cubicBezTo>
                  <a:cubicBezTo>
                    <a:pt x="20447" y="214"/>
                    <a:pt x="19377" y="87"/>
                    <a:pt x="18308" y="24"/>
                  </a:cubicBezTo>
                  <a:cubicBezTo>
                    <a:pt x="17239" y="-39"/>
                    <a:pt x="16169" y="-39"/>
                    <a:pt x="14352" y="845"/>
                  </a:cubicBezTo>
                  <a:cubicBezTo>
                    <a:pt x="12534" y="1729"/>
                    <a:pt x="9967" y="3498"/>
                    <a:pt x="7615" y="5961"/>
                  </a:cubicBezTo>
                  <a:cubicBezTo>
                    <a:pt x="5263" y="8424"/>
                    <a:pt x="3124" y="11582"/>
                    <a:pt x="1841" y="13856"/>
                  </a:cubicBezTo>
                  <a:cubicBezTo>
                    <a:pt x="558" y="16129"/>
                    <a:pt x="130" y="17519"/>
                    <a:pt x="23" y="18529"/>
                  </a:cubicBezTo>
                  <a:cubicBezTo>
                    <a:pt x="-84" y="19540"/>
                    <a:pt x="130" y="20172"/>
                    <a:pt x="1627" y="20614"/>
                  </a:cubicBezTo>
                  <a:cubicBezTo>
                    <a:pt x="3124" y="21056"/>
                    <a:pt x="5904" y="21308"/>
                    <a:pt x="8364" y="21435"/>
                  </a:cubicBezTo>
                  <a:cubicBezTo>
                    <a:pt x="10823" y="21561"/>
                    <a:pt x="12962" y="21561"/>
                    <a:pt x="14352" y="21308"/>
                  </a:cubicBezTo>
                  <a:cubicBezTo>
                    <a:pt x="15742" y="21056"/>
                    <a:pt x="16383" y="20550"/>
                    <a:pt x="17025" y="200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" name="Line"/>
            <p:cNvSpPr/>
            <p:nvPr/>
          </p:nvSpPr>
          <p:spPr>
            <a:xfrm>
              <a:off x="10331450" y="3543791"/>
              <a:ext cx="1968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" name="Line"/>
            <p:cNvSpPr/>
            <p:nvPr/>
          </p:nvSpPr>
          <p:spPr>
            <a:xfrm>
              <a:off x="10579555" y="3291074"/>
              <a:ext cx="266246" cy="4580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3" h="21441" fill="norm" stroke="1" extrusionOk="0">
                  <a:moveTo>
                    <a:pt x="21393" y="1723"/>
                  </a:moveTo>
                  <a:cubicBezTo>
                    <a:pt x="19522" y="1129"/>
                    <a:pt x="17651" y="534"/>
                    <a:pt x="16121" y="237"/>
                  </a:cubicBezTo>
                  <a:cubicBezTo>
                    <a:pt x="14590" y="-60"/>
                    <a:pt x="13399" y="-60"/>
                    <a:pt x="12464" y="138"/>
                  </a:cubicBezTo>
                  <a:cubicBezTo>
                    <a:pt x="11528" y="336"/>
                    <a:pt x="10848" y="733"/>
                    <a:pt x="9998" y="1823"/>
                  </a:cubicBezTo>
                  <a:cubicBezTo>
                    <a:pt x="9147" y="2912"/>
                    <a:pt x="8127" y="4696"/>
                    <a:pt x="7021" y="7024"/>
                  </a:cubicBezTo>
                  <a:cubicBezTo>
                    <a:pt x="5916" y="9353"/>
                    <a:pt x="4725" y="12226"/>
                    <a:pt x="3620" y="14357"/>
                  </a:cubicBezTo>
                  <a:cubicBezTo>
                    <a:pt x="2514" y="16487"/>
                    <a:pt x="1494" y="17874"/>
                    <a:pt x="813" y="18914"/>
                  </a:cubicBezTo>
                  <a:cubicBezTo>
                    <a:pt x="133" y="19955"/>
                    <a:pt x="-207" y="20648"/>
                    <a:pt x="133" y="21045"/>
                  </a:cubicBezTo>
                  <a:cubicBezTo>
                    <a:pt x="473" y="21441"/>
                    <a:pt x="1494" y="21540"/>
                    <a:pt x="3960" y="21342"/>
                  </a:cubicBezTo>
                  <a:cubicBezTo>
                    <a:pt x="6426" y="21144"/>
                    <a:pt x="10338" y="20648"/>
                    <a:pt x="14250" y="201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" name="Line"/>
            <p:cNvSpPr/>
            <p:nvPr/>
          </p:nvSpPr>
          <p:spPr>
            <a:xfrm>
              <a:off x="10852149" y="3332538"/>
              <a:ext cx="171451" cy="3382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0" fill="norm" stroke="1" extrusionOk="0">
                  <a:moveTo>
                    <a:pt x="0" y="10573"/>
                  </a:moveTo>
                  <a:cubicBezTo>
                    <a:pt x="4267" y="9500"/>
                    <a:pt x="8533" y="8426"/>
                    <a:pt x="12000" y="6951"/>
                  </a:cubicBezTo>
                  <a:cubicBezTo>
                    <a:pt x="15467" y="5475"/>
                    <a:pt x="18133" y="3597"/>
                    <a:pt x="19600" y="2322"/>
                  </a:cubicBezTo>
                  <a:cubicBezTo>
                    <a:pt x="21067" y="1047"/>
                    <a:pt x="21333" y="377"/>
                    <a:pt x="20800" y="108"/>
                  </a:cubicBezTo>
                  <a:cubicBezTo>
                    <a:pt x="20267" y="-160"/>
                    <a:pt x="18933" y="-26"/>
                    <a:pt x="16933" y="1651"/>
                  </a:cubicBezTo>
                  <a:cubicBezTo>
                    <a:pt x="14933" y="3328"/>
                    <a:pt x="12267" y="6548"/>
                    <a:pt x="10267" y="9634"/>
                  </a:cubicBezTo>
                  <a:cubicBezTo>
                    <a:pt x="8267" y="12720"/>
                    <a:pt x="6933" y="15671"/>
                    <a:pt x="6133" y="17549"/>
                  </a:cubicBezTo>
                  <a:cubicBezTo>
                    <a:pt x="5333" y="19428"/>
                    <a:pt x="5067" y="20233"/>
                    <a:pt x="5067" y="20300"/>
                  </a:cubicBezTo>
                  <a:cubicBezTo>
                    <a:pt x="5067" y="20367"/>
                    <a:pt x="5333" y="19696"/>
                    <a:pt x="6933" y="18220"/>
                  </a:cubicBezTo>
                  <a:cubicBezTo>
                    <a:pt x="8533" y="16744"/>
                    <a:pt x="11467" y="14464"/>
                    <a:pt x="13600" y="13256"/>
                  </a:cubicBezTo>
                  <a:cubicBezTo>
                    <a:pt x="15733" y="12049"/>
                    <a:pt x="17067" y="11915"/>
                    <a:pt x="18000" y="12317"/>
                  </a:cubicBezTo>
                  <a:cubicBezTo>
                    <a:pt x="18933" y="12720"/>
                    <a:pt x="19467" y="13659"/>
                    <a:pt x="20000" y="15269"/>
                  </a:cubicBezTo>
                  <a:cubicBezTo>
                    <a:pt x="20533" y="16879"/>
                    <a:pt x="21067" y="19159"/>
                    <a:pt x="21600" y="214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" name="Line"/>
            <p:cNvSpPr/>
            <p:nvPr/>
          </p:nvSpPr>
          <p:spPr>
            <a:xfrm>
              <a:off x="11149621" y="3356237"/>
              <a:ext cx="191480" cy="3475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9" h="21364" fill="norm" stroke="1" extrusionOk="0">
                  <a:moveTo>
                    <a:pt x="21239" y="600"/>
                  </a:moveTo>
                  <a:cubicBezTo>
                    <a:pt x="20065" y="339"/>
                    <a:pt x="18891" y="79"/>
                    <a:pt x="17717" y="14"/>
                  </a:cubicBezTo>
                  <a:cubicBezTo>
                    <a:pt x="16543" y="-51"/>
                    <a:pt x="15369" y="79"/>
                    <a:pt x="13491" y="1055"/>
                  </a:cubicBezTo>
                  <a:cubicBezTo>
                    <a:pt x="11613" y="2031"/>
                    <a:pt x="9030" y="3853"/>
                    <a:pt x="6565" y="6455"/>
                  </a:cubicBezTo>
                  <a:cubicBezTo>
                    <a:pt x="4100" y="9057"/>
                    <a:pt x="1752" y="12441"/>
                    <a:pt x="696" y="15043"/>
                  </a:cubicBezTo>
                  <a:cubicBezTo>
                    <a:pt x="-361" y="17645"/>
                    <a:pt x="-126" y="19467"/>
                    <a:pt x="813" y="20443"/>
                  </a:cubicBezTo>
                  <a:cubicBezTo>
                    <a:pt x="1752" y="21419"/>
                    <a:pt x="3396" y="21549"/>
                    <a:pt x="5391" y="21159"/>
                  </a:cubicBezTo>
                  <a:cubicBezTo>
                    <a:pt x="7387" y="20768"/>
                    <a:pt x="9735" y="19857"/>
                    <a:pt x="12082" y="189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" name="Line"/>
            <p:cNvSpPr/>
            <p:nvPr/>
          </p:nvSpPr>
          <p:spPr>
            <a:xfrm>
              <a:off x="11436350" y="3391391"/>
              <a:ext cx="150683" cy="3492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7" h="21471" fill="norm" stroke="1" extrusionOk="0">
                  <a:moveTo>
                    <a:pt x="0" y="0"/>
                  </a:moveTo>
                  <a:cubicBezTo>
                    <a:pt x="900" y="2342"/>
                    <a:pt x="1800" y="4684"/>
                    <a:pt x="2850" y="6181"/>
                  </a:cubicBezTo>
                  <a:cubicBezTo>
                    <a:pt x="3900" y="7677"/>
                    <a:pt x="5100" y="8328"/>
                    <a:pt x="6450" y="8848"/>
                  </a:cubicBezTo>
                  <a:cubicBezTo>
                    <a:pt x="7800" y="9369"/>
                    <a:pt x="9300" y="9759"/>
                    <a:pt x="11550" y="9239"/>
                  </a:cubicBezTo>
                  <a:cubicBezTo>
                    <a:pt x="13800" y="8718"/>
                    <a:pt x="16800" y="7287"/>
                    <a:pt x="18750" y="6116"/>
                  </a:cubicBezTo>
                  <a:cubicBezTo>
                    <a:pt x="20700" y="4945"/>
                    <a:pt x="21600" y="4034"/>
                    <a:pt x="21300" y="3839"/>
                  </a:cubicBezTo>
                  <a:cubicBezTo>
                    <a:pt x="21000" y="3643"/>
                    <a:pt x="19500" y="4164"/>
                    <a:pt x="16950" y="6181"/>
                  </a:cubicBezTo>
                  <a:cubicBezTo>
                    <a:pt x="14400" y="8198"/>
                    <a:pt x="10800" y="11711"/>
                    <a:pt x="8250" y="14248"/>
                  </a:cubicBezTo>
                  <a:cubicBezTo>
                    <a:pt x="5700" y="16786"/>
                    <a:pt x="4200" y="18347"/>
                    <a:pt x="3450" y="19453"/>
                  </a:cubicBezTo>
                  <a:cubicBezTo>
                    <a:pt x="2700" y="20559"/>
                    <a:pt x="2700" y="21210"/>
                    <a:pt x="3450" y="21405"/>
                  </a:cubicBezTo>
                  <a:cubicBezTo>
                    <a:pt x="4200" y="21600"/>
                    <a:pt x="5700" y="21340"/>
                    <a:pt x="6900" y="20949"/>
                  </a:cubicBezTo>
                  <a:cubicBezTo>
                    <a:pt x="8100" y="20559"/>
                    <a:pt x="9000" y="20039"/>
                    <a:pt x="9900" y="195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" name="Line"/>
            <p:cNvSpPr/>
            <p:nvPr/>
          </p:nvSpPr>
          <p:spPr>
            <a:xfrm>
              <a:off x="11641251" y="3404091"/>
              <a:ext cx="76393" cy="348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15" h="21303" fill="norm" stroke="1" extrusionOk="0">
                  <a:moveTo>
                    <a:pt x="20006" y="0"/>
                  </a:moveTo>
                  <a:cubicBezTo>
                    <a:pt x="20575" y="3880"/>
                    <a:pt x="21143" y="7760"/>
                    <a:pt x="18869" y="11188"/>
                  </a:cubicBezTo>
                  <a:cubicBezTo>
                    <a:pt x="16596" y="14616"/>
                    <a:pt x="11480" y="17590"/>
                    <a:pt x="7501" y="19337"/>
                  </a:cubicBezTo>
                  <a:cubicBezTo>
                    <a:pt x="3522" y="21083"/>
                    <a:pt x="680" y="21600"/>
                    <a:pt x="111" y="21147"/>
                  </a:cubicBezTo>
                  <a:cubicBezTo>
                    <a:pt x="-457" y="20695"/>
                    <a:pt x="1248" y="19272"/>
                    <a:pt x="2954" y="178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" name="Line"/>
            <p:cNvSpPr/>
            <p:nvPr/>
          </p:nvSpPr>
          <p:spPr>
            <a:xfrm>
              <a:off x="11690349" y="3343506"/>
              <a:ext cx="284101" cy="5564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5" h="21508" fill="norm" stroke="1" extrusionOk="0">
                  <a:moveTo>
                    <a:pt x="10560" y="1360"/>
                  </a:moveTo>
                  <a:cubicBezTo>
                    <a:pt x="12640" y="951"/>
                    <a:pt x="14720" y="542"/>
                    <a:pt x="16160" y="296"/>
                  </a:cubicBezTo>
                  <a:cubicBezTo>
                    <a:pt x="17600" y="51"/>
                    <a:pt x="18400" y="-31"/>
                    <a:pt x="19200" y="10"/>
                  </a:cubicBezTo>
                  <a:cubicBezTo>
                    <a:pt x="20000" y="51"/>
                    <a:pt x="20800" y="214"/>
                    <a:pt x="21200" y="501"/>
                  </a:cubicBezTo>
                  <a:cubicBezTo>
                    <a:pt x="21600" y="787"/>
                    <a:pt x="21600" y="1196"/>
                    <a:pt x="20960" y="2424"/>
                  </a:cubicBezTo>
                  <a:cubicBezTo>
                    <a:pt x="20320" y="3651"/>
                    <a:pt x="19040" y="5696"/>
                    <a:pt x="17600" y="7824"/>
                  </a:cubicBezTo>
                  <a:cubicBezTo>
                    <a:pt x="16160" y="9951"/>
                    <a:pt x="14560" y="12160"/>
                    <a:pt x="13360" y="14042"/>
                  </a:cubicBezTo>
                  <a:cubicBezTo>
                    <a:pt x="12160" y="15924"/>
                    <a:pt x="11360" y="17478"/>
                    <a:pt x="10480" y="18624"/>
                  </a:cubicBezTo>
                  <a:cubicBezTo>
                    <a:pt x="9600" y="19769"/>
                    <a:pt x="8640" y="20505"/>
                    <a:pt x="7280" y="20955"/>
                  </a:cubicBezTo>
                  <a:cubicBezTo>
                    <a:pt x="5920" y="21405"/>
                    <a:pt x="4160" y="21569"/>
                    <a:pt x="2880" y="21487"/>
                  </a:cubicBezTo>
                  <a:cubicBezTo>
                    <a:pt x="1600" y="21405"/>
                    <a:pt x="800" y="21078"/>
                    <a:pt x="0" y="207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" name="Line"/>
            <p:cNvSpPr/>
            <p:nvPr/>
          </p:nvSpPr>
          <p:spPr>
            <a:xfrm>
              <a:off x="781049" y="4589425"/>
              <a:ext cx="135396" cy="2483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6" h="21475" fill="norm" stroke="1" extrusionOk="0">
                  <a:moveTo>
                    <a:pt x="1994" y="4576"/>
                  </a:moveTo>
                  <a:cubicBezTo>
                    <a:pt x="1662" y="3661"/>
                    <a:pt x="1329" y="2746"/>
                    <a:pt x="1994" y="2105"/>
                  </a:cubicBezTo>
                  <a:cubicBezTo>
                    <a:pt x="2658" y="1464"/>
                    <a:pt x="4320" y="1098"/>
                    <a:pt x="6978" y="732"/>
                  </a:cubicBezTo>
                  <a:cubicBezTo>
                    <a:pt x="9637" y="366"/>
                    <a:pt x="13292" y="0"/>
                    <a:pt x="15951" y="0"/>
                  </a:cubicBezTo>
                  <a:cubicBezTo>
                    <a:pt x="18609" y="0"/>
                    <a:pt x="20271" y="366"/>
                    <a:pt x="20935" y="1007"/>
                  </a:cubicBezTo>
                  <a:cubicBezTo>
                    <a:pt x="21600" y="1647"/>
                    <a:pt x="21268" y="2563"/>
                    <a:pt x="19606" y="3753"/>
                  </a:cubicBezTo>
                  <a:cubicBezTo>
                    <a:pt x="17945" y="4942"/>
                    <a:pt x="14954" y="6407"/>
                    <a:pt x="12295" y="7505"/>
                  </a:cubicBezTo>
                  <a:cubicBezTo>
                    <a:pt x="9637" y="8603"/>
                    <a:pt x="7311" y="9336"/>
                    <a:pt x="7311" y="10068"/>
                  </a:cubicBezTo>
                  <a:cubicBezTo>
                    <a:pt x="7311" y="10800"/>
                    <a:pt x="9637" y="11532"/>
                    <a:pt x="12295" y="12447"/>
                  </a:cubicBezTo>
                  <a:cubicBezTo>
                    <a:pt x="14954" y="13363"/>
                    <a:pt x="17945" y="14461"/>
                    <a:pt x="19606" y="15468"/>
                  </a:cubicBezTo>
                  <a:cubicBezTo>
                    <a:pt x="21268" y="16475"/>
                    <a:pt x="21600" y="17390"/>
                    <a:pt x="20271" y="18397"/>
                  </a:cubicBezTo>
                  <a:cubicBezTo>
                    <a:pt x="18942" y="19403"/>
                    <a:pt x="15951" y="20502"/>
                    <a:pt x="12628" y="21051"/>
                  </a:cubicBezTo>
                  <a:cubicBezTo>
                    <a:pt x="9305" y="21600"/>
                    <a:pt x="5649" y="21600"/>
                    <a:pt x="3323" y="21142"/>
                  </a:cubicBezTo>
                  <a:cubicBezTo>
                    <a:pt x="997" y="20685"/>
                    <a:pt x="0" y="19769"/>
                    <a:pt x="0" y="18946"/>
                  </a:cubicBezTo>
                  <a:cubicBezTo>
                    <a:pt x="0" y="18122"/>
                    <a:pt x="997" y="17390"/>
                    <a:pt x="1994" y="166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" name="Line"/>
            <p:cNvSpPr/>
            <p:nvPr/>
          </p:nvSpPr>
          <p:spPr>
            <a:xfrm>
              <a:off x="678248" y="4496291"/>
              <a:ext cx="335336" cy="50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3" h="21334" fill="norm" stroke="1" extrusionOk="0">
                  <a:moveTo>
                    <a:pt x="17276" y="0"/>
                  </a:moveTo>
                  <a:cubicBezTo>
                    <a:pt x="15009" y="90"/>
                    <a:pt x="12743" y="180"/>
                    <a:pt x="10543" y="810"/>
                  </a:cubicBezTo>
                  <a:cubicBezTo>
                    <a:pt x="8343" y="1440"/>
                    <a:pt x="6209" y="2610"/>
                    <a:pt x="4343" y="4455"/>
                  </a:cubicBezTo>
                  <a:cubicBezTo>
                    <a:pt x="2476" y="6300"/>
                    <a:pt x="876" y="8820"/>
                    <a:pt x="276" y="11205"/>
                  </a:cubicBezTo>
                  <a:cubicBezTo>
                    <a:pt x="-324" y="13590"/>
                    <a:pt x="76" y="15840"/>
                    <a:pt x="1276" y="17595"/>
                  </a:cubicBezTo>
                  <a:cubicBezTo>
                    <a:pt x="2476" y="19350"/>
                    <a:pt x="4476" y="20610"/>
                    <a:pt x="6476" y="21105"/>
                  </a:cubicBezTo>
                  <a:cubicBezTo>
                    <a:pt x="8476" y="21600"/>
                    <a:pt x="10476" y="21330"/>
                    <a:pt x="12809" y="19935"/>
                  </a:cubicBezTo>
                  <a:cubicBezTo>
                    <a:pt x="15143" y="18540"/>
                    <a:pt x="17809" y="16020"/>
                    <a:pt x="19343" y="13275"/>
                  </a:cubicBezTo>
                  <a:cubicBezTo>
                    <a:pt x="20876" y="10530"/>
                    <a:pt x="21276" y="7560"/>
                    <a:pt x="21076" y="5625"/>
                  </a:cubicBezTo>
                  <a:cubicBezTo>
                    <a:pt x="20876" y="3690"/>
                    <a:pt x="20076" y="2790"/>
                    <a:pt x="18476" y="2385"/>
                  </a:cubicBezTo>
                  <a:cubicBezTo>
                    <a:pt x="16876" y="1980"/>
                    <a:pt x="14476" y="2070"/>
                    <a:pt x="12076" y="21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" name="Line"/>
            <p:cNvSpPr/>
            <p:nvPr/>
          </p:nvSpPr>
          <p:spPr>
            <a:xfrm>
              <a:off x="1426754" y="4610591"/>
              <a:ext cx="198847" cy="3827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0" h="21460" fill="norm" stroke="1" extrusionOk="0">
                  <a:moveTo>
                    <a:pt x="8400" y="0"/>
                  </a:moveTo>
                  <a:cubicBezTo>
                    <a:pt x="7491" y="475"/>
                    <a:pt x="6581" y="949"/>
                    <a:pt x="6126" y="2196"/>
                  </a:cubicBezTo>
                  <a:cubicBezTo>
                    <a:pt x="5672" y="3442"/>
                    <a:pt x="5672" y="5459"/>
                    <a:pt x="4989" y="8130"/>
                  </a:cubicBezTo>
                  <a:cubicBezTo>
                    <a:pt x="4307" y="10800"/>
                    <a:pt x="2943" y="14123"/>
                    <a:pt x="2034" y="16141"/>
                  </a:cubicBezTo>
                  <a:cubicBezTo>
                    <a:pt x="1124" y="18158"/>
                    <a:pt x="669" y="18870"/>
                    <a:pt x="328" y="19582"/>
                  </a:cubicBezTo>
                  <a:cubicBezTo>
                    <a:pt x="-13" y="20295"/>
                    <a:pt x="-240" y="21007"/>
                    <a:pt x="442" y="21303"/>
                  </a:cubicBezTo>
                  <a:cubicBezTo>
                    <a:pt x="1124" y="21600"/>
                    <a:pt x="2716" y="21481"/>
                    <a:pt x="6354" y="20888"/>
                  </a:cubicBezTo>
                  <a:cubicBezTo>
                    <a:pt x="9992" y="20295"/>
                    <a:pt x="15676" y="19226"/>
                    <a:pt x="21360" y="181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" name="Line"/>
            <p:cNvSpPr/>
            <p:nvPr/>
          </p:nvSpPr>
          <p:spPr>
            <a:xfrm>
              <a:off x="1736484" y="4642776"/>
              <a:ext cx="155816" cy="3145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7" h="21259" fill="norm" stroke="1" extrusionOk="0">
                  <a:moveTo>
                    <a:pt x="20611" y="2546"/>
                  </a:moveTo>
                  <a:cubicBezTo>
                    <a:pt x="19736" y="1831"/>
                    <a:pt x="18860" y="1115"/>
                    <a:pt x="17692" y="615"/>
                  </a:cubicBezTo>
                  <a:cubicBezTo>
                    <a:pt x="16525" y="114"/>
                    <a:pt x="15065" y="-172"/>
                    <a:pt x="13606" y="114"/>
                  </a:cubicBezTo>
                  <a:cubicBezTo>
                    <a:pt x="12146" y="400"/>
                    <a:pt x="10687" y="1258"/>
                    <a:pt x="8498" y="3762"/>
                  </a:cubicBezTo>
                  <a:cubicBezTo>
                    <a:pt x="6309" y="6265"/>
                    <a:pt x="3390" y="10413"/>
                    <a:pt x="1784" y="13203"/>
                  </a:cubicBezTo>
                  <a:cubicBezTo>
                    <a:pt x="179" y="15992"/>
                    <a:pt x="-113" y="17423"/>
                    <a:pt x="33" y="18567"/>
                  </a:cubicBezTo>
                  <a:cubicBezTo>
                    <a:pt x="179" y="19711"/>
                    <a:pt x="763" y="20570"/>
                    <a:pt x="2222" y="20999"/>
                  </a:cubicBezTo>
                  <a:cubicBezTo>
                    <a:pt x="3682" y="21428"/>
                    <a:pt x="6017" y="21428"/>
                    <a:pt x="9082" y="20212"/>
                  </a:cubicBezTo>
                  <a:cubicBezTo>
                    <a:pt x="12146" y="18996"/>
                    <a:pt x="15941" y="16564"/>
                    <a:pt x="18130" y="14347"/>
                  </a:cubicBezTo>
                  <a:cubicBezTo>
                    <a:pt x="20319" y="12130"/>
                    <a:pt x="20903" y="10127"/>
                    <a:pt x="20028" y="8911"/>
                  </a:cubicBezTo>
                  <a:cubicBezTo>
                    <a:pt x="19152" y="7696"/>
                    <a:pt x="16817" y="7266"/>
                    <a:pt x="16817" y="6909"/>
                  </a:cubicBezTo>
                  <a:cubicBezTo>
                    <a:pt x="16817" y="6551"/>
                    <a:pt x="19152" y="6265"/>
                    <a:pt x="21487" y="59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" name="Line"/>
            <p:cNvSpPr/>
            <p:nvPr/>
          </p:nvSpPr>
          <p:spPr>
            <a:xfrm>
              <a:off x="1993900" y="4635991"/>
              <a:ext cx="203200" cy="3056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2" fill="norm" stroke="1" extrusionOk="0">
                  <a:moveTo>
                    <a:pt x="0" y="2663"/>
                  </a:moveTo>
                  <a:cubicBezTo>
                    <a:pt x="225" y="1775"/>
                    <a:pt x="450" y="888"/>
                    <a:pt x="562" y="1110"/>
                  </a:cubicBezTo>
                  <a:cubicBezTo>
                    <a:pt x="675" y="1332"/>
                    <a:pt x="675" y="2663"/>
                    <a:pt x="900" y="4956"/>
                  </a:cubicBezTo>
                  <a:cubicBezTo>
                    <a:pt x="1125" y="7249"/>
                    <a:pt x="1575" y="10504"/>
                    <a:pt x="1912" y="12945"/>
                  </a:cubicBezTo>
                  <a:cubicBezTo>
                    <a:pt x="2250" y="15386"/>
                    <a:pt x="2475" y="17014"/>
                    <a:pt x="2925" y="18345"/>
                  </a:cubicBezTo>
                  <a:cubicBezTo>
                    <a:pt x="3375" y="19677"/>
                    <a:pt x="4050" y="20712"/>
                    <a:pt x="4950" y="21156"/>
                  </a:cubicBezTo>
                  <a:cubicBezTo>
                    <a:pt x="5850" y="21600"/>
                    <a:pt x="6975" y="21452"/>
                    <a:pt x="8662" y="19455"/>
                  </a:cubicBezTo>
                  <a:cubicBezTo>
                    <a:pt x="10350" y="17458"/>
                    <a:pt x="12600" y="13611"/>
                    <a:pt x="14850" y="10060"/>
                  </a:cubicBezTo>
                  <a:cubicBezTo>
                    <a:pt x="17100" y="6510"/>
                    <a:pt x="19350" y="325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" name="Line"/>
            <p:cNvSpPr/>
            <p:nvPr/>
          </p:nvSpPr>
          <p:spPr>
            <a:xfrm>
              <a:off x="1885949" y="4674091"/>
              <a:ext cx="1905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" name="Line"/>
            <p:cNvSpPr/>
            <p:nvPr/>
          </p:nvSpPr>
          <p:spPr>
            <a:xfrm>
              <a:off x="2305050" y="4661391"/>
              <a:ext cx="127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" name="Line"/>
            <p:cNvSpPr/>
            <p:nvPr/>
          </p:nvSpPr>
          <p:spPr>
            <a:xfrm>
              <a:off x="2298699" y="4813791"/>
              <a:ext cx="127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" name="Line"/>
            <p:cNvSpPr/>
            <p:nvPr/>
          </p:nvSpPr>
          <p:spPr>
            <a:xfrm>
              <a:off x="3257550" y="4724891"/>
              <a:ext cx="247650" cy="4977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2" fill="norm" stroke="1" extrusionOk="0">
                  <a:moveTo>
                    <a:pt x="0" y="0"/>
                  </a:moveTo>
                  <a:cubicBezTo>
                    <a:pt x="1108" y="2014"/>
                    <a:pt x="2215" y="4027"/>
                    <a:pt x="3138" y="6361"/>
                  </a:cubicBezTo>
                  <a:cubicBezTo>
                    <a:pt x="4062" y="8695"/>
                    <a:pt x="4800" y="11349"/>
                    <a:pt x="5538" y="13729"/>
                  </a:cubicBezTo>
                  <a:cubicBezTo>
                    <a:pt x="6277" y="16108"/>
                    <a:pt x="7015" y="18214"/>
                    <a:pt x="7662" y="19541"/>
                  </a:cubicBezTo>
                  <a:cubicBezTo>
                    <a:pt x="8308" y="20868"/>
                    <a:pt x="8862" y="21417"/>
                    <a:pt x="9508" y="21508"/>
                  </a:cubicBezTo>
                  <a:cubicBezTo>
                    <a:pt x="10154" y="21600"/>
                    <a:pt x="10892" y="21234"/>
                    <a:pt x="12185" y="19678"/>
                  </a:cubicBezTo>
                  <a:cubicBezTo>
                    <a:pt x="13477" y="18122"/>
                    <a:pt x="15323" y="15376"/>
                    <a:pt x="16708" y="12859"/>
                  </a:cubicBezTo>
                  <a:cubicBezTo>
                    <a:pt x="18092" y="10342"/>
                    <a:pt x="19015" y="8054"/>
                    <a:pt x="19754" y="6498"/>
                  </a:cubicBezTo>
                  <a:cubicBezTo>
                    <a:pt x="20492" y="4942"/>
                    <a:pt x="21046" y="4119"/>
                    <a:pt x="21323" y="3936"/>
                  </a:cubicBezTo>
                  <a:cubicBezTo>
                    <a:pt x="21600" y="3753"/>
                    <a:pt x="21600" y="4210"/>
                    <a:pt x="21600" y="4942"/>
                  </a:cubicBezTo>
                  <a:cubicBezTo>
                    <a:pt x="21600" y="5675"/>
                    <a:pt x="21600" y="6681"/>
                    <a:pt x="21600" y="76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" name="Line"/>
            <p:cNvSpPr/>
            <p:nvPr/>
          </p:nvSpPr>
          <p:spPr>
            <a:xfrm>
              <a:off x="3500500" y="5027376"/>
              <a:ext cx="150750" cy="1310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6" h="20893" fill="norm" stroke="1" extrusionOk="0">
                  <a:moveTo>
                    <a:pt x="14166" y="3406"/>
                  </a:moveTo>
                  <a:cubicBezTo>
                    <a:pt x="13266" y="2057"/>
                    <a:pt x="12366" y="707"/>
                    <a:pt x="11166" y="200"/>
                  </a:cubicBezTo>
                  <a:cubicBezTo>
                    <a:pt x="9966" y="-306"/>
                    <a:pt x="8466" y="32"/>
                    <a:pt x="6516" y="2563"/>
                  </a:cubicBezTo>
                  <a:cubicBezTo>
                    <a:pt x="4566" y="5094"/>
                    <a:pt x="2166" y="9819"/>
                    <a:pt x="966" y="13363"/>
                  </a:cubicBezTo>
                  <a:cubicBezTo>
                    <a:pt x="-234" y="16906"/>
                    <a:pt x="-234" y="19269"/>
                    <a:pt x="516" y="20282"/>
                  </a:cubicBezTo>
                  <a:cubicBezTo>
                    <a:pt x="1266" y="21294"/>
                    <a:pt x="2766" y="20956"/>
                    <a:pt x="3966" y="19944"/>
                  </a:cubicBezTo>
                  <a:cubicBezTo>
                    <a:pt x="5166" y="18931"/>
                    <a:pt x="6066" y="17244"/>
                    <a:pt x="7266" y="14882"/>
                  </a:cubicBezTo>
                  <a:cubicBezTo>
                    <a:pt x="8466" y="12519"/>
                    <a:pt x="9966" y="9481"/>
                    <a:pt x="11166" y="9144"/>
                  </a:cubicBezTo>
                  <a:cubicBezTo>
                    <a:pt x="12366" y="8807"/>
                    <a:pt x="13266" y="11169"/>
                    <a:pt x="14916" y="13531"/>
                  </a:cubicBezTo>
                  <a:cubicBezTo>
                    <a:pt x="16566" y="15894"/>
                    <a:pt x="18966" y="18257"/>
                    <a:pt x="21366" y="206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" name="Line"/>
            <p:cNvSpPr/>
            <p:nvPr/>
          </p:nvSpPr>
          <p:spPr>
            <a:xfrm>
              <a:off x="3670300" y="5004291"/>
              <a:ext cx="184150" cy="1545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7101"/>
                  </a:moveTo>
                  <a:cubicBezTo>
                    <a:pt x="745" y="5326"/>
                    <a:pt x="1490" y="3551"/>
                    <a:pt x="2483" y="3107"/>
                  </a:cubicBezTo>
                  <a:cubicBezTo>
                    <a:pt x="3476" y="2663"/>
                    <a:pt x="4717" y="3551"/>
                    <a:pt x="6083" y="6362"/>
                  </a:cubicBezTo>
                  <a:cubicBezTo>
                    <a:pt x="7448" y="9173"/>
                    <a:pt x="8938" y="13907"/>
                    <a:pt x="9683" y="17014"/>
                  </a:cubicBezTo>
                  <a:cubicBezTo>
                    <a:pt x="10428" y="20121"/>
                    <a:pt x="10428" y="21600"/>
                    <a:pt x="9931" y="21600"/>
                  </a:cubicBezTo>
                  <a:cubicBezTo>
                    <a:pt x="9434" y="21600"/>
                    <a:pt x="8441" y="20121"/>
                    <a:pt x="8317" y="17458"/>
                  </a:cubicBezTo>
                  <a:cubicBezTo>
                    <a:pt x="8193" y="14795"/>
                    <a:pt x="8938" y="10948"/>
                    <a:pt x="11297" y="7841"/>
                  </a:cubicBezTo>
                  <a:cubicBezTo>
                    <a:pt x="13655" y="4734"/>
                    <a:pt x="17628" y="236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" name="Line"/>
            <p:cNvSpPr/>
            <p:nvPr/>
          </p:nvSpPr>
          <p:spPr>
            <a:xfrm>
              <a:off x="4058596" y="4792016"/>
              <a:ext cx="157804" cy="4050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1" h="21416" fill="norm" stroke="1" extrusionOk="0">
                  <a:moveTo>
                    <a:pt x="21471" y="815"/>
                  </a:moveTo>
                  <a:cubicBezTo>
                    <a:pt x="20319" y="480"/>
                    <a:pt x="19167" y="144"/>
                    <a:pt x="17871" y="32"/>
                  </a:cubicBezTo>
                  <a:cubicBezTo>
                    <a:pt x="16575" y="-80"/>
                    <a:pt x="15135" y="32"/>
                    <a:pt x="12399" y="1487"/>
                  </a:cubicBezTo>
                  <a:cubicBezTo>
                    <a:pt x="9663" y="2942"/>
                    <a:pt x="5631" y="5740"/>
                    <a:pt x="3183" y="8426"/>
                  </a:cubicBezTo>
                  <a:cubicBezTo>
                    <a:pt x="735" y="11112"/>
                    <a:pt x="-129" y="13686"/>
                    <a:pt x="15" y="15532"/>
                  </a:cubicBezTo>
                  <a:cubicBezTo>
                    <a:pt x="159" y="17379"/>
                    <a:pt x="1311" y="18498"/>
                    <a:pt x="3183" y="19394"/>
                  </a:cubicBezTo>
                  <a:cubicBezTo>
                    <a:pt x="5055" y="20289"/>
                    <a:pt x="7647" y="20960"/>
                    <a:pt x="9519" y="21240"/>
                  </a:cubicBezTo>
                  <a:cubicBezTo>
                    <a:pt x="11391" y="21520"/>
                    <a:pt x="12543" y="21408"/>
                    <a:pt x="13695" y="212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" name="Line"/>
            <p:cNvSpPr/>
            <p:nvPr/>
          </p:nvSpPr>
          <p:spPr>
            <a:xfrm>
              <a:off x="4389966" y="4834958"/>
              <a:ext cx="245535" cy="3471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0483" y="1054"/>
                  </a:moveTo>
                  <a:cubicBezTo>
                    <a:pt x="21041" y="527"/>
                    <a:pt x="21600" y="0"/>
                    <a:pt x="21600" y="0"/>
                  </a:cubicBezTo>
                  <a:cubicBezTo>
                    <a:pt x="21600" y="0"/>
                    <a:pt x="21041" y="527"/>
                    <a:pt x="18714" y="1712"/>
                  </a:cubicBezTo>
                  <a:cubicBezTo>
                    <a:pt x="16386" y="2898"/>
                    <a:pt x="12290" y="4741"/>
                    <a:pt x="9403" y="6190"/>
                  </a:cubicBezTo>
                  <a:cubicBezTo>
                    <a:pt x="6517" y="7639"/>
                    <a:pt x="4841" y="8693"/>
                    <a:pt x="3724" y="9549"/>
                  </a:cubicBezTo>
                  <a:cubicBezTo>
                    <a:pt x="2607" y="10405"/>
                    <a:pt x="2048" y="11063"/>
                    <a:pt x="2234" y="11393"/>
                  </a:cubicBezTo>
                  <a:cubicBezTo>
                    <a:pt x="2421" y="11722"/>
                    <a:pt x="3352" y="11722"/>
                    <a:pt x="5214" y="11722"/>
                  </a:cubicBezTo>
                  <a:cubicBezTo>
                    <a:pt x="7076" y="11722"/>
                    <a:pt x="9869" y="11722"/>
                    <a:pt x="11824" y="11854"/>
                  </a:cubicBezTo>
                  <a:cubicBezTo>
                    <a:pt x="13779" y="11985"/>
                    <a:pt x="14897" y="12249"/>
                    <a:pt x="14897" y="12578"/>
                  </a:cubicBezTo>
                  <a:cubicBezTo>
                    <a:pt x="14897" y="12907"/>
                    <a:pt x="13779" y="13302"/>
                    <a:pt x="11359" y="14356"/>
                  </a:cubicBezTo>
                  <a:cubicBezTo>
                    <a:pt x="8938" y="15410"/>
                    <a:pt x="5214" y="17122"/>
                    <a:pt x="2979" y="18241"/>
                  </a:cubicBezTo>
                  <a:cubicBezTo>
                    <a:pt x="745" y="19361"/>
                    <a:pt x="0" y="19888"/>
                    <a:pt x="0" y="20349"/>
                  </a:cubicBezTo>
                  <a:cubicBezTo>
                    <a:pt x="0" y="20810"/>
                    <a:pt x="745" y="21205"/>
                    <a:pt x="3166" y="21205"/>
                  </a:cubicBezTo>
                  <a:cubicBezTo>
                    <a:pt x="5586" y="21205"/>
                    <a:pt x="9683" y="20810"/>
                    <a:pt x="12848" y="20810"/>
                  </a:cubicBezTo>
                  <a:cubicBezTo>
                    <a:pt x="16014" y="20810"/>
                    <a:pt x="18248" y="21205"/>
                    <a:pt x="2048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" name="Line"/>
            <p:cNvSpPr/>
            <p:nvPr/>
          </p:nvSpPr>
          <p:spPr>
            <a:xfrm>
              <a:off x="4781549" y="4851632"/>
              <a:ext cx="158751" cy="3548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8" fill="norm" stroke="1" extrusionOk="0">
                  <a:moveTo>
                    <a:pt x="1728" y="1933"/>
                  </a:moveTo>
                  <a:cubicBezTo>
                    <a:pt x="864" y="1038"/>
                    <a:pt x="0" y="144"/>
                    <a:pt x="0" y="16"/>
                  </a:cubicBezTo>
                  <a:cubicBezTo>
                    <a:pt x="0" y="-112"/>
                    <a:pt x="864" y="527"/>
                    <a:pt x="3024" y="2508"/>
                  </a:cubicBezTo>
                  <a:cubicBezTo>
                    <a:pt x="5184" y="4489"/>
                    <a:pt x="8640" y="7812"/>
                    <a:pt x="11376" y="10880"/>
                  </a:cubicBezTo>
                  <a:cubicBezTo>
                    <a:pt x="14112" y="13947"/>
                    <a:pt x="16128" y="16759"/>
                    <a:pt x="17568" y="18612"/>
                  </a:cubicBezTo>
                  <a:cubicBezTo>
                    <a:pt x="19008" y="20466"/>
                    <a:pt x="19872" y="21360"/>
                    <a:pt x="20448" y="21424"/>
                  </a:cubicBezTo>
                  <a:cubicBezTo>
                    <a:pt x="21024" y="21488"/>
                    <a:pt x="21312" y="20721"/>
                    <a:pt x="21600" y="199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" name="Line"/>
            <p:cNvSpPr/>
            <p:nvPr/>
          </p:nvSpPr>
          <p:spPr>
            <a:xfrm>
              <a:off x="4757865" y="4839191"/>
              <a:ext cx="252285" cy="3977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4" h="21474" fill="norm" stroke="1" extrusionOk="0">
                  <a:moveTo>
                    <a:pt x="21454" y="0"/>
                  </a:moveTo>
                  <a:cubicBezTo>
                    <a:pt x="20554" y="0"/>
                    <a:pt x="19654" y="0"/>
                    <a:pt x="18394" y="1029"/>
                  </a:cubicBezTo>
                  <a:cubicBezTo>
                    <a:pt x="17134" y="2057"/>
                    <a:pt x="15514" y="4114"/>
                    <a:pt x="13354" y="6800"/>
                  </a:cubicBezTo>
                  <a:cubicBezTo>
                    <a:pt x="11194" y="9486"/>
                    <a:pt x="8494" y="12800"/>
                    <a:pt x="6334" y="15086"/>
                  </a:cubicBezTo>
                  <a:cubicBezTo>
                    <a:pt x="4174" y="17371"/>
                    <a:pt x="2554" y="18629"/>
                    <a:pt x="1474" y="19600"/>
                  </a:cubicBezTo>
                  <a:cubicBezTo>
                    <a:pt x="394" y="20571"/>
                    <a:pt x="-146" y="21257"/>
                    <a:pt x="34" y="21429"/>
                  </a:cubicBezTo>
                  <a:cubicBezTo>
                    <a:pt x="214" y="21600"/>
                    <a:pt x="1114" y="21257"/>
                    <a:pt x="2014" y="209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" name="Line"/>
            <p:cNvSpPr/>
            <p:nvPr/>
          </p:nvSpPr>
          <p:spPr>
            <a:xfrm>
              <a:off x="5035549" y="5124941"/>
              <a:ext cx="1270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" name="Line"/>
            <p:cNvSpPr/>
            <p:nvPr/>
          </p:nvSpPr>
          <p:spPr>
            <a:xfrm>
              <a:off x="4997450" y="5004291"/>
              <a:ext cx="97027" cy="540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7" h="21220" fill="norm" stroke="1" extrusionOk="0">
                  <a:moveTo>
                    <a:pt x="17923" y="0"/>
                  </a:moveTo>
                  <a:cubicBezTo>
                    <a:pt x="15626" y="831"/>
                    <a:pt x="13328" y="1662"/>
                    <a:pt x="11949" y="4154"/>
                  </a:cubicBezTo>
                  <a:cubicBezTo>
                    <a:pt x="10570" y="6646"/>
                    <a:pt x="10111" y="10800"/>
                    <a:pt x="11719" y="14538"/>
                  </a:cubicBezTo>
                  <a:cubicBezTo>
                    <a:pt x="13328" y="18277"/>
                    <a:pt x="17004" y="21600"/>
                    <a:pt x="19072" y="21185"/>
                  </a:cubicBezTo>
                  <a:cubicBezTo>
                    <a:pt x="21140" y="20769"/>
                    <a:pt x="21600" y="16615"/>
                    <a:pt x="20451" y="14123"/>
                  </a:cubicBezTo>
                  <a:cubicBezTo>
                    <a:pt x="19302" y="11631"/>
                    <a:pt x="16545" y="10800"/>
                    <a:pt x="12868" y="12046"/>
                  </a:cubicBezTo>
                  <a:cubicBezTo>
                    <a:pt x="9191" y="13292"/>
                    <a:pt x="4596" y="16615"/>
                    <a:pt x="0" y="199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" name="Line"/>
            <p:cNvSpPr/>
            <p:nvPr/>
          </p:nvSpPr>
          <p:spPr>
            <a:xfrm>
              <a:off x="4324350" y="5347191"/>
              <a:ext cx="25400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" name="Line"/>
            <p:cNvSpPr/>
            <p:nvPr/>
          </p:nvSpPr>
          <p:spPr>
            <a:xfrm>
              <a:off x="4356100" y="5270991"/>
              <a:ext cx="63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" name="Line"/>
            <p:cNvSpPr/>
            <p:nvPr/>
          </p:nvSpPr>
          <p:spPr>
            <a:xfrm>
              <a:off x="4425950" y="5359891"/>
              <a:ext cx="762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" name="Line"/>
            <p:cNvSpPr/>
            <p:nvPr/>
          </p:nvSpPr>
          <p:spPr>
            <a:xfrm>
              <a:off x="4425950" y="5410691"/>
              <a:ext cx="1143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" name="Line"/>
            <p:cNvSpPr/>
            <p:nvPr/>
          </p:nvSpPr>
          <p:spPr>
            <a:xfrm>
              <a:off x="4594722" y="5359891"/>
              <a:ext cx="21729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20157" y="0"/>
                  </a:moveTo>
                  <a:cubicBezTo>
                    <a:pt x="12302" y="4800"/>
                    <a:pt x="4448" y="9600"/>
                    <a:pt x="1502" y="13200"/>
                  </a:cubicBezTo>
                  <a:cubicBezTo>
                    <a:pt x="-1443" y="16800"/>
                    <a:pt x="521" y="19200"/>
                    <a:pt x="248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" name="Line"/>
            <p:cNvSpPr/>
            <p:nvPr/>
          </p:nvSpPr>
          <p:spPr>
            <a:xfrm>
              <a:off x="4476749" y="4665530"/>
              <a:ext cx="127001" cy="1609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59" fill="norm" stroke="1" extrusionOk="0">
                  <a:moveTo>
                    <a:pt x="0" y="1121"/>
                  </a:moveTo>
                  <a:cubicBezTo>
                    <a:pt x="0" y="2782"/>
                    <a:pt x="0" y="4444"/>
                    <a:pt x="180" y="5967"/>
                  </a:cubicBezTo>
                  <a:cubicBezTo>
                    <a:pt x="360" y="7490"/>
                    <a:pt x="720" y="8874"/>
                    <a:pt x="1080" y="8736"/>
                  </a:cubicBezTo>
                  <a:cubicBezTo>
                    <a:pt x="1440" y="8597"/>
                    <a:pt x="1800" y="6936"/>
                    <a:pt x="2520" y="5413"/>
                  </a:cubicBezTo>
                  <a:cubicBezTo>
                    <a:pt x="3240" y="3890"/>
                    <a:pt x="4320" y="2505"/>
                    <a:pt x="6120" y="1397"/>
                  </a:cubicBezTo>
                  <a:cubicBezTo>
                    <a:pt x="7920" y="290"/>
                    <a:pt x="10440" y="-541"/>
                    <a:pt x="12600" y="428"/>
                  </a:cubicBezTo>
                  <a:cubicBezTo>
                    <a:pt x="14760" y="1397"/>
                    <a:pt x="16560" y="4167"/>
                    <a:pt x="18000" y="7905"/>
                  </a:cubicBezTo>
                  <a:cubicBezTo>
                    <a:pt x="19440" y="11644"/>
                    <a:pt x="20520" y="16351"/>
                    <a:pt x="21600" y="210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" name="Line"/>
            <p:cNvSpPr/>
            <p:nvPr/>
          </p:nvSpPr>
          <p:spPr>
            <a:xfrm>
              <a:off x="5207000" y="4794741"/>
              <a:ext cx="79892" cy="438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4" h="21600" fill="norm" stroke="1" extrusionOk="0">
                  <a:moveTo>
                    <a:pt x="8308" y="0"/>
                  </a:moveTo>
                  <a:cubicBezTo>
                    <a:pt x="12738" y="2296"/>
                    <a:pt x="17169" y="4591"/>
                    <a:pt x="19385" y="7148"/>
                  </a:cubicBezTo>
                  <a:cubicBezTo>
                    <a:pt x="21600" y="9704"/>
                    <a:pt x="21600" y="12522"/>
                    <a:pt x="18000" y="14974"/>
                  </a:cubicBezTo>
                  <a:cubicBezTo>
                    <a:pt x="14400" y="17426"/>
                    <a:pt x="7200" y="1951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" name="Line"/>
            <p:cNvSpPr/>
            <p:nvPr/>
          </p:nvSpPr>
          <p:spPr>
            <a:xfrm>
              <a:off x="5745618" y="4972439"/>
              <a:ext cx="375782" cy="255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4" h="20019" fill="norm" stroke="1" extrusionOk="0">
                  <a:moveTo>
                    <a:pt x="1157" y="81"/>
                  </a:moveTo>
                  <a:cubicBezTo>
                    <a:pt x="551" y="81"/>
                    <a:pt x="-56" y="81"/>
                    <a:pt x="5" y="911"/>
                  </a:cubicBezTo>
                  <a:cubicBezTo>
                    <a:pt x="65" y="1742"/>
                    <a:pt x="793" y="3404"/>
                    <a:pt x="3281" y="2573"/>
                  </a:cubicBezTo>
                  <a:cubicBezTo>
                    <a:pt x="5769" y="1742"/>
                    <a:pt x="10016" y="-1581"/>
                    <a:pt x="13353" y="911"/>
                  </a:cubicBezTo>
                  <a:cubicBezTo>
                    <a:pt x="16690" y="3404"/>
                    <a:pt x="19117" y="11711"/>
                    <a:pt x="21544" y="200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" name="Line"/>
            <p:cNvSpPr/>
            <p:nvPr/>
          </p:nvSpPr>
          <p:spPr>
            <a:xfrm>
              <a:off x="5714999" y="5118591"/>
              <a:ext cx="2984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362" y="18000"/>
                    <a:pt x="10723" y="14400"/>
                    <a:pt x="14323" y="10800"/>
                  </a:cubicBezTo>
                  <a:cubicBezTo>
                    <a:pt x="17923" y="7200"/>
                    <a:pt x="19762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" name="Line"/>
            <p:cNvSpPr/>
            <p:nvPr/>
          </p:nvSpPr>
          <p:spPr>
            <a:xfrm>
              <a:off x="5689600" y="4661391"/>
              <a:ext cx="12700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" name="Line"/>
            <p:cNvSpPr/>
            <p:nvPr/>
          </p:nvSpPr>
          <p:spPr>
            <a:xfrm>
              <a:off x="5686606" y="4594223"/>
              <a:ext cx="15695" cy="417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0297" fill="norm" stroke="1" extrusionOk="0">
                  <a:moveTo>
                    <a:pt x="3818" y="20297"/>
                  </a:moveTo>
                  <a:cubicBezTo>
                    <a:pt x="1118" y="11040"/>
                    <a:pt x="-1582" y="1783"/>
                    <a:pt x="1118" y="240"/>
                  </a:cubicBezTo>
                  <a:cubicBezTo>
                    <a:pt x="3818" y="-1303"/>
                    <a:pt x="11918" y="4868"/>
                    <a:pt x="20018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" name="Line"/>
            <p:cNvSpPr/>
            <p:nvPr/>
          </p:nvSpPr>
          <p:spPr>
            <a:xfrm>
              <a:off x="5734049" y="4635991"/>
              <a:ext cx="9525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960" y="2571"/>
                    <a:pt x="1920" y="5143"/>
                    <a:pt x="2400" y="7714"/>
                  </a:cubicBezTo>
                  <a:cubicBezTo>
                    <a:pt x="2880" y="10286"/>
                    <a:pt x="2880" y="12857"/>
                    <a:pt x="2400" y="14786"/>
                  </a:cubicBezTo>
                  <a:cubicBezTo>
                    <a:pt x="1920" y="16714"/>
                    <a:pt x="960" y="18000"/>
                    <a:pt x="720" y="18000"/>
                  </a:cubicBezTo>
                  <a:cubicBezTo>
                    <a:pt x="480" y="18000"/>
                    <a:pt x="960" y="16714"/>
                    <a:pt x="2160" y="14657"/>
                  </a:cubicBezTo>
                  <a:cubicBezTo>
                    <a:pt x="3360" y="12600"/>
                    <a:pt x="5280" y="9771"/>
                    <a:pt x="6960" y="7843"/>
                  </a:cubicBezTo>
                  <a:cubicBezTo>
                    <a:pt x="8640" y="5914"/>
                    <a:pt x="10080" y="4886"/>
                    <a:pt x="12000" y="4371"/>
                  </a:cubicBezTo>
                  <a:cubicBezTo>
                    <a:pt x="13920" y="3857"/>
                    <a:pt x="16320" y="3857"/>
                    <a:pt x="18000" y="5657"/>
                  </a:cubicBezTo>
                  <a:cubicBezTo>
                    <a:pt x="19680" y="7457"/>
                    <a:pt x="20640" y="11057"/>
                    <a:pt x="21120" y="14014"/>
                  </a:cubicBezTo>
                  <a:cubicBezTo>
                    <a:pt x="21600" y="16971"/>
                    <a:pt x="21600" y="1928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" name="Line"/>
            <p:cNvSpPr/>
            <p:nvPr/>
          </p:nvSpPr>
          <p:spPr>
            <a:xfrm>
              <a:off x="5849358" y="4499414"/>
              <a:ext cx="125992" cy="3269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9" h="21389" fill="norm" stroke="1" extrusionOk="0">
                  <a:moveTo>
                    <a:pt x="21429" y="12672"/>
                  </a:moveTo>
                  <a:cubicBezTo>
                    <a:pt x="19629" y="12396"/>
                    <a:pt x="17829" y="12119"/>
                    <a:pt x="14769" y="12880"/>
                  </a:cubicBezTo>
                  <a:cubicBezTo>
                    <a:pt x="11709" y="13642"/>
                    <a:pt x="7389" y="15442"/>
                    <a:pt x="4689" y="16757"/>
                  </a:cubicBezTo>
                  <a:cubicBezTo>
                    <a:pt x="1989" y="18072"/>
                    <a:pt x="909" y="18903"/>
                    <a:pt x="369" y="19665"/>
                  </a:cubicBezTo>
                  <a:cubicBezTo>
                    <a:pt x="-171" y="20426"/>
                    <a:pt x="-171" y="21119"/>
                    <a:pt x="729" y="21326"/>
                  </a:cubicBezTo>
                  <a:cubicBezTo>
                    <a:pt x="1629" y="21534"/>
                    <a:pt x="3429" y="21257"/>
                    <a:pt x="5589" y="20011"/>
                  </a:cubicBezTo>
                  <a:cubicBezTo>
                    <a:pt x="7749" y="18765"/>
                    <a:pt x="10269" y="16549"/>
                    <a:pt x="12429" y="13434"/>
                  </a:cubicBezTo>
                  <a:cubicBezTo>
                    <a:pt x="14589" y="10319"/>
                    <a:pt x="16389" y="6303"/>
                    <a:pt x="17289" y="3742"/>
                  </a:cubicBezTo>
                  <a:cubicBezTo>
                    <a:pt x="18189" y="1180"/>
                    <a:pt x="18189" y="72"/>
                    <a:pt x="17649" y="3"/>
                  </a:cubicBezTo>
                  <a:cubicBezTo>
                    <a:pt x="17109" y="-66"/>
                    <a:pt x="16029" y="903"/>
                    <a:pt x="15129" y="3672"/>
                  </a:cubicBezTo>
                  <a:cubicBezTo>
                    <a:pt x="14229" y="6442"/>
                    <a:pt x="13509" y="11011"/>
                    <a:pt x="13149" y="14057"/>
                  </a:cubicBezTo>
                  <a:cubicBezTo>
                    <a:pt x="12789" y="17103"/>
                    <a:pt x="12789" y="18626"/>
                    <a:pt x="12789" y="201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" name="Line"/>
            <p:cNvSpPr/>
            <p:nvPr/>
          </p:nvSpPr>
          <p:spPr>
            <a:xfrm>
              <a:off x="6019800" y="4769341"/>
              <a:ext cx="254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" name="Line"/>
            <p:cNvSpPr/>
            <p:nvPr/>
          </p:nvSpPr>
          <p:spPr>
            <a:xfrm>
              <a:off x="6197600" y="4559791"/>
              <a:ext cx="101600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050" y="3771"/>
                    <a:pt x="8100" y="7543"/>
                    <a:pt x="10800" y="10543"/>
                  </a:cubicBezTo>
                  <a:cubicBezTo>
                    <a:pt x="13500" y="13543"/>
                    <a:pt x="14850" y="15771"/>
                    <a:pt x="15750" y="17486"/>
                  </a:cubicBezTo>
                  <a:cubicBezTo>
                    <a:pt x="16650" y="19200"/>
                    <a:pt x="17100" y="20400"/>
                    <a:pt x="18000" y="21000"/>
                  </a:cubicBezTo>
                  <a:cubicBezTo>
                    <a:pt x="18900" y="21600"/>
                    <a:pt x="20250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" name="Line"/>
            <p:cNvSpPr/>
            <p:nvPr/>
          </p:nvSpPr>
          <p:spPr>
            <a:xfrm>
              <a:off x="6203950" y="4578841"/>
              <a:ext cx="139700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964" y="0"/>
                    <a:pt x="18327" y="0"/>
                    <a:pt x="16527" y="1145"/>
                  </a:cubicBezTo>
                  <a:cubicBezTo>
                    <a:pt x="14727" y="2291"/>
                    <a:pt x="12764" y="4582"/>
                    <a:pt x="9982" y="8182"/>
                  </a:cubicBezTo>
                  <a:cubicBezTo>
                    <a:pt x="7200" y="11782"/>
                    <a:pt x="3600" y="1669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" name="Line"/>
            <p:cNvSpPr/>
            <p:nvPr/>
          </p:nvSpPr>
          <p:spPr>
            <a:xfrm>
              <a:off x="6356350" y="4794741"/>
              <a:ext cx="635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" name="Line"/>
            <p:cNvSpPr/>
            <p:nvPr/>
          </p:nvSpPr>
          <p:spPr>
            <a:xfrm>
              <a:off x="6381750" y="4693141"/>
              <a:ext cx="635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" name="Line"/>
            <p:cNvSpPr/>
            <p:nvPr/>
          </p:nvSpPr>
          <p:spPr>
            <a:xfrm>
              <a:off x="6799128" y="4935168"/>
              <a:ext cx="371154" cy="3954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8" h="21467" fill="norm" stroke="1" extrusionOk="0">
                  <a:moveTo>
                    <a:pt x="18404" y="650"/>
                  </a:moveTo>
                  <a:cubicBezTo>
                    <a:pt x="19014" y="421"/>
                    <a:pt x="19624" y="191"/>
                    <a:pt x="20235" y="76"/>
                  </a:cubicBezTo>
                  <a:cubicBezTo>
                    <a:pt x="20845" y="-39"/>
                    <a:pt x="21455" y="-39"/>
                    <a:pt x="21394" y="191"/>
                  </a:cubicBezTo>
                  <a:cubicBezTo>
                    <a:pt x="21333" y="421"/>
                    <a:pt x="20601" y="880"/>
                    <a:pt x="18892" y="1799"/>
                  </a:cubicBezTo>
                  <a:cubicBezTo>
                    <a:pt x="17184" y="2718"/>
                    <a:pt x="14499" y="4097"/>
                    <a:pt x="12119" y="5246"/>
                  </a:cubicBezTo>
                  <a:cubicBezTo>
                    <a:pt x="9740" y="6395"/>
                    <a:pt x="7665" y="7314"/>
                    <a:pt x="6140" y="8004"/>
                  </a:cubicBezTo>
                  <a:cubicBezTo>
                    <a:pt x="4614" y="8693"/>
                    <a:pt x="3638" y="9152"/>
                    <a:pt x="3455" y="9440"/>
                  </a:cubicBezTo>
                  <a:cubicBezTo>
                    <a:pt x="3272" y="9727"/>
                    <a:pt x="3882" y="9842"/>
                    <a:pt x="5896" y="9899"/>
                  </a:cubicBezTo>
                  <a:cubicBezTo>
                    <a:pt x="7909" y="9957"/>
                    <a:pt x="11326" y="9957"/>
                    <a:pt x="13340" y="10014"/>
                  </a:cubicBezTo>
                  <a:cubicBezTo>
                    <a:pt x="15353" y="10072"/>
                    <a:pt x="15963" y="10187"/>
                    <a:pt x="16024" y="10531"/>
                  </a:cubicBezTo>
                  <a:cubicBezTo>
                    <a:pt x="16086" y="10876"/>
                    <a:pt x="15597" y="11450"/>
                    <a:pt x="13584" y="12657"/>
                  </a:cubicBezTo>
                  <a:cubicBezTo>
                    <a:pt x="11570" y="13863"/>
                    <a:pt x="8031" y="15701"/>
                    <a:pt x="5652" y="16965"/>
                  </a:cubicBezTo>
                  <a:cubicBezTo>
                    <a:pt x="3272" y="18229"/>
                    <a:pt x="2052" y="18918"/>
                    <a:pt x="1197" y="19550"/>
                  </a:cubicBezTo>
                  <a:cubicBezTo>
                    <a:pt x="343" y="20182"/>
                    <a:pt x="-145" y="20757"/>
                    <a:pt x="38" y="21101"/>
                  </a:cubicBezTo>
                  <a:cubicBezTo>
                    <a:pt x="221" y="21446"/>
                    <a:pt x="1075" y="21561"/>
                    <a:pt x="3577" y="21389"/>
                  </a:cubicBezTo>
                  <a:cubicBezTo>
                    <a:pt x="6079" y="21216"/>
                    <a:pt x="10228" y="20757"/>
                    <a:pt x="13401" y="20355"/>
                  </a:cubicBezTo>
                  <a:cubicBezTo>
                    <a:pt x="16574" y="19952"/>
                    <a:pt x="18770" y="19608"/>
                    <a:pt x="20967" y="192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" name="Line"/>
            <p:cNvSpPr/>
            <p:nvPr/>
          </p:nvSpPr>
          <p:spPr>
            <a:xfrm>
              <a:off x="7423150" y="4926406"/>
              <a:ext cx="260350" cy="3851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8" fill="norm" stroke="1" extrusionOk="0">
                  <a:moveTo>
                    <a:pt x="0" y="2207"/>
                  </a:moveTo>
                  <a:cubicBezTo>
                    <a:pt x="1054" y="3381"/>
                    <a:pt x="2107" y="4555"/>
                    <a:pt x="3249" y="7079"/>
                  </a:cubicBezTo>
                  <a:cubicBezTo>
                    <a:pt x="4390" y="9602"/>
                    <a:pt x="5620" y="13476"/>
                    <a:pt x="6322" y="15824"/>
                  </a:cubicBezTo>
                  <a:cubicBezTo>
                    <a:pt x="7024" y="18172"/>
                    <a:pt x="7200" y="18994"/>
                    <a:pt x="7551" y="19757"/>
                  </a:cubicBezTo>
                  <a:cubicBezTo>
                    <a:pt x="7902" y="20520"/>
                    <a:pt x="8429" y="21224"/>
                    <a:pt x="8956" y="21342"/>
                  </a:cubicBezTo>
                  <a:cubicBezTo>
                    <a:pt x="9483" y="21459"/>
                    <a:pt x="10010" y="20989"/>
                    <a:pt x="11151" y="18876"/>
                  </a:cubicBezTo>
                  <a:cubicBezTo>
                    <a:pt x="12293" y="16763"/>
                    <a:pt x="14049" y="13007"/>
                    <a:pt x="15541" y="9720"/>
                  </a:cubicBezTo>
                  <a:cubicBezTo>
                    <a:pt x="17034" y="6433"/>
                    <a:pt x="18263" y="3616"/>
                    <a:pt x="19141" y="1972"/>
                  </a:cubicBezTo>
                  <a:cubicBezTo>
                    <a:pt x="20020" y="329"/>
                    <a:pt x="20546" y="-141"/>
                    <a:pt x="20898" y="35"/>
                  </a:cubicBezTo>
                  <a:cubicBezTo>
                    <a:pt x="21249" y="211"/>
                    <a:pt x="21424" y="1033"/>
                    <a:pt x="21600" y="18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" name="Line"/>
            <p:cNvSpPr/>
            <p:nvPr/>
          </p:nvSpPr>
          <p:spPr>
            <a:xfrm>
              <a:off x="7646342" y="5129940"/>
              <a:ext cx="145109" cy="1337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1" h="20999" fill="norm" stroke="1" extrusionOk="0">
                  <a:moveTo>
                    <a:pt x="16765" y="5196"/>
                  </a:moveTo>
                  <a:cubicBezTo>
                    <a:pt x="16765" y="3535"/>
                    <a:pt x="16765" y="1873"/>
                    <a:pt x="15826" y="876"/>
                  </a:cubicBezTo>
                  <a:cubicBezTo>
                    <a:pt x="14887" y="-121"/>
                    <a:pt x="13009" y="-453"/>
                    <a:pt x="10661" y="876"/>
                  </a:cubicBezTo>
                  <a:cubicBezTo>
                    <a:pt x="8313" y="2205"/>
                    <a:pt x="5496" y="5196"/>
                    <a:pt x="3461" y="8353"/>
                  </a:cubicBezTo>
                  <a:cubicBezTo>
                    <a:pt x="1426" y="11510"/>
                    <a:pt x="174" y="14833"/>
                    <a:pt x="18" y="17159"/>
                  </a:cubicBezTo>
                  <a:cubicBezTo>
                    <a:pt x="-139" y="19485"/>
                    <a:pt x="800" y="20815"/>
                    <a:pt x="2052" y="20981"/>
                  </a:cubicBezTo>
                  <a:cubicBezTo>
                    <a:pt x="3304" y="21147"/>
                    <a:pt x="4870" y="20150"/>
                    <a:pt x="6591" y="18156"/>
                  </a:cubicBezTo>
                  <a:cubicBezTo>
                    <a:pt x="8313" y="16162"/>
                    <a:pt x="10191" y="13172"/>
                    <a:pt x="11444" y="10845"/>
                  </a:cubicBezTo>
                  <a:cubicBezTo>
                    <a:pt x="12696" y="8519"/>
                    <a:pt x="13322" y="6858"/>
                    <a:pt x="13635" y="7024"/>
                  </a:cubicBezTo>
                  <a:cubicBezTo>
                    <a:pt x="13948" y="7190"/>
                    <a:pt x="13948" y="9184"/>
                    <a:pt x="14261" y="11012"/>
                  </a:cubicBezTo>
                  <a:cubicBezTo>
                    <a:pt x="14574" y="12839"/>
                    <a:pt x="15200" y="14501"/>
                    <a:pt x="16452" y="15664"/>
                  </a:cubicBezTo>
                  <a:cubicBezTo>
                    <a:pt x="17704" y="16827"/>
                    <a:pt x="19583" y="17492"/>
                    <a:pt x="21461" y="181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" name="Line"/>
            <p:cNvSpPr/>
            <p:nvPr/>
          </p:nvSpPr>
          <p:spPr>
            <a:xfrm>
              <a:off x="7835900" y="5080491"/>
              <a:ext cx="196850" cy="2191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5" fill="norm" stroke="1" extrusionOk="0">
                  <a:moveTo>
                    <a:pt x="0" y="6231"/>
                  </a:moveTo>
                  <a:cubicBezTo>
                    <a:pt x="697" y="5400"/>
                    <a:pt x="1394" y="4569"/>
                    <a:pt x="2323" y="4465"/>
                  </a:cubicBezTo>
                  <a:cubicBezTo>
                    <a:pt x="3252" y="4362"/>
                    <a:pt x="4413" y="4985"/>
                    <a:pt x="5806" y="7062"/>
                  </a:cubicBezTo>
                  <a:cubicBezTo>
                    <a:pt x="7200" y="9138"/>
                    <a:pt x="8826" y="12669"/>
                    <a:pt x="9639" y="15058"/>
                  </a:cubicBezTo>
                  <a:cubicBezTo>
                    <a:pt x="10452" y="17446"/>
                    <a:pt x="10452" y="18692"/>
                    <a:pt x="9871" y="19731"/>
                  </a:cubicBezTo>
                  <a:cubicBezTo>
                    <a:pt x="9290" y="20769"/>
                    <a:pt x="8129" y="21600"/>
                    <a:pt x="7548" y="21496"/>
                  </a:cubicBezTo>
                  <a:cubicBezTo>
                    <a:pt x="6968" y="21392"/>
                    <a:pt x="6968" y="20354"/>
                    <a:pt x="8013" y="17342"/>
                  </a:cubicBezTo>
                  <a:cubicBezTo>
                    <a:pt x="9058" y="14331"/>
                    <a:pt x="11148" y="9346"/>
                    <a:pt x="13587" y="6127"/>
                  </a:cubicBezTo>
                  <a:cubicBezTo>
                    <a:pt x="16026" y="2908"/>
                    <a:pt x="18813" y="145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" name="Line"/>
            <p:cNvSpPr/>
            <p:nvPr/>
          </p:nvSpPr>
          <p:spPr>
            <a:xfrm>
              <a:off x="8092774" y="4938476"/>
              <a:ext cx="181277" cy="3972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3" h="21448" fill="norm" stroke="1" extrusionOk="0">
                  <a:moveTo>
                    <a:pt x="21263" y="2867"/>
                  </a:moveTo>
                  <a:cubicBezTo>
                    <a:pt x="21015" y="2296"/>
                    <a:pt x="20766" y="1725"/>
                    <a:pt x="19897" y="1210"/>
                  </a:cubicBezTo>
                  <a:cubicBezTo>
                    <a:pt x="19029" y="696"/>
                    <a:pt x="17539" y="239"/>
                    <a:pt x="16173" y="67"/>
                  </a:cubicBezTo>
                  <a:cubicBezTo>
                    <a:pt x="14808" y="-104"/>
                    <a:pt x="13566" y="10"/>
                    <a:pt x="11580" y="867"/>
                  </a:cubicBezTo>
                  <a:cubicBezTo>
                    <a:pt x="9594" y="1725"/>
                    <a:pt x="6863" y="3325"/>
                    <a:pt x="4629" y="5839"/>
                  </a:cubicBezTo>
                  <a:cubicBezTo>
                    <a:pt x="2394" y="8353"/>
                    <a:pt x="656" y="11782"/>
                    <a:pt x="160" y="14410"/>
                  </a:cubicBezTo>
                  <a:cubicBezTo>
                    <a:pt x="-337" y="17039"/>
                    <a:pt x="408" y="18867"/>
                    <a:pt x="1277" y="19953"/>
                  </a:cubicBezTo>
                  <a:cubicBezTo>
                    <a:pt x="2146" y="21039"/>
                    <a:pt x="3139" y="21382"/>
                    <a:pt x="4629" y="21439"/>
                  </a:cubicBezTo>
                  <a:cubicBezTo>
                    <a:pt x="6118" y="21496"/>
                    <a:pt x="8104" y="21267"/>
                    <a:pt x="10091" y="210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" name="Line"/>
            <p:cNvSpPr/>
            <p:nvPr/>
          </p:nvSpPr>
          <p:spPr>
            <a:xfrm>
              <a:off x="8356600" y="4994948"/>
              <a:ext cx="190500" cy="3712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8" fill="norm" stroke="1" extrusionOk="0">
                  <a:moveTo>
                    <a:pt x="0" y="173"/>
                  </a:moveTo>
                  <a:cubicBezTo>
                    <a:pt x="1440" y="51"/>
                    <a:pt x="2880" y="-72"/>
                    <a:pt x="4080" y="51"/>
                  </a:cubicBezTo>
                  <a:cubicBezTo>
                    <a:pt x="5280" y="173"/>
                    <a:pt x="6240" y="542"/>
                    <a:pt x="7800" y="2321"/>
                  </a:cubicBezTo>
                  <a:cubicBezTo>
                    <a:pt x="9360" y="4101"/>
                    <a:pt x="11520" y="7292"/>
                    <a:pt x="13920" y="10728"/>
                  </a:cubicBezTo>
                  <a:cubicBezTo>
                    <a:pt x="16320" y="14164"/>
                    <a:pt x="18960" y="17846"/>
                    <a:pt x="21600" y="215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" name="Line"/>
            <p:cNvSpPr/>
            <p:nvPr/>
          </p:nvSpPr>
          <p:spPr>
            <a:xfrm>
              <a:off x="8365280" y="4985241"/>
              <a:ext cx="207220" cy="41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0" h="21600" fill="norm" stroke="1" extrusionOk="0">
                  <a:moveTo>
                    <a:pt x="21360" y="0"/>
                  </a:moveTo>
                  <a:cubicBezTo>
                    <a:pt x="18524" y="2880"/>
                    <a:pt x="15687" y="5760"/>
                    <a:pt x="12633" y="8418"/>
                  </a:cubicBezTo>
                  <a:cubicBezTo>
                    <a:pt x="9578" y="11077"/>
                    <a:pt x="6305" y="13514"/>
                    <a:pt x="4015" y="15397"/>
                  </a:cubicBezTo>
                  <a:cubicBezTo>
                    <a:pt x="1724" y="17280"/>
                    <a:pt x="415" y="18609"/>
                    <a:pt x="87" y="19551"/>
                  </a:cubicBezTo>
                  <a:cubicBezTo>
                    <a:pt x="-240" y="20492"/>
                    <a:pt x="415" y="21046"/>
                    <a:pt x="106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" name="Line"/>
            <p:cNvSpPr/>
            <p:nvPr/>
          </p:nvSpPr>
          <p:spPr>
            <a:xfrm>
              <a:off x="8597900" y="5245591"/>
              <a:ext cx="38100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" name="Line"/>
            <p:cNvSpPr/>
            <p:nvPr/>
          </p:nvSpPr>
          <p:spPr>
            <a:xfrm>
              <a:off x="8648700" y="5131291"/>
              <a:ext cx="317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" name="Line"/>
            <p:cNvSpPr/>
            <p:nvPr/>
          </p:nvSpPr>
          <p:spPr>
            <a:xfrm>
              <a:off x="8674100" y="4985241"/>
              <a:ext cx="157532" cy="444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2" h="21600" fill="norm" stroke="1" extrusionOk="0">
                  <a:moveTo>
                    <a:pt x="15347" y="0"/>
                  </a:moveTo>
                  <a:cubicBezTo>
                    <a:pt x="17905" y="2983"/>
                    <a:pt x="20463" y="5966"/>
                    <a:pt x="21032" y="9000"/>
                  </a:cubicBezTo>
                  <a:cubicBezTo>
                    <a:pt x="21600" y="12034"/>
                    <a:pt x="20179" y="15120"/>
                    <a:pt x="16342" y="17229"/>
                  </a:cubicBezTo>
                  <a:cubicBezTo>
                    <a:pt x="12505" y="19337"/>
                    <a:pt x="6253" y="2046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" name="Line"/>
            <p:cNvSpPr/>
            <p:nvPr/>
          </p:nvSpPr>
          <p:spPr>
            <a:xfrm>
              <a:off x="361950" y="5778991"/>
              <a:ext cx="8642350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64" y="20800"/>
                    <a:pt x="328" y="20000"/>
                    <a:pt x="513" y="19100"/>
                  </a:cubicBezTo>
                  <a:cubicBezTo>
                    <a:pt x="698" y="18200"/>
                    <a:pt x="905" y="17200"/>
                    <a:pt x="1106" y="16200"/>
                  </a:cubicBezTo>
                  <a:cubicBezTo>
                    <a:pt x="1307" y="15200"/>
                    <a:pt x="1502" y="14200"/>
                    <a:pt x="1698" y="13400"/>
                  </a:cubicBezTo>
                  <a:cubicBezTo>
                    <a:pt x="1894" y="12600"/>
                    <a:pt x="2090" y="12000"/>
                    <a:pt x="2272" y="11500"/>
                  </a:cubicBezTo>
                  <a:cubicBezTo>
                    <a:pt x="2455" y="11000"/>
                    <a:pt x="2624" y="10600"/>
                    <a:pt x="2804" y="10200"/>
                  </a:cubicBezTo>
                  <a:cubicBezTo>
                    <a:pt x="2984" y="9800"/>
                    <a:pt x="3174" y="9400"/>
                    <a:pt x="3373" y="9000"/>
                  </a:cubicBezTo>
                  <a:cubicBezTo>
                    <a:pt x="3571" y="8600"/>
                    <a:pt x="3777" y="8200"/>
                    <a:pt x="3994" y="7900"/>
                  </a:cubicBezTo>
                  <a:cubicBezTo>
                    <a:pt x="4211" y="7600"/>
                    <a:pt x="4439" y="7400"/>
                    <a:pt x="4666" y="7100"/>
                  </a:cubicBezTo>
                  <a:cubicBezTo>
                    <a:pt x="4893" y="6800"/>
                    <a:pt x="5121" y="6400"/>
                    <a:pt x="5317" y="6100"/>
                  </a:cubicBezTo>
                  <a:cubicBezTo>
                    <a:pt x="5512" y="5800"/>
                    <a:pt x="5676" y="5600"/>
                    <a:pt x="5848" y="5400"/>
                  </a:cubicBezTo>
                  <a:cubicBezTo>
                    <a:pt x="6020" y="5200"/>
                    <a:pt x="6200" y="5000"/>
                    <a:pt x="6383" y="4700"/>
                  </a:cubicBezTo>
                  <a:cubicBezTo>
                    <a:pt x="6565" y="4400"/>
                    <a:pt x="6750" y="4000"/>
                    <a:pt x="6954" y="3600"/>
                  </a:cubicBezTo>
                  <a:cubicBezTo>
                    <a:pt x="7158" y="3200"/>
                    <a:pt x="7380" y="2800"/>
                    <a:pt x="7597" y="2500"/>
                  </a:cubicBezTo>
                  <a:cubicBezTo>
                    <a:pt x="7814" y="2200"/>
                    <a:pt x="8025" y="2000"/>
                    <a:pt x="8245" y="1800"/>
                  </a:cubicBezTo>
                  <a:cubicBezTo>
                    <a:pt x="8464" y="1600"/>
                    <a:pt x="8692" y="1400"/>
                    <a:pt x="8917" y="1200"/>
                  </a:cubicBezTo>
                  <a:cubicBezTo>
                    <a:pt x="9142" y="1000"/>
                    <a:pt x="9364" y="800"/>
                    <a:pt x="9591" y="600"/>
                  </a:cubicBezTo>
                  <a:cubicBezTo>
                    <a:pt x="9819" y="400"/>
                    <a:pt x="10051" y="200"/>
                    <a:pt x="10279" y="100"/>
                  </a:cubicBezTo>
                  <a:cubicBezTo>
                    <a:pt x="10506" y="0"/>
                    <a:pt x="10729" y="0"/>
                    <a:pt x="10953" y="0"/>
                  </a:cubicBezTo>
                  <a:cubicBezTo>
                    <a:pt x="11178" y="0"/>
                    <a:pt x="11406" y="0"/>
                    <a:pt x="11633" y="100"/>
                  </a:cubicBezTo>
                  <a:cubicBezTo>
                    <a:pt x="11861" y="200"/>
                    <a:pt x="12088" y="400"/>
                    <a:pt x="12310" y="700"/>
                  </a:cubicBezTo>
                  <a:cubicBezTo>
                    <a:pt x="12533" y="1000"/>
                    <a:pt x="12749" y="1400"/>
                    <a:pt x="12966" y="1800"/>
                  </a:cubicBezTo>
                  <a:cubicBezTo>
                    <a:pt x="13183" y="2200"/>
                    <a:pt x="13400" y="2600"/>
                    <a:pt x="13622" y="3000"/>
                  </a:cubicBezTo>
                  <a:cubicBezTo>
                    <a:pt x="13845" y="3400"/>
                    <a:pt x="14072" y="3800"/>
                    <a:pt x="14297" y="4300"/>
                  </a:cubicBezTo>
                  <a:cubicBezTo>
                    <a:pt x="14522" y="4800"/>
                    <a:pt x="14744" y="5400"/>
                    <a:pt x="14969" y="5900"/>
                  </a:cubicBezTo>
                  <a:cubicBezTo>
                    <a:pt x="15194" y="6400"/>
                    <a:pt x="15421" y="6800"/>
                    <a:pt x="15648" y="7200"/>
                  </a:cubicBezTo>
                  <a:cubicBezTo>
                    <a:pt x="15876" y="7600"/>
                    <a:pt x="16103" y="8000"/>
                    <a:pt x="16326" y="8400"/>
                  </a:cubicBezTo>
                  <a:cubicBezTo>
                    <a:pt x="16548" y="8800"/>
                    <a:pt x="16765" y="9200"/>
                    <a:pt x="16979" y="9600"/>
                  </a:cubicBezTo>
                  <a:cubicBezTo>
                    <a:pt x="17193" y="10000"/>
                    <a:pt x="17405" y="10400"/>
                    <a:pt x="17619" y="10800"/>
                  </a:cubicBezTo>
                  <a:cubicBezTo>
                    <a:pt x="17833" y="11200"/>
                    <a:pt x="18050" y="11600"/>
                    <a:pt x="18262" y="12000"/>
                  </a:cubicBezTo>
                  <a:cubicBezTo>
                    <a:pt x="18473" y="12400"/>
                    <a:pt x="18680" y="12800"/>
                    <a:pt x="18926" y="13300"/>
                  </a:cubicBezTo>
                  <a:cubicBezTo>
                    <a:pt x="19172" y="13800"/>
                    <a:pt x="19457" y="14400"/>
                    <a:pt x="19727" y="15100"/>
                  </a:cubicBezTo>
                  <a:cubicBezTo>
                    <a:pt x="19997" y="15800"/>
                    <a:pt x="20251" y="16600"/>
                    <a:pt x="20492" y="17300"/>
                  </a:cubicBezTo>
                  <a:cubicBezTo>
                    <a:pt x="20732" y="18000"/>
                    <a:pt x="20960" y="18600"/>
                    <a:pt x="21142" y="19200"/>
                  </a:cubicBezTo>
                  <a:cubicBezTo>
                    <a:pt x="21325" y="19800"/>
                    <a:pt x="21462" y="20400"/>
                    <a:pt x="21600" y="210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" name="Line"/>
            <p:cNvSpPr/>
            <p:nvPr/>
          </p:nvSpPr>
          <p:spPr>
            <a:xfrm>
              <a:off x="450850" y="6312391"/>
              <a:ext cx="260350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039" y="3086"/>
                    <a:pt x="8078" y="6171"/>
                    <a:pt x="11590" y="9331"/>
                  </a:cubicBezTo>
                  <a:cubicBezTo>
                    <a:pt x="15102" y="12490"/>
                    <a:pt x="18088" y="15722"/>
                    <a:pt x="19668" y="17780"/>
                  </a:cubicBezTo>
                  <a:cubicBezTo>
                    <a:pt x="21249" y="19837"/>
                    <a:pt x="21424" y="2071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" name="Line"/>
            <p:cNvSpPr/>
            <p:nvPr/>
          </p:nvSpPr>
          <p:spPr>
            <a:xfrm>
              <a:off x="514349" y="6248891"/>
              <a:ext cx="254001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686"/>
                  </a:moveTo>
                  <a:cubicBezTo>
                    <a:pt x="20700" y="343"/>
                    <a:pt x="19800" y="0"/>
                    <a:pt x="18990" y="0"/>
                  </a:cubicBezTo>
                  <a:cubicBezTo>
                    <a:pt x="18180" y="0"/>
                    <a:pt x="17460" y="343"/>
                    <a:pt x="16380" y="1486"/>
                  </a:cubicBezTo>
                  <a:cubicBezTo>
                    <a:pt x="15300" y="2629"/>
                    <a:pt x="13860" y="4571"/>
                    <a:pt x="11430" y="7371"/>
                  </a:cubicBezTo>
                  <a:cubicBezTo>
                    <a:pt x="9000" y="10171"/>
                    <a:pt x="5580" y="13829"/>
                    <a:pt x="3510" y="16343"/>
                  </a:cubicBezTo>
                  <a:cubicBezTo>
                    <a:pt x="1440" y="18857"/>
                    <a:pt x="720" y="2022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" name="Line"/>
            <p:cNvSpPr/>
            <p:nvPr/>
          </p:nvSpPr>
          <p:spPr>
            <a:xfrm>
              <a:off x="1149350" y="6255241"/>
              <a:ext cx="1" cy="3302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" name="Line"/>
            <p:cNvSpPr/>
            <p:nvPr/>
          </p:nvSpPr>
          <p:spPr>
            <a:xfrm>
              <a:off x="1002170" y="6572741"/>
              <a:ext cx="305930" cy="45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1" h="20879" fill="norm" stroke="1" extrusionOk="0">
                  <a:moveTo>
                    <a:pt x="1868" y="11782"/>
                  </a:moveTo>
                  <a:cubicBezTo>
                    <a:pt x="974" y="13745"/>
                    <a:pt x="80" y="15709"/>
                    <a:pt x="5" y="17673"/>
                  </a:cubicBezTo>
                  <a:cubicBezTo>
                    <a:pt x="-69" y="19636"/>
                    <a:pt x="676" y="21600"/>
                    <a:pt x="3134" y="20618"/>
                  </a:cubicBezTo>
                  <a:cubicBezTo>
                    <a:pt x="5592" y="19636"/>
                    <a:pt x="9763" y="15709"/>
                    <a:pt x="13114" y="11782"/>
                  </a:cubicBezTo>
                  <a:cubicBezTo>
                    <a:pt x="16466" y="7855"/>
                    <a:pt x="18999" y="3927"/>
                    <a:pt x="2153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" name="Line"/>
            <p:cNvSpPr/>
            <p:nvPr/>
          </p:nvSpPr>
          <p:spPr>
            <a:xfrm>
              <a:off x="1441450" y="6242541"/>
              <a:ext cx="177800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286" y="0"/>
                    <a:pt x="2571" y="0"/>
                    <a:pt x="5786" y="2908"/>
                  </a:cubicBezTo>
                  <a:cubicBezTo>
                    <a:pt x="9000" y="5815"/>
                    <a:pt x="14143" y="11631"/>
                    <a:pt x="17100" y="15231"/>
                  </a:cubicBezTo>
                  <a:cubicBezTo>
                    <a:pt x="20057" y="18831"/>
                    <a:pt x="20829" y="2021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" name="Line"/>
            <p:cNvSpPr/>
            <p:nvPr/>
          </p:nvSpPr>
          <p:spPr>
            <a:xfrm>
              <a:off x="1591542" y="6229841"/>
              <a:ext cx="129308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3" h="21600" fill="norm" stroke="1" extrusionOk="0">
                  <a:moveTo>
                    <a:pt x="21283" y="0"/>
                  </a:moveTo>
                  <a:cubicBezTo>
                    <a:pt x="19193" y="2138"/>
                    <a:pt x="17102" y="4275"/>
                    <a:pt x="14141" y="7144"/>
                  </a:cubicBezTo>
                  <a:cubicBezTo>
                    <a:pt x="11180" y="10012"/>
                    <a:pt x="7348" y="13612"/>
                    <a:pt x="4909" y="15694"/>
                  </a:cubicBezTo>
                  <a:cubicBezTo>
                    <a:pt x="2470" y="17775"/>
                    <a:pt x="1425" y="18337"/>
                    <a:pt x="728" y="19012"/>
                  </a:cubicBezTo>
                  <a:cubicBezTo>
                    <a:pt x="31" y="19687"/>
                    <a:pt x="-317" y="20475"/>
                    <a:pt x="380" y="20925"/>
                  </a:cubicBezTo>
                  <a:cubicBezTo>
                    <a:pt x="1077" y="21375"/>
                    <a:pt x="2818" y="21488"/>
                    <a:pt x="456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" name="Line"/>
            <p:cNvSpPr/>
            <p:nvPr/>
          </p:nvSpPr>
          <p:spPr>
            <a:xfrm>
              <a:off x="2025649" y="6407641"/>
              <a:ext cx="63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2" name="Line"/>
            <p:cNvSpPr/>
            <p:nvPr/>
          </p:nvSpPr>
          <p:spPr>
            <a:xfrm>
              <a:off x="2051050" y="6553691"/>
              <a:ext cx="63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3" name="Line"/>
            <p:cNvSpPr/>
            <p:nvPr/>
          </p:nvSpPr>
          <p:spPr>
            <a:xfrm>
              <a:off x="3041650" y="6102330"/>
              <a:ext cx="109173" cy="4958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5" h="21530" fill="norm" stroke="1" extrusionOk="0">
                  <a:moveTo>
                    <a:pt x="19938" y="5537"/>
                  </a:moveTo>
                  <a:cubicBezTo>
                    <a:pt x="20769" y="3974"/>
                    <a:pt x="21600" y="2412"/>
                    <a:pt x="21392" y="1447"/>
                  </a:cubicBezTo>
                  <a:cubicBezTo>
                    <a:pt x="21185" y="481"/>
                    <a:pt x="19938" y="114"/>
                    <a:pt x="18277" y="22"/>
                  </a:cubicBezTo>
                  <a:cubicBezTo>
                    <a:pt x="16615" y="-70"/>
                    <a:pt x="14538" y="114"/>
                    <a:pt x="12254" y="757"/>
                  </a:cubicBezTo>
                  <a:cubicBezTo>
                    <a:pt x="9969" y="1401"/>
                    <a:pt x="7477" y="2504"/>
                    <a:pt x="5815" y="4756"/>
                  </a:cubicBezTo>
                  <a:cubicBezTo>
                    <a:pt x="4154" y="7007"/>
                    <a:pt x="3323" y="10408"/>
                    <a:pt x="2492" y="13396"/>
                  </a:cubicBezTo>
                  <a:cubicBezTo>
                    <a:pt x="1662" y="16383"/>
                    <a:pt x="831" y="18956"/>
                    <a:pt x="0" y="215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4" name="Line"/>
            <p:cNvSpPr/>
            <p:nvPr/>
          </p:nvSpPr>
          <p:spPr>
            <a:xfrm>
              <a:off x="2978150" y="6464791"/>
              <a:ext cx="19685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32" y="17100"/>
                    <a:pt x="465" y="12600"/>
                    <a:pt x="2671" y="9000"/>
                  </a:cubicBezTo>
                  <a:cubicBezTo>
                    <a:pt x="4877" y="5400"/>
                    <a:pt x="9058" y="2700"/>
                    <a:pt x="12542" y="1350"/>
                  </a:cubicBezTo>
                  <a:cubicBezTo>
                    <a:pt x="16026" y="0"/>
                    <a:pt x="18813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5" name="Line"/>
            <p:cNvSpPr/>
            <p:nvPr/>
          </p:nvSpPr>
          <p:spPr>
            <a:xfrm>
              <a:off x="3200400" y="6502891"/>
              <a:ext cx="95250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840" y="3086"/>
                    <a:pt x="7680" y="6171"/>
                    <a:pt x="11280" y="9771"/>
                  </a:cubicBezTo>
                  <a:cubicBezTo>
                    <a:pt x="14880" y="13371"/>
                    <a:pt x="18240" y="1748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6" name="Line"/>
            <p:cNvSpPr/>
            <p:nvPr/>
          </p:nvSpPr>
          <p:spPr>
            <a:xfrm>
              <a:off x="3213100" y="6482389"/>
              <a:ext cx="107950" cy="1919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1" fill="norm" stroke="1" extrusionOk="0">
                  <a:moveTo>
                    <a:pt x="21600" y="161"/>
                  </a:moveTo>
                  <a:cubicBezTo>
                    <a:pt x="19482" y="-74"/>
                    <a:pt x="17365" y="-309"/>
                    <a:pt x="14824" y="1452"/>
                  </a:cubicBezTo>
                  <a:cubicBezTo>
                    <a:pt x="12282" y="3213"/>
                    <a:pt x="9318" y="6969"/>
                    <a:pt x="6776" y="10608"/>
                  </a:cubicBezTo>
                  <a:cubicBezTo>
                    <a:pt x="4235" y="14248"/>
                    <a:pt x="2118" y="17769"/>
                    <a:pt x="0" y="212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7" name="Line"/>
            <p:cNvSpPr/>
            <p:nvPr/>
          </p:nvSpPr>
          <p:spPr>
            <a:xfrm>
              <a:off x="3314700" y="6598141"/>
              <a:ext cx="3810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8" name="Line"/>
            <p:cNvSpPr/>
            <p:nvPr/>
          </p:nvSpPr>
          <p:spPr>
            <a:xfrm>
              <a:off x="3409950" y="6490191"/>
              <a:ext cx="76200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9" name="Line"/>
            <p:cNvSpPr/>
            <p:nvPr/>
          </p:nvSpPr>
          <p:spPr>
            <a:xfrm>
              <a:off x="3448050" y="6515591"/>
              <a:ext cx="76200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600" y="576"/>
                    <a:pt x="15600" y="1152"/>
                    <a:pt x="12000" y="4752"/>
                  </a:cubicBezTo>
                  <a:cubicBezTo>
                    <a:pt x="8400" y="8352"/>
                    <a:pt x="4200" y="1497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0" name="Line"/>
            <p:cNvSpPr/>
            <p:nvPr/>
          </p:nvSpPr>
          <p:spPr>
            <a:xfrm>
              <a:off x="3702050" y="6152422"/>
              <a:ext cx="152400" cy="3846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0" fill="norm" stroke="1" extrusionOk="0">
                  <a:moveTo>
                    <a:pt x="21600" y="2193"/>
                  </a:moveTo>
                  <a:cubicBezTo>
                    <a:pt x="21600" y="1602"/>
                    <a:pt x="21600" y="1012"/>
                    <a:pt x="20850" y="599"/>
                  </a:cubicBezTo>
                  <a:cubicBezTo>
                    <a:pt x="20100" y="186"/>
                    <a:pt x="18600" y="-50"/>
                    <a:pt x="17250" y="9"/>
                  </a:cubicBezTo>
                  <a:cubicBezTo>
                    <a:pt x="15900" y="68"/>
                    <a:pt x="14700" y="422"/>
                    <a:pt x="12150" y="2488"/>
                  </a:cubicBezTo>
                  <a:cubicBezTo>
                    <a:pt x="9600" y="4553"/>
                    <a:pt x="5700" y="8330"/>
                    <a:pt x="3300" y="11517"/>
                  </a:cubicBezTo>
                  <a:cubicBezTo>
                    <a:pt x="900" y="14704"/>
                    <a:pt x="0" y="17301"/>
                    <a:pt x="0" y="18894"/>
                  </a:cubicBezTo>
                  <a:cubicBezTo>
                    <a:pt x="0" y="20488"/>
                    <a:pt x="900" y="21078"/>
                    <a:pt x="2850" y="21314"/>
                  </a:cubicBezTo>
                  <a:cubicBezTo>
                    <a:pt x="4800" y="21550"/>
                    <a:pt x="7800" y="21432"/>
                    <a:pt x="10800" y="213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1" name="Line"/>
            <p:cNvSpPr/>
            <p:nvPr/>
          </p:nvSpPr>
          <p:spPr>
            <a:xfrm>
              <a:off x="3873500" y="6282658"/>
              <a:ext cx="158750" cy="206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39" fill="norm" stroke="1" extrusionOk="0">
                  <a:moveTo>
                    <a:pt x="0" y="3682"/>
                  </a:moveTo>
                  <a:cubicBezTo>
                    <a:pt x="0" y="2386"/>
                    <a:pt x="0" y="1090"/>
                    <a:pt x="1008" y="442"/>
                  </a:cubicBezTo>
                  <a:cubicBezTo>
                    <a:pt x="2016" y="-206"/>
                    <a:pt x="4032" y="-206"/>
                    <a:pt x="5904" y="874"/>
                  </a:cubicBezTo>
                  <a:cubicBezTo>
                    <a:pt x="7776" y="1954"/>
                    <a:pt x="9504" y="4114"/>
                    <a:pt x="9936" y="7138"/>
                  </a:cubicBezTo>
                  <a:cubicBezTo>
                    <a:pt x="10368" y="10162"/>
                    <a:pt x="9504" y="14050"/>
                    <a:pt x="8496" y="16426"/>
                  </a:cubicBezTo>
                  <a:cubicBezTo>
                    <a:pt x="7488" y="18802"/>
                    <a:pt x="6336" y="19666"/>
                    <a:pt x="5040" y="20314"/>
                  </a:cubicBezTo>
                  <a:cubicBezTo>
                    <a:pt x="3744" y="20962"/>
                    <a:pt x="2304" y="21394"/>
                    <a:pt x="1584" y="20638"/>
                  </a:cubicBezTo>
                  <a:cubicBezTo>
                    <a:pt x="864" y="19882"/>
                    <a:pt x="864" y="17938"/>
                    <a:pt x="3024" y="14914"/>
                  </a:cubicBezTo>
                  <a:cubicBezTo>
                    <a:pt x="5184" y="11890"/>
                    <a:pt x="9504" y="7786"/>
                    <a:pt x="12384" y="5194"/>
                  </a:cubicBezTo>
                  <a:cubicBezTo>
                    <a:pt x="15264" y="2602"/>
                    <a:pt x="16704" y="1522"/>
                    <a:pt x="16992" y="1738"/>
                  </a:cubicBezTo>
                  <a:cubicBezTo>
                    <a:pt x="17280" y="1954"/>
                    <a:pt x="16416" y="3466"/>
                    <a:pt x="15696" y="5734"/>
                  </a:cubicBezTo>
                  <a:cubicBezTo>
                    <a:pt x="14976" y="8002"/>
                    <a:pt x="14400" y="11026"/>
                    <a:pt x="15408" y="13510"/>
                  </a:cubicBezTo>
                  <a:cubicBezTo>
                    <a:pt x="16416" y="15994"/>
                    <a:pt x="19008" y="17938"/>
                    <a:pt x="21600" y="198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2" name="Line"/>
            <p:cNvSpPr/>
            <p:nvPr/>
          </p:nvSpPr>
          <p:spPr>
            <a:xfrm>
              <a:off x="4070350" y="6471141"/>
              <a:ext cx="50800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3" name="Line"/>
            <p:cNvSpPr/>
            <p:nvPr/>
          </p:nvSpPr>
          <p:spPr>
            <a:xfrm>
              <a:off x="4256217" y="6306041"/>
              <a:ext cx="117774" cy="4087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5" h="21503" fill="norm" stroke="1" extrusionOk="0">
                  <a:moveTo>
                    <a:pt x="4239" y="0"/>
                  </a:moveTo>
                  <a:cubicBezTo>
                    <a:pt x="2345" y="668"/>
                    <a:pt x="450" y="1336"/>
                    <a:pt x="71" y="2282"/>
                  </a:cubicBezTo>
                  <a:cubicBezTo>
                    <a:pt x="-308" y="3229"/>
                    <a:pt x="829" y="4454"/>
                    <a:pt x="3292" y="5066"/>
                  </a:cubicBezTo>
                  <a:cubicBezTo>
                    <a:pt x="5755" y="5678"/>
                    <a:pt x="9545" y="5678"/>
                    <a:pt x="12766" y="5289"/>
                  </a:cubicBezTo>
                  <a:cubicBezTo>
                    <a:pt x="15987" y="4899"/>
                    <a:pt x="18639" y="4120"/>
                    <a:pt x="19966" y="3452"/>
                  </a:cubicBezTo>
                  <a:cubicBezTo>
                    <a:pt x="21292" y="2784"/>
                    <a:pt x="21292" y="2227"/>
                    <a:pt x="20724" y="2171"/>
                  </a:cubicBezTo>
                  <a:cubicBezTo>
                    <a:pt x="20155" y="2115"/>
                    <a:pt x="19018" y="2561"/>
                    <a:pt x="18450" y="3897"/>
                  </a:cubicBezTo>
                  <a:cubicBezTo>
                    <a:pt x="17881" y="5233"/>
                    <a:pt x="17881" y="7460"/>
                    <a:pt x="18071" y="9965"/>
                  </a:cubicBezTo>
                  <a:cubicBezTo>
                    <a:pt x="18260" y="12470"/>
                    <a:pt x="18639" y="15254"/>
                    <a:pt x="17503" y="17202"/>
                  </a:cubicBezTo>
                  <a:cubicBezTo>
                    <a:pt x="16366" y="19151"/>
                    <a:pt x="13713" y="20264"/>
                    <a:pt x="11439" y="20876"/>
                  </a:cubicBezTo>
                  <a:cubicBezTo>
                    <a:pt x="9166" y="21489"/>
                    <a:pt x="7271" y="21600"/>
                    <a:pt x="5755" y="21433"/>
                  </a:cubicBezTo>
                  <a:cubicBezTo>
                    <a:pt x="4239" y="21266"/>
                    <a:pt x="3103" y="20821"/>
                    <a:pt x="2534" y="20264"/>
                  </a:cubicBezTo>
                  <a:cubicBezTo>
                    <a:pt x="1966" y="19707"/>
                    <a:pt x="1966" y="19039"/>
                    <a:pt x="1966" y="183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4" name="Line"/>
            <p:cNvSpPr/>
            <p:nvPr/>
          </p:nvSpPr>
          <p:spPr>
            <a:xfrm>
              <a:off x="4406900" y="6167290"/>
              <a:ext cx="76474" cy="3165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2" h="21535" fill="norm" stroke="1" extrusionOk="0">
                  <a:moveTo>
                    <a:pt x="0" y="1231"/>
                  </a:moveTo>
                  <a:cubicBezTo>
                    <a:pt x="2919" y="655"/>
                    <a:pt x="5838" y="79"/>
                    <a:pt x="8465" y="7"/>
                  </a:cubicBezTo>
                  <a:cubicBezTo>
                    <a:pt x="11092" y="-65"/>
                    <a:pt x="13427" y="367"/>
                    <a:pt x="16054" y="2167"/>
                  </a:cubicBezTo>
                  <a:cubicBezTo>
                    <a:pt x="18681" y="3967"/>
                    <a:pt x="21600" y="7135"/>
                    <a:pt x="21016" y="10231"/>
                  </a:cubicBezTo>
                  <a:cubicBezTo>
                    <a:pt x="20432" y="13327"/>
                    <a:pt x="16346" y="16351"/>
                    <a:pt x="12551" y="18223"/>
                  </a:cubicBezTo>
                  <a:cubicBezTo>
                    <a:pt x="8757" y="20095"/>
                    <a:pt x="5254" y="20815"/>
                    <a:pt x="1751" y="215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5" name="Line"/>
            <p:cNvSpPr/>
            <p:nvPr/>
          </p:nvSpPr>
          <p:spPr>
            <a:xfrm>
              <a:off x="4832350" y="6337228"/>
              <a:ext cx="146050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7055"/>
                  </a:moveTo>
                  <a:cubicBezTo>
                    <a:pt x="5322" y="2735"/>
                    <a:pt x="10643" y="-1585"/>
                    <a:pt x="14243" y="575"/>
                  </a:cubicBezTo>
                  <a:cubicBezTo>
                    <a:pt x="17843" y="2735"/>
                    <a:pt x="19722" y="11375"/>
                    <a:pt x="21600" y="200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6" name="Line"/>
            <p:cNvSpPr/>
            <p:nvPr/>
          </p:nvSpPr>
          <p:spPr>
            <a:xfrm>
              <a:off x="4857749" y="6477491"/>
              <a:ext cx="1714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7" name="Line"/>
            <p:cNvSpPr/>
            <p:nvPr/>
          </p:nvSpPr>
          <p:spPr>
            <a:xfrm>
              <a:off x="5582013" y="6041433"/>
              <a:ext cx="107587" cy="4527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3" h="21391" fill="norm" stroke="1" extrusionOk="0">
                  <a:moveTo>
                    <a:pt x="21113" y="5001"/>
                  </a:moveTo>
                  <a:cubicBezTo>
                    <a:pt x="21113" y="4001"/>
                    <a:pt x="21113" y="3001"/>
                    <a:pt x="20905" y="2151"/>
                  </a:cubicBezTo>
                  <a:cubicBezTo>
                    <a:pt x="20698" y="1301"/>
                    <a:pt x="20282" y="601"/>
                    <a:pt x="19036" y="251"/>
                  </a:cubicBezTo>
                  <a:cubicBezTo>
                    <a:pt x="17790" y="-99"/>
                    <a:pt x="15713" y="-99"/>
                    <a:pt x="13428" y="351"/>
                  </a:cubicBezTo>
                  <a:cubicBezTo>
                    <a:pt x="11144" y="801"/>
                    <a:pt x="8651" y="1701"/>
                    <a:pt x="6159" y="3551"/>
                  </a:cubicBezTo>
                  <a:cubicBezTo>
                    <a:pt x="3667" y="5401"/>
                    <a:pt x="1175" y="8201"/>
                    <a:pt x="344" y="11101"/>
                  </a:cubicBezTo>
                  <a:cubicBezTo>
                    <a:pt x="-487" y="14001"/>
                    <a:pt x="344" y="17001"/>
                    <a:pt x="1175" y="18801"/>
                  </a:cubicBezTo>
                  <a:cubicBezTo>
                    <a:pt x="2005" y="20601"/>
                    <a:pt x="2836" y="21201"/>
                    <a:pt x="3459" y="21351"/>
                  </a:cubicBezTo>
                  <a:cubicBezTo>
                    <a:pt x="4082" y="21501"/>
                    <a:pt x="4498" y="21201"/>
                    <a:pt x="4913" y="209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8" name="Line"/>
            <p:cNvSpPr/>
            <p:nvPr/>
          </p:nvSpPr>
          <p:spPr>
            <a:xfrm>
              <a:off x="5492750" y="6344141"/>
              <a:ext cx="1841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731" y="10800"/>
                    <a:pt x="5462" y="0"/>
                    <a:pt x="9062" y="0"/>
                  </a:cubicBezTo>
                  <a:cubicBezTo>
                    <a:pt x="12662" y="0"/>
                    <a:pt x="17131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9" name="Line"/>
            <p:cNvSpPr/>
            <p:nvPr/>
          </p:nvSpPr>
          <p:spPr>
            <a:xfrm>
              <a:off x="5727700" y="6433041"/>
              <a:ext cx="88900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143" y="3600"/>
                    <a:pt x="10286" y="7200"/>
                    <a:pt x="13886" y="10800"/>
                  </a:cubicBezTo>
                  <a:cubicBezTo>
                    <a:pt x="17486" y="14400"/>
                    <a:pt x="19543" y="18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0" name="Line"/>
            <p:cNvSpPr/>
            <p:nvPr/>
          </p:nvSpPr>
          <p:spPr>
            <a:xfrm>
              <a:off x="5746750" y="6439391"/>
              <a:ext cx="101600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00" y="2880"/>
                    <a:pt x="10800" y="5760"/>
                    <a:pt x="7200" y="9360"/>
                  </a:cubicBezTo>
                  <a:cubicBezTo>
                    <a:pt x="3600" y="12960"/>
                    <a:pt x="1800" y="172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1" name="Line"/>
            <p:cNvSpPr/>
            <p:nvPr/>
          </p:nvSpPr>
          <p:spPr>
            <a:xfrm>
              <a:off x="6020743" y="6159991"/>
              <a:ext cx="151457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6" h="21600" fill="norm" stroke="1" extrusionOk="0">
                  <a:moveTo>
                    <a:pt x="21466" y="0"/>
                  </a:moveTo>
                  <a:cubicBezTo>
                    <a:pt x="18166" y="272"/>
                    <a:pt x="14866" y="543"/>
                    <a:pt x="11716" y="1630"/>
                  </a:cubicBezTo>
                  <a:cubicBezTo>
                    <a:pt x="8566" y="2717"/>
                    <a:pt x="5566" y="4619"/>
                    <a:pt x="3466" y="7132"/>
                  </a:cubicBezTo>
                  <a:cubicBezTo>
                    <a:pt x="1366" y="9645"/>
                    <a:pt x="166" y="12770"/>
                    <a:pt x="16" y="15147"/>
                  </a:cubicBezTo>
                  <a:cubicBezTo>
                    <a:pt x="-134" y="17525"/>
                    <a:pt x="766" y="19155"/>
                    <a:pt x="2116" y="20106"/>
                  </a:cubicBezTo>
                  <a:cubicBezTo>
                    <a:pt x="3466" y="21057"/>
                    <a:pt x="5266" y="21328"/>
                    <a:pt x="706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2" name="Line"/>
            <p:cNvSpPr/>
            <p:nvPr/>
          </p:nvSpPr>
          <p:spPr>
            <a:xfrm>
              <a:off x="6136200" y="6293341"/>
              <a:ext cx="194750" cy="1513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9" h="21162" fill="norm" stroke="1" extrusionOk="0">
                  <a:moveTo>
                    <a:pt x="2556" y="0"/>
                  </a:moveTo>
                  <a:cubicBezTo>
                    <a:pt x="3717" y="2959"/>
                    <a:pt x="4879" y="5918"/>
                    <a:pt x="5111" y="9321"/>
                  </a:cubicBezTo>
                  <a:cubicBezTo>
                    <a:pt x="5343" y="12723"/>
                    <a:pt x="4646" y="16570"/>
                    <a:pt x="3601" y="18789"/>
                  </a:cubicBezTo>
                  <a:cubicBezTo>
                    <a:pt x="2556" y="21008"/>
                    <a:pt x="1163" y="21600"/>
                    <a:pt x="466" y="20860"/>
                  </a:cubicBezTo>
                  <a:cubicBezTo>
                    <a:pt x="-231" y="20121"/>
                    <a:pt x="-231" y="18049"/>
                    <a:pt x="1046" y="15238"/>
                  </a:cubicBezTo>
                  <a:cubicBezTo>
                    <a:pt x="2324" y="12427"/>
                    <a:pt x="4879" y="8877"/>
                    <a:pt x="6853" y="6658"/>
                  </a:cubicBezTo>
                  <a:cubicBezTo>
                    <a:pt x="8827" y="4438"/>
                    <a:pt x="10221" y="3551"/>
                    <a:pt x="10801" y="3995"/>
                  </a:cubicBezTo>
                  <a:cubicBezTo>
                    <a:pt x="11382" y="4438"/>
                    <a:pt x="11150" y="6214"/>
                    <a:pt x="11034" y="7841"/>
                  </a:cubicBezTo>
                  <a:cubicBezTo>
                    <a:pt x="10917" y="9468"/>
                    <a:pt x="10917" y="10948"/>
                    <a:pt x="11034" y="12427"/>
                  </a:cubicBezTo>
                  <a:cubicBezTo>
                    <a:pt x="11150" y="13907"/>
                    <a:pt x="11382" y="15386"/>
                    <a:pt x="13124" y="15682"/>
                  </a:cubicBezTo>
                  <a:cubicBezTo>
                    <a:pt x="14866" y="15978"/>
                    <a:pt x="18117" y="15090"/>
                    <a:pt x="21369" y="142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3" name="Line"/>
            <p:cNvSpPr/>
            <p:nvPr/>
          </p:nvSpPr>
          <p:spPr>
            <a:xfrm>
              <a:off x="6330950" y="6182947"/>
              <a:ext cx="84997" cy="3199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5" h="21480" fill="norm" stroke="1" extrusionOk="0">
                  <a:moveTo>
                    <a:pt x="4741" y="164"/>
                  </a:moveTo>
                  <a:cubicBezTo>
                    <a:pt x="7376" y="22"/>
                    <a:pt x="10010" y="-120"/>
                    <a:pt x="12117" y="164"/>
                  </a:cubicBezTo>
                  <a:cubicBezTo>
                    <a:pt x="14224" y="448"/>
                    <a:pt x="15805" y="1159"/>
                    <a:pt x="17649" y="2935"/>
                  </a:cubicBezTo>
                  <a:cubicBezTo>
                    <a:pt x="19493" y="4712"/>
                    <a:pt x="21600" y="7554"/>
                    <a:pt x="21073" y="10183"/>
                  </a:cubicBezTo>
                  <a:cubicBezTo>
                    <a:pt x="20546" y="12812"/>
                    <a:pt x="17385" y="15227"/>
                    <a:pt x="13434" y="17075"/>
                  </a:cubicBezTo>
                  <a:cubicBezTo>
                    <a:pt x="9483" y="18922"/>
                    <a:pt x="4741" y="20201"/>
                    <a:pt x="0" y="214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4" name="Line"/>
            <p:cNvSpPr/>
            <p:nvPr/>
          </p:nvSpPr>
          <p:spPr>
            <a:xfrm>
              <a:off x="6559550" y="6413991"/>
              <a:ext cx="63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5" name="Line"/>
            <p:cNvSpPr/>
            <p:nvPr/>
          </p:nvSpPr>
          <p:spPr>
            <a:xfrm>
              <a:off x="6907602" y="6094778"/>
              <a:ext cx="163212" cy="4462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3" h="21479" fill="norm" stroke="1" extrusionOk="0">
                  <a:moveTo>
                    <a:pt x="18200" y="4668"/>
                  </a:moveTo>
                  <a:cubicBezTo>
                    <a:pt x="19567" y="3343"/>
                    <a:pt x="20935" y="2019"/>
                    <a:pt x="21071" y="1153"/>
                  </a:cubicBezTo>
                  <a:cubicBezTo>
                    <a:pt x="21208" y="287"/>
                    <a:pt x="20114" y="-121"/>
                    <a:pt x="17790" y="32"/>
                  </a:cubicBezTo>
                  <a:cubicBezTo>
                    <a:pt x="15466" y="185"/>
                    <a:pt x="11912" y="898"/>
                    <a:pt x="8631" y="2936"/>
                  </a:cubicBezTo>
                  <a:cubicBezTo>
                    <a:pt x="5350" y="4973"/>
                    <a:pt x="2342" y="8336"/>
                    <a:pt x="975" y="11290"/>
                  </a:cubicBezTo>
                  <a:cubicBezTo>
                    <a:pt x="-392" y="14245"/>
                    <a:pt x="-119" y="16792"/>
                    <a:pt x="565" y="18422"/>
                  </a:cubicBezTo>
                  <a:cubicBezTo>
                    <a:pt x="1249" y="20053"/>
                    <a:pt x="2342" y="20766"/>
                    <a:pt x="3436" y="214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6" name="Line"/>
            <p:cNvSpPr/>
            <p:nvPr/>
          </p:nvSpPr>
          <p:spPr>
            <a:xfrm>
              <a:off x="6864350" y="6399175"/>
              <a:ext cx="152400" cy="8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00" y="10800"/>
                    <a:pt x="10200" y="0"/>
                    <a:pt x="13800" y="0"/>
                  </a:cubicBezTo>
                  <a:cubicBezTo>
                    <a:pt x="17400" y="0"/>
                    <a:pt x="19500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7" name="Line"/>
            <p:cNvSpPr/>
            <p:nvPr/>
          </p:nvSpPr>
          <p:spPr>
            <a:xfrm>
              <a:off x="7105650" y="6401291"/>
              <a:ext cx="63500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880" y="4547"/>
                    <a:pt x="5760" y="9095"/>
                    <a:pt x="9360" y="12695"/>
                  </a:cubicBezTo>
                  <a:cubicBezTo>
                    <a:pt x="12960" y="16295"/>
                    <a:pt x="17280" y="1894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8" name="Line"/>
            <p:cNvSpPr/>
            <p:nvPr/>
          </p:nvSpPr>
          <p:spPr>
            <a:xfrm>
              <a:off x="7143749" y="6458441"/>
              <a:ext cx="7620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00" y="2191"/>
                    <a:pt x="10800" y="4383"/>
                    <a:pt x="7200" y="7983"/>
                  </a:cubicBezTo>
                  <a:cubicBezTo>
                    <a:pt x="3600" y="11583"/>
                    <a:pt x="1800" y="1659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9" name="Line"/>
            <p:cNvSpPr/>
            <p:nvPr/>
          </p:nvSpPr>
          <p:spPr>
            <a:xfrm>
              <a:off x="7443360" y="6190141"/>
              <a:ext cx="138540" cy="3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1" h="21423" fill="norm" stroke="1" extrusionOk="0">
                  <a:moveTo>
                    <a:pt x="21101" y="107"/>
                  </a:moveTo>
                  <a:cubicBezTo>
                    <a:pt x="19489" y="-35"/>
                    <a:pt x="17877" y="-177"/>
                    <a:pt x="15459" y="676"/>
                  </a:cubicBezTo>
                  <a:cubicBezTo>
                    <a:pt x="13041" y="1528"/>
                    <a:pt x="9817" y="3376"/>
                    <a:pt x="6755" y="6147"/>
                  </a:cubicBezTo>
                  <a:cubicBezTo>
                    <a:pt x="3692" y="8918"/>
                    <a:pt x="791" y="12612"/>
                    <a:pt x="146" y="15170"/>
                  </a:cubicBezTo>
                  <a:cubicBezTo>
                    <a:pt x="-499" y="17728"/>
                    <a:pt x="1113" y="19149"/>
                    <a:pt x="2725" y="20002"/>
                  </a:cubicBezTo>
                  <a:cubicBezTo>
                    <a:pt x="4337" y="20855"/>
                    <a:pt x="5949" y="21139"/>
                    <a:pt x="7561" y="214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0" name="Line"/>
            <p:cNvSpPr/>
            <p:nvPr/>
          </p:nvSpPr>
          <p:spPr>
            <a:xfrm>
              <a:off x="7596716" y="6337791"/>
              <a:ext cx="128311" cy="2627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5" h="21454" fill="norm" stroke="1" extrusionOk="0">
                  <a:moveTo>
                    <a:pt x="2833" y="0"/>
                  </a:moveTo>
                  <a:cubicBezTo>
                    <a:pt x="1416" y="518"/>
                    <a:pt x="0" y="1037"/>
                    <a:pt x="0" y="2506"/>
                  </a:cubicBezTo>
                  <a:cubicBezTo>
                    <a:pt x="0" y="3974"/>
                    <a:pt x="1416" y="6394"/>
                    <a:pt x="3895" y="7430"/>
                  </a:cubicBezTo>
                  <a:cubicBezTo>
                    <a:pt x="6374" y="8467"/>
                    <a:pt x="9915" y="8122"/>
                    <a:pt x="12925" y="7258"/>
                  </a:cubicBezTo>
                  <a:cubicBezTo>
                    <a:pt x="15934" y="6394"/>
                    <a:pt x="18413" y="5011"/>
                    <a:pt x="19830" y="3888"/>
                  </a:cubicBezTo>
                  <a:cubicBezTo>
                    <a:pt x="21246" y="2765"/>
                    <a:pt x="21600" y="1901"/>
                    <a:pt x="21423" y="1901"/>
                  </a:cubicBezTo>
                  <a:cubicBezTo>
                    <a:pt x="21246" y="1901"/>
                    <a:pt x="20538" y="2765"/>
                    <a:pt x="20184" y="5098"/>
                  </a:cubicBezTo>
                  <a:cubicBezTo>
                    <a:pt x="19830" y="7430"/>
                    <a:pt x="19830" y="11232"/>
                    <a:pt x="19830" y="13824"/>
                  </a:cubicBezTo>
                  <a:cubicBezTo>
                    <a:pt x="19830" y="16416"/>
                    <a:pt x="19830" y="17798"/>
                    <a:pt x="17528" y="19008"/>
                  </a:cubicBezTo>
                  <a:cubicBezTo>
                    <a:pt x="15226" y="20218"/>
                    <a:pt x="10623" y="21254"/>
                    <a:pt x="7790" y="21427"/>
                  </a:cubicBezTo>
                  <a:cubicBezTo>
                    <a:pt x="4957" y="21600"/>
                    <a:pt x="3895" y="20909"/>
                    <a:pt x="2833" y="202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1" name="Line"/>
            <p:cNvSpPr/>
            <p:nvPr/>
          </p:nvSpPr>
          <p:spPr>
            <a:xfrm>
              <a:off x="7772400" y="6223491"/>
              <a:ext cx="116650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4" h="21600" fill="norm" stroke="1" extrusionOk="0">
                  <a:moveTo>
                    <a:pt x="12505" y="0"/>
                  </a:moveTo>
                  <a:cubicBezTo>
                    <a:pt x="15916" y="2000"/>
                    <a:pt x="19326" y="4000"/>
                    <a:pt x="20463" y="6733"/>
                  </a:cubicBezTo>
                  <a:cubicBezTo>
                    <a:pt x="21600" y="9467"/>
                    <a:pt x="20463" y="12933"/>
                    <a:pt x="16674" y="15533"/>
                  </a:cubicBezTo>
                  <a:cubicBezTo>
                    <a:pt x="12884" y="18133"/>
                    <a:pt x="6442" y="1986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2" name="Line"/>
            <p:cNvSpPr/>
            <p:nvPr/>
          </p:nvSpPr>
          <p:spPr>
            <a:xfrm>
              <a:off x="3057752" y="7176940"/>
              <a:ext cx="211502" cy="5843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9" h="21529" fill="norm" stroke="1" extrusionOk="0">
                  <a:moveTo>
                    <a:pt x="6714" y="5112"/>
                  </a:moveTo>
                  <a:cubicBezTo>
                    <a:pt x="6500" y="7295"/>
                    <a:pt x="6286" y="9478"/>
                    <a:pt x="5537" y="11857"/>
                  </a:cubicBezTo>
                  <a:cubicBezTo>
                    <a:pt x="4789" y="14235"/>
                    <a:pt x="3506" y="16808"/>
                    <a:pt x="2864" y="18290"/>
                  </a:cubicBezTo>
                  <a:cubicBezTo>
                    <a:pt x="2222" y="19771"/>
                    <a:pt x="2222" y="20161"/>
                    <a:pt x="1902" y="20590"/>
                  </a:cubicBezTo>
                  <a:cubicBezTo>
                    <a:pt x="1581" y="21019"/>
                    <a:pt x="939" y="21487"/>
                    <a:pt x="512" y="21526"/>
                  </a:cubicBezTo>
                  <a:cubicBezTo>
                    <a:pt x="84" y="21565"/>
                    <a:pt x="-130" y="21175"/>
                    <a:pt x="84" y="19733"/>
                  </a:cubicBezTo>
                  <a:cubicBezTo>
                    <a:pt x="298" y="18290"/>
                    <a:pt x="939" y="15795"/>
                    <a:pt x="2329" y="13260"/>
                  </a:cubicBezTo>
                  <a:cubicBezTo>
                    <a:pt x="3720" y="10726"/>
                    <a:pt x="5858" y="8153"/>
                    <a:pt x="7997" y="6008"/>
                  </a:cubicBezTo>
                  <a:cubicBezTo>
                    <a:pt x="10135" y="3864"/>
                    <a:pt x="12274" y="2148"/>
                    <a:pt x="13771" y="1174"/>
                  </a:cubicBezTo>
                  <a:cubicBezTo>
                    <a:pt x="15268" y="199"/>
                    <a:pt x="16123" y="-35"/>
                    <a:pt x="16872" y="4"/>
                  </a:cubicBezTo>
                  <a:cubicBezTo>
                    <a:pt x="17620" y="43"/>
                    <a:pt x="18262" y="355"/>
                    <a:pt x="19224" y="1330"/>
                  </a:cubicBezTo>
                  <a:cubicBezTo>
                    <a:pt x="20187" y="2304"/>
                    <a:pt x="21470" y="3942"/>
                    <a:pt x="21363" y="5423"/>
                  </a:cubicBezTo>
                  <a:cubicBezTo>
                    <a:pt x="21256" y="6905"/>
                    <a:pt x="19759" y="8231"/>
                    <a:pt x="17620" y="9166"/>
                  </a:cubicBezTo>
                  <a:cubicBezTo>
                    <a:pt x="15482" y="10102"/>
                    <a:pt x="12702" y="10648"/>
                    <a:pt x="10777" y="10921"/>
                  </a:cubicBezTo>
                  <a:cubicBezTo>
                    <a:pt x="8852" y="11194"/>
                    <a:pt x="7783" y="11194"/>
                    <a:pt x="7034" y="11077"/>
                  </a:cubicBezTo>
                  <a:cubicBezTo>
                    <a:pt x="6286" y="10960"/>
                    <a:pt x="5858" y="10726"/>
                    <a:pt x="5430" y="104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3" name="Line"/>
            <p:cNvSpPr/>
            <p:nvPr/>
          </p:nvSpPr>
          <p:spPr>
            <a:xfrm>
              <a:off x="3321050" y="7436341"/>
              <a:ext cx="107950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812" y="5400"/>
                    <a:pt x="7624" y="10800"/>
                    <a:pt x="11224" y="14400"/>
                  </a:cubicBezTo>
                  <a:cubicBezTo>
                    <a:pt x="14824" y="18000"/>
                    <a:pt x="18212" y="19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4" name="Line"/>
            <p:cNvSpPr/>
            <p:nvPr/>
          </p:nvSpPr>
          <p:spPr>
            <a:xfrm>
              <a:off x="3308349" y="7429991"/>
              <a:ext cx="11430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600" y="3857"/>
                    <a:pt x="9600" y="7714"/>
                    <a:pt x="6000" y="11314"/>
                  </a:cubicBezTo>
                  <a:cubicBezTo>
                    <a:pt x="2400" y="14914"/>
                    <a:pt x="1200" y="1825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5" name="Line"/>
            <p:cNvSpPr/>
            <p:nvPr/>
          </p:nvSpPr>
          <p:spPr>
            <a:xfrm>
              <a:off x="3473450" y="7525241"/>
              <a:ext cx="6350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720"/>
                    <a:pt x="14400" y="1440"/>
                    <a:pt x="10800" y="5040"/>
                  </a:cubicBezTo>
                  <a:cubicBezTo>
                    <a:pt x="7200" y="8640"/>
                    <a:pt x="3600" y="151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6" name="Line"/>
            <p:cNvSpPr/>
            <p:nvPr/>
          </p:nvSpPr>
          <p:spPr>
            <a:xfrm>
              <a:off x="3594099" y="7379191"/>
              <a:ext cx="7620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7" name="Line"/>
            <p:cNvSpPr/>
            <p:nvPr/>
          </p:nvSpPr>
          <p:spPr>
            <a:xfrm>
              <a:off x="3657600" y="7385541"/>
              <a:ext cx="107950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365" y="1694"/>
                    <a:pt x="13129" y="3388"/>
                    <a:pt x="9529" y="6988"/>
                  </a:cubicBezTo>
                  <a:cubicBezTo>
                    <a:pt x="5929" y="10588"/>
                    <a:pt x="2965" y="1609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8" name="Line"/>
            <p:cNvSpPr/>
            <p:nvPr/>
          </p:nvSpPr>
          <p:spPr>
            <a:xfrm>
              <a:off x="3976945" y="7264891"/>
              <a:ext cx="87056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0" h="21600" fill="norm" stroke="1" extrusionOk="0">
                  <a:moveTo>
                    <a:pt x="20660" y="0"/>
                  </a:moveTo>
                  <a:cubicBezTo>
                    <a:pt x="18148" y="0"/>
                    <a:pt x="15637" y="0"/>
                    <a:pt x="11869" y="1302"/>
                  </a:cubicBezTo>
                  <a:cubicBezTo>
                    <a:pt x="8102" y="2604"/>
                    <a:pt x="3079" y="5209"/>
                    <a:pt x="1069" y="8196"/>
                  </a:cubicBezTo>
                  <a:cubicBezTo>
                    <a:pt x="-940" y="11183"/>
                    <a:pt x="65" y="14553"/>
                    <a:pt x="2576" y="16851"/>
                  </a:cubicBezTo>
                  <a:cubicBezTo>
                    <a:pt x="5088" y="19149"/>
                    <a:pt x="9107" y="20374"/>
                    <a:pt x="1312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9" name="Line"/>
            <p:cNvSpPr/>
            <p:nvPr/>
          </p:nvSpPr>
          <p:spPr>
            <a:xfrm>
              <a:off x="4108449" y="7347441"/>
              <a:ext cx="139701" cy="1860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7" fill="norm" stroke="1" extrusionOk="0">
                  <a:moveTo>
                    <a:pt x="0" y="0"/>
                  </a:moveTo>
                  <a:cubicBezTo>
                    <a:pt x="2945" y="1942"/>
                    <a:pt x="5891" y="3883"/>
                    <a:pt x="7855" y="6796"/>
                  </a:cubicBezTo>
                  <a:cubicBezTo>
                    <a:pt x="9818" y="9708"/>
                    <a:pt x="10800" y="13591"/>
                    <a:pt x="10636" y="16261"/>
                  </a:cubicBezTo>
                  <a:cubicBezTo>
                    <a:pt x="10473" y="18930"/>
                    <a:pt x="9164" y="20387"/>
                    <a:pt x="7691" y="20993"/>
                  </a:cubicBezTo>
                  <a:cubicBezTo>
                    <a:pt x="6218" y="21600"/>
                    <a:pt x="4582" y="21357"/>
                    <a:pt x="3764" y="20629"/>
                  </a:cubicBezTo>
                  <a:cubicBezTo>
                    <a:pt x="2945" y="19901"/>
                    <a:pt x="2945" y="18688"/>
                    <a:pt x="4745" y="15533"/>
                  </a:cubicBezTo>
                  <a:cubicBezTo>
                    <a:pt x="6545" y="12378"/>
                    <a:pt x="10145" y="7281"/>
                    <a:pt x="12436" y="4247"/>
                  </a:cubicBezTo>
                  <a:cubicBezTo>
                    <a:pt x="14727" y="1213"/>
                    <a:pt x="15709" y="243"/>
                    <a:pt x="16036" y="485"/>
                  </a:cubicBezTo>
                  <a:cubicBezTo>
                    <a:pt x="16364" y="728"/>
                    <a:pt x="16036" y="2184"/>
                    <a:pt x="16036" y="4369"/>
                  </a:cubicBezTo>
                  <a:cubicBezTo>
                    <a:pt x="16036" y="6553"/>
                    <a:pt x="16364" y="9465"/>
                    <a:pt x="17345" y="11285"/>
                  </a:cubicBezTo>
                  <a:cubicBezTo>
                    <a:pt x="18327" y="13106"/>
                    <a:pt x="19964" y="13834"/>
                    <a:pt x="21600" y="145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0" name="Line"/>
            <p:cNvSpPr/>
            <p:nvPr/>
          </p:nvSpPr>
          <p:spPr>
            <a:xfrm>
              <a:off x="4298950" y="7468091"/>
              <a:ext cx="44450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1" name="Line"/>
            <p:cNvSpPr/>
            <p:nvPr/>
          </p:nvSpPr>
          <p:spPr>
            <a:xfrm>
              <a:off x="4415366" y="7334741"/>
              <a:ext cx="98541" cy="3262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5" h="21482" fill="norm" stroke="1" extrusionOk="0">
                  <a:moveTo>
                    <a:pt x="919" y="0"/>
                  </a:moveTo>
                  <a:cubicBezTo>
                    <a:pt x="460" y="1394"/>
                    <a:pt x="0" y="2787"/>
                    <a:pt x="0" y="3832"/>
                  </a:cubicBezTo>
                  <a:cubicBezTo>
                    <a:pt x="0" y="4877"/>
                    <a:pt x="460" y="5574"/>
                    <a:pt x="1838" y="6062"/>
                  </a:cubicBezTo>
                  <a:cubicBezTo>
                    <a:pt x="3217" y="6550"/>
                    <a:pt x="5515" y="6828"/>
                    <a:pt x="7583" y="6759"/>
                  </a:cubicBezTo>
                  <a:cubicBezTo>
                    <a:pt x="9651" y="6689"/>
                    <a:pt x="11489" y="6271"/>
                    <a:pt x="12868" y="5644"/>
                  </a:cubicBezTo>
                  <a:cubicBezTo>
                    <a:pt x="14247" y="5017"/>
                    <a:pt x="15166" y="4181"/>
                    <a:pt x="15855" y="4181"/>
                  </a:cubicBezTo>
                  <a:cubicBezTo>
                    <a:pt x="16545" y="4181"/>
                    <a:pt x="17004" y="5017"/>
                    <a:pt x="18153" y="7177"/>
                  </a:cubicBezTo>
                  <a:cubicBezTo>
                    <a:pt x="19302" y="9337"/>
                    <a:pt x="21140" y="12821"/>
                    <a:pt x="21370" y="15259"/>
                  </a:cubicBezTo>
                  <a:cubicBezTo>
                    <a:pt x="21600" y="17698"/>
                    <a:pt x="20221" y="19092"/>
                    <a:pt x="17923" y="20067"/>
                  </a:cubicBezTo>
                  <a:cubicBezTo>
                    <a:pt x="15626" y="21043"/>
                    <a:pt x="12409" y="21600"/>
                    <a:pt x="11030" y="21461"/>
                  </a:cubicBezTo>
                  <a:cubicBezTo>
                    <a:pt x="9651" y="21321"/>
                    <a:pt x="10111" y="20485"/>
                    <a:pt x="10570" y="196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2" name="Line"/>
            <p:cNvSpPr/>
            <p:nvPr/>
          </p:nvSpPr>
          <p:spPr>
            <a:xfrm>
              <a:off x="4552949" y="7264891"/>
              <a:ext cx="66544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72" h="21600" fill="norm" stroke="1" extrusionOk="0">
                  <a:moveTo>
                    <a:pt x="0" y="0"/>
                  </a:moveTo>
                  <a:cubicBezTo>
                    <a:pt x="8259" y="2824"/>
                    <a:pt x="16518" y="5647"/>
                    <a:pt x="19059" y="8682"/>
                  </a:cubicBezTo>
                  <a:cubicBezTo>
                    <a:pt x="21600" y="11718"/>
                    <a:pt x="18424" y="14965"/>
                    <a:pt x="14612" y="17153"/>
                  </a:cubicBezTo>
                  <a:cubicBezTo>
                    <a:pt x="10800" y="19341"/>
                    <a:pt x="6353" y="20471"/>
                    <a:pt x="190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3" name="Line"/>
            <p:cNvSpPr/>
            <p:nvPr/>
          </p:nvSpPr>
          <p:spPr>
            <a:xfrm>
              <a:off x="4959350" y="7398241"/>
              <a:ext cx="2032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4" name="Line"/>
            <p:cNvSpPr/>
            <p:nvPr/>
          </p:nvSpPr>
          <p:spPr>
            <a:xfrm>
              <a:off x="4978400" y="7474441"/>
              <a:ext cx="18415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5" name="Line"/>
            <p:cNvSpPr/>
            <p:nvPr/>
          </p:nvSpPr>
          <p:spPr>
            <a:xfrm>
              <a:off x="5578656" y="7101244"/>
              <a:ext cx="168891" cy="4847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8" h="21416" fill="norm" stroke="1" extrusionOk="0">
                  <a:moveTo>
                    <a:pt x="373" y="9193"/>
                  </a:moveTo>
                  <a:cubicBezTo>
                    <a:pt x="373" y="11531"/>
                    <a:pt x="373" y="13868"/>
                    <a:pt x="505" y="15598"/>
                  </a:cubicBezTo>
                  <a:cubicBezTo>
                    <a:pt x="636" y="17328"/>
                    <a:pt x="900" y="18450"/>
                    <a:pt x="900" y="19432"/>
                  </a:cubicBezTo>
                  <a:cubicBezTo>
                    <a:pt x="900" y="20414"/>
                    <a:pt x="636" y="21255"/>
                    <a:pt x="373" y="21396"/>
                  </a:cubicBezTo>
                  <a:cubicBezTo>
                    <a:pt x="109" y="21536"/>
                    <a:pt x="-154" y="20975"/>
                    <a:pt x="109" y="18918"/>
                  </a:cubicBezTo>
                  <a:cubicBezTo>
                    <a:pt x="373" y="16861"/>
                    <a:pt x="1163" y="13307"/>
                    <a:pt x="2744" y="10268"/>
                  </a:cubicBezTo>
                  <a:cubicBezTo>
                    <a:pt x="4324" y="7230"/>
                    <a:pt x="6695" y="4705"/>
                    <a:pt x="8670" y="3068"/>
                  </a:cubicBezTo>
                  <a:cubicBezTo>
                    <a:pt x="10646" y="1432"/>
                    <a:pt x="12226" y="684"/>
                    <a:pt x="13675" y="310"/>
                  </a:cubicBezTo>
                  <a:cubicBezTo>
                    <a:pt x="15124" y="-64"/>
                    <a:pt x="16441" y="-64"/>
                    <a:pt x="17626" y="123"/>
                  </a:cubicBezTo>
                  <a:cubicBezTo>
                    <a:pt x="18812" y="310"/>
                    <a:pt x="19866" y="684"/>
                    <a:pt x="20524" y="1385"/>
                  </a:cubicBezTo>
                  <a:cubicBezTo>
                    <a:pt x="21183" y="2087"/>
                    <a:pt x="21446" y="3115"/>
                    <a:pt x="19602" y="4331"/>
                  </a:cubicBezTo>
                  <a:cubicBezTo>
                    <a:pt x="17758" y="5546"/>
                    <a:pt x="13807" y="6949"/>
                    <a:pt x="11436" y="7837"/>
                  </a:cubicBezTo>
                  <a:cubicBezTo>
                    <a:pt x="9066" y="8726"/>
                    <a:pt x="8275" y="9100"/>
                    <a:pt x="7485" y="94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6" name="Line"/>
            <p:cNvSpPr/>
            <p:nvPr/>
          </p:nvSpPr>
          <p:spPr>
            <a:xfrm>
              <a:off x="5716701" y="7347441"/>
              <a:ext cx="150699" cy="1887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9" h="21404" fill="norm" stroke="1" extrusionOk="0">
                  <a:moveTo>
                    <a:pt x="1559" y="5760"/>
                  </a:moveTo>
                  <a:cubicBezTo>
                    <a:pt x="659" y="4320"/>
                    <a:pt x="-241" y="2880"/>
                    <a:pt x="59" y="2160"/>
                  </a:cubicBezTo>
                  <a:cubicBezTo>
                    <a:pt x="359" y="1440"/>
                    <a:pt x="1859" y="1440"/>
                    <a:pt x="4259" y="3120"/>
                  </a:cubicBezTo>
                  <a:cubicBezTo>
                    <a:pt x="6659" y="4800"/>
                    <a:pt x="9959" y="8160"/>
                    <a:pt x="11759" y="11040"/>
                  </a:cubicBezTo>
                  <a:cubicBezTo>
                    <a:pt x="13559" y="13920"/>
                    <a:pt x="13859" y="16320"/>
                    <a:pt x="13559" y="18120"/>
                  </a:cubicBezTo>
                  <a:cubicBezTo>
                    <a:pt x="13259" y="19920"/>
                    <a:pt x="12359" y="21120"/>
                    <a:pt x="11309" y="21360"/>
                  </a:cubicBezTo>
                  <a:cubicBezTo>
                    <a:pt x="10259" y="21600"/>
                    <a:pt x="9059" y="20880"/>
                    <a:pt x="8459" y="18840"/>
                  </a:cubicBezTo>
                  <a:cubicBezTo>
                    <a:pt x="7859" y="16800"/>
                    <a:pt x="7859" y="13440"/>
                    <a:pt x="10109" y="10080"/>
                  </a:cubicBezTo>
                  <a:cubicBezTo>
                    <a:pt x="12359" y="6720"/>
                    <a:pt x="16859" y="3360"/>
                    <a:pt x="2135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7" name="Line"/>
            <p:cNvSpPr/>
            <p:nvPr/>
          </p:nvSpPr>
          <p:spPr>
            <a:xfrm>
              <a:off x="5984877" y="7165723"/>
              <a:ext cx="187323" cy="4103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0" h="21473" fill="norm" stroke="1" extrusionOk="0">
                  <a:moveTo>
                    <a:pt x="21240" y="1535"/>
                  </a:moveTo>
                  <a:cubicBezTo>
                    <a:pt x="20040" y="870"/>
                    <a:pt x="18840" y="205"/>
                    <a:pt x="17760" y="39"/>
                  </a:cubicBezTo>
                  <a:cubicBezTo>
                    <a:pt x="16680" y="-127"/>
                    <a:pt x="15720" y="205"/>
                    <a:pt x="13680" y="1701"/>
                  </a:cubicBezTo>
                  <a:cubicBezTo>
                    <a:pt x="11640" y="3196"/>
                    <a:pt x="8520" y="5855"/>
                    <a:pt x="6000" y="8679"/>
                  </a:cubicBezTo>
                  <a:cubicBezTo>
                    <a:pt x="3480" y="11504"/>
                    <a:pt x="1560" y="14495"/>
                    <a:pt x="600" y="16267"/>
                  </a:cubicBezTo>
                  <a:cubicBezTo>
                    <a:pt x="-360" y="18039"/>
                    <a:pt x="-360" y="18593"/>
                    <a:pt x="2040" y="19258"/>
                  </a:cubicBezTo>
                  <a:cubicBezTo>
                    <a:pt x="4440" y="19922"/>
                    <a:pt x="9240" y="20698"/>
                    <a:pt x="14040" y="214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8" name="Line"/>
            <p:cNvSpPr/>
            <p:nvPr/>
          </p:nvSpPr>
          <p:spPr>
            <a:xfrm>
              <a:off x="6242050" y="7283941"/>
              <a:ext cx="139700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236" y="4582"/>
                    <a:pt x="10473" y="9164"/>
                    <a:pt x="14073" y="12764"/>
                  </a:cubicBezTo>
                  <a:cubicBezTo>
                    <a:pt x="17673" y="16364"/>
                    <a:pt x="19636" y="1898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9" name="Line"/>
            <p:cNvSpPr/>
            <p:nvPr/>
          </p:nvSpPr>
          <p:spPr>
            <a:xfrm>
              <a:off x="6235700" y="7271241"/>
              <a:ext cx="215900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424" y="1516"/>
                    <a:pt x="15247" y="3032"/>
                    <a:pt x="12282" y="5368"/>
                  </a:cubicBezTo>
                  <a:cubicBezTo>
                    <a:pt x="9318" y="7705"/>
                    <a:pt x="6565" y="10863"/>
                    <a:pt x="4553" y="13705"/>
                  </a:cubicBezTo>
                  <a:cubicBezTo>
                    <a:pt x="2541" y="16547"/>
                    <a:pt x="1271" y="1907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0" name="Line"/>
            <p:cNvSpPr/>
            <p:nvPr/>
          </p:nvSpPr>
          <p:spPr>
            <a:xfrm>
              <a:off x="6591299" y="7398241"/>
              <a:ext cx="1905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1" name="Line"/>
            <p:cNvSpPr/>
            <p:nvPr/>
          </p:nvSpPr>
          <p:spPr>
            <a:xfrm>
              <a:off x="6597650" y="7487141"/>
              <a:ext cx="1968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2" name="Line"/>
            <p:cNvSpPr/>
            <p:nvPr/>
          </p:nvSpPr>
          <p:spPr>
            <a:xfrm>
              <a:off x="6883400" y="7323743"/>
              <a:ext cx="298450" cy="1760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3" fill="norm" stroke="1" extrusionOk="0">
                  <a:moveTo>
                    <a:pt x="0" y="1336"/>
                  </a:moveTo>
                  <a:cubicBezTo>
                    <a:pt x="613" y="564"/>
                    <a:pt x="1226" y="-207"/>
                    <a:pt x="1915" y="50"/>
                  </a:cubicBezTo>
                  <a:cubicBezTo>
                    <a:pt x="2604" y="307"/>
                    <a:pt x="3370" y="1593"/>
                    <a:pt x="4213" y="4293"/>
                  </a:cubicBezTo>
                  <a:cubicBezTo>
                    <a:pt x="5055" y="6993"/>
                    <a:pt x="5974" y="11107"/>
                    <a:pt x="6281" y="13936"/>
                  </a:cubicBezTo>
                  <a:cubicBezTo>
                    <a:pt x="6587" y="16764"/>
                    <a:pt x="6281" y="18307"/>
                    <a:pt x="5821" y="19464"/>
                  </a:cubicBezTo>
                  <a:cubicBezTo>
                    <a:pt x="5362" y="20622"/>
                    <a:pt x="4749" y="21393"/>
                    <a:pt x="4136" y="21393"/>
                  </a:cubicBezTo>
                  <a:cubicBezTo>
                    <a:pt x="3523" y="21393"/>
                    <a:pt x="2911" y="20622"/>
                    <a:pt x="2757" y="19464"/>
                  </a:cubicBezTo>
                  <a:cubicBezTo>
                    <a:pt x="2604" y="18307"/>
                    <a:pt x="2911" y="16764"/>
                    <a:pt x="4672" y="14064"/>
                  </a:cubicBezTo>
                  <a:cubicBezTo>
                    <a:pt x="6434" y="11364"/>
                    <a:pt x="9651" y="7507"/>
                    <a:pt x="11719" y="5322"/>
                  </a:cubicBezTo>
                  <a:cubicBezTo>
                    <a:pt x="13787" y="3136"/>
                    <a:pt x="14706" y="2622"/>
                    <a:pt x="15549" y="1979"/>
                  </a:cubicBezTo>
                  <a:cubicBezTo>
                    <a:pt x="16391" y="1336"/>
                    <a:pt x="17157" y="564"/>
                    <a:pt x="17081" y="693"/>
                  </a:cubicBezTo>
                  <a:cubicBezTo>
                    <a:pt x="17004" y="822"/>
                    <a:pt x="16085" y="1850"/>
                    <a:pt x="15089" y="3393"/>
                  </a:cubicBezTo>
                  <a:cubicBezTo>
                    <a:pt x="14094" y="4936"/>
                    <a:pt x="13021" y="6993"/>
                    <a:pt x="12332" y="8664"/>
                  </a:cubicBezTo>
                  <a:cubicBezTo>
                    <a:pt x="11643" y="10336"/>
                    <a:pt x="11336" y="11622"/>
                    <a:pt x="11260" y="12907"/>
                  </a:cubicBezTo>
                  <a:cubicBezTo>
                    <a:pt x="11183" y="14193"/>
                    <a:pt x="11336" y="15479"/>
                    <a:pt x="13098" y="16250"/>
                  </a:cubicBezTo>
                  <a:cubicBezTo>
                    <a:pt x="14860" y="17022"/>
                    <a:pt x="18230" y="17279"/>
                    <a:pt x="21600" y="175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3" name="Line"/>
            <p:cNvSpPr/>
            <p:nvPr/>
          </p:nvSpPr>
          <p:spPr>
            <a:xfrm>
              <a:off x="7518400" y="7189152"/>
              <a:ext cx="252984" cy="3321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4" h="21055" fill="norm" stroke="1" extrusionOk="0">
                  <a:moveTo>
                    <a:pt x="2160" y="7215"/>
                  </a:moveTo>
                  <a:cubicBezTo>
                    <a:pt x="1440" y="8557"/>
                    <a:pt x="720" y="9898"/>
                    <a:pt x="360" y="11777"/>
                  </a:cubicBezTo>
                  <a:cubicBezTo>
                    <a:pt x="0" y="13655"/>
                    <a:pt x="0" y="16070"/>
                    <a:pt x="0" y="17613"/>
                  </a:cubicBezTo>
                  <a:cubicBezTo>
                    <a:pt x="0" y="19156"/>
                    <a:pt x="0" y="19826"/>
                    <a:pt x="180" y="19692"/>
                  </a:cubicBezTo>
                  <a:cubicBezTo>
                    <a:pt x="360" y="19558"/>
                    <a:pt x="720" y="18619"/>
                    <a:pt x="900" y="16070"/>
                  </a:cubicBezTo>
                  <a:cubicBezTo>
                    <a:pt x="1080" y="13521"/>
                    <a:pt x="1080" y="9362"/>
                    <a:pt x="2160" y="6209"/>
                  </a:cubicBezTo>
                  <a:cubicBezTo>
                    <a:pt x="3240" y="3056"/>
                    <a:pt x="5400" y="910"/>
                    <a:pt x="8190" y="239"/>
                  </a:cubicBezTo>
                  <a:cubicBezTo>
                    <a:pt x="10980" y="-432"/>
                    <a:pt x="14400" y="373"/>
                    <a:pt x="17010" y="1849"/>
                  </a:cubicBezTo>
                  <a:cubicBezTo>
                    <a:pt x="19620" y="3325"/>
                    <a:pt x="21420" y="5471"/>
                    <a:pt x="21510" y="8154"/>
                  </a:cubicBezTo>
                  <a:cubicBezTo>
                    <a:pt x="21600" y="10838"/>
                    <a:pt x="19980" y="14057"/>
                    <a:pt x="18900" y="16003"/>
                  </a:cubicBezTo>
                  <a:cubicBezTo>
                    <a:pt x="17820" y="17948"/>
                    <a:pt x="17280" y="18619"/>
                    <a:pt x="16920" y="19290"/>
                  </a:cubicBezTo>
                  <a:cubicBezTo>
                    <a:pt x="16560" y="19961"/>
                    <a:pt x="16380" y="20631"/>
                    <a:pt x="16830" y="20900"/>
                  </a:cubicBezTo>
                  <a:cubicBezTo>
                    <a:pt x="17280" y="21168"/>
                    <a:pt x="18360" y="21034"/>
                    <a:pt x="19440" y="209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4" name="Line"/>
            <p:cNvSpPr/>
            <p:nvPr/>
          </p:nvSpPr>
          <p:spPr>
            <a:xfrm>
              <a:off x="7988300" y="7150591"/>
              <a:ext cx="120650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5" name="Line"/>
            <p:cNvSpPr/>
            <p:nvPr/>
          </p:nvSpPr>
          <p:spPr>
            <a:xfrm>
              <a:off x="8032750" y="7188691"/>
              <a:ext cx="152400" cy="3453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9" fill="norm" stroke="1" extrusionOk="0">
                  <a:moveTo>
                    <a:pt x="21600" y="0"/>
                  </a:moveTo>
                  <a:cubicBezTo>
                    <a:pt x="17100" y="2634"/>
                    <a:pt x="12600" y="5268"/>
                    <a:pt x="9000" y="8232"/>
                  </a:cubicBezTo>
                  <a:cubicBezTo>
                    <a:pt x="5400" y="11195"/>
                    <a:pt x="2700" y="14488"/>
                    <a:pt x="1350" y="16463"/>
                  </a:cubicBezTo>
                  <a:cubicBezTo>
                    <a:pt x="0" y="18439"/>
                    <a:pt x="0" y="19098"/>
                    <a:pt x="0" y="19756"/>
                  </a:cubicBezTo>
                  <a:cubicBezTo>
                    <a:pt x="0" y="20415"/>
                    <a:pt x="0" y="21073"/>
                    <a:pt x="750" y="21337"/>
                  </a:cubicBezTo>
                  <a:cubicBezTo>
                    <a:pt x="1500" y="21600"/>
                    <a:pt x="3000" y="21468"/>
                    <a:pt x="4500" y="213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6" name="Line"/>
            <p:cNvSpPr/>
            <p:nvPr/>
          </p:nvSpPr>
          <p:spPr>
            <a:xfrm>
              <a:off x="8255000" y="7372841"/>
              <a:ext cx="12700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7" name="Line"/>
            <p:cNvSpPr/>
            <p:nvPr/>
          </p:nvSpPr>
          <p:spPr>
            <a:xfrm>
              <a:off x="8216900" y="7455391"/>
              <a:ext cx="1270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8" name="Line"/>
            <p:cNvSpPr/>
            <p:nvPr/>
          </p:nvSpPr>
          <p:spPr>
            <a:xfrm>
              <a:off x="8465492" y="7315691"/>
              <a:ext cx="137908" cy="3588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3" h="21542" fill="norm" stroke="1" extrusionOk="0">
                  <a:moveTo>
                    <a:pt x="1818" y="0"/>
                  </a:moveTo>
                  <a:cubicBezTo>
                    <a:pt x="836" y="508"/>
                    <a:pt x="-146" y="1016"/>
                    <a:pt x="18" y="1969"/>
                  </a:cubicBezTo>
                  <a:cubicBezTo>
                    <a:pt x="181" y="2922"/>
                    <a:pt x="1490" y="4320"/>
                    <a:pt x="4109" y="4955"/>
                  </a:cubicBezTo>
                  <a:cubicBezTo>
                    <a:pt x="6727" y="5591"/>
                    <a:pt x="10654" y="5464"/>
                    <a:pt x="13436" y="5082"/>
                  </a:cubicBezTo>
                  <a:cubicBezTo>
                    <a:pt x="16218" y="4701"/>
                    <a:pt x="17854" y="4066"/>
                    <a:pt x="18999" y="4129"/>
                  </a:cubicBezTo>
                  <a:cubicBezTo>
                    <a:pt x="20145" y="4193"/>
                    <a:pt x="20799" y="4955"/>
                    <a:pt x="21127" y="7115"/>
                  </a:cubicBezTo>
                  <a:cubicBezTo>
                    <a:pt x="21454" y="9275"/>
                    <a:pt x="21454" y="12833"/>
                    <a:pt x="20472" y="15311"/>
                  </a:cubicBezTo>
                  <a:cubicBezTo>
                    <a:pt x="19490" y="17788"/>
                    <a:pt x="17527" y="19186"/>
                    <a:pt x="14581" y="20139"/>
                  </a:cubicBezTo>
                  <a:cubicBezTo>
                    <a:pt x="11636" y="21092"/>
                    <a:pt x="7709" y="21600"/>
                    <a:pt x="5418" y="21536"/>
                  </a:cubicBezTo>
                  <a:cubicBezTo>
                    <a:pt x="3127" y="21473"/>
                    <a:pt x="2472" y="20838"/>
                    <a:pt x="2472" y="19821"/>
                  </a:cubicBezTo>
                  <a:cubicBezTo>
                    <a:pt x="2472" y="18805"/>
                    <a:pt x="3127" y="17407"/>
                    <a:pt x="3781" y="160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9" name="Line"/>
            <p:cNvSpPr/>
            <p:nvPr/>
          </p:nvSpPr>
          <p:spPr>
            <a:xfrm>
              <a:off x="8674100" y="7137891"/>
              <a:ext cx="82820" cy="4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9" h="21600" fill="norm" stroke="1" extrusionOk="0">
                  <a:moveTo>
                    <a:pt x="12960" y="0"/>
                  </a:moveTo>
                  <a:cubicBezTo>
                    <a:pt x="16740" y="3116"/>
                    <a:pt x="20520" y="6233"/>
                    <a:pt x="21060" y="9349"/>
                  </a:cubicBezTo>
                  <a:cubicBezTo>
                    <a:pt x="21600" y="12466"/>
                    <a:pt x="18900" y="15582"/>
                    <a:pt x="14850" y="17624"/>
                  </a:cubicBezTo>
                  <a:cubicBezTo>
                    <a:pt x="10800" y="19666"/>
                    <a:pt x="5400" y="2063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0" name="Line"/>
            <p:cNvSpPr/>
            <p:nvPr/>
          </p:nvSpPr>
          <p:spPr>
            <a:xfrm>
              <a:off x="9080500" y="7379191"/>
              <a:ext cx="1968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1" name="Line"/>
            <p:cNvSpPr/>
            <p:nvPr/>
          </p:nvSpPr>
          <p:spPr>
            <a:xfrm>
              <a:off x="9080500" y="7461741"/>
              <a:ext cx="1905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2" name="Line"/>
            <p:cNvSpPr/>
            <p:nvPr/>
          </p:nvSpPr>
          <p:spPr>
            <a:xfrm>
              <a:off x="9531927" y="7201124"/>
              <a:ext cx="199934" cy="5157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3" h="21482" fill="norm" stroke="1" extrusionOk="0">
                  <a:moveTo>
                    <a:pt x="3989" y="7681"/>
                  </a:moveTo>
                  <a:cubicBezTo>
                    <a:pt x="3089" y="9180"/>
                    <a:pt x="2189" y="10679"/>
                    <a:pt x="1739" y="12795"/>
                  </a:cubicBezTo>
                  <a:cubicBezTo>
                    <a:pt x="1289" y="14911"/>
                    <a:pt x="1289" y="17644"/>
                    <a:pt x="1176" y="19275"/>
                  </a:cubicBezTo>
                  <a:cubicBezTo>
                    <a:pt x="1064" y="20906"/>
                    <a:pt x="839" y="21435"/>
                    <a:pt x="614" y="21479"/>
                  </a:cubicBezTo>
                  <a:cubicBezTo>
                    <a:pt x="389" y="21523"/>
                    <a:pt x="164" y="21082"/>
                    <a:pt x="51" y="19143"/>
                  </a:cubicBezTo>
                  <a:cubicBezTo>
                    <a:pt x="-61" y="17203"/>
                    <a:pt x="-61" y="13765"/>
                    <a:pt x="839" y="10547"/>
                  </a:cubicBezTo>
                  <a:cubicBezTo>
                    <a:pt x="1739" y="7329"/>
                    <a:pt x="3539" y="4331"/>
                    <a:pt x="5226" y="2524"/>
                  </a:cubicBezTo>
                  <a:cubicBezTo>
                    <a:pt x="6914" y="716"/>
                    <a:pt x="8489" y="99"/>
                    <a:pt x="10739" y="11"/>
                  </a:cubicBezTo>
                  <a:cubicBezTo>
                    <a:pt x="12989" y="-77"/>
                    <a:pt x="15914" y="364"/>
                    <a:pt x="18051" y="1113"/>
                  </a:cubicBezTo>
                  <a:cubicBezTo>
                    <a:pt x="20189" y="1863"/>
                    <a:pt x="21539" y="2921"/>
                    <a:pt x="21202" y="4067"/>
                  </a:cubicBezTo>
                  <a:cubicBezTo>
                    <a:pt x="20864" y="5213"/>
                    <a:pt x="18839" y="6447"/>
                    <a:pt x="16364" y="7241"/>
                  </a:cubicBezTo>
                  <a:cubicBezTo>
                    <a:pt x="13889" y="8034"/>
                    <a:pt x="10964" y="8387"/>
                    <a:pt x="8826" y="8563"/>
                  </a:cubicBezTo>
                  <a:cubicBezTo>
                    <a:pt x="6689" y="8739"/>
                    <a:pt x="5339" y="8739"/>
                    <a:pt x="4551" y="8827"/>
                  </a:cubicBezTo>
                  <a:cubicBezTo>
                    <a:pt x="3764" y="8916"/>
                    <a:pt x="3539" y="9092"/>
                    <a:pt x="3314" y="92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3" name="Line"/>
            <p:cNvSpPr/>
            <p:nvPr/>
          </p:nvSpPr>
          <p:spPr>
            <a:xfrm>
              <a:off x="9740900" y="7442691"/>
              <a:ext cx="95250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4" name="Line"/>
            <p:cNvSpPr/>
            <p:nvPr/>
          </p:nvSpPr>
          <p:spPr>
            <a:xfrm>
              <a:off x="9747249" y="7423641"/>
              <a:ext cx="10160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100" y="1920"/>
                    <a:pt x="12600" y="3840"/>
                    <a:pt x="9000" y="7440"/>
                  </a:cubicBezTo>
                  <a:cubicBezTo>
                    <a:pt x="5400" y="11040"/>
                    <a:pt x="2700" y="163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5" name="Line"/>
            <p:cNvSpPr/>
            <p:nvPr/>
          </p:nvSpPr>
          <p:spPr>
            <a:xfrm>
              <a:off x="9995896" y="7226791"/>
              <a:ext cx="87904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8" h="21600" fill="norm" stroke="1" extrusionOk="0">
                  <a:moveTo>
                    <a:pt x="21358" y="0"/>
                  </a:moveTo>
                  <a:cubicBezTo>
                    <a:pt x="16215" y="640"/>
                    <a:pt x="11072" y="1280"/>
                    <a:pt x="6958" y="3360"/>
                  </a:cubicBezTo>
                  <a:cubicBezTo>
                    <a:pt x="2844" y="5440"/>
                    <a:pt x="-242" y="8960"/>
                    <a:pt x="15" y="12240"/>
                  </a:cubicBezTo>
                  <a:cubicBezTo>
                    <a:pt x="272" y="15520"/>
                    <a:pt x="3872" y="18560"/>
                    <a:pt x="747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6" name="Line"/>
            <p:cNvSpPr/>
            <p:nvPr/>
          </p:nvSpPr>
          <p:spPr>
            <a:xfrm>
              <a:off x="10106522" y="7316688"/>
              <a:ext cx="123328" cy="1617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1" h="21163" fill="norm" stroke="1" extrusionOk="0">
                  <a:moveTo>
                    <a:pt x="463" y="3193"/>
                  </a:moveTo>
                  <a:cubicBezTo>
                    <a:pt x="97" y="1532"/>
                    <a:pt x="-269" y="-130"/>
                    <a:pt x="280" y="8"/>
                  </a:cubicBezTo>
                  <a:cubicBezTo>
                    <a:pt x="829" y="147"/>
                    <a:pt x="2294" y="2085"/>
                    <a:pt x="3575" y="5270"/>
                  </a:cubicBezTo>
                  <a:cubicBezTo>
                    <a:pt x="4856" y="8455"/>
                    <a:pt x="5955" y="12885"/>
                    <a:pt x="5955" y="15932"/>
                  </a:cubicBezTo>
                  <a:cubicBezTo>
                    <a:pt x="5955" y="18978"/>
                    <a:pt x="4856" y="20639"/>
                    <a:pt x="3575" y="21055"/>
                  </a:cubicBezTo>
                  <a:cubicBezTo>
                    <a:pt x="2294" y="21470"/>
                    <a:pt x="829" y="20639"/>
                    <a:pt x="463" y="19532"/>
                  </a:cubicBezTo>
                  <a:cubicBezTo>
                    <a:pt x="97" y="18424"/>
                    <a:pt x="829" y="17039"/>
                    <a:pt x="2477" y="14270"/>
                  </a:cubicBezTo>
                  <a:cubicBezTo>
                    <a:pt x="4124" y="11501"/>
                    <a:pt x="6687" y="7347"/>
                    <a:pt x="8884" y="4578"/>
                  </a:cubicBezTo>
                  <a:cubicBezTo>
                    <a:pt x="11080" y="1808"/>
                    <a:pt x="12911" y="424"/>
                    <a:pt x="13643" y="424"/>
                  </a:cubicBezTo>
                  <a:cubicBezTo>
                    <a:pt x="14375" y="424"/>
                    <a:pt x="14009" y="1808"/>
                    <a:pt x="13094" y="4162"/>
                  </a:cubicBezTo>
                  <a:cubicBezTo>
                    <a:pt x="12178" y="6516"/>
                    <a:pt x="10714" y="9839"/>
                    <a:pt x="9982" y="12193"/>
                  </a:cubicBezTo>
                  <a:cubicBezTo>
                    <a:pt x="9250" y="14547"/>
                    <a:pt x="9250" y="15932"/>
                    <a:pt x="10165" y="16901"/>
                  </a:cubicBezTo>
                  <a:cubicBezTo>
                    <a:pt x="11080" y="17870"/>
                    <a:pt x="12911" y="18424"/>
                    <a:pt x="14924" y="18562"/>
                  </a:cubicBezTo>
                  <a:cubicBezTo>
                    <a:pt x="16938" y="18701"/>
                    <a:pt x="19134" y="18424"/>
                    <a:pt x="21331" y="181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7" name="Line"/>
            <p:cNvSpPr/>
            <p:nvPr/>
          </p:nvSpPr>
          <p:spPr>
            <a:xfrm>
              <a:off x="10312400" y="7214091"/>
              <a:ext cx="79713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7" h="21600" fill="norm" stroke="1" extrusionOk="0">
                  <a:moveTo>
                    <a:pt x="8308" y="0"/>
                  </a:moveTo>
                  <a:cubicBezTo>
                    <a:pt x="7754" y="831"/>
                    <a:pt x="7200" y="1662"/>
                    <a:pt x="9415" y="2977"/>
                  </a:cubicBezTo>
                  <a:cubicBezTo>
                    <a:pt x="11631" y="4292"/>
                    <a:pt x="16615" y="6092"/>
                    <a:pt x="19108" y="8238"/>
                  </a:cubicBezTo>
                  <a:cubicBezTo>
                    <a:pt x="21600" y="10385"/>
                    <a:pt x="21600" y="12877"/>
                    <a:pt x="18000" y="15162"/>
                  </a:cubicBezTo>
                  <a:cubicBezTo>
                    <a:pt x="14400" y="17446"/>
                    <a:pt x="7200" y="1952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8" name="Line"/>
            <p:cNvSpPr/>
            <p:nvPr/>
          </p:nvSpPr>
          <p:spPr>
            <a:xfrm>
              <a:off x="10496550" y="7442691"/>
              <a:ext cx="127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9" name="Line"/>
            <p:cNvSpPr/>
            <p:nvPr/>
          </p:nvSpPr>
          <p:spPr>
            <a:xfrm>
              <a:off x="10675200" y="7180487"/>
              <a:ext cx="244174" cy="5264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6" h="21317" fill="norm" stroke="1" extrusionOk="0">
                  <a:moveTo>
                    <a:pt x="3770" y="11904"/>
                  </a:moveTo>
                  <a:cubicBezTo>
                    <a:pt x="2855" y="14304"/>
                    <a:pt x="1940" y="16704"/>
                    <a:pt x="1299" y="18375"/>
                  </a:cubicBezTo>
                  <a:cubicBezTo>
                    <a:pt x="658" y="20047"/>
                    <a:pt x="292" y="20990"/>
                    <a:pt x="109" y="21247"/>
                  </a:cubicBezTo>
                  <a:cubicBezTo>
                    <a:pt x="-74" y="21504"/>
                    <a:pt x="-74" y="21075"/>
                    <a:pt x="475" y="19704"/>
                  </a:cubicBezTo>
                  <a:cubicBezTo>
                    <a:pt x="1024" y="18333"/>
                    <a:pt x="2123" y="16018"/>
                    <a:pt x="3587" y="13275"/>
                  </a:cubicBezTo>
                  <a:cubicBezTo>
                    <a:pt x="5051" y="10533"/>
                    <a:pt x="6882" y="7361"/>
                    <a:pt x="8804" y="5090"/>
                  </a:cubicBezTo>
                  <a:cubicBezTo>
                    <a:pt x="10726" y="2818"/>
                    <a:pt x="12740" y="1447"/>
                    <a:pt x="14295" y="718"/>
                  </a:cubicBezTo>
                  <a:cubicBezTo>
                    <a:pt x="15851" y="-10"/>
                    <a:pt x="16950" y="-96"/>
                    <a:pt x="17957" y="75"/>
                  </a:cubicBezTo>
                  <a:cubicBezTo>
                    <a:pt x="18963" y="247"/>
                    <a:pt x="19879" y="675"/>
                    <a:pt x="20519" y="1618"/>
                  </a:cubicBezTo>
                  <a:cubicBezTo>
                    <a:pt x="21160" y="2561"/>
                    <a:pt x="21526" y="4018"/>
                    <a:pt x="20336" y="5304"/>
                  </a:cubicBezTo>
                  <a:cubicBezTo>
                    <a:pt x="19146" y="6590"/>
                    <a:pt x="16401" y="7704"/>
                    <a:pt x="14112" y="8390"/>
                  </a:cubicBezTo>
                  <a:cubicBezTo>
                    <a:pt x="11824" y="9075"/>
                    <a:pt x="9994" y="9333"/>
                    <a:pt x="8529" y="9504"/>
                  </a:cubicBezTo>
                  <a:cubicBezTo>
                    <a:pt x="7065" y="9675"/>
                    <a:pt x="5967" y="9761"/>
                    <a:pt x="5601" y="9761"/>
                  </a:cubicBezTo>
                  <a:cubicBezTo>
                    <a:pt x="5234" y="9761"/>
                    <a:pt x="5601" y="9675"/>
                    <a:pt x="5967" y="95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0" name="Line"/>
            <p:cNvSpPr/>
            <p:nvPr/>
          </p:nvSpPr>
          <p:spPr>
            <a:xfrm>
              <a:off x="10909299" y="7429991"/>
              <a:ext cx="3810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1" name="Line"/>
            <p:cNvSpPr/>
            <p:nvPr/>
          </p:nvSpPr>
          <p:spPr>
            <a:xfrm>
              <a:off x="10929294" y="7449041"/>
              <a:ext cx="100656" cy="177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9" h="21352" fill="norm" stroke="1" extrusionOk="0">
                  <a:moveTo>
                    <a:pt x="21399" y="0"/>
                  </a:moveTo>
                  <a:cubicBezTo>
                    <a:pt x="18699" y="2287"/>
                    <a:pt x="15999" y="4574"/>
                    <a:pt x="12849" y="7624"/>
                  </a:cubicBezTo>
                  <a:cubicBezTo>
                    <a:pt x="9699" y="10673"/>
                    <a:pt x="6099" y="14485"/>
                    <a:pt x="3624" y="17026"/>
                  </a:cubicBezTo>
                  <a:cubicBezTo>
                    <a:pt x="1149" y="19567"/>
                    <a:pt x="-201" y="20838"/>
                    <a:pt x="24" y="21219"/>
                  </a:cubicBezTo>
                  <a:cubicBezTo>
                    <a:pt x="249" y="21600"/>
                    <a:pt x="2049" y="21092"/>
                    <a:pt x="3849" y="205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2" name="Line"/>
            <p:cNvSpPr/>
            <p:nvPr/>
          </p:nvSpPr>
          <p:spPr>
            <a:xfrm>
              <a:off x="11132495" y="7285643"/>
              <a:ext cx="145105" cy="2967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0" h="21477" fill="norm" stroke="1" extrusionOk="0">
                  <a:moveTo>
                    <a:pt x="21460" y="796"/>
                  </a:moveTo>
                  <a:cubicBezTo>
                    <a:pt x="20208" y="337"/>
                    <a:pt x="18956" y="-123"/>
                    <a:pt x="17547" y="30"/>
                  </a:cubicBezTo>
                  <a:cubicBezTo>
                    <a:pt x="16138" y="183"/>
                    <a:pt x="14573" y="949"/>
                    <a:pt x="11912" y="3324"/>
                  </a:cubicBezTo>
                  <a:cubicBezTo>
                    <a:pt x="9251" y="5698"/>
                    <a:pt x="5495" y="9681"/>
                    <a:pt x="3147" y="12745"/>
                  </a:cubicBezTo>
                  <a:cubicBezTo>
                    <a:pt x="799" y="15809"/>
                    <a:pt x="-140" y="17954"/>
                    <a:pt x="17" y="19256"/>
                  </a:cubicBezTo>
                  <a:cubicBezTo>
                    <a:pt x="173" y="20558"/>
                    <a:pt x="1425" y="21017"/>
                    <a:pt x="2677" y="214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3" name="Line"/>
            <p:cNvSpPr/>
            <p:nvPr/>
          </p:nvSpPr>
          <p:spPr>
            <a:xfrm>
              <a:off x="11233149" y="7410941"/>
              <a:ext cx="140271" cy="3554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4" h="21465" fill="norm" stroke="1" extrusionOk="0">
                  <a:moveTo>
                    <a:pt x="8704" y="0"/>
                  </a:moveTo>
                  <a:cubicBezTo>
                    <a:pt x="7093" y="1278"/>
                    <a:pt x="5481" y="2556"/>
                    <a:pt x="4513" y="3579"/>
                  </a:cubicBezTo>
                  <a:cubicBezTo>
                    <a:pt x="3546" y="4601"/>
                    <a:pt x="3224" y="5368"/>
                    <a:pt x="3869" y="5624"/>
                  </a:cubicBezTo>
                  <a:cubicBezTo>
                    <a:pt x="4513" y="5879"/>
                    <a:pt x="6125" y="5624"/>
                    <a:pt x="8704" y="4857"/>
                  </a:cubicBezTo>
                  <a:cubicBezTo>
                    <a:pt x="11284" y="4090"/>
                    <a:pt x="14830" y="2812"/>
                    <a:pt x="17248" y="1853"/>
                  </a:cubicBezTo>
                  <a:cubicBezTo>
                    <a:pt x="19666" y="895"/>
                    <a:pt x="20955" y="256"/>
                    <a:pt x="21278" y="383"/>
                  </a:cubicBezTo>
                  <a:cubicBezTo>
                    <a:pt x="21600" y="511"/>
                    <a:pt x="20955" y="1406"/>
                    <a:pt x="20472" y="3770"/>
                  </a:cubicBezTo>
                  <a:cubicBezTo>
                    <a:pt x="19988" y="6135"/>
                    <a:pt x="19666" y="9969"/>
                    <a:pt x="18699" y="13101"/>
                  </a:cubicBezTo>
                  <a:cubicBezTo>
                    <a:pt x="17731" y="16232"/>
                    <a:pt x="16119" y="18660"/>
                    <a:pt x="14346" y="20002"/>
                  </a:cubicBezTo>
                  <a:cubicBezTo>
                    <a:pt x="12573" y="21344"/>
                    <a:pt x="10639" y="21600"/>
                    <a:pt x="8382" y="21408"/>
                  </a:cubicBezTo>
                  <a:cubicBezTo>
                    <a:pt x="6125" y="21217"/>
                    <a:pt x="3546" y="20578"/>
                    <a:pt x="2096" y="19299"/>
                  </a:cubicBezTo>
                  <a:cubicBezTo>
                    <a:pt x="645" y="18021"/>
                    <a:pt x="322" y="16104"/>
                    <a:pt x="0" y="141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4" name="Line"/>
            <p:cNvSpPr/>
            <p:nvPr/>
          </p:nvSpPr>
          <p:spPr>
            <a:xfrm>
              <a:off x="11417300" y="7296641"/>
              <a:ext cx="95259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2" h="21600" fill="norm" stroke="1" extrusionOk="0">
                  <a:moveTo>
                    <a:pt x="12678" y="0"/>
                  </a:moveTo>
                  <a:cubicBezTo>
                    <a:pt x="15026" y="400"/>
                    <a:pt x="17374" y="800"/>
                    <a:pt x="19017" y="2467"/>
                  </a:cubicBezTo>
                  <a:cubicBezTo>
                    <a:pt x="20661" y="4133"/>
                    <a:pt x="21600" y="7067"/>
                    <a:pt x="20896" y="9733"/>
                  </a:cubicBezTo>
                  <a:cubicBezTo>
                    <a:pt x="20191" y="12400"/>
                    <a:pt x="17843" y="14800"/>
                    <a:pt x="14087" y="16733"/>
                  </a:cubicBezTo>
                  <a:cubicBezTo>
                    <a:pt x="10330" y="18667"/>
                    <a:pt x="5165" y="2013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5" name="Line"/>
            <p:cNvSpPr/>
            <p:nvPr/>
          </p:nvSpPr>
          <p:spPr>
            <a:xfrm>
              <a:off x="0" y="2053872"/>
              <a:ext cx="711200" cy="4321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02" fill="norm" stroke="1" extrusionOk="0">
                  <a:moveTo>
                    <a:pt x="771" y="14148"/>
                  </a:moveTo>
                  <a:cubicBezTo>
                    <a:pt x="386" y="13942"/>
                    <a:pt x="0" y="13735"/>
                    <a:pt x="0" y="13735"/>
                  </a:cubicBezTo>
                  <a:cubicBezTo>
                    <a:pt x="0" y="13735"/>
                    <a:pt x="386" y="13942"/>
                    <a:pt x="1221" y="15130"/>
                  </a:cubicBezTo>
                  <a:cubicBezTo>
                    <a:pt x="2057" y="16319"/>
                    <a:pt x="3343" y="18489"/>
                    <a:pt x="4339" y="19781"/>
                  </a:cubicBezTo>
                  <a:cubicBezTo>
                    <a:pt x="5336" y="21073"/>
                    <a:pt x="6043" y="21486"/>
                    <a:pt x="6879" y="20711"/>
                  </a:cubicBezTo>
                  <a:cubicBezTo>
                    <a:pt x="7714" y="19936"/>
                    <a:pt x="8679" y="17972"/>
                    <a:pt x="9868" y="15595"/>
                  </a:cubicBezTo>
                  <a:cubicBezTo>
                    <a:pt x="11057" y="13218"/>
                    <a:pt x="12471" y="10428"/>
                    <a:pt x="14014" y="7999"/>
                  </a:cubicBezTo>
                  <a:cubicBezTo>
                    <a:pt x="15557" y="5570"/>
                    <a:pt x="17229" y="3503"/>
                    <a:pt x="18386" y="2160"/>
                  </a:cubicBezTo>
                  <a:cubicBezTo>
                    <a:pt x="19543" y="816"/>
                    <a:pt x="20186" y="196"/>
                    <a:pt x="20636" y="41"/>
                  </a:cubicBezTo>
                  <a:cubicBezTo>
                    <a:pt x="21086" y="-114"/>
                    <a:pt x="21343" y="196"/>
                    <a:pt x="21600" y="5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6" name="Line"/>
            <p:cNvSpPr/>
            <p:nvPr/>
          </p:nvSpPr>
          <p:spPr>
            <a:xfrm>
              <a:off x="82550" y="4407391"/>
              <a:ext cx="571500" cy="3901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7" fill="norm" stroke="1" extrusionOk="0">
                  <a:moveTo>
                    <a:pt x="1440" y="13239"/>
                  </a:moveTo>
                  <a:cubicBezTo>
                    <a:pt x="1120" y="12890"/>
                    <a:pt x="800" y="12542"/>
                    <a:pt x="520" y="12600"/>
                  </a:cubicBezTo>
                  <a:cubicBezTo>
                    <a:pt x="240" y="12658"/>
                    <a:pt x="0" y="13123"/>
                    <a:pt x="0" y="13587"/>
                  </a:cubicBezTo>
                  <a:cubicBezTo>
                    <a:pt x="0" y="14052"/>
                    <a:pt x="240" y="14516"/>
                    <a:pt x="1080" y="15735"/>
                  </a:cubicBezTo>
                  <a:cubicBezTo>
                    <a:pt x="1920" y="16955"/>
                    <a:pt x="3360" y="18929"/>
                    <a:pt x="4480" y="20090"/>
                  </a:cubicBezTo>
                  <a:cubicBezTo>
                    <a:pt x="5600" y="21252"/>
                    <a:pt x="6400" y="21600"/>
                    <a:pt x="7200" y="21310"/>
                  </a:cubicBezTo>
                  <a:cubicBezTo>
                    <a:pt x="8000" y="21019"/>
                    <a:pt x="8800" y="20090"/>
                    <a:pt x="9800" y="18116"/>
                  </a:cubicBezTo>
                  <a:cubicBezTo>
                    <a:pt x="10800" y="16142"/>
                    <a:pt x="12000" y="13123"/>
                    <a:pt x="13480" y="10045"/>
                  </a:cubicBezTo>
                  <a:cubicBezTo>
                    <a:pt x="14960" y="6968"/>
                    <a:pt x="16720" y="3832"/>
                    <a:pt x="18120" y="2148"/>
                  </a:cubicBezTo>
                  <a:cubicBezTo>
                    <a:pt x="19520" y="465"/>
                    <a:pt x="20560" y="23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97" name="Drawing"/>
          <p:cNvGrpSpPr/>
          <p:nvPr/>
        </p:nvGrpSpPr>
        <p:grpSpPr>
          <a:xfrm>
            <a:off x="88392" y="1347917"/>
            <a:ext cx="12433373" cy="5103683"/>
            <a:chOff x="0" y="0"/>
            <a:chExt cx="12433373" cy="5103682"/>
          </a:xfrm>
        </p:grpSpPr>
        <p:sp>
          <p:nvSpPr>
            <p:cNvPr id="1793" name="Line"/>
            <p:cNvSpPr/>
            <p:nvPr/>
          </p:nvSpPr>
          <p:spPr>
            <a:xfrm>
              <a:off x="1353852" y="551095"/>
              <a:ext cx="221456" cy="4102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3" h="21470" fill="norm" stroke="1" extrusionOk="0">
                  <a:moveTo>
                    <a:pt x="21523" y="313"/>
                  </a:moveTo>
                  <a:cubicBezTo>
                    <a:pt x="19054" y="92"/>
                    <a:pt x="16586" y="-130"/>
                    <a:pt x="14014" y="92"/>
                  </a:cubicBezTo>
                  <a:cubicBezTo>
                    <a:pt x="11443" y="313"/>
                    <a:pt x="8769" y="978"/>
                    <a:pt x="7020" y="2141"/>
                  </a:cubicBezTo>
                  <a:cubicBezTo>
                    <a:pt x="5272" y="3304"/>
                    <a:pt x="4449" y="4965"/>
                    <a:pt x="3626" y="7568"/>
                  </a:cubicBezTo>
                  <a:cubicBezTo>
                    <a:pt x="2803" y="10172"/>
                    <a:pt x="1980" y="13716"/>
                    <a:pt x="1363" y="15876"/>
                  </a:cubicBezTo>
                  <a:cubicBezTo>
                    <a:pt x="746" y="18036"/>
                    <a:pt x="334" y="18812"/>
                    <a:pt x="129" y="19476"/>
                  </a:cubicBezTo>
                  <a:cubicBezTo>
                    <a:pt x="-77" y="20141"/>
                    <a:pt x="-77" y="20695"/>
                    <a:pt x="437" y="21027"/>
                  </a:cubicBezTo>
                  <a:cubicBezTo>
                    <a:pt x="952" y="21359"/>
                    <a:pt x="1980" y="21470"/>
                    <a:pt x="4963" y="21470"/>
                  </a:cubicBezTo>
                  <a:cubicBezTo>
                    <a:pt x="7946" y="21470"/>
                    <a:pt x="12883" y="21359"/>
                    <a:pt x="15763" y="21138"/>
                  </a:cubicBezTo>
                  <a:cubicBezTo>
                    <a:pt x="18643" y="20916"/>
                    <a:pt x="19466" y="20584"/>
                    <a:pt x="20289" y="202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4" name="Line"/>
            <p:cNvSpPr/>
            <p:nvPr/>
          </p:nvSpPr>
          <p:spPr>
            <a:xfrm>
              <a:off x="1365758" y="779332"/>
              <a:ext cx="17145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5" name="Line"/>
            <p:cNvSpPr/>
            <p:nvPr/>
          </p:nvSpPr>
          <p:spPr>
            <a:xfrm>
              <a:off x="1687987" y="517759"/>
              <a:ext cx="274672" cy="4575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6" h="21518" fill="norm" stroke="1" extrusionOk="0">
                  <a:moveTo>
                    <a:pt x="21396" y="356"/>
                  </a:moveTo>
                  <a:cubicBezTo>
                    <a:pt x="19747" y="157"/>
                    <a:pt x="18098" y="-42"/>
                    <a:pt x="15872" y="8"/>
                  </a:cubicBezTo>
                  <a:cubicBezTo>
                    <a:pt x="13646" y="58"/>
                    <a:pt x="10843" y="356"/>
                    <a:pt x="9112" y="705"/>
                  </a:cubicBezTo>
                  <a:cubicBezTo>
                    <a:pt x="7381" y="1053"/>
                    <a:pt x="6721" y="1451"/>
                    <a:pt x="6309" y="2496"/>
                  </a:cubicBezTo>
                  <a:cubicBezTo>
                    <a:pt x="5897" y="3541"/>
                    <a:pt x="5732" y="5234"/>
                    <a:pt x="5072" y="7672"/>
                  </a:cubicBezTo>
                  <a:cubicBezTo>
                    <a:pt x="4413" y="10111"/>
                    <a:pt x="3259" y="13296"/>
                    <a:pt x="2352" y="15436"/>
                  </a:cubicBezTo>
                  <a:cubicBezTo>
                    <a:pt x="1445" y="17576"/>
                    <a:pt x="785" y="18671"/>
                    <a:pt x="373" y="19517"/>
                  </a:cubicBezTo>
                  <a:cubicBezTo>
                    <a:pt x="-39" y="20364"/>
                    <a:pt x="-204" y="20961"/>
                    <a:pt x="373" y="21259"/>
                  </a:cubicBezTo>
                  <a:cubicBezTo>
                    <a:pt x="950" y="21558"/>
                    <a:pt x="2269" y="21558"/>
                    <a:pt x="3753" y="21458"/>
                  </a:cubicBezTo>
                  <a:cubicBezTo>
                    <a:pt x="5237" y="21359"/>
                    <a:pt x="6886" y="21160"/>
                    <a:pt x="8535" y="209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6" name="Line"/>
            <p:cNvSpPr/>
            <p:nvPr/>
          </p:nvSpPr>
          <p:spPr>
            <a:xfrm>
              <a:off x="1982653" y="599277"/>
              <a:ext cx="151455" cy="3642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6" h="21483" fill="norm" stroke="1" extrusionOk="0">
                  <a:moveTo>
                    <a:pt x="21466" y="1256"/>
                  </a:moveTo>
                  <a:cubicBezTo>
                    <a:pt x="20566" y="757"/>
                    <a:pt x="19666" y="258"/>
                    <a:pt x="18466" y="70"/>
                  </a:cubicBezTo>
                  <a:cubicBezTo>
                    <a:pt x="17266" y="-117"/>
                    <a:pt x="15766" y="8"/>
                    <a:pt x="13066" y="1194"/>
                  </a:cubicBezTo>
                  <a:cubicBezTo>
                    <a:pt x="10366" y="2380"/>
                    <a:pt x="6466" y="4628"/>
                    <a:pt x="3916" y="7312"/>
                  </a:cubicBezTo>
                  <a:cubicBezTo>
                    <a:pt x="1366" y="9996"/>
                    <a:pt x="166" y="13118"/>
                    <a:pt x="16" y="15303"/>
                  </a:cubicBezTo>
                  <a:cubicBezTo>
                    <a:pt x="-134" y="17488"/>
                    <a:pt x="766" y="18736"/>
                    <a:pt x="2866" y="19610"/>
                  </a:cubicBezTo>
                  <a:cubicBezTo>
                    <a:pt x="4966" y="20484"/>
                    <a:pt x="8266" y="20984"/>
                    <a:pt x="11566" y="214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7" name="Line"/>
            <p:cNvSpPr/>
            <p:nvPr/>
          </p:nvSpPr>
          <p:spPr>
            <a:xfrm>
              <a:off x="2216658" y="645982"/>
              <a:ext cx="190501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080" y="3537"/>
                    <a:pt x="8160" y="7074"/>
                    <a:pt x="11760" y="10358"/>
                  </a:cubicBezTo>
                  <a:cubicBezTo>
                    <a:pt x="15360" y="13642"/>
                    <a:pt x="18480" y="16674"/>
                    <a:pt x="20040" y="18505"/>
                  </a:cubicBezTo>
                  <a:cubicBezTo>
                    <a:pt x="21600" y="20337"/>
                    <a:pt x="21600" y="2096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8" name="Line"/>
            <p:cNvSpPr/>
            <p:nvPr/>
          </p:nvSpPr>
          <p:spPr>
            <a:xfrm>
              <a:off x="2248408" y="626932"/>
              <a:ext cx="177801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029" y="1463"/>
                    <a:pt x="16457" y="2925"/>
                    <a:pt x="13757" y="5119"/>
                  </a:cubicBezTo>
                  <a:cubicBezTo>
                    <a:pt x="11057" y="7312"/>
                    <a:pt x="8229" y="10238"/>
                    <a:pt x="5914" y="13106"/>
                  </a:cubicBezTo>
                  <a:cubicBezTo>
                    <a:pt x="3600" y="15975"/>
                    <a:pt x="1800" y="1878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9" name="Line"/>
            <p:cNvSpPr/>
            <p:nvPr/>
          </p:nvSpPr>
          <p:spPr>
            <a:xfrm>
              <a:off x="2477007" y="861882"/>
              <a:ext cx="3175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4800"/>
                    <a:pt x="7200" y="9600"/>
                    <a:pt x="3600" y="13200"/>
                  </a:cubicBezTo>
                  <a:cubicBezTo>
                    <a:pt x="0" y="16800"/>
                    <a:pt x="0" y="19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0" name="Line"/>
            <p:cNvSpPr/>
            <p:nvPr/>
          </p:nvSpPr>
          <p:spPr>
            <a:xfrm>
              <a:off x="2591308" y="842832"/>
              <a:ext cx="2032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1" name="Line"/>
            <p:cNvSpPr/>
            <p:nvPr/>
          </p:nvSpPr>
          <p:spPr>
            <a:xfrm>
              <a:off x="2705607" y="779332"/>
              <a:ext cx="19051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2" name="Line"/>
            <p:cNvSpPr/>
            <p:nvPr/>
          </p:nvSpPr>
          <p:spPr>
            <a:xfrm>
              <a:off x="2921508" y="658682"/>
              <a:ext cx="152401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900" y="4650"/>
                    <a:pt x="7800" y="9300"/>
                    <a:pt x="11400" y="12900"/>
                  </a:cubicBezTo>
                  <a:cubicBezTo>
                    <a:pt x="15000" y="16500"/>
                    <a:pt x="18300" y="1905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3" name="Line"/>
            <p:cNvSpPr/>
            <p:nvPr/>
          </p:nvSpPr>
          <p:spPr>
            <a:xfrm>
              <a:off x="2953258" y="633282"/>
              <a:ext cx="171451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933" y="884"/>
                    <a:pt x="16267" y="1768"/>
                    <a:pt x="13333" y="4105"/>
                  </a:cubicBezTo>
                  <a:cubicBezTo>
                    <a:pt x="10400" y="6442"/>
                    <a:pt x="7200" y="10232"/>
                    <a:pt x="4933" y="13389"/>
                  </a:cubicBezTo>
                  <a:cubicBezTo>
                    <a:pt x="2667" y="16547"/>
                    <a:pt x="1333" y="1907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4" name="Line"/>
            <p:cNvSpPr/>
            <p:nvPr/>
          </p:nvSpPr>
          <p:spPr>
            <a:xfrm>
              <a:off x="3112008" y="875525"/>
              <a:ext cx="120651" cy="1378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8" fill="norm" stroke="1" extrusionOk="0">
                  <a:moveTo>
                    <a:pt x="0" y="2799"/>
                  </a:moveTo>
                  <a:cubicBezTo>
                    <a:pt x="2274" y="1490"/>
                    <a:pt x="4547" y="181"/>
                    <a:pt x="6442" y="18"/>
                  </a:cubicBezTo>
                  <a:cubicBezTo>
                    <a:pt x="8337" y="-146"/>
                    <a:pt x="9853" y="836"/>
                    <a:pt x="10800" y="2145"/>
                  </a:cubicBezTo>
                  <a:cubicBezTo>
                    <a:pt x="11747" y="3454"/>
                    <a:pt x="12126" y="5090"/>
                    <a:pt x="11747" y="7381"/>
                  </a:cubicBezTo>
                  <a:cubicBezTo>
                    <a:pt x="11368" y="9672"/>
                    <a:pt x="10232" y="12618"/>
                    <a:pt x="9095" y="14745"/>
                  </a:cubicBezTo>
                  <a:cubicBezTo>
                    <a:pt x="7958" y="16872"/>
                    <a:pt x="6821" y="18181"/>
                    <a:pt x="7011" y="19327"/>
                  </a:cubicBezTo>
                  <a:cubicBezTo>
                    <a:pt x="7200" y="20472"/>
                    <a:pt x="8716" y="21454"/>
                    <a:pt x="11368" y="21290"/>
                  </a:cubicBezTo>
                  <a:cubicBezTo>
                    <a:pt x="14021" y="21127"/>
                    <a:pt x="17811" y="19818"/>
                    <a:pt x="21600" y="185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5" name="Line"/>
            <p:cNvSpPr/>
            <p:nvPr/>
          </p:nvSpPr>
          <p:spPr>
            <a:xfrm>
              <a:off x="3315208" y="626932"/>
              <a:ext cx="81659" cy="41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25" h="21600" fill="norm" stroke="1" extrusionOk="0">
                  <a:moveTo>
                    <a:pt x="4741" y="0"/>
                  </a:moveTo>
                  <a:cubicBezTo>
                    <a:pt x="11063" y="3102"/>
                    <a:pt x="17385" y="6203"/>
                    <a:pt x="19493" y="9249"/>
                  </a:cubicBezTo>
                  <a:cubicBezTo>
                    <a:pt x="21600" y="12295"/>
                    <a:pt x="19493" y="15286"/>
                    <a:pt x="15541" y="17335"/>
                  </a:cubicBezTo>
                  <a:cubicBezTo>
                    <a:pt x="11590" y="19385"/>
                    <a:pt x="5795" y="2049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6" name="Line"/>
            <p:cNvSpPr/>
            <p:nvPr/>
          </p:nvSpPr>
          <p:spPr>
            <a:xfrm>
              <a:off x="3410458" y="437490"/>
              <a:ext cx="88901" cy="1444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9" fill="norm" stroke="1" extrusionOk="0">
                  <a:moveTo>
                    <a:pt x="0" y="3600"/>
                  </a:moveTo>
                  <a:cubicBezTo>
                    <a:pt x="1543" y="2347"/>
                    <a:pt x="3086" y="1095"/>
                    <a:pt x="5143" y="469"/>
                  </a:cubicBezTo>
                  <a:cubicBezTo>
                    <a:pt x="7200" y="-157"/>
                    <a:pt x="9771" y="-157"/>
                    <a:pt x="12086" y="469"/>
                  </a:cubicBezTo>
                  <a:cubicBezTo>
                    <a:pt x="14400" y="1095"/>
                    <a:pt x="16457" y="2347"/>
                    <a:pt x="15686" y="5165"/>
                  </a:cubicBezTo>
                  <a:cubicBezTo>
                    <a:pt x="14914" y="7982"/>
                    <a:pt x="11314" y="12365"/>
                    <a:pt x="8743" y="15339"/>
                  </a:cubicBezTo>
                  <a:cubicBezTo>
                    <a:pt x="6171" y="18313"/>
                    <a:pt x="4629" y="19878"/>
                    <a:pt x="5657" y="20660"/>
                  </a:cubicBezTo>
                  <a:cubicBezTo>
                    <a:pt x="6686" y="21443"/>
                    <a:pt x="10286" y="21443"/>
                    <a:pt x="13371" y="21286"/>
                  </a:cubicBezTo>
                  <a:cubicBezTo>
                    <a:pt x="16457" y="21130"/>
                    <a:pt x="19029" y="20817"/>
                    <a:pt x="21600" y="205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7" name="Line"/>
            <p:cNvSpPr/>
            <p:nvPr/>
          </p:nvSpPr>
          <p:spPr>
            <a:xfrm>
              <a:off x="3512058" y="389353"/>
              <a:ext cx="236170" cy="7421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8" h="21515" fill="norm" stroke="1" extrusionOk="0">
                  <a:moveTo>
                    <a:pt x="8100" y="1548"/>
                  </a:moveTo>
                  <a:cubicBezTo>
                    <a:pt x="9643" y="1180"/>
                    <a:pt x="11186" y="812"/>
                    <a:pt x="12729" y="567"/>
                  </a:cubicBezTo>
                  <a:cubicBezTo>
                    <a:pt x="14271" y="321"/>
                    <a:pt x="15814" y="198"/>
                    <a:pt x="17068" y="106"/>
                  </a:cubicBezTo>
                  <a:cubicBezTo>
                    <a:pt x="18321" y="14"/>
                    <a:pt x="19286" y="-47"/>
                    <a:pt x="20057" y="45"/>
                  </a:cubicBezTo>
                  <a:cubicBezTo>
                    <a:pt x="20829" y="137"/>
                    <a:pt x="21407" y="383"/>
                    <a:pt x="21504" y="935"/>
                  </a:cubicBezTo>
                  <a:cubicBezTo>
                    <a:pt x="21600" y="1487"/>
                    <a:pt x="21214" y="2346"/>
                    <a:pt x="20539" y="3880"/>
                  </a:cubicBezTo>
                  <a:cubicBezTo>
                    <a:pt x="19864" y="5414"/>
                    <a:pt x="18900" y="7623"/>
                    <a:pt x="18225" y="9802"/>
                  </a:cubicBezTo>
                  <a:cubicBezTo>
                    <a:pt x="17550" y="11980"/>
                    <a:pt x="17164" y="14128"/>
                    <a:pt x="17261" y="15723"/>
                  </a:cubicBezTo>
                  <a:cubicBezTo>
                    <a:pt x="17357" y="17319"/>
                    <a:pt x="17936" y="18362"/>
                    <a:pt x="18321" y="19068"/>
                  </a:cubicBezTo>
                  <a:cubicBezTo>
                    <a:pt x="18707" y="19773"/>
                    <a:pt x="18900" y="20142"/>
                    <a:pt x="18804" y="20479"/>
                  </a:cubicBezTo>
                  <a:cubicBezTo>
                    <a:pt x="18707" y="20817"/>
                    <a:pt x="18321" y="21123"/>
                    <a:pt x="16489" y="21308"/>
                  </a:cubicBezTo>
                  <a:cubicBezTo>
                    <a:pt x="14657" y="21492"/>
                    <a:pt x="11379" y="21553"/>
                    <a:pt x="8389" y="21492"/>
                  </a:cubicBezTo>
                  <a:cubicBezTo>
                    <a:pt x="5400" y="21430"/>
                    <a:pt x="2700" y="21246"/>
                    <a:pt x="0" y="210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8" name="Line"/>
            <p:cNvSpPr/>
            <p:nvPr/>
          </p:nvSpPr>
          <p:spPr>
            <a:xfrm>
              <a:off x="4255008" y="715832"/>
              <a:ext cx="3810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960" y="17280"/>
                    <a:pt x="7920" y="12960"/>
                    <a:pt x="11520" y="9360"/>
                  </a:cubicBezTo>
                  <a:cubicBezTo>
                    <a:pt x="15120" y="5760"/>
                    <a:pt x="18360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9" name="Line"/>
            <p:cNvSpPr/>
            <p:nvPr/>
          </p:nvSpPr>
          <p:spPr>
            <a:xfrm>
              <a:off x="4191508" y="868232"/>
              <a:ext cx="33655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68" y="16800"/>
                    <a:pt x="7336" y="12000"/>
                    <a:pt x="10936" y="8400"/>
                  </a:cubicBezTo>
                  <a:cubicBezTo>
                    <a:pt x="14536" y="4800"/>
                    <a:pt x="18068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0" name="Line"/>
            <p:cNvSpPr/>
            <p:nvPr/>
          </p:nvSpPr>
          <p:spPr>
            <a:xfrm>
              <a:off x="4134358" y="398332"/>
              <a:ext cx="215900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3467"/>
                    <a:pt x="7200" y="6933"/>
                    <a:pt x="10800" y="10533"/>
                  </a:cubicBezTo>
                  <a:cubicBezTo>
                    <a:pt x="14400" y="14133"/>
                    <a:pt x="18000" y="1786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1" name="Line"/>
            <p:cNvSpPr/>
            <p:nvPr/>
          </p:nvSpPr>
          <p:spPr>
            <a:xfrm>
              <a:off x="4185158" y="341182"/>
              <a:ext cx="133350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143" y="3217"/>
                    <a:pt x="12686" y="6434"/>
                    <a:pt x="9086" y="9574"/>
                  </a:cubicBezTo>
                  <a:cubicBezTo>
                    <a:pt x="5486" y="12715"/>
                    <a:pt x="2743" y="15779"/>
                    <a:pt x="1371" y="17770"/>
                  </a:cubicBezTo>
                  <a:cubicBezTo>
                    <a:pt x="0" y="19762"/>
                    <a:pt x="0" y="2068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2" name="Line"/>
            <p:cNvSpPr/>
            <p:nvPr/>
          </p:nvSpPr>
          <p:spPr>
            <a:xfrm>
              <a:off x="4369308" y="506282"/>
              <a:ext cx="6350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3" name="Line"/>
            <p:cNvSpPr/>
            <p:nvPr/>
          </p:nvSpPr>
          <p:spPr>
            <a:xfrm>
              <a:off x="4420108" y="455482"/>
              <a:ext cx="1397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4" name="Line"/>
            <p:cNvSpPr/>
            <p:nvPr/>
          </p:nvSpPr>
          <p:spPr>
            <a:xfrm>
              <a:off x="4451858" y="512632"/>
              <a:ext cx="14605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5" name="Line"/>
            <p:cNvSpPr/>
            <p:nvPr/>
          </p:nvSpPr>
          <p:spPr>
            <a:xfrm>
              <a:off x="4648708" y="334832"/>
              <a:ext cx="171450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533" y="3877"/>
                    <a:pt x="9067" y="7754"/>
                    <a:pt x="12667" y="11354"/>
                  </a:cubicBezTo>
                  <a:cubicBezTo>
                    <a:pt x="16267" y="14954"/>
                    <a:pt x="18933" y="1827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6" name="Line"/>
            <p:cNvSpPr/>
            <p:nvPr/>
          </p:nvSpPr>
          <p:spPr>
            <a:xfrm>
              <a:off x="4712208" y="303082"/>
              <a:ext cx="127000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360" y="2451"/>
                    <a:pt x="15120" y="4902"/>
                    <a:pt x="11700" y="7813"/>
                  </a:cubicBezTo>
                  <a:cubicBezTo>
                    <a:pt x="8280" y="10723"/>
                    <a:pt x="4680" y="14094"/>
                    <a:pt x="2700" y="16468"/>
                  </a:cubicBezTo>
                  <a:cubicBezTo>
                    <a:pt x="720" y="18843"/>
                    <a:pt x="360" y="2022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7" name="Line"/>
            <p:cNvSpPr/>
            <p:nvPr/>
          </p:nvSpPr>
          <p:spPr>
            <a:xfrm>
              <a:off x="4890008" y="514002"/>
              <a:ext cx="171450" cy="1341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66" fill="norm" stroke="1" extrusionOk="0">
                  <a:moveTo>
                    <a:pt x="0" y="2776"/>
                  </a:moveTo>
                  <a:cubicBezTo>
                    <a:pt x="1067" y="1779"/>
                    <a:pt x="2133" y="782"/>
                    <a:pt x="3733" y="283"/>
                  </a:cubicBezTo>
                  <a:cubicBezTo>
                    <a:pt x="5333" y="-215"/>
                    <a:pt x="7467" y="-215"/>
                    <a:pt x="8533" y="1613"/>
                  </a:cubicBezTo>
                  <a:cubicBezTo>
                    <a:pt x="9600" y="3440"/>
                    <a:pt x="9600" y="7096"/>
                    <a:pt x="9067" y="9754"/>
                  </a:cubicBezTo>
                  <a:cubicBezTo>
                    <a:pt x="8533" y="12413"/>
                    <a:pt x="7467" y="14074"/>
                    <a:pt x="6533" y="15736"/>
                  </a:cubicBezTo>
                  <a:cubicBezTo>
                    <a:pt x="5600" y="17397"/>
                    <a:pt x="4800" y="19059"/>
                    <a:pt x="5333" y="20056"/>
                  </a:cubicBezTo>
                  <a:cubicBezTo>
                    <a:pt x="5867" y="21053"/>
                    <a:pt x="7733" y="21385"/>
                    <a:pt x="10667" y="20720"/>
                  </a:cubicBezTo>
                  <a:cubicBezTo>
                    <a:pt x="13600" y="20056"/>
                    <a:pt x="17600" y="18394"/>
                    <a:pt x="21600" y="167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8" name="Line"/>
            <p:cNvSpPr/>
            <p:nvPr/>
          </p:nvSpPr>
          <p:spPr>
            <a:xfrm>
              <a:off x="5702808" y="578016"/>
              <a:ext cx="260350" cy="4319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0" fill="norm" stroke="1" extrusionOk="0">
                  <a:moveTo>
                    <a:pt x="21600" y="1165"/>
                  </a:moveTo>
                  <a:cubicBezTo>
                    <a:pt x="19141" y="536"/>
                    <a:pt x="16683" y="-93"/>
                    <a:pt x="14224" y="12"/>
                  </a:cubicBezTo>
                  <a:cubicBezTo>
                    <a:pt x="11766" y="117"/>
                    <a:pt x="9307" y="956"/>
                    <a:pt x="7288" y="2476"/>
                  </a:cubicBezTo>
                  <a:cubicBezTo>
                    <a:pt x="5268" y="3996"/>
                    <a:pt x="3688" y="6198"/>
                    <a:pt x="2546" y="8767"/>
                  </a:cubicBezTo>
                  <a:cubicBezTo>
                    <a:pt x="1405" y="11336"/>
                    <a:pt x="702" y="14272"/>
                    <a:pt x="351" y="16002"/>
                  </a:cubicBezTo>
                  <a:cubicBezTo>
                    <a:pt x="0" y="17732"/>
                    <a:pt x="0" y="18257"/>
                    <a:pt x="0" y="18938"/>
                  </a:cubicBezTo>
                  <a:cubicBezTo>
                    <a:pt x="0" y="19620"/>
                    <a:pt x="0" y="20458"/>
                    <a:pt x="527" y="20930"/>
                  </a:cubicBezTo>
                  <a:cubicBezTo>
                    <a:pt x="1054" y="21402"/>
                    <a:pt x="2107" y="21507"/>
                    <a:pt x="4917" y="21297"/>
                  </a:cubicBezTo>
                  <a:cubicBezTo>
                    <a:pt x="7727" y="21088"/>
                    <a:pt x="12293" y="20563"/>
                    <a:pt x="16859" y="200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9" name="Line"/>
            <p:cNvSpPr/>
            <p:nvPr/>
          </p:nvSpPr>
          <p:spPr>
            <a:xfrm>
              <a:off x="5658357" y="849182"/>
              <a:ext cx="2095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0" name="Line"/>
            <p:cNvSpPr/>
            <p:nvPr/>
          </p:nvSpPr>
          <p:spPr>
            <a:xfrm>
              <a:off x="6103756" y="555871"/>
              <a:ext cx="246753" cy="5282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2" h="21477" fill="norm" stroke="1" extrusionOk="0">
                  <a:moveTo>
                    <a:pt x="21522" y="565"/>
                  </a:moveTo>
                  <a:cubicBezTo>
                    <a:pt x="17830" y="307"/>
                    <a:pt x="14137" y="49"/>
                    <a:pt x="11830" y="6"/>
                  </a:cubicBezTo>
                  <a:cubicBezTo>
                    <a:pt x="9522" y="-37"/>
                    <a:pt x="8599" y="135"/>
                    <a:pt x="8137" y="781"/>
                  </a:cubicBezTo>
                  <a:cubicBezTo>
                    <a:pt x="7676" y="1426"/>
                    <a:pt x="7676" y="2545"/>
                    <a:pt x="7214" y="4481"/>
                  </a:cubicBezTo>
                  <a:cubicBezTo>
                    <a:pt x="6753" y="6417"/>
                    <a:pt x="5830" y="9171"/>
                    <a:pt x="4722" y="11581"/>
                  </a:cubicBezTo>
                  <a:cubicBezTo>
                    <a:pt x="3614" y="13990"/>
                    <a:pt x="2322" y="16055"/>
                    <a:pt x="1491" y="17346"/>
                  </a:cubicBezTo>
                  <a:cubicBezTo>
                    <a:pt x="660" y="18637"/>
                    <a:pt x="291" y="19153"/>
                    <a:pt x="107" y="19670"/>
                  </a:cubicBezTo>
                  <a:cubicBezTo>
                    <a:pt x="-78" y="20186"/>
                    <a:pt x="-78" y="20702"/>
                    <a:pt x="568" y="21047"/>
                  </a:cubicBezTo>
                  <a:cubicBezTo>
                    <a:pt x="1214" y="21391"/>
                    <a:pt x="2507" y="21563"/>
                    <a:pt x="5460" y="21434"/>
                  </a:cubicBezTo>
                  <a:cubicBezTo>
                    <a:pt x="8414" y="21305"/>
                    <a:pt x="13030" y="20875"/>
                    <a:pt x="17645" y="204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1" name="Line"/>
            <p:cNvSpPr/>
            <p:nvPr/>
          </p:nvSpPr>
          <p:spPr>
            <a:xfrm>
              <a:off x="6392878" y="645982"/>
              <a:ext cx="167180" cy="2589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5" h="21480" fill="norm" stroke="1" extrusionOk="0">
                  <a:moveTo>
                    <a:pt x="16465" y="0"/>
                  </a:moveTo>
                  <a:cubicBezTo>
                    <a:pt x="13225" y="4039"/>
                    <a:pt x="9985" y="8078"/>
                    <a:pt x="7285" y="11151"/>
                  </a:cubicBezTo>
                  <a:cubicBezTo>
                    <a:pt x="4585" y="14224"/>
                    <a:pt x="2425" y="16332"/>
                    <a:pt x="1210" y="17912"/>
                  </a:cubicBezTo>
                  <a:cubicBezTo>
                    <a:pt x="-5" y="19493"/>
                    <a:pt x="-275" y="20546"/>
                    <a:pt x="265" y="21073"/>
                  </a:cubicBezTo>
                  <a:cubicBezTo>
                    <a:pt x="805" y="21600"/>
                    <a:pt x="2155" y="21600"/>
                    <a:pt x="5800" y="21161"/>
                  </a:cubicBezTo>
                  <a:cubicBezTo>
                    <a:pt x="9445" y="20722"/>
                    <a:pt x="15385" y="19844"/>
                    <a:pt x="21325" y="189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2" name="Line"/>
            <p:cNvSpPr/>
            <p:nvPr/>
          </p:nvSpPr>
          <p:spPr>
            <a:xfrm>
              <a:off x="6502908" y="811082"/>
              <a:ext cx="44450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457" y="3709"/>
                    <a:pt x="11314" y="7418"/>
                    <a:pt x="7714" y="11018"/>
                  </a:cubicBezTo>
                  <a:cubicBezTo>
                    <a:pt x="4114" y="14618"/>
                    <a:pt x="2057" y="1810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3" name="Line"/>
            <p:cNvSpPr/>
            <p:nvPr/>
          </p:nvSpPr>
          <p:spPr>
            <a:xfrm>
              <a:off x="6693408" y="709482"/>
              <a:ext cx="139700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582" y="3150"/>
                    <a:pt x="9164" y="6300"/>
                    <a:pt x="12764" y="9900"/>
                  </a:cubicBezTo>
                  <a:cubicBezTo>
                    <a:pt x="16364" y="13500"/>
                    <a:pt x="18982" y="1755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4" name="Line"/>
            <p:cNvSpPr/>
            <p:nvPr/>
          </p:nvSpPr>
          <p:spPr>
            <a:xfrm>
              <a:off x="6712458" y="690432"/>
              <a:ext cx="165100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277" y="2439"/>
                    <a:pt x="14954" y="4877"/>
                    <a:pt x="11631" y="7723"/>
                  </a:cubicBezTo>
                  <a:cubicBezTo>
                    <a:pt x="8308" y="10568"/>
                    <a:pt x="4985" y="13819"/>
                    <a:pt x="3046" y="16200"/>
                  </a:cubicBezTo>
                  <a:cubicBezTo>
                    <a:pt x="1108" y="18581"/>
                    <a:pt x="554" y="2009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5" name="Line"/>
            <p:cNvSpPr/>
            <p:nvPr/>
          </p:nvSpPr>
          <p:spPr>
            <a:xfrm>
              <a:off x="6922008" y="957132"/>
              <a:ext cx="31750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6" name="Line"/>
            <p:cNvSpPr/>
            <p:nvPr/>
          </p:nvSpPr>
          <p:spPr>
            <a:xfrm>
              <a:off x="7010908" y="613021"/>
              <a:ext cx="88900" cy="1531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3" fill="norm" stroke="1" extrusionOk="0">
                  <a:moveTo>
                    <a:pt x="0" y="6383"/>
                  </a:moveTo>
                  <a:cubicBezTo>
                    <a:pt x="1029" y="4903"/>
                    <a:pt x="2057" y="3424"/>
                    <a:pt x="4371" y="2240"/>
                  </a:cubicBezTo>
                  <a:cubicBezTo>
                    <a:pt x="6686" y="1057"/>
                    <a:pt x="10286" y="169"/>
                    <a:pt x="13371" y="21"/>
                  </a:cubicBezTo>
                  <a:cubicBezTo>
                    <a:pt x="16457" y="-127"/>
                    <a:pt x="19029" y="465"/>
                    <a:pt x="18257" y="2832"/>
                  </a:cubicBezTo>
                  <a:cubicBezTo>
                    <a:pt x="17486" y="5199"/>
                    <a:pt x="13371" y="9341"/>
                    <a:pt x="10286" y="12005"/>
                  </a:cubicBezTo>
                  <a:cubicBezTo>
                    <a:pt x="7200" y="14668"/>
                    <a:pt x="5143" y="15851"/>
                    <a:pt x="3343" y="17183"/>
                  </a:cubicBezTo>
                  <a:cubicBezTo>
                    <a:pt x="1543" y="18514"/>
                    <a:pt x="0" y="19994"/>
                    <a:pt x="514" y="20733"/>
                  </a:cubicBezTo>
                  <a:cubicBezTo>
                    <a:pt x="1029" y="21473"/>
                    <a:pt x="3600" y="21473"/>
                    <a:pt x="7457" y="21325"/>
                  </a:cubicBezTo>
                  <a:cubicBezTo>
                    <a:pt x="11314" y="21177"/>
                    <a:pt x="16457" y="20881"/>
                    <a:pt x="21600" y="205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7" name="Line"/>
            <p:cNvSpPr/>
            <p:nvPr/>
          </p:nvSpPr>
          <p:spPr>
            <a:xfrm>
              <a:off x="7106158" y="583765"/>
              <a:ext cx="223465" cy="5321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3" h="21548" fill="norm" stroke="1" extrusionOk="0">
                  <a:moveTo>
                    <a:pt x="7947" y="1491"/>
                  </a:moveTo>
                  <a:cubicBezTo>
                    <a:pt x="10596" y="977"/>
                    <a:pt x="13245" y="462"/>
                    <a:pt x="15283" y="205"/>
                  </a:cubicBezTo>
                  <a:cubicBezTo>
                    <a:pt x="17321" y="-52"/>
                    <a:pt x="18747" y="-52"/>
                    <a:pt x="19766" y="119"/>
                  </a:cubicBezTo>
                  <a:cubicBezTo>
                    <a:pt x="20785" y="291"/>
                    <a:pt x="21396" y="634"/>
                    <a:pt x="21498" y="1534"/>
                  </a:cubicBezTo>
                  <a:cubicBezTo>
                    <a:pt x="21600" y="2434"/>
                    <a:pt x="21192" y="3891"/>
                    <a:pt x="19970" y="5991"/>
                  </a:cubicBezTo>
                  <a:cubicBezTo>
                    <a:pt x="18747" y="8091"/>
                    <a:pt x="16709" y="10834"/>
                    <a:pt x="15691" y="12848"/>
                  </a:cubicBezTo>
                  <a:cubicBezTo>
                    <a:pt x="14672" y="14862"/>
                    <a:pt x="14672" y="16148"/>
                    <a:pt x="15181" y="17134"/>
                  </a:cubicBezTo>
                  <a:cubicBezTo>
                    <a:pt x="15691" y="18119"/>
                    <a:pt x="16709" y="18805"/>
                    <a:pt x="15691" y="19362"/>
                  </a:cubicBezTo>
                  <a:cubicBezTo>
                    <a:pt x="14672" y="19919"/>
                    <a:pt x="11615" y="20348"/>
                    <a:pt x="8660" y="20691"/>
                  </a:cubicBezTo>
                  <a:cubicBezTo>
                    <a:pt x="5706" y="21034"/>
                    <a:pt x="2853" y="21291"/>
                    <a:pt x="0" y="215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8" name="Line"/>
            <p:cNvSpPr/>
            <p:nvPr/>
          </p:nvSpPr>
          <p:spPr>
            <a:xfrm>
              <a:off x="7899908" y="893582"/>
              <a:ext cx="203200" cy="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78" fill="norm" stroke="1" extrusionOk="0">
                  <a:moveTo>
                    <a:pt x="0" y="19978"/>
                  </a:moveTo>
                  <a:cubicBezTo>
                    <a:pt x="3375" y="11670"/>
                    <a:pt x="6750" y="3363"/>
                    <a:pt x="10350" y="870"/>
                  </a:cubicBezTo>
                  <a:cubicBezTo>
                    <a:pt x="13950" y="-1622"/>
                    <a:pt x="17775" y="1701"/>
                    <a:pt x="21600" y="50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9" name="Line"/>
            <p:cNvSpPr/>
            <p:nvPr/>
          </p:nvSpPr>
          <p:spPr>
            <a:xfrm>
              <a:off x="7938008" y="1001582"/>
              <a:ext cx="19685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574" y="14400"/>
                    <a:pt x="11148" y="7200"/>
                    <a:pt x="14748" y="3600"/>
                  </a:cubicBezTo>
                  <a:cubicBezTo>
                    <a:pt x="18348" y="0"/>
                    <a:pt x="19974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0" name="Line"/>
            <p:cNvSpPr/>
            <p:nvPr/>
          </p:nvSpPr>
          <p:spPr>
            <a:xfrm>
              <a:off x="8339708" y="728532"/>
              <a:ext cx="182500" cy="2680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6" h="21370" fill="norm" stroke="1" extrusionOk="0">
                  <a:moveTo>
                    <a:pt x="13213" y="0"/>
                  </a:moveTo>
                  <a:cubicBezTo>
                    <a:pt x="10730" y="2362"/>
                    <a:pt x="8247" y="4725"/>
                    <a:pt x="6013" y="7847"/>
                  </a:cubicBezTo>
                  <a:cubicBezTo>
                    <a:pt x="3778" y="10969"/>
                    <a:pt x="1792" y="14850"/>
                    <a:pt x="799" y="17212"/>
                  </a:cubicBezTo>
                  <a:cubicBezTo>
                    <a:pt x="-194" y="19575"/>
                    <a:pt x="-194" y="20419"/>
                    <a:pt x="427" y="20925"/>
                  </a:cubicBezTo>
                  <a:cubicBezTo>
                    <a:pt x="1047" y="21431"/>
                    <a:pt x="2289" y="21600"/>
                    <a:pt x="5889" y="20925"/>
                  </a:cubicBezTo>
                  <a:cubicBezTo>
                    <a:pt x="9489" y="20250"/>
                    <a:pt x="15447" y="18731"/>
                    <a:pt x="21406" y="172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1" name="Line"/>
            <p:cNvSpPr/>
            <p:nvPr/>
          </p:nvSpPr>
          <p:spPr>
            <a:xfrm>
              <a:off x="8420607" y="906332"/>
              <a:ext cx="50801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100" y="3600"/>
                    <a:pt x="12600" y="7200"/>
                    <a:pt x="9000" y="10800"/>
                  </a:cubicBezTo>
                  <a:cubicBezTo>
                    <a:pt x="5400" y="14400"/>
                    <a:pt x="2700" y="18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2" name="Line"/>
            <p:cNvSpPr/>
            <p:nvPr/>
          </p:nvSpPr>
          <p:spPr>
            <a:xfrm>
              <a:off x="8671206" y="724274"/>
              <a:ext cx="202369" cy="3374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0" h="21389" fill="norm" stroke="1" extrusionOk="0">
                  <a:moveTo>
                    <a:pt x="21067" y="2684"/>
                  </a:moveTo>
                  <a:cubicBezTo>
                    <a:pt x="21289" y="1745"/>
                    <a:pt x="21512" y="806"/>
                    <a:pt x="20844" y="337"/>
                  </a:cubicBezTo>
                  <a:cubicBezTo>
                    <a:pt x="20176" y="-133"/>
                    <a:pt x="18617" y="-133"/>
                    <a:pt x="16168" y="471"/>
                  </a:cubicBezTo>
                  <a:cubicBezTo>
                    <a:pt x="13718" y="1074"/>
                    <a:pt x="10378" y="2282"/>
                    <a:pt x="7706" y="4496"/>
                  </a:cubicBezTo>
                  <a:cubicBezTo>
                    <a:pt x="5034" y="6709"/>
                    <a:pt x="3030" y="9929"/>
                    <a:pt x="1805" y="12411"/>
                  </a:cubicBezTo>
                  <a:cubicBezTo>
                    <a:pt x="580" y="14893"/>
                    <a:pt x="135" y="16637"/>
                    <a:pt x="23" y="17845"/>
                  </a:cubicBezTo>
                  <a:cubicBezTo>
                    <a:pt x="-88" y="19052"/>
                    <a:pt x="135" y="19723"/>
                    <a:pt x="1916" y="20260"/>
                  </a:cubicBezTo>
                  <a:cubicBezTo>
                    <a:pt x="3698" y="20796"/>
                    <a:pt x="7038" y="21199"/>
                    <a:pt x="10267" y="21333"/>
                  </a:cubicBezTo>
                  <a:cubicBezTo>
                    <a:pt x="13496" y="21467"/>
                    <a:pt x="16613" y="21333"/>
                    <a:pt x="19731" y="211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3" name="Line"/>
            <p:cNvSpPr/>
            <p:nvPr/>
          </p:nvSpPr>
          <p:spPr>
            <a:xfrm>
              <a:off x="8700008" y="931732"/>
              <a:ext cx="18415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24" y="16800"/>
                    <a:pt x="7448" y="12000"/>
                    <a:pt x="11048" y="8400"/>
                  </a:cubicBezTo>
                  <a:cubicBezTo>
                    <a:pt x="14648" y="4800"/>
                    <a:pt x="18124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4" name="Line"/>
            <p:cNvSpPr/>
            <p:nvPr/>
          </p:nvSpPr>
          <p:spPr>
            <a:xfrm>
              <a:off x="8966708" y="717538"/>
              <a:ext cx="228600" cy="3284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8" fill="norm" stroke="1" extrusionOk="0">
                  <a:moveTo>
                    <a:pt x="21600" y="2796"/>
                  </a:moveTo>
                  <a:cubicBezTo>
                    <a:pt x="21600" y="2103"/>
                    <a:pt x="21600" y="1411"/>
                    <a:pt x="21100" y="857"/>
                  </a:cubicBezTo>
                  <a:cubicBezTo>
                    <a:pt x="20600" y="303"/>
                    <a:pt x="19600" y="-112"/>
                    <a:pt x="17600" y="26"/>
                  </a:cubicBezTo>
                  <a:cubicBezTo>
                    <a:pt x="15600" y="165"/>
                    <a:pt x="12600" y="857"/>
                    <a:pt x="10000" y="2242"/>
                  </a:cubicBezTo>
                  <a:cubicBezTo>
                    <a:pt x="7400" y="3626"/>
                    <a:pt x="5200" y="5703"/>
                    <a:pt x="3600" y="8126"/>
                  </a:cubicBezTo>
                  <a:cubicBezTo>
                    <a:pt x="2000" y="10550"/>
                    <a:pt x="1000" y="13319"/>
                    <a:pt x="500" y="15050"/>
                  </a:cubicBezTo>
                  <a:cubicBezTo>
                    <a:pt x="0" y="16780"/>
                    <a:pt x="0" y="17473"/>
                    <a:pt x="0" y="18165"/>
                  </a:cubicBezTo>
                  <a:cubicBezTo>
                    <a:pt x="0" y="18857"/>
                    <a:pt x="0" y="19550"/>
                    <a:pt x="2000" y="20103"/>
                  </a:cubicBezTo>
                  <a:cubicBezTo>
                    <a:pt x="4000" y="20657"/>
                    <a:pt x="8000" y="21073"/>
                    <a:pt x="12000" y="214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5" name="Line"/>
            <p:cNvSpPr/>
            <p:nvPr/>
          </p:nvSpPr>
          <p:spPr>
            <a:xfrm>
              <a:off x="9246108" y="803004"/>
              <a:ext cx="165100" cy="2493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5" fill="norm" stroke="1" extrusionOk="0">
                  <a:moveTo>
                    <a:pt x="0" y="148"/>
                  </a:moveTo>
                  <a:cubicBezTo>
                    <a:pt x="1662" y="-33"/>
                    <a:pt x="3323" y="-215"/>
                    <a:pt x="5262" y="693"/>
                  </a:cubicBezTo>
                  <a:cubicBezTo>
                    <a:pt x="7200" y="1600"/>
                    <a:pt x="9415" y="3597"/>
                    <a:pt x="12185" y="7227"/>
                  </a:cubicBezTo>
                  <a:cubicBezTo>
                    <a:pt x="14954" y="10857"/>
                    <a:pt x="18277" y="16121"/>
                    <a:pt x="21600" y="213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6" name="Line"/>
            <p:cNvSpPr/>
            <p:nvPr/>
          </p:nvSpPr>
          <p:spPr>
            <a:xfrm>
              <a:off x="9277858" y="766632"/>
              <a:ext cx="146050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470" y="1145"/>
                    <a:pt x="15339" y="2291"/>
                    <a:pt x="12052" y="4827"/>
                  </a:cubicBezTo>
                  <a:cubicBezTo>
                    <a:pt x="8765" y="7364"/>
                    <a:pt x="5322" y="11291"/>
                    <a:pt x="3287" y="14318"/>
                  </a:cubicBezTo>
                  <a:cubicBezTo>
                    <a:pt x="1252" y="17345"/>
                    <a:pt x="626" y="1947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7" name="Line"/>
            <p:cNvSpPr/>
            <p:nvPr/>
          </p:nvSpPr>
          <p:spPr>
            <a:xfrm>
              <a:off x="9481058" y="969832"/>
              <a:ext cx="31750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8" name="Line"/>
            <p:cNvSpPr/>
            <p:nvPr/>
          </p:nvSpPr>
          <p:spPr>
            <a:xfrm>
              <a:off x="9544558" y="677732"/>
              <a:ext cx="76200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000" y="450"/>
                    <a:pt x="6000" y="900"/>
                    <a:pt x="8400" y="2025"/>
                  </a:cubicBezTo>
                  <a:cubicBezTo>
                    <a:pt x="10800" y="3150"/>
                    <a:pt x="12600" y="4950"/>
                    <a:pt x="12300" y="7200"/>
                  </a:cubicBezTo>
                  <a:cubicBezTo>
                    <a:pt x="12000" y="9450"/>
                    <a:pt x="9600" y="12150"/>
                    <a:pt x="7800" y="14625"/>
                  </a:cubicBezTo>
                  <a:cubicBezTo>
                    <a:pt x="6000" y="17100"/>
                    <a:pt x="4800" y="19350"/>
                    <a:pt x="5700" y="20475"/>
                  </a:cubicBezTo>
                  <a:cubicBezTo>
                    <a:pt x="6600" y="21600"/>
                    <a:pt x="9600" y="21600"/>
                    <a:pt x="12600" y="21600"/>
                  </a:cubicBezTo>
                  <a:cubicBezTo>
                    <a:pt x="15600" y="21600"/>
                    <a:pt x="18600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9" name="Line"/>
            <p:cNvSpPr/>
            <p:nvPr/>
          </p:nvSpPr>
          <p:spPr>
            <a:xfrm>
              <a:off x="9690608" y="690965"/>
              <a:ext cx="110438" cy="4249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4" h="21573" fill="norm" stroke="1" extrusionOk="0">
                  <a:moveTo>
                    <a:pt x="3668" y="1585"/>
                  </a:moveTo>
                  <a:cubicBezTo>
                    <a:pt x="4891" y="1155"/>
                    <a:pt x="6113" y="725"/>
                    <a:pt x="7743" y="457"/>
                  </a:cubicBezTo>
                  <a:cubicBezTo>
                    <a:pt x="9374" y="188"/>
                    <a:pt x="11411" y="80"/>
                    <a:pt x="13653" y="27"/>
                  </a:cubicBezTo>
                  <a:cubicBezTo>
                    <a:pt x="15894" y="-27"/>
                    <a:pt x="18340" y="-27"/>
                    <a:pt x="19766" y="295"/>
                  </a:cubicBezTo>
                  <a:cubicBezTo>
                    <a:pt x="21192" y="618"/>
                    <a:pt x="21600" y="1263"/>
                    <a:pt x="20989" y="3036"/>
                  </a:cubicBezTo>
                  <a:cubicBezTo>
                    <a:pt x="20377" y="4809"/>
                    <a:pt x="18747" y="7710"/>
                    <a:pt x="17728" y="10343"/>
                  </a:cubicBezTo>
                  <a:cubicBezTo>
                    <a:pt x="16709" y="12976"/>
                    <a:pt x="16302" y="15340"/>
                    <a:pt x="16302" y="16845"/>
                  </a:cubicBezTo>
                  <a:cubicBezTo>
                    <a:pt x="16302" y="18349"/>
                    <a:pt x="16709" y="18994"/>
                    <a:pt x="16709" y="19585"/>
                  </a:cubicBezTo>
                  <a:cubicBezTo>
                    <a:pt x="16709" y="20176"/>
                    <a:pt x="16302" y="20713"/>
                    <a:pt x="13449" y="21036"/>
                  </a:cubicBezTo>
                  <a:cubicBezTo>
                    <a:pt x="10596" y="21358"/>
                    <a:pt x="5298" y="21466"/>
                    <a:pt x="0" y="215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0" name="Line"/>
            <p:cNvSpPr/>
            <p:nvPr/>
          </p:nvSpPr>
          <p:spPr>
            <a:xfrm>
              <a:off x="1064046" y="2425688"/>
              <a:ext cx="259940" cy="3973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2" h="21457" fill="norm" stroke="1" extrusionOk="0">
                  <a:moveTo>
                    <a:pt x="21172" y="2308"/>
                  </a:moveTo>
                  <a:cubicBezTo>
                    <a:pt x="21346" y="1737"/>
                    <a:pt x="21520" y="1165"/>
                    <a:pt x="21259" y="708"/>
                  </a:cubicBezTo>
                  <a:cubicBezTo>
                    <a:pt x="20997" y="251"/>
                    <a:pt x="20301" y="-92"/>
                    <a:pt x="18210" y="22"/>
                  </a:cubicBezTo>
                  <a:cubicBezTo>
                    <a:pt x="16120" y="137"/>
                    <a:pt x="12636" y="708"/>
                    <a:pt x="9675" y="1737"/>
                  </a:cubicBezTo>
                  <a:cubicBezTo>
                    <a:pt x="6714" y="2765"/>
                    <a:pt x="4275" y="4251"/>
                    <a:pt x="2620" y="6651"/>
                  </a:cubicBezTo>
                  <a:cubicBezTo>
                    <a:pt x="965" y="9051"/>
                    <a:pt x="94" y="12365"/>
                    <a:pt x="7" y="14879"/>
                  </a:cubicBezTo>
                  <a:cubicBezTo>
                    <a:pt x="-80" y="17394"/>
                    <a:pt x="617" y="19108"/>
                    <a:pt x="2794" y="20137"/>
                  </a:cubicBezTo>
                  <a:cubicBezTo>
                    <a:pt x="4972" y="21165"/>
                    <a:pt x="8630" y="21508"/>
                    <a:pt x="10894" y="21451"/>
                  </a:cubicBezTo>
                  <a:cubicBezTo>
                    <a:pt x="13159" y="21394"/>
                    <a:pt x="14030" y="20937"/>
                    <a:pt x="14901" y="204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1" name="Line"/>
            <p:cNvSpPr/>
            <p:nvPr/>
          </p:nvSpPr>
          <p:spPr>
            <a:xfrm>
              <a:off x="1067308" y="2646232"/>
              <a:ext cx="222250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646" y="18000"/>
                    <a:pt x="3291" y="14400"/>
                    <a:pt x="6891" y="10800"/>
                  </a:cubicBezTo>
                  <a:cubicBezTo>
                    <a:pt x="10491" y="7200"/>
                    <a:pt x="16046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2" name="Line"/>
            <p:cNvSpPr/>
            <p:nvPr/>
          </p:nvSpPr>
          <p:spPr>
            <a:xfrm>
              <a:off x="1436829" y="2400912"/>
              <a:ext cx="252779" cy="4409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6" h="21325" fill="norm" stroke="1" extrusionOk="0">
                  <a:moveTo>
                    <a:pt x="21496" y="501"/>
                  </a:moveTo>
                  <a:cubicBezTo>
                    <a:pt x="19516" y="194"/>
                    <a:pt x="17536" y="-113"/>
                    <a:pt x="15106" y="41"/>
                  </a:cubicBezTo>
                  <a:cubicBezTo>
                    <a:pt x="12676" y="194"/>
                    <a:pt x="9796" y="808"/>
                    <a:pt x="7906" y="1576"/>
                  </a:cubicBezTo>
                  <a:cubicBezTo>
                    <a:pt x="6016" y="2344"/>
                    <a:pt x="5116" y="3265"/>
                    <a:pt x="4756" y="4750"/>
                  </a:cubicBezTo>
                  <a:cubicBezTo>
                    <a:pt x="4396" y="6234"/>
                    <a:pt x="4576" y="8281"/>
                    <a:pt x="4036" y="10329"/>
                  </a:cubicBezTo>
                  <a:cubicBezTo>
                    <a:pt x="3496" y="12376"/>
                    <a:pt x="2236" y="14423"/>
                    <a:pt x="1426" y="15857"/>
                  </a:cubicBezTo>
                  <a:cubicBezTo>
                    <a:pt x="616" y="17290"/>
                    <a:pt x="256" y="18109"/>
                    <a:pt x="76" y="18979"/>
                  </a:cubicBezTo>
                  <a:cubicBezTo>
                    <a:pt x="-104" y="19849"/>
                    <a:pt x="-104" y="20770"/>
                    <a:pt x="1696" y="21129"/>
                  </a:cubicBezTo>
                  <a:cubicBezTo>
                    <a:pt x="3496" y="21487"/>
                    <a:pt x="7096" y="21282"/>
                    <a:pt x="10696" y="210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3" name="Line"/>
            <p:cNvSpPr/>
            <p:nvPr/>
          </p:nvSpPr>
          <p:spPr>
            <a:xfrm>
              <a:off x="1689683" y="2483248"/>
              <a:ext cx="171376" cy="3467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0" h="21447" fill="norm" stroke="1" extrusionOk="0">
                  <a:moveTo>
                    <a:pt x="21070" y="1047"/>
                  </a:moveTo>
                  <a:cubicBezTo>
                    <a:pt x="20289" y="524"/>
                    <a:pt x="19509" y="0"/>
                    <a:pt x="18337" y="0"/>
                  </a:cubicBezTo>
                  <a:cubicBezTo>
                    <a:pt x="17166" y="0"/>
                    <a:pt x="15605" y="524"/>
                    <a:pt x="12482" y="2815"/>
                  </a:cubicBezTo>
                  <a:cubicBezTo>
                    <a:pt x="9359" y="5105"/>
                    <a:pt x="4675" y="9164"/>
                    <a:pt x="2203" y="12240"/>
                  </a:cubicBezTo>
                  <a:cubicBezTo>
                    <a:pt x="-270" y="15316"/>
                    <a:pt x="-530" y="17411"/>
                    <a:pt x="771" y="18851"/>
                  </a:cubicBezTo>
                  <a:cubicBezTo>
                    <a:pt x="2072" y="20291"/>
                    <a:pt x="4935" y="21076"/>
                    <a:pt x="7017" y="21338"/>
                  </a:cubicBezTo>
                  <a:cubicBezTo>
                    <a:pt x="9099" y="21600"/>
                    <a:pt x="10400" y="21338"/>
                    <a:pt x="11701" y="210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4" name="Line"/>
            <p:cNvSpPr/>
            <p:nvPr/>
          </p:nvSpPr>
          <p:spPr>
            <a:xfrm>
              <a:off x="1905508" y="2525582"/>
              <a:ext cx="184151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469" y="4350"/>
                    <a:pt x="8938" y="8700"/>
                    <a:pt x="12538" y="12300"/>
                  </a:cubicBezTo>
                  <a:cubicBezTo>
                    <a:pt x="16138" y="15900"/>
                    <a:pt x="18869" y="1875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5" name="Line"/>
            <p:cNvSpPr/>
            <p:nvPr/>
          </p:nvSpPr>
          <p:spPr>
            <a:xfrm>
              <a:off x="1956308" y="2500182"/>
              <a:ext cx="139701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327" y="1889"/>
                    <a:pt x="15055" y="3777"/>
                    <a:pt x="11782" y="6610"/>
                  </a:cubicBezTo>
                  <a:cubicBezTo>
                    <a:pt x="8509" y="9443"/>
                    <a:pt x="5236" y="13220"/>
                    <a:pt x="3273" y="15875"/>
                  </a:cubicBezTo>
                  <a:cubicBezTo>
                    <a:pt x="1309" y="18531"/>
                    <a:pt x="655" y="2006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6" name="Line"/>
            <p:cNvSpPr/>
            <p:nvPr/>
          </p:nvSpPr>
          <p:spPr>
            <a:xfrm>
              <a:off x="2138341" y="2703382"/>
              <a:ext cx="40218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20" h="21600" fill="norm" stroke="1" extrusionOk="0">
                  <a:moveTo>
                    <a:pt x="20520" y="0"/>
                  </a:moveTo>
                  <a:cubicBezTo>
                    <a:pt x="12960" y="5538"/>
                    <a:pt x="5400" y="11077"/>
                    <a:pt x="2160" y="14677"/>
                  </a:cubicBezTo>
                  <a:cubicBezTo>
                    <a:pt x="-1080" y="18277"/>
                    <a:pt x="0" y="19938"/>
                    <a:pt x="108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7" name="Line"/>
            <p:cNvSpPr/>
            <p:nvPr/>
          </p:nvSpPr>
          <p:spPr>
            <a:xfrm>
              <a:off x="2286508" y="2694038"/>
              <a:ext cx="152401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4200" y="11918"/>
                    <a:pt x="8400" y="3818"/>
                    <a:pt x="12000" y="1118"/>
                  </a:cubicBezTo>
                  <a:cubicBezTo>
                    <a:pt x="15600" y="-1582"/>
                    <a:pt x="18600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8" name="Line"/>
            <p:cNvSpPr/>
            <p:nvPr/>
          </p:nvSpPr>
          <p:spPr>
            <a:xfrm>
              <a:off x="2364824" y="2633532"/>
              <a:ext cx="4235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5220"/>
                    <a:pt x="0" y="10440"/>
                    <a:pt x="0" y="14040"/>
                  </a:cubicBezTo>
                  <a:cubicBezTo>
                    <a:pt x="0" y="17640"/>
                    <a:pt x="10800" y="1962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9" name="Line"/>
            <p:cNvSpPr/>
            <p:nvPr/>
          </p:nvSpPr>
          <p:spPr>
            <a:xfrm>
              <a:off x="2553208" y="2525582"/>
              <a:ext cx="171451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2700"/>
                    <a:pt x="4800" y="5400"/>
                    <a:pt x="7333" y="8700"/>
                  </a:cubicBezTo>
                  <a:cubicBezTo>
                    <a:pt x="9867" y="12000"/>
                    <a:pt x="12533" y="15900"/>
                    <a:pt x="14267" y="18150"/>
                  </a:cubicBezTo>
                  <a:cubicBezTo>
                    <a:pt x="16000" y="20400"/>
                    <a:pt x="16800" y="21000"/>
                    <a:pt x="17867" y="21300"/>
                  </a:cubicBezTo>
                  <a:cubicBezTo>
                    <a:pt x="18933" y="21600"/>
                    <a:pt x="20267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0" name="Line"/>
            <p:cNvSpPr/>
            <p:nvPr/>
          </p:nvSpPr>
          <p:spPr>
            <a:xfrm>
              <a:off x="2604007" y="2500182"/>
              <a:ext cx="152401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100" y="0"/>
                    <a:pt x="18600" y="0"/>
                    <a:pt x="16800" y="956"/>
                  </a:cubicBezTo>
                  <a:cubicBezTo>
                    <a:pt x="15000" y="1912"/>
                    <a:pt x="12900" y="3825"/>
                    <a:pt x="10350" y="6356"/>
                  </a:cubicBezTo>
                  <a:cubicBezTo>
                    <a:pt x="7800" y="8888"/>
                    <a:pt x="4800" y="12038"/>
                    <a:pt x="3000" y="14681"/>
                  </a:cubicBezTo>
                  <a:cubicBezTo>
                    <a:pt x="1200" y="17325"/>
                    <a:pt x="600" y="1946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1" name="Line"/>
            <p:cNvSpPr/>
            <p:nvPr/>
          </p:nvSpPr>
          <p:spPr>
            <a:xfrm>
              <a:off x="2775457" y="2752562"/>
              <a:ext cx="127001" cy="1371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86" fill="norm" stroke="1" extrusionOk="0">
                  <a:moveTo>
                    <a:pt x="0" y="4115"/>
                  </a:moveTo>
                  <a:cubicBezTo>
                    <a:pt x="1080" y="2826"/>
                    <a:pt x="2160" y="1536"/>
                    <a:pt x="3600" y="730"/>
                  </a:cubicBezTo>
                  <a:cubicBezTo>
                    <a:pt x="5040" y="-76"/>
                    <a:pt x="6840" y="-398"/>
                    <a:pt x="8460" y="730"/>
                  </a:cubicBezTo>
                  <a:cubicBezTo>
                    <a:pt x="10080" y="1859"/>
                    <a:pt x="11520" y="4438"/>
                    <a:pt x="10620" y="7339"/>
                  </a:cubicBezTo>
                  <a:cubicBezTo>
                    <a:pt x="9720" y="10241"/>
                    <a:pt x="6480" y="13465"/>
                    <a:pt x="4500" y="15883"/>
                  </a:cubicBezTo>
                  <a:cubicBezTo>
                    <a:pt x="2520" y="18301"/>
                    <a:pt x="1800" y="19912"/>
                    <a:pt x="2880" y="20557"/>
                  </a:cubicBezTo>
                  <a:cubicBezTo>
                    <a:pt x="3960" y="21202"/>
                    <a:pt x="6840" y="20880"/>
                    <a:pt x="10260" y="19751"/>
                  </a:cubicBezTo>
                  <a:cubicBezTo>
                    <a:pt x="13680" y="18623"/>
                    <a:pt x="17640" y="16689"/>
                    <a:pt x="21600" y="147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2" name="Line"/>
            <p:cNvSpPr/>
            <p:nvPr/>
          </p:nvSpPr>
          <p:spPr>
            <a:xfrm>
              <a:off x="2921508" y="2500182"/>
              <a:ext cx="113312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48" h="21600" fill="norm" stroke="1" extrusionOk="0">
                  <a:moveTo>
                    <a:pt x="0" y="0"/>
                  </a:moveTo>
                  <a:cubicBezTo>
                    <a:pt x="6171" y="2075"/>
                    <a:pt x="12343" y="4149"/>
                    <a:pt x="16200" y="6712"/>
                  </a:cubicBezTo>
                  <a:cubicBezTo>
                    <a:pt x="20057" y="9275"/>
                    <a:pt x="21600" y="12325"/>
                    <a:pt x="20057" y="14888"/>
                  </a:cubicBezTo>
                  <a:cubicBezTo>
                    <a:pt x="18514" y="17451"/>
                    <a:pt x="13886" y="19525"/>
                    <a:pt x="925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3" name="Line"/>
            <p:cNvSpPr/>
            <p:nvPr/>
          </p:nvSpPr>
          <p:spPr>
            <a:xfrm>
              <a:off x="3048508" y="2340887"/>
              <a:ext cx="101601" cy="1246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1" fill="norm" stroke="1" extrusionOk="0">
                  <a:moveTo>
                    <a:pt x="0" y="6573"/>
                  </a:moveTo>
                  <a:cubicBezTo>
                    <a:pt x="900" y="4773"/>
                    <a:pt x="1800" y="2973"/>
                    <a:pt x="3825" y="1713"/>
                  </a:cubicBezTo>
                  <a:cubicBezTo>
                    <a:pt x="5850" y="453"/>
                    <a:pt x="9000" y="-267"/>
                    <a:pt x="11250" y="93"/>
                  </a:cubicBezTo>
                  <a:cubicBezTo>
                    <a:pt x="13500" y="453"/>
                    <a:pt x="14850" y="1893"/>
                    <a:pt x="14850" y="4593"/>
                  </a:cubicBezTo>
                  <a:cubicBezTo>
                    <a:pt x="14850" y="7293"/>
                    <a:pt x="13500" y="11253"/>
                    <a:pt x="12150" y="13953"/>
                  </a:cubicBezTo>
                  <a:cubicBezTo>
                    <a:pt x="10800" y="16653"/>
                    <a:pt x="9450" y="18093"/>
                    <a:pt x="9900" y="19173"/>
                  </a:cubicBezTo>
                  <a:cubicBezTo>
                    <a:pt x="10350" y="20253"/>
                    <a:pt x="12600" y="20973"/>
                    <a:pt x="14850" y="21153"/>
                  </a:cubicBezTo>
                  <a:cubicBezTo>
                    <a:pt x="17100" y="21333"/>
                    <a:pt x="19350" y="20973"/>
                    <a:pt x="21600" y="206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4" name="Line"/>
            <p:cNvSpPr/>
            <p:nvPr/>
          </p:nvSpPr>
          <p:spPr>
            <a:xfrm>
              <a:off x="3175508" y="2304511"/>
              <a:ext cx="209546" cy="6147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4" h="21559" fill="norm" stroke="1" extrusionOk="0">
                  <a:moveTo>
                    <a:pt x="9720" y="850"/>
                  </a:moveTo>
                  <a:cubicBezTo>
                    <a:pt x="12096" y="553"/>
                    <a:pt x="14472" y="256"/>
                    <a:pt x="16308" y="107"/>
                  </a:cubicBezTo>
                  <a:cubicBezTo>
                    <a:pt x="18144" y="-41"/>
                    <a:pt x="19440" y="-41"/>
                    <a:pt x="20304" y="145"/>
                  </a:cubicBezTo>
                  <a:cubicBezTo>
                    <a:pt x="21168" y="330"/>
                    <a:pt x="21600" y="701"/>
                    <a:pt x="21276" y="1963"/>
                  </a:cubicBezTo>
                  <a:cubicBezTo>
                    <a:pt x="20952" y="3225"/>
                    <a:pt x="19872" y="5378"/>
                    <a:pt x="18576" y="7567"/>
                  </a:cubicBezTo>
                  <a:cubicBezTo>
                    <a:pt x="17280" y="9757"/>
                    <a:pt x="15768" y="11984"/>
                    <a:pt x="15336" y="13839"/>
                  </a:cubicBezTo>
                  <a:cubicBezTo>
                    <a:pt x="14904" y="15695"/>
                    <a:pt x="15552" y="17180"/>
                    <a:pt x="15876" y="18107"/>
                  </a:cubicBezTo>
                  <a:cubicBezTo>
                    <a:pt x="16200" y="19035"/>
                    <a:pt x="16200" y="19406"/>
                    <a:pt x="13500" y="19889"/>
                  </a:cubicBezTo>
                  <a:cubicBezTo>
                    <a:pt x="10800" y="20371"/>
                    <a:pt x="5400" y="20965"/>
                    <a:pt x="0" y="215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5" name="Line"/>
            <p:cNvSpPr/>
            <p:nvPr/>
          </p:nvSpPr>
          <p:spPr>
            <a:xfrm>
              <a:off x="3759708" y="2614482"/>
              <a:ext cx="3111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967" y="17100"/>
                    <a:pt x="7935" y="12600"/>
                    <a:pt x="11535" y="9000"/>
                  </a:cubicBezTo>
                  <a:cubicBezTo>
                    <a:pt x="15135" y="5400"/>
                    <a:pt x="18367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6" name="Line"/>
            <p:cNvSpPr/>
            <p:nvPr/>
          </p:nvSpPr>
          <p:spPr>
            <a:xfrm>
              <a:off x="3785108" y="2754182"/>
              <a:ext cx="2413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7" name="Line"/>
            <p:cNvSpPr/>
            <p:nvPr/>
          </p:nvSpPr>
          <p:spPr>
            <a:xfrm>
              <a:off x="4526911" y="2408387"/>
              <a:ext cx="242448" cy="3892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8" h="21471" fill="norm" stroke="1" extrusionOk="0">
                  <a:moveTo>
                    <a:pt x="20769" y="2261"/>
                  </a:moveTo>
                  <a:cubicBezTo>
                    <a:pt x="20583" y="1561"/>
                    <a:pt x="20397" y="860"/>
                    <a:pt x="19838" y="451"/>
                  </a:cubicBezTo>
                  <a:cubicBezTo>
                    <a:pt x="19280" y="43"/>
                    <a:pt x="18349" y="-74"/>
                    <a:pt x="16952" y="43"/>
                  </a:cubicBezTo>
                  <a:cubicBezTo>
                    <a:pt x="15556" y="160"/>
                    <a:pt x="13694" y="510"/>
                    <a:pt x="11459" y="1619"/>
                  </a:cubicBezTo>
                  <a:cubicBezTo>
                    <a:pt x="9225" y="2728"/>
                    <a:pt x="6618" y="4596"/>
                    <a:pt x="4569" y="7165"/>
                  </a:cubicBezTo>
                  <a:cubicBezTo>
                    <a:pt x="2521" y="9734"/>
                    <a:pt x="1031" y="13003"/>
                    <a:pt x="380" y="15221"/>
                  </a:cubicBezTo>
                  <a:cubicBezTo>
                    <a:pt x="-272" y="17440"/>
                    <a:pt x="-86" y="18607"/>
                    <a:pt x="938" y="19600"/>
                  </a:cubicBezTo>
                  <a:cubicBezTo>
                    <a:pt x="1962" y="20592"/>
                    <a:pt x="3825" y="21409"/>
                    <a:pt x="7362" y="21468"/>
                  </a:cubicBezTo>
                  <a:cubicBezTo>
                    <a:pt x="10900" y="21526"/>
                    <a:pt x="16114" y="20825"/>
                    <a:pt x="21328" y="201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8" name="Line"/>
            <p:cNvSpPr/>
            <p:nvPr/>
          </p:nvSpPr>
          <p:spPr>
            <a:xfrm>
              <a:off x="4509008" y="2595432"/>
              <a:ext cx="21590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118" y="17600"/>
                    <a:pt x="4235" y="13600"/>
                    <a:pt x="7835" y="10000"/>
                  </a:cubicBezTo>
                  <a:cubicBezTo>
                    <a:pt x="11435" y="6400"/>
                    <a:pt x="16518" y="3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9" name="Line"/>
            <p:cNvSpPr/>
            <p:nvPr/>
          </p:nvSpPr>
          <p:spPr>
            <a:xfrm>
              <a:off x="4859108" y="2374130"/>
              <a:ext cx="246800" cy="4647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6" h="21556" fill="norm" stroke="1" extrusionOk="0">
                  <a:moveTo>
                    <a:pt x="21526" y="840"/>
                  </a:moveTo>
                  <a:cubicBezTo>
                    <a:pt x="17834" y="447"/>
                    <a:pt x="14141" y="54"/>
                    <a:pt x="11464" y="5"/>
                  </a:cubicBezTo>
                  <a:cubicBezTo>
                    <a:pt x="8788" y="-44"/>
                    <a:pt x="7126" y="251"/>
                    <a:pt x="5926" y="1331"/>
                  </a:cubicBezTo>
                  <a:cubicBezTo>
                    <a:pt x="4726" y="2411"/>
                    <a:pt x="3988" y="4276"/>
                    <a:pt x="3249" y="6780"/>
                  </a:cubicBezTo>
                  <a:cubicBezTo>
                    <a:pt x="2511" y="9283"/>
                    <a:pt x="1772" y="12425"/>
                    <a:pt x="1218" y="14536"/>
                  </a:cubicBezTo>
                  <a:cubicBezTo>
                    <a:pt x="664" y="16647"/>
                    <a:pt x="295" y="17727"/>
                    <a:pt x="111" y="18660"/>
                  </a:cubicBezTo>
                  <a:cubicBezTo>
                    <a:pt x="-74" y="19592"/>
                    <a:pt x="-74" y="20378"/>
                    <a:pt x="480" y="20869"/>
                  </a:cubicBezTo>
                  <a:cubicBezTo>
                    <a:pt x="1034" y="21360"/>
                    <a:pt x="2141" y="21556"/>
                    <a:pt x="4911" y="21556"/>
                  </a:cubicBezTo>
                  <a:cubicBezTo>
                    <a:pt x="7680" y="21556"/>
                    <a:pt x="12111" y="21360"/>
                    <a:pt x="16541" y="211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0" name="Line"/>
            <p:cNvSpPr/>
            <p:nvPr/>
          </p:nvSpPr>
          <p:spPr>
            <a:xfrm>
              <a:off x="5156708" y="2550982"/>
              <a:ext cx="190500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200" y="0"/>
                    <a:pt x="2400" y="0"/>
                    <a:pt x="3960" y="1070"/>
                  </a:cubicBezTo>
                  <a:cubicBezTo>
                    <a:pt x="5520" y="2141"/>
                    <a:pt x="7440" y="4281"/>
                    <a:pt x="10440" y="7881"/>
                  </a:cubicBezTo>
                  <a:cubicBezTo>
                    <a:pt x="13440" y="11481"/>
                    <a:pt x="17520" y="1654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1" name="Line"/>
            <p:cNvSpPr/>
            <p:nvPr/>
          </p:nvSpPr>
          <p:spPr>
            <a:xfrm>
              <a:off x="5182108" y="2538282"/>
              <a:ext cx="165100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831" y="150"/>
                    <a:pt x="16062" y="300"/>
                    <a:pt x="13015" y="1875"/>
                  </a:cubicBezTo>
                  <a:cubicBezTo>
                    <a:pt x="9969" y="3450"/>
                    <a:pt x="6646" y="6450"/>
                    <a:pt x="4431" y="9975"/>
                  </a:cubicBezTo>
                  <a:cubicBezTo>
                    <a:pt x="2215" y="13500"/>
                    <a:pt x="1108" y="1755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2" name="Line"/>
            <p:cNvSpPr/>
            <p:nvPr/>
          </p:nvSpPr>
          <p:spPr>
            <a:xfrm>
              <a:off x="5391658" y="2716082"/>
              <a:ext cx="25400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3" name="Line"/>
            <p:cNvSpPr/>
            <p:nvPr/>
          </p:nvSpPr>
          <p:spPr>
            <a:xfrm>
              <a:off x="5396877" y="2398031"/>
              <a:ext cx="109082" cy="1618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1180" fill="norm" stroke="1" extrusionOk="0">
                  <a:moveTo>
                    <a:pt x="5207" y="2564"/>
                  </a:moveTo>
                  <a:cubicBezTo>
                    <a:pt x="6453" y="1457"/>
                    <a:pt x="7699" y="349"/>
                    <a:pt x="9361" y="72"/>
                  </a:cubicBezTo>
                  <a:cubicBezTo>
                    <a:pt x="11022" y="-205"/>
                    <a:pt x="13099" y="349"/>
                    <a:pt x="14761" y="1180"/>
                  </a:cubicBezTo>
                  <a:cubicBezTo>
                    <a:pt x="16422" y="2010"/>
                    <a:pt x="17669" y="3118"/>
                    <a:pt x="16007" y="6026"/>
                  </a:cubicBezTo>
                  <a:cubicBezTo>
                    <a:pt x="14345" y="8933"/>
                    <a:pt x="9776" y="13641"/>
                    <a:pt x="6245" y="16549"/>
                  </a:cubicBezTo>
                  <a:cubicBezTo>
                    <a:pt x="2715" y="19457"/>
                    <a:pt x="222" y="20564"/>
                    <a:pt x="15" y="20980"/>
                  </a:cubicBezTo>
                  <a:cubicBezTo>
                    <a:pt x="-193" y="21395"/>
                    <a:pt x="1884" y="21118"/>
                    <a:pt x="5830" y="20564"/>
                  </a:cubicBezTo>
                  <a:cubicBezTo>
                    <a:pt x="9776" y="20010"/>
                    <a:pt x="15592" y="19180"/>
                    <a:pt x="21407" y="183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4" name="Line"/>
            <p:cNvSpPr/>
            <p:nvPr/>
          </p:nvSpPr>
          <p:spPr>
            <a:xfrm>
              <a:off x="5575808" y="2671632"/>
              <a:ext cx="1905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760" y="15840"/>
                    <a:pt x="11520" y="10080"/>
                    <a:pt x="15120" y="6480"/>
                  </a:cubicBezTo>
                  <a:cubicBezTo>
                    <a:pt x="18720" y="2880"/>
                    <a:pt x="20160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5" name="Line"/>
            <p:cNvSpPr/>
            <p:nvPr/>
          </p:nvSpPr>
          <p:spPr>
            <a:xfrm>
              <a:off x="5671058" y="2608132"/>
              <a:ext cx="19050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6" name="Line"/>
            <p:cNvSpPr/>
            <p:nvPr/>
          </p:nvSpPr>
          <p:spPr>
            <a:xfrm>
              <a:off x="5996621" y="2511447"/>
              <a:ext cx="163387" cy="2536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6" h="21213" fill="norm" stroke="1" extrusionOk="0">
                  <a:moveTo>
                    <a:pt x="1438" y="3307"/>
                  </a:moveTo>
                  <a:cubicBezTo>
                    <a:pt x="1438" y="2245"/>
                    <a:pt x="1438" y="1182"/>
                    <a:pt x="2407" y="563"/>
                  </a:cubicBezTo>
                  <a:cubicBezTo>
                    <a:pt x="3376" y="-57"/>
                    <a:pt x="5314" y="-234"/>
                    <a:pt x="7530" y="386"/>
                  </a:cubicBezTo>
                  <a:cubicBezTo>
                    <a:pt x="9745" y="1005"/>
                    <a:pt x="12238" y="2422"/>
                    <a:pt x="12376" y="4812"/>
                  </a:cubicBezTo>
                  <a:cubicBezTo>
                    <a:pt x="12514" y="7202"/>
                    <a:pt x="10299" y="10566"/>
                    <a:pt x="8084" y="12956"/>
                  </a:cubicBezTo>
                  <a:cubicBezTo>
                    <a:pt x="5868" y="15346"/>
                    <a:pt x="3653" y="16763"/>
                    <a:pt x="2130" y="18002"/>
                  </a:cubicBezTo>
                  <a:cubicBezTo>
                    <a:pt x="607" y="19241"/>
                    <a:pt x="-224" y="20304"/>
                    <a:pt x="53" y="20835"/>
                  </a:cubicBezTo>
                  <a:cubicBezTo>
                    <a:pt x="330" y="21366"/>
                    <a:pt x="1714" y="21366"/>
                    <a:pt x="5453" y="20658"/>
                  </a:cubicBezTo>
                  <a:cubicBezTo>
                    <a:pt x="9191" y="19950"/>
                    <a:pt x="15284" y="18533"/>
                    <a:pt x="21376" y="171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7" name="Line"/>
            <p:cNvSpPr/>
            <p:nvPr/>
          </p:nvSpPr>
          <p:spPr>
            <a:xfrm>
              <a:off x="6179058" y="2512882"/>
              <a:ext cx="177800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571" y="2585"/>
                    <a:pt x="5143" y="5169"/>
                    <a:pt x="8486" y="8031"/>
                  </a:cubicBezTo>
                  <a:cubicBezTo>
                    <a:pt x="11829" y="10892"/>
                    <a:pt x="15943" y="14031"/>
                    <a:pt x="18257" y="16338"/>
                  </a:cubicBezTo>
                  <a:cubicBezTo>
                    <a:pt x="20571" y="18646"/>
                    <a:pt x="21086" y="2012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8" name="Line"/>
            <p:cNvSpPr/>
            <p:nvPr/>
          </p:nvSpPr>
          <p:spPr>
            <a:xfrm>
              <a:off x="6210808" y="2504269"/>
              <a:ext cx="133350" cy="3007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9" fill="norm" stroke="1" extrusionOk="0">
                  <a:moveTo>
                    <a:pt x="21600" y="161"/>
                  </a:moveTo>
                  <a:cubicBezTo>
                    <a:pt x="19886" y="10"/>
                    <a:pt x="18171" y="-141"/>
                    <a:pt x="16971" y="237"/>
                  </a:cubicBezTo>
                  <a:cubicBezTo>
                    <a:pt x="15771" y="614"/>
                    <a:pt x="15086" y="1521"/>
                    <a:pt x="13029" y="3786"/>
                  </a:cubicBezTo>
                  <a:cubicBezTo>
                    <a:pt x="10971" y="6052"/>
                    <a:pt x="7543" y="9677"/>
                    <a:pt x="5143" y="12849"/>
                  </a:cubicBezTo>
                  <a:cubicBezTo>
                    <a:pt x="2743" y="16021"/>
                    <a:pt x="1371" y="18740"/>
                    <a:pt x="0" y="214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9" name="Line"/>
            <p:cNvSpPr/>
            <p:nvPr/>
          </p:nvSpPr>
          <p:spPr>
            <a:xfrm>
              <a:off x="6407658" y="2671632"/>
              <a:ext cx="25400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0" name="Line"/>
            <p:cNvSpPr/>
            <p:nvPr/>
          </p:nvSpPr>
          <p:spPr>
            <a:xfrm>
              <a:off x="6496558" y="2530039"/>
              <a:ext cx="171450" cy="2050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6" fill="norm" stroke="1" extrusionOk="0">
                  <a:moveTo>
                    <a:pt x="0" y="197"/>
                  </a:moveTo>
                  <a:cubicBezTo>
                    <a:pt x="1333" y="-24"/>
                    <a:pt x="2667" y="-244"/>
                    <a:pt x="4267" y="638"/>
                  </a:cubicBezTo>
                  <a:cubicBezTo>
                    <a:pt x="5867" y="1519"/>
                    <a:pt x="7733" y="3503"/>
                    <a:pt x="10667" y="7140"/>
                  </a:cubicBezTo>
                  <a:cubicBezTo>
                    <a:pt x="13600" y="10776"/>
                    <a:pt x="17600" y="16066"/>
                    <a:pt x="21600" y="213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1" name="Line"/>
            <p:cNvSpPr/>
            <p:nvPr/>
          </p:nvSpPr>
          <p:spPr>
            <a:xfrm>
              <a:off x="6547358" y="2506532"/>
              <a:ext cx="165100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831" y="1728"/>
                    <a:pt x="16062" y="3456"/>
                    <a:pt x="13015" y="5832"/>
                  </a:cubicBezTo>
                  <a:cubicBezTo>
                    <a:pt x="9969" y="8208"/>
                    <a:pt x="6646" y="11232"/>
                    <a:pt x="4431" y="13968"/>
                  </a:cubicBezTo>
                  <a:cubicBezTo>
                    <a:pt x="2215" y="16704"/>
                    <a:pt x="1108" y="1915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2" name="Line"/>
            <p:cNvSpPr/>
            <p:nvPr/>
          </p:nvSpPr>
          <p:spPr>
            <a:xfrm>
              <a:off x="6737858" y="2707102"/>
              <a:ext cx="82550" cy="1415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0" h="20932" fill="norm" stroke="1" extrusionOk="0">
                  <a:moveTo>
                    <a:pt x="0" y="1328"/>
                  </a:moveTo>
                  <a:cubicBezTo>
                    <a:pt x="2160" y="389"/>
                    <a:pt x="4320" y="-550"/>
                    <a:pt x="7020" y="389"/>
                  </a:cubicBezTo>
                  <a:cubicBezTo>
                    <a:pt x="9720" y="1328"/>
                    <a:pt x="12960" y="4146"/>
                    <a:pt x="13770" y="6963"/>
                  </a:cubicBezTo>
                  <a:cubicBezTo>
                    <a:pt x="14580" y="9780"/>
                    <a:pt x="12960" y="12598"/>
                    <a:pt x="11070" y="14476"/>
                  </a:cubicBezTo>
                  <a:cubicBezTo>
                    <a:pt x="9180" y="16354"/>
                    <a:pt x="7020" y="17293"/>
                    <a:pt x="4590" y="18233"/>
                  </a:cubicBezTo>
                  <a:cubicBezTo>
                    <a:pt x="2160" y="19172"/>
                    <a:pt x="-540" y="20111"/>
                    <a:pt x="270" y="20580"/>
                  </a:cubicBezTo>
                  <a:cubicBezTo>
                    <a:pt x="1080" y="21050"/>
                    <a:pt x="5400" y="21050"/>
                    <a:pt x="9450" y="20580"/>
                  </a:cubicBezTo>
                  <a:cubicBezTo>
                    <a:pt x="13500" y="20111"/>
                    <a:pt x="17280" y="19172"/>
                    <a:pt x="21060" y="182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3" name="Line"/>
            <p:cNvSpPr/>
            <p:nvPr/>
          </p:nvSpPr>
          <p:spPr>
            <a:xfrm>
              <a:off x="6934708" y="2646232"/>
              <a:ext cx="1778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4" name="Line"/>
            <p:cNvSpPr/>
            <p:nvPr/>
          </p:nvSpPr>
          <p:spPr>
            <a:xfrm>
              <a:off x="6985508" y="2589082"/>
              <a:ext cx="19050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5" name="Line"/>
            <p:cNvSpPr/>
            <p:nvPr/>
          </p:nvSpPr>
          <p:spPr>
            <a:xfrm>
              <a:off x="7366508" y="2487482"/>
              <a:ext cx="184150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207" y="5009"/>
                    <a:pt x="12414" y="10017"/>
                    <a:pt x="16014" y="13617"/>
                  </a:cubicBezTo>
                  <a:cubicBezTo>
                    <a:pt x="19614" y="17217"/>
                    <a:pt x="20607" y="1940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6" name="Line"/>
            <p:cNvSpPr/>
            <p:nvPr/>
          </p:nvSpPr>
          <p:spPr>
            <a:xfrm>
              <a:off x="7396452" y="2506532"/>
              <a:ext cx="154206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5" h="21600" fill="norm" stroke="1" extrusionOk="0">
                  <a:moveTo>
                    <a:pt x="21265" y="0"/>
                  </a:moveTo>
                  <a:cubicBezTo>
                    <a:pt x="16887" y="2400"/>
                    <a:pt x="12508" y="4800"/>
                    <a:pt x="8860" y="7667"/>
                  </a:cubicBezTo>
                  <a:cubicBezTo>
                    <a:pt x="5211" y="10533"/>
                    <a:pt x="2292" y="13867"/>
                    <a:pt x="979" y="16267"/>
                  </a:cubicBezTo>
                  <a:cubicBezTo>
                    <a:pt x="-335" y="18667"/>
                    <a:pt x="-43" y="20133"/>
                    <a:pt x="24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7" name="Line"/>
            <p:cNvSpPr/>
            <p:nvPr/>
          </p:nvSpPr>
          <p:spPr>
            <a:xfrm>
              <a:off x="7591118" y="2710676"/>
              <a:ext cx="99241" cy="1249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8" h="21259" fill="norm" stroke="1" extrusionOk="0">
                  <a:moveTo>
                    <a:pt x="848" y="3079"/>
                  </a:moveTo>
                  <a:cubicBezTo>
                    <a:pt x="2198" y="1639"/>
                    <a:pt x="3548" y="199"/>
                    <a:pt x="5123" y="19"/>
                  </a:cubicBezTo>
                  <a:cubicBezTo>
                    <a:pt x="6698" y="-161"/>
                    <a:pt x="8498" y="919"/>
                    <a:pt x="9848" y="2719"/>
                  </a:cubicBezTo>
                  <a:cubicBezTo>
                    <a:pt x="11198" y="4519"/>
                    <a:pt x="12098" y="7039"/>
                    <a:pt x="10748" y="9559"/>
                  </a:cubicBezTo>
                  <a:cubicBezTo>
                    <a:pt x="9398" y="12079"/>
                    <a:pt x="5798" y="14599"/>
                    <a:pt x="3323" y="16579"/>
                  </a:cubicBezTo>
                  <a:cubicBezTo>
                    <a:pt x="848" y="18559"/>
                    <a:pt x="-502" y="19999"/>
                    <a:pt x="173" y="20719"/>
                  </a:cubicBezTo>
                  <a:cubicBezTo>
                    <a:pt x="848" y="21439"/>
                    <a:pt x="3548" y="21439"/>
                    <a:pt x="7373" y="20719"/>
                  </a:cubicBezTo>
                  <a:cubicBezTo>
                    <a:pt x="11198" y="19999"/>
                    <a:pt x="16148" y="18559"/>
                    <a:pt x="21098" y="171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8" name="Line"/>
            <p:cNvSpPr/>
            <p:nvPr/>
          </p:nvSpPr>
          <p:spPr>
            <a:xfrm>
              <a:off x="7626858" y="2393240"/>
              <a:ext cx="171450" cy="1040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3" fill="norm" stroke="1" extrusionOk="0">
                  <a:moveTo>
                    <a:pt x="0" y="3682"/>
                  </a:moveTo>
                  <a:cubicBezTo>
                    <a:pt x="1067" y="2386"/>
                    <a:pt x="2133" y="1090"/>
                    <a:pt x="3333" y="442"/>
                  </a:cubicBezTo>
                  <a:cubicBezTo>
                    <a:pt x="4533" y="-206"/>
                    <a:pt x="5867" y="-206"/>
                    <a:pt x="6667" y="874"/>
                  </a:cubicBezTo>
                  <a:cubicBezTo>
                    <a:pt x="7467" y="1954"/>
                    <a:pt x="7733" y="4114"/>
                    <a:pt x="7067" y="6922"/>
                  </a:cubicBezTo>
                  <a:cubicBezTo>
                    <a:pt x="6400" y="9730"/>
                    <a:pt x="4800" y="13186"/>
                    <a:pt x="3467" y="15562"/>
                  </a:cubicBezTo>
                  <a:cubicBezTo>
                    <a:pt x="2133" y="17938"/>
                    <a:pt x="1067" y="19234"/>
                    <a:pt x="1600" y="20098"/>
                  </a:cubicBezTo>
                  <a:cubicBezTo>
                    <a:pt x="2133" y="20962"/>
                    <a:pt x="4267" y="21394"/>
                    <a:pt x="7867" y="21178"/>
                  </a:cubicBezTo>
                  <a:cubicBezTo>
                    <a:pt x="11467" y="20962"/>
                    <a:pt x="16533" y="20098"/>
                    <a:pt x="21600" y="192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9" name="Line"/>
            <p:cNvSpPr/>
            <p:nvPr/>
          </p:nvSpPr>
          <p:spPr>
            <a:xfrm>
              <a:off x="7811008" y="2363401"/>
              <a:ext cx="161268" cy="5397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3" h="21515" fill="norm" stroke="1" extrusionOk="0">
                  <a:moveTo>
                    <a:pt x="0" y="1655"/>
                  </a:moveTo>
                  <a:cubicBezTo>
                    <a:pt x="2805" y="1149"/>
                    <a:pt x="5610" y="643"/>
                    <a:pt x="8416" y="348"/>
                  </a:cubicBezTo>
                  <a:cubicBezTo>
                    <a:pt x="11221" y="52"/>
                    <a:pt x="14026" y="-32"/>
                    <a:pt x="16130" y="10"/>
                  </a:cubicBezTo>
                  <a:cubicBezTo>
                    <a:pt x="18234" y="52"/>
                    <a:pt x="19636" y="221"/>
                    <a:pt x="20478" y="559"/>
                  </a:cubicBezTo>
                  <a:cubicBezTo>
                    <a:pt x="21319" y="896"/>
                    <a:pt x="21600" y="1402"/>
                    <a:pt x="21179" y="2373"/>
                  </a:cubicBezTo>
                  <a:cubicBezTo>
                    <a:pt x="20758" y="3343"/>
                    <a:pt x="19636" y="4777"/>
                    <a:pt x="18795" y="6718"/>
                  </a:cubicBezTo>
                  <a:cubicBezTo>
                    <a:pt x="17953" y="8659"/>
                    <a:pt x="17392" y="11105"/>
                    <a:pt x="17532" y="13173"/>
                  </a:cubicBezTo>
                  <a:cubicBezTo>
                    <a:pt x="17673" y="15240"/>
                    <a:pt x="18514" y="16927"/>
                    <a:pt x="19075" y="18024"/>
                  </a:cubicBezTo>
                  <a:cubicBezTo>
                    <a:pt x="19636" y="19121"/>
                    <a:pt x="19917" y="19627"/>
                    <a:pt x="19917" y="20091"/>
                  </a:cubicBezTo>
                  <a:cubicBezTo>
                    <a:pt x="19917" y="20556"/>
                    <a:pt x="19636" y="20977"/>
                    <a:pt x="18374" y="21230"/>
                  </a:cubicBezTo>
                  <a:cubicBezTo>
                    <a:pt x="17112" y="21484"/>
                    <a:pt x="14868" y="21568"/>
                    <a:pt x="11642" y="21484"/>
                  </a:cubicBezTo>
                  <a:cubicBezTo>
                    <a:pt x="8416" y="21399"/>
                    <a:pt x="4208" y="21146"/>
                    <a:pt x="0" y="208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0" name="Line"/>
            <p:cNvSpPr/>
            <p:nvPr/>
          </p:nvSpPr>
          <p:spPr>
            <a:xfrm>
              <a:off x="8439658" y="2677982"/>
              <a:ext cx="3302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323" y="15840"/>
                    <a:pt x="6646" y="10080"/>
                    <a:pt x="10246" y="6480"/>
                  </a:cubicBezTo>
                  <a:cubicBezTo>
                    <a:pt x="13846" y="2880"/>
                    <a:pt x="17723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1" name="Line"/>
            <p:cNvSpPr/>
            <p:nvPr/>
          </p:nvSpPr>
          <p:spPr>
            <a:xfrm>
              <a:off x="8477758" y="2824032"/>
              <a:ext cx="2794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00" y="16200"/>
                    <a:pt x="10800" y="10800"/>
                    <a:pt x="14400" y="7200"/>
                  </a:cubicBezTo>
                  <a:cubicBezTo>
                    <a:pt x="18000" y="3600"/>
                    <a:pt x="19800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2" name="Line"/>
            <p:cNvSpPr/>
            <p:nvPr/>
          </p:nvSpPr>
          <p:spPr>
            <a:xfrm>
              <a:off x="8466340" y="2296982"/>
              <a:ext cx="151118" cy="2616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8" h="21359" fill="norm" stroke="1" extrusionOk="0">
                  <a:moveTo>
                    <a:pt x="9718" y="0"/>
                  </a:moveTo>
                  <a:cubicBezTo>
                    <a:pt x="7618" y="2938"/>
                    <a:pt x="5518" y="5875"/>
                    <a:pt x="3868" y="8813"/>
                  </a:cubicBezTo>
                  <a:cubicBezTo>
                    <a:pt x="2218" y="11750"/>
                    <a:pt x="1018" y="14688"/>
                    <a:pt x="418" y="16848"/>
                  </a:cubicBezTo>
                  <a:cubicBezTo>
                    <a:pt x="-182" y="19008"/>
                    <a:pt x="-182" y="20390"/>
                    <a:pt x="718" y="20995"/>
                  </a:cubicBezTo>
                  <a:cubicBezTo>
                    <a:pt x="1618" y="21600"/>
                    <a:pt x="3418" y="21427"/>
                    <a:pt x="7018" y="20650"/>
                  </a:cubicBezTo>
                  <a:cubicBezTo>
                    <a:pt x="10618" y="19872"/>
                    <a:pt x="16018" y="18490"/>
                    <a:pt x="21418" y="171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3" name="Line"/>
            <p:cNvSpPr/>
            <p:nvPr/>
          </p:nvSpPr>
          <p:spPr>
            <a:xfrm>
              <a:off x="8618503" y="2404932"/>
              <a:ext cx="96483" cy="1194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93" h="21019" fill="norm" stroke="1" extrusionOk="0">
                  <a:moveTo>
                    <a:pt x="11684" y="1117"/>
                  </a:moveTo>
                  <a:cubicBezTo>
                    <a:pt x="9480" y="745"/>
                    <a:pt x="7276" y="372"/>
                    <a:pt x="5512" y="931"/>
                  </a:cubicBezTo>
                  <a:cubicBezTo>
                    <a:pt x="3749" y="1490"/>
                    <a:pt x="2427" y="2979"/>
                    <a:pt x="1325" y="5959"/>
                  </a:cubicBezTo>
                  <a:cubicBezTo>
                    <a:pt x="223" y="8938"/>
                    <a:pt x="-659" y="13407"/>
                    <a:pt x="663" y="16572"/>
                  </a:cubicBezTo>
                  <a:cubicBezTo>
                    <a:pt x="1986" y="19738"/>
                    <a:pt x="5512" y="21600"/>
                    <a:pt x="9480" y="20855"/>
                  </a:cubicBezTo>
                  <a:cubicBezTo>
                    <a:pt x="13447" y="20110"/>
                    <a:pt x="17855" y="16759"/>
                    <a:pt x="19398" y="12848"/>
                  </a:cubicBezTo>
                  <a:cubicBezTo>
                    <a:pt x="20941" y="8938"/>
                    <a:pt x="19619" y="4469"/>
                    <a:pt x="1829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4" name="Line"/>
            <p:cNvSpPr/>
            <p:nvPr/>
          </p:nvSpPr>
          <p:spPr>
            <a:xfrm>
              <a:off x="8767468" y="2302626"/>
              <a:ext cx="129441" cy="2318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7" h="21122" fill="norm" stroke="1" extrusionOk="0">
                  <a:moveTo>
                    <a:pt x="19930" y="4115"/>
                  </a:moveTo>
                  <a:cubicBezTo>
                    <a:pt x="20615" y="2572"/>
                    <a:pt x="21301" y="1029"/>
                    <a:pt x="20787" y="354"/>
                  </a:cubicBezTo>
                  <a:cubicBezTo>
                    <a:pt x="20272" y="-321"/>
                    <a:pt x="18558" y="-128"/>
                    <a:pt x="15472" y="1800"/>
                  </a:cubicBezTo>
                  <a:cubicBezTo>
                    <a:pt x="12387" y="3729"/>
                    <a:pt x="7930" y="7393"/>
                    <a:pt x="5015" y="10383"/>
                  </a:cubicBezTo>
                  <a:cubicBezTo>
                    <a:pt x="2101" y="13372"/>
                    <a:pt x="730" y="15686"/>
                    <a:pt x="215" y="17325"/>
                  </a:cubicBezTo>
                  <a:cubicBezTo>
                    <a:pt x="-299" y="18965"/>
                    <a:pt x="44" y="19929"/>
                    <a:pt x="1930" y="20508"/>
                  </a:cubicBezTo>
                  <a:cubicBezTo>
                    <a:pt x="3815" y="21086"/>
                    <a:pt x="7244" y="21279"/>
                    <a:pt x="10501" y="20990"/>
                  </a:cubicBezTo>
                  <a:cubicBezTo>
                    <a:pt x="13758" y="20700"/>
                    <a:pt x="16844" y="19929"/>
                    <a:pt x="19930" y="191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5" name="Line"/>
            <p:cNvSpPr/>
            <p:nvPr/>
          </p:nvSpPr>
          <p:spPr>
            <a:xfrm>
              <a:off x="8789393" y="2468432"/>
              <a:ext cx="113816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7" h="16200" fill="norm" stroke="1" extrusionOk="0">
                  <a:moveTo>
                    <a:pt x="3444" y="0"/>
                  </a:moveTo>
                  <a:cubicBezTo>
                    <a:pt x="1481" y="21600"/>
                    <a:pt x="-483" y="21600"/>
                    <a:pt x="106" y="0"/>
                  </a:cubicBezTo>
                  <a:cubicBezTo>
                    <a:pt x="695" y="21600"/>
                    <a:pt x="3837" y="21600"/>
                    <a:pt x="7764" y="0"/>
                  </a:cubicBezTo>
                  <a:cubicBezTo>
                    <a:pt x="11692" y="21600"/>
                    <a:pt x="16404" y="21600"/>
                    <a:pt x="2111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6" name="Line"/>
            <p:cNvSpPr/>
            <p:nvPr/>
          </p:nvSpPr>
          <p:spPr>
            <a:xfrm>
              <a:off x="9146599" y="2591892"/>
              <a:ext cx="239209" cy="3295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3" h="21417" fill="norm" stroke="1" extrusionOk="0">
                  <a:moveTo>
                    <a:pt x="21413" y="2706"/>
                  </a:moveTo>
                  <a:cubicBezTo>
                    <a:pt x="21034" y="1743"/>
                    <a:pt x="20655" y="780"/>
                    <a:pt x="19897" y="299"/>
                  </a:cubicBezTo>
                  <a:cubicBezTo>
                    <a:pt x="19139" y="-183"/>
                    <a:pt x="18002" y="-183"/>
                    <a:pt x="15445" y="1055"/>
                  </a:cubicBezTo>
                  <a:cubicBezTo>
                    <a:pt x="12887" y="2293"/>
                    <a:pt x="8908" y="4770"/>
                    <a:pt x="6066" y="7453"/>
                  </a:cubicBezTo>
                  <a:cubicBezTo>
                    <a:pt x="3224" y="10135"/>
                    <a:pt x="1518" y="13025"/>
                    <a:pt x="666" y="14813"/>
                  </a:cubicBezTo>
                  <a:cubicBezTo>
                    <a:pt x="-187" y="16602"/>
                    <a:pt x="-187" y="17290"/>
                    <a:pt x="476" y="18115"/>
                  </a:cubicBezTo>
                  <a:cubicBezTo>
                    <a:pt x="1139" y="18941"/>
                    <a:pt x="2466" y="19904"/>
                    <a:pt x="5024" y="20523"/>
                  </a:cubicBezTo>
                  <a:cubicBezTo>
                    <a:pt x="7581" y="21142"/>
                    <a:pt x="11371" y="21417"/>
                    <a:pt x="13834" y="21417"/>
                  </a:cubicBezTo>
                  <a:cubicBezTo>
                    <a:pt x="16297" y="21417"/>
                    <a:pt x="17434" y="21142"/>
                    <a:pt x="18571" y="208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7" name="Line"/>
            <p:cNvSpPr/>
            <p:nvPr/>
          </p:nvSpPr>
          <p:spPr>
            <a:xfrm>
              <a:off x="9188958" y="2747832"/>
              <a:ext cx="19685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252" y="16000"/>
                    <a:pt x="6503" y="10400"/>
                    <a:pt x="10103" y="6800"/>
                  </a:cubicBezTo>
                  <a:cubicBezTo>
                    <a:pt x="13703" y="3200"/>
                    <a:pt x="17652" y="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8" name="Line"/>
            <p:cNvSpPr/>
            <p:nvPr/>
          </p:nvSpPr>
          <p:spPr>
            <a:xfrm>
              <a:off x="9510037" y="2559448"/>
              <a:ext cx="275822" cy="3217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6" h="21600" fill="norm" stroke="1" extrusionOk="0">
                  <a:moveTo>
                    <a:pt x="21486" y="1137"/>
                  </a:moveTo>
                  <a:cubicBezTo>
                    <a:pt x="18353" y="568"/>
                    <a:pt x="15220" y="0"/>
                    <a:pt x="12747" y="0"/>
                  </a:cubicBezTo>
                  <a:cubicBezTo>
                    <a:pt x="10274" y="0"/>
                    <a:pt x="8460" y="568"/>
                    <a:pt x="6894" y="1421"/>
                  </a:cubicBezTo>
                  <a:cubicBezTo>
                    <a:pt x="5327" y="2274"/>
                    <a:pt x="4008" y="3411"/>
                    <a:pt x="3101" y="5400"/>
                  </a:cubicBezTo>
                  <a:cubicBezTo>
                    <a:pt x="2194" y="7389"/>
                    <a:pt x="1700" y="10232"/>
                    <a:pt x="1205" y="12647"/>
                  </a:cubicBezTo>
                  <a:cubicBezTo>
                    <a:pt x="710" y="15063"/>
                    <a:pt x="216" y="17053"/>
                    <a:pt x="51" y="18403"/>
                  </a:cubicBezTo>
                  <a:cubicBezTo>
                    <a:pt x="-114" y="19753"/>
                    <a:pt x="51" y="20463"/>
                    <a:pt x="1617" y="20889"/>
                  </a:cubicBezTo>
                  <a:cubicBezTo>
                    <a:pt x="3184" y="21316"/>
                    <a:pt x="6152" y="21458"/>
                    <a:pt x="912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9" name="Line"/>
            <p:cNvSpPr/>
            <p:nvPr/>
          </p:nvSpPr>
          <p:spPr>
            <a:xfrm>
              <a:off x="9709657" y="2697032"/>
              <a:ext cx="17145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333" y="5067"/>
                    <a:pt x="10667" y="10133"/>
                    <a:pt x="14267" y="13733"/>
                  </a:cubicBezTo>
                  <a:cubicBezTo>
                    <a:pt x="17867" y="17333"/>
                    <a:pt x="19733" y="1946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0" name="Line"/>
            <p:cNvSpPr/>
            <p:nvPr/>
          </p:nvSpPr>
          <p:spPr>
            <a:xfrm>
              <a:off x="9760458" y="2652582"/>
              <a:ext cx="127000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920" y="3060"/>
                    <a:pt x="12240" y="6120"/>
                    <a:pt x="8640" y="9720"/>
                  </a:cubicBezTo>
                  <a:cubicBezTo>
                    <a:pt x="5040" y="13320"/>
                    <a:pt x="2520" y="174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1" name="Line"/>
            <p:cNvSpPr/>
            <p:nvPr/>
          </p:nvSpPr>
          <p:spPr>
            <a:xfrm>
              <a:off x="9950957" y="2804982"/>
              <a:ext cx="4445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2" name="Line"/>
            <p:cNvSpPr/>
            <p:nvPr/>
          </p:nvSpPr>
          <p:spPr>
            <a:xfrm>
              <a:off x="9976357" y="2558390"/>
              <a:ext cx="82551" cy="1195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1" fill="norm" stroke="1" extrusionOk="0">
                  <a:moveTo>
                    <a:pt x="0" y="4358"/>
                  </a:moveTo>
                  <a:cubicBezTo>
                    <a:pt x="1662" y="2843"/>
                    <a:pt x="3323" y="1327"/>
                    <a:pt x="5538" y="569"/>
                  </a:cubicBezTo>
                  <a:cubicBezTo>
                    <a:pt x="7754" y="-189"/>
                    <a:pt x="10523" y="-189"/>
                    <a:pt x="12738" y="569"/>
                  </a:cubicBezTo>
                  <a:cubicBezTo>
                    <a:pt x="14954" y="1327"/>
                    <a:pt x="16615" y="2843"/>
                    <a:pt x="16338" y="5495"/>
                  </a:cubicBezTo>
                  <a:cubicBezTo>
                    <a:pt x="16062" y="8148"/>
                    <a:pt x="13846" y="11937"/>
                    <a:pt x="11908" y="14779"/>
                  </a:cubicBezTo>
                  <a:cubicBezTo>
                    <a:pt x="9969" y="17622"/>
                    <a:pt x="8308" y="19516"/>
                    <a:pt x="9969" y="20464"/>
                  </a:cubicBezTo>
                  <a:cubicBezTo>
                    <a:pt x="11631" y="21411"/>
                    <a:pt x="16615" y="21411"/>
                    <a:pt x="21600" y="214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3" name="Line"/>
            <p:cNvSpPr/>
            <p:nvPr/>
          </p:nvSpPr>
          <p:spPr>
            <a:xfrm>
              <a:off x="10141458" y="2527698"/>
              <a:ext cx="129203" cy="4169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6" h="21600" fill="norm" stroke="1" extrusionOk="0">
                  <a:moveTo>
                    <a:pt x="0" y="1535"/>
                  </a:moveTo>
                  <a:cubicBezTo>
                    <a:pt x="1045" y="1096"/>
                    <a:pt x="2090" y="658"/>
                    <a:pt x="4703" y="384"/>
                  </a:cubicBezTo>
                  <a:cubicBezTo>
                    <a:pt x="7316" y="110"/>
                    <a:pt x="11497" y="0"/>
                    <a:pt x="14458" y="0"/>
                  </a:cubicBezTo>
                  <a:cubicBezTo>
                    <a:pt x="17419" y="0"/>
                    <a:pt x="19161" y="110"/>
                    <a:pt x="20206" y="439"/>
                  </a:cubicBezTo>
                  <a:cubicBezTo>
                    <a:pt x="21252" y="768"/>
                    <a:pt x="21600" y="1316"/>
                    <a:pt x="20903" y="2577"/>
                  </a:cubicBezTo>
                  <a:cubicBezTo>
                    <a:pt x="20206" y="3838"/>
                    <a:pt x="18465" y="5811"/>
                    <a:pt x="17071" y="7894"/>
                  </a:cubicBezTo>
                  <a:cubicBezTo>
                    <a:pt x="15677" y="9978"/>
                    <a:pt x="14632" y="12171"/>
                    <a:pt x="14806" y="13870"/>
                  </a:cubicBezTo>
                  <a:cubicBezTo>
                    <a:pt x="14981" y="15570"/>
                    <a:pt x="16374" y="16776"/>
                    <a:pt x="17245" y="17653"/>
                  </a:cubicBezTo>
                  <a:cubicBezTo>
                    <a:pt x="18116" y="18530"/>
                    <a:pt x="18465" y="19078"/>
                    <a:pt x="17594" y="19517"/>
                  </a:cubicBezTo>
                  <a:cubicBezTo>
                    <a:pt x="16723" y="19955"/>
                    <a:pt x="14632" y="20284"/>
                    <a:pt x="11845" y="20613"/>
                  </a:cubicBezTo>
                  <a:cubicBezTo>
                    <a:pt x="9058" y="20942"/>
                    <a:pt x="5574" y="21271"/>
                    <a:pt x="209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4" name="Line"/>
            <p:cNvSpPr/>
            <p:nvPr/>
          </p:nvSpPr>
          <p:spPr>
            <a:xfrm>
              <a:off x="10363708" y="2792282"/>
              <a:ext cx="2413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926" y="14400"/>
                    <a:pt x="9853" y="7200"/>
                    <a:pt x="13453" y="3600"/>
                  </a:cubicBezTo>
                  <a:cubicBezTo>
                    <a:pt x="17053" y="0"/>
                    <a:pt x="19326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5" name="Line"/>
            <p:cNvSpPr/>
            <p:nvPr/>
          </p:nvSpPr>
          <p:spPr>
            <a:xfrm>
              <a:off x="10484358" y="2709732"/>
              <a:ext cx="12700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4871"/>
                    <a:pt x="7200" y="9741"/>
                    <a:pt x="3600" y="13341"/>
                  </a:cubicBezTo>
                  <a:cubicBezTo>
                    <a:pt x="0" y="16941"/>
                    <a:pt x="0" y="1927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6" name="Line"/>
            <p:cNvSpPr/>
            <p:nvPr/>
          </p:nvSpPr>
          <p:spPr>
            <a:xfrm>
              <a:off x="10757407" y="2594916"/>
              <a:ext cx="133351" cy="2989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3" h="21336" fill="norm" stroke="1" extrusionOk="0">
                  <a:moveTo>
                    <a:pt x="0" y="5475"/>
                  </a:moveTo>
                  <a:cubicBezTo>
                    <a:pt x="1350" y="3813"/>
                    <a:pt x="2700" y="2152"/>
                    <a:pt x="4387" y="1170"/>
                  </a:cubicBezTo>
                  <a:cubicBezTo>
                    <a:pt x="6075" y="188"/>
                    <a:pt x="8100" y="-114"/>
                    <a:pt x="10631" y="37"/>
                  </a:cubicBezTo>
                  <a:cubicBezTo>
                    <a:pt x="13162" y="188"/>
                    <a:pt x="16200" y="792"/>
                    <a:pt x="17381" y="2680"/>
                  </a:cubicBezTo>
                  <a:cubicBezTo>
                    <a:pt x="18562" y="4569"/>
                    <a:pt x="17887" y="7741"/>
                    <a:pt x="14850" y="10762"/>
                  </a:cubicBezTo>
                  <a:cubicBezTo>
                    <a:pt x="11812" y="13783"/>
                    <a:pt x="6412" y="16652"/>
                    <a:pt x="3374" y="18465"/>
                  </a:cubicBezTo>
                  <a:cubicBezTo>
                    <a:pt x="337" y="20278"/>
                    <a:pt x="-338" y="21033"/>
                    <a:pt x="506" y="21259"/>
                  </a:cubicBezTo>
                  <a:cubicBezTo>
                    <a:pt x="1350" y="21486"/>
                    <a:pt x="3712" y="21184"/>
                    <a:pt x="7425" y="20731"/>
                  </a:cubicBezTo>
                  <a:cubicBezTo>
                    <a:pt x="11137" y="20278"/>
                    <a:pt x="16200" y="19673"/>
                    <a:pt x="21262" y="190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7" name="Line"/>
            <p:cNvSpPr/>
            <p:nvPr/>
          </p:nvSpPr>
          <p:spPr>
            <a:xfrm>
              <a:off x="10998708" y="2785932"/>
              <a:ext cx="1" cy="190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8" name="Line"/>
            <p:cNvSpPr/>
            <p:nvPr/>
          </p:nvSpPr>
          <p:spPr>
            <a:xfrm>
              <a:off x="11081763" y="2608082"/>
              <a:ext cx="177295" cy="2879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9" h="21446" fill="norm" stroke="1" extrusionOk="0">
                  <a:moveTo>
                    <a:pt x="21539" y="477"/>
                  </a:moveTo>
                  <a:cubicBezTo>
                    <a:pt x="18968" y="161"/>
                    <a:pt x="16396" y="-154"/>
                    <a:pt x="13696" y="82"/>
                  </a:cubicBezTo>
                  <a:cubicBezTo>
                    <a:pt x="10996" y="319"/>
                    <a:pt x="8168" y="1107"/>
                    <a:pt x="5982" y="2211"/>
                  </a:cubicBezTo>
                  <a:cubicBezTo>
                    <a:pt x="3796" y="3315"/>
                    <a:pt x="2253" y="4734"/>
                    <a:pt x="1353" y="7493"/>
                  </a:cubicBezTo>
                  <a:cubicBezTo>
                    <a:pt x="453" y="10252"/>
                    <a:pt x="196" y="14351"/>
                    <a:pt x="68" y="16795"/>
                  </a:cubicBezTo>
                  <a:cubicBezTo>
                    <a:pt x="-61" y="19239"/>
                    <a:pt x="-61" y="20027"/>
                    <a:pt x="582" y="20579"/>
                  </a:cubicBezTo>
                  <a:cubicBezTo>
                    <a:pt x="1225" y="21131"/>
                    <a:pt x="2510" y="21446"/>
                    <a:pt x="5082" y="21446"/>
                  </a:cubicBezTo>
                  <a:cubicBezTo>
                    <a:pt x="7653" y="21446"/>
                    <a:pt x="11510" y="21131"/>
                    <a:pt x="15368" y="208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9" name="Line"/>
            <p:cNvSpPr/>
            <p:nvPr/>
          </p:nvSpPr>
          <p:spPr>
            <a:xfrm>
              <a:off x="11087608" y="2747832"/>
              <a:ext cx="1397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0" name="Line"/>
            <p:cNvSpPr/>
            <p:nvPr/>
          </p:nvSpPr>
          <p:spPr>
            <a:xfrm>
              <a:off x="11298337" y="2604142"/>
              <a:ext cx="290921" cy="2897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3" h="21425" fill="norm" stroke="1" extrusionOk="0">
                  <a:moveTo>
                    <a:pt x="21513" y="2173"/>
                  </a:moveTo>
                  <a:cubicBezTo>
                    <a:pt x="19478" y="1234"/>
                    <a:pt x="17443" y="295"/>
                    <a:pt x="15174" y="60"/>
                  </a:cubicBezTo>
                  <a:cubicBezTo>
                    <a:pt x="12904" y="-175"/>
                    <a:pt x="10400" y="295"/>
                    <a:pt x="8443" y="1155"/>
                  </a:cubicBezTo>
                  <a:cubicBezTo>
                    <a:pt x="6487" y="2016"/>
                    <a:pt x="5078" y="3268"/>
                    <a:pt x="4374" y="4912"/>
                  </a:cubicBezTo>
                  <a:cubicBezTo>
                    <a:pt x="3670" y="6555"/>
                    <a:pt x="3670" y="8590"/>
                    <a:pt x="3356" y="10390"/>
                  </a:cubicBezTo>
                  <a:cubicBezTo>
                    <a:pt x="3043" y="12190"/>
                    <a:pt x="2417" y="13755"/>
                    <a:pt x="1791" y="15008"/>
                  </a:cubicBezTo>
                  <a:cubicBezTo>
                    <a:pt x="1165" y="16260"/>
                    <a:pt x="539" y="17199"/>
                    <a:pt x="226" y="18060"/>
                  </a:cubicBezTo>
                  <a:cubicBezTo>
                    <a:pt x="-87" y="18921"/>
                    <a:pt x="-87" y="19703"/>
                    <a:pt x="304" y="20173"/>
                  </a:cubicBezTo>
                  <a:cubicBezTo>
                    <a:pt x="696" y="20642"/>
                    <a:pt x="1478" y="20799"/>
                    <a:pt x="2887" y="20955"/>
                  </a:cubicBezTo>
                  <a:cubicBezTo>
                    <a:pt x="4296" y="21112"/>
                    <a:pt x="6330" y="21268"/>
                    <a:pt x="8365" y="214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1" name="Line"/>
            <p:cNvSpPr/>
            <p:nvPr/>
          </p:nvSpPr>
          <p:spPr>
            <a:xfrm>
              <a:off x="11525757" y="2690682"/>
              <a:ext cx="11430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000" y="5760"/>
                    <a:pt x="12000" y="11520"/>
                    <a:pt x="15600" y="15120"/>
                  </a:cubicBezTo>
                  <a:cubicBezTo>
                    <a:pt x="19200" y="18720"/>
                    <a:pt x="20400" y="2016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2" name="Line"/>
            <p:cNvSpPr/>
            <p:nvPr/>
          </p:nvSpPr>
          <p:spPr>
            <a:xfrm>
              <a:off x="11525758" y="2665282"/>
              <a:ext cx="171450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267" y="0"/>
                    <a:pt x="18933" y="0"/>
                    <a:pt x="16800" y="878"/>
                  </a:cubicBezTo>
                  <a:cubicBezTo>
                    <a:pt x="14667" y="1756"/>
                    <a:pt x="11733" y="3512"/>
                    <a:pt x="8800" y="7112"/>
                  </a:cubicBezTo>
                  <a:cubicBezTo>
                    <a:pt x="5867" y="10712"/>
                    <a:pt x="2933" y="1615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3" name="Line"/>
            <p:cNvSpPr/>
            <p:nvPr/>
          </p:nvSpPr>
          <p:spPr>
            <a:xfrm>
              <a:off x="11697207" y="2804982"/>
              <a:ext cx="5715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4" name="Line"/>
            <p:cNvSpPr/>
            <p:nvPr/>
          </p:nvSpPr>
          <p:spPr>
            <a:xfrm>
              <a:off x="11836908" y="2700938"/>
              <a:ext cx="107950" cy="1230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1" fill="norm" stroke="1" extrusionOk="0">
                  <a:moveTo>
                    <a:pt x="0" y="423"/>
                  </a:moveTo>
                  <a:cubicBezTo>
                    <a:pt x="2118" y="57"/>
                    <a:pt x="4235" y="-309"/>
                    <a:pt x="6141" y="423"/>
                  </a:cubicBezTo>
                  <a:cubicBezTo>
                    <a:pt x="8047" y="1155"/>
                    <a:pt x="9741" y="2986"/>
                    <a:pt x="12282" y="6647"/>
                  </a:cubicBezTo>
                  <a:cubicBezTo>
                    <a:pt x="14824" y="10308"/>
                    <a:pt x="18212" y="15799"/>
                    <a:pt x="21600" y="212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5" name="Line"/>
            <p:cNvSpPr/>
            <p:nvPr/>
          </p:nvSpPr>
          <p:spPr>
            <a:xfrm>
              <a:off x="11824207" y="2684332"/>
              <a:ext cx="190501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400" y="0"/>
                    <a:pt x="19200" y="0"/>
                    <a:pt x="17160" y="1440"/>
                  </a:cubicBezTo>
                  <a:cubicBezTo>
                    <a:pt x="15120" y="2880"/>
                    <a:pt x="12240" y="5760"/>
                    <a:pt x="9240" y="9360"/>
                  </a:cubicBezTo>
                  <a:cubicBezTo>
                    <a:pt x="6240" y="12960"/>
                    <a:pt x="3120" y="172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6" name="Line"/>
            <p:cNvSpPr/>
            <p:nvPr/>
          </p:nvSpPr>
          <p:spPr>
            <a:xfrm>
              <a:off x="11944858" y="2838848"/>
              <a:ext cx="152400" cy="1037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7494"/>
                  </a:moveTo>
                  <a:cubicBezTo>
                    <a:pt x="900" y="5290"/>
                    <a:pt x="1800" y="3086"/>
                    <a:pt x="3000" y="1763"/>
                  </a:cubicBezTo>
                  <a:cubicBezTo>
                    <a:pt x="4200" y="441"/>
                    <a:pt x="5700" y="0"/>
                    <a:pt x="7200" y="0"/>
                  </a:cubicBezTo>
                  <a:cubicBezTo>
                    <a:pt x="8700" y="0"/>
                    <a:pt x="10200" y="441"/>
                    <a:pt x="11100" y="1763"/>
                  </a:cubicBezTo>
                  <a:cubicBezTo>
                    <a:pt x="12000" y="3086"/>
                    <a:pt x="12300" y="5290"/>
                    <a:pt x="11850" y="7273"/>
                  </a:cubicBezTo>
                  <a:cubicBezTo>
                    <a:pt x="11400" y="9257"/>
                    <a:pt x="10200" y="11020"/>
                    <a:pt x="9150" y="12784"/>
                  </a:cubicBezTo>
                  <a:cubicBezTo>
                    <a:pt x="8100" y="14547"/>
                    <a:pt x="7200" y="16310"/>
                    <a:pt x="7200" y="18073"/>
                  </a:cubicBezTo>
                  <a:cubicBezTo>
                    <a:pt x="7200" y="19837"/>
                    <a:pt x="8100" y="21600"/>
                    <a:pt x="10650" y="21600"/>
                  </a:cubicBezTo>
                  <a:cubicBezTo>
                    <a:pt x="13200" y="21600"/>
                    <a:pt x="17400" y="19837"/>
                    <a:pt x="21600" y="180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7" name="Line"/>
            <p:cNvSpPr/>
            <p:nvPr/>
          </p:nvSpPr>
          <p:spPr>
            <a:xfrm>
              <a:off x="11995657" y="2659437"/>
              <a:ext cx="245727" cy="3834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2" h="21502" fill="norm" stroke="1" extrusionOk="0">
                  <a:moveTo>
                    <a:pt x="10523" y="1752"/>
                  </a:moveTo>
                  <a:cubicBezTo>
                    <a:pt x="12185" y="1277"/>
                    <a:pt x="13846" y="803"/>
                    <a:pt x="15138" y="506"/>
                  </a:cubicBezTo>
                  <a:cubicBezTo>
                    <a:pt x="16431" y="209"/>
                    <a:pt x="17354" y="91"/>
                    <a:pt x="18369" y="31"/>
                  </a:cubicBezTo>
                  <a:cubicBezTo>
                    <a:pt x="19385" y="-28"/>
                    <a:pt x="20492" y="-28"/>
                    <a:pt x="21046" y="269"/>
                  </a:cubicBezTo>
                  <a:cubicBezTo>
                    <a:pt x="21600" y="565"/>
                    <a:pt x="21600" y="1159"/>
                    <a:pt x="20769" y="3117"/>
                  </a:cubicBezTo>
                  <a:cubicBezTo>
                    <a:pt x="19938" y="5075"/>
                    <a:pt x="18277" y="8398"/>
                    <a:pt x="16800" y="11187"/>
                  </a:cubicBezTo>
                  <a:cubicBezTo>
                    <a:pt x="15323" y="13976"/>
                    <a:pt x="14031" y="16231"/>
                    <a:pt x="13477" y="17715"/>
                  </a:cubicBezTo>
                  <a:cubicBezTo>
                    <a:pt x="12923" y="19198"/>
                    <a:pt x="13108" y="19910"/>
                    <a:pt x="12831" y="20445"/>
                  </a:cubicBezTo>
                  <a:cubicBezTo>
                    <a:pt x="12554" y="20979"/>
                    <a:pt x="11815" y="21335"/>
                    <a:pt x="9600" y="21453"/>
                  </a:cubicBezTo>
                  <a:cubicBezTo>
                    <a:pt x="7385" y="21572"/>
                    <a:pt x="3692" y="21453"/>
                    <a:pt x="0" y="213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8" name="Line"/>
            <p:cNvSpPr/>
            <p:nvPr/>
          </p:nvSpPr>
          <p:spPr>
            <a:xfrm>
              <a:off x="10598658" y="3420932"/>
              <a:ext cx="2159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541" y="15600"/>
                    <a:pt x="5082" y="9600"/>
                    <a:pt x="8682" y="6000"/>
                  </a:cubicBezTo>
                  <a:cubicBezTo>
                    <a:pt x="12282" y="2400"/>
                    <a:pt x="16941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9" name="Line"/>
            <p:cNvSpPr/>
            <p:nvPr/>
          </p:nvSpPr>
          <p:spPr>
            <a:xfrm>
              <a:off x="10662157" y="3363782"/>
              <a:ext cx="2540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4320"/>
                    <a:pt x="7200" y="8640"/>
                    <a:pt x="3600" y="12240"/>
                  </a:cubicBezTo>
                  <a:cubicBezTo>
                    <a:pt x="0" y="15840"/>
                    <a:pt x="0" y="187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0" name="Line"/>
            <p:cNvSpPr/>
            <p:nvPr/>
          </p:nvSpPr>
          <p:spPr>
            <a:xfrm>
              <a:off x="10974857" y="3256780"/>
              <a:ext cx="271502" cy="2911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2" h="21530" fill="norm" stroke="1" extrusionOk="0">
                  <a:moveTo>
                    <a:pt x="21312" y="1339"/>
                  </a:moveTo>
                  <a:cubicBezTo>
                    <a:pt x="19318" y="713"/>
                    <a:pt x="17324" y="87"/>
                    <a:pt x="15414" y="8"/>
                  </a:cubicBezTo>
                  <a:cubicBezTo>
                    <a:pt x="13503" y="-70"/>
                    <a:pt x="11675" y="400"/>
                    <a:pt x="9183" y="2043"/>
                  </a:cubicBezTo>
                  <a:cubicBezTo>
                    <a:pt x="6690" y="3687"/>
                    <a:pt x="3534" y="6504"/>
                    <a:pt x="1789" y="9243"/>
                  </a:cubicBezTo>
                  <a:cubicBezTo>
                    <a:pt x="44" y="11982"/>
                    <a:pt x="-288" y="14643"/>
                    <a:pt x="210" y="16678"/>
                  </a:cubicBezTo>
                  <a:cubicBezTo>
                    <a:pt x="709" y="18713"/>
                    <a:pt x="2038" y="20121"/>
                    <a:pt x="4530" y="20826"/>
                  </a:cubicBezTo>
                  <a:cubicBezTo>
                    <a:pt x="7023" y="21530"/>
                    <a:pt x="10678" y="21530"/>
                    <a:pt x="14334" y="215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1" name="Line"/>
            <p:cNvSpPr/>
            <p:nvPr/>
          </p:nvSpPr>
          <p:spPr>
            <a:xfrm>
              <a:off x="11024107" y="3417938"/>
              <a:ext cx="171451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1067" y="11918"/>
                    <a:pt x="2133" y="3818"/>
                    <a:pt x="5733" y="1118"/>
                  </a:cubicBezTo>
                  <a:cubicBezTo>
                    <a:pt x="9333" y="-1582"/>
                    <a:pt x="15467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2" name="Line"/>
            <p:cNvSpPr/>
            <p:nvPr/>
          </p:nvSpPr>
          <p:spPr>
            <a:xfrm>
              <a:off x="11234980" y="3290444"/>
              <a:ext cx="284429" cy="2985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0" h="21307" fill="norm" stroke="1" extrusionOk="0">
                  <a:moveTo>
                    <a:pt x="21500" y="702"/>
                  </a:moveTo>
                  <a:cubicBezTo>
                    <a:pt x="18300" y="249"/>
                    <a:pt x="15100" y="-204"/>
                    <a:pt x="12700" y="98"/>
                  </a:cubicBezTo>
                  <a:cubicBezTo>
                    <a:pt x="10300" y="400"/>
                    <a:pt x="8700" y="1458"/>
                    <a:pt x="7100" y="3723"/>
                  </a:cubicBezTo>
                  <a:cubicBezTo>
                    <a:pt x="5500" y="5989"/>
                    <a:pt x="3900" y="9463"/>
                    <a:pt x="2700" y="12031"/>
                  </a:cubicBezTo>
                  <a:cubicBezTo>
                    <a:pt x="1500" y="14599"/>
                    <a:pt x="700" y="16260"/>
                    <a:pt x="300" y="17469"/>
                  </a:cubicBezTo>
                  <a:cubicBezTo>
                    <a:pt x="-100" y="18677"/>
                    <a:pt x="-100" y="19432"/>
                    <a:pt x="300" y="20037"/>
                  </a:cubicBezTo>
                  <a:cubicBezTo>
                    <a:pt x="700" y="20641"/>
                    <a:pt x="1500" y="21094"/>
                    <a:pt x="3500" y="21245"/>
                  </a:cubicBezTo>
                  <a:cubicBezTo>
                    <a:pt x="5500" y="21396"/>
                    <a:pt x="8700" y="21245"/>
                    <a:pt x="11900" y="210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3" name="Line"/>
            <p:cNvSpPr/>
            <p:nvPr/>
          </p:nvSpPr>
          <p:spPr>
            <a:xfrm>
              <a:off x="11494008" y="3389182"/>
              <a:ext cx="88900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143" y="3388"/>
                    <a:pt x="10286" y="6776"/>
                    <a:pt x="13886" y="10376"/>
                  </a:cubicBezTo>
                  <a:cubicBezTo>
                    <a:pt x="17486" y="13976"/>
                    <a:pt x="19543" y="1778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4" name="Line"/>
            <p:cNvSpPr/>
            <p:nvPr/>
          </p:nvSpPr>
          <p:spPr>
            <a:xfrm>
              <a:off x="11449558" y="3357432"/>
              <a:ext cx="203200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450" y="1371"/>
                    <a:pt x="15300" y="2743"/>
                    <a:pt x="11925" y="5486"/>
                  </a:cubicBezTo>
                  <a:cubicBezTo>
                    <a:pt x="8550" y="8229"/>
                    <a:pt x="4950" y="12343"/>
                    <a:pt x="2925" y="15257"/>
                  </a:cubicBezTo>
                  <a:cubicBezTo>
                    <a:pt x="900" y="18171"/>
                    <a:pt x="450" y="1988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5" name="Line"/>
            <p:cNvSpPr/>
            <p:nvPr/>
          </p:nvSpPr>
          <p:spPr>
            <a:xfrm>
              <a:off x="11624093" y="3544938"/>
              <a:ext cx="79466" cy="1202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0" h="21152" fill="norm" stroke="1" extrusionOk="0">
                  <a:moveTo>
                    <a:pt x="877" y="527"/>
                  </a:moveTo>
                  <a:cubicBezTo>
                    <a:pt x="3719" y="154"/>
                    <a:pt x="6561" y="-218"/>
                    <a:pt x="9119" y="154"/>
                  </a:cubicBezTo>
                  <a:cubicBezTo>
                    <a:pt x="11677" y="527"/>
                    <a:pt x="13951" y="1644"/>
                    <a:pt x="15372" y="3134"/>
                  </a:cubicBezTo>
                  <a:cubicBezTo>
                    <a:pt x="16793" y="4623"/>
                    <a:pt x="17361" y="6485"/>
                    <a:pt x="15372" y="8720"/>
                  </a:cubicBezTo>
                  <a:cubicBezTo>
                    <a:pt x="13382" y="10954"/>
                    <a:pt x="8835" y="13561"/>
                    <a:pt x="5424" y="15610"/>
                  </a:cubicBezTo>
                  <a:cubicBezTo>
                    <a:pt x="2014" y="17658"/>
                    <a:pt x="-260" y="19148"/>
                    <a:pt x="24" y="20079"/>
                  </a:cubicBezTo>
                  <a:cubicBezTo>
                    <a:pt x="308" y="21010"/>
                    <a:pt x="3151" y="21382"/>
                    <a:pt x="7129" y="21010"/>
                  </a:cubicBezTo>
                  <a:cubicBezTo>
                    <a:pt x="11108" y="20637"/>
                    <a:pt x="16224" y="19520"/>
                    <a:pt x="21340" y="184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6" name="Line"/>
            <p:cNvSpPr/>
            <p:nvPr/>
          </p:nvSpPr>
          <p:spPr>
            <a:xfrm>
              <a:off x="11709908" y="3290497"/>
              <a:ext cx="88900" cy="1431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0" fill="norm" stroke="1" extrusionOk="0">
                  <a:moveTo>
                    <a:pt x="0" y="5280"/>
                  </a:moveTo>
                  <a:cubicBezTo>
                    <a:pt x="1029" y="3692"/>
                    <a:pt x="2057" y="2104"/>
                    <a:pt x="3857" y="1151"/>
                  </a:cubicBezTo>
                  <a:cubicBezTo>
                    <a:pt x="5657" y="198"/>
                    <a:pt x="8229" y="-120"/>
                    <a:pt x="10800" y="39"/>
                  </a:cubicBezTo>
                  <a:cubicBezTo>
                    <a:pt x="13371" y="198"/>
                    <a:pt x="15943" y="833"/>
                    <a:pt x="17486" y="2898"/>
                  </a:cubicBezTo>
                  <a:cubicBezTo>
                    <a:pt x="19029" y="4962"/>
                    <a:pt x="19543" y="8456"/>
                    <a:pt x="18514" y="11474"/>
                  </a:cubicBezTo>
                  <a:cubicBezTo>
                    <a:pt x="17486" y="14492"/>
                    <a:pt x="14914" y="17033"/>
                    <a:pt x="15171" y="18621"/>
                  </a:cubicBezTo>
                  <a:cubicBezTo>
                    <a:pt x="15429" y="20209"/>
                    <a:pt x="18514" y="20845"/>
                    <a:pt x="21600" y="214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7" name="Line"/>
            <p:cNvSpPr/>
            <p:nvPr/>
          </p:nvSpPr>
          <p:spPr>
            <a:xfrm>
              <a:off x="11786107" y="3313539"/>
              <a:ext cx="220160" cy="4566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7" h="21574" fill="norm" stroke="1" extrusionOk="0">
                  <a:moveTo>
                    <a:pt x="11109" y="274"/>
                  </a:moveTo>
                  <a:cubicBezTo>
                    <a:pt x="13166" y="174"/>
                    <a:pt x="15223" y="74"/>
                    <a:pt x="16971" y="24"/>
                  </a:cubicBezTo>
                  <a:cubicBezTo>
                    <a:pt x="18720" y="-26"/>
                    <a:pt x="20160" y="-26"/>
                    <a:pt x="20880" y="324"/>
                  </a:cubicBezTo>
                  <a:cubicBezTo>
                    <a:pt x="21600" y="674"/>
                    <a:pt x="21600" y="1374"/>
                    <a:pt x="20674" y="2974"/>
                  </a:cubicBezTo>
                  <a:cubicBezTo>
                    <a:pt x="19749" y="4574"/>
                    <a:pt x="17897" y="7074"/>
                    <a:pt x="16560" y="9724"/>
                  </a:cubicBezTo>
                  <a:cubicBezTo>
                    <a:pt x="15223" y="12374"/>
                    <a:pt x="14400" y="15174"/>
                    <a:pt x="13783" y="17074"/>
                  </a:cubicBezTo>
                  <a:cubicBezTo>
                    <a:pt x="13166" y="18974"/>
                    <a:pt x="12754" y="19974"/>
                    <a:pt x="11417" y="20624"/>
                  </a:cubicBezTo>
                  <a:cubicBezTo>
                    <a:pt x="10080" y="21274"/>
                    <a:pt x="7817" y="21574"/>
                    <a:pt x="5760" y="21574"/>
                  </a:cubicBezTo>
                  <a:cubicBezTo>
                    <a:pt x="3703" y="21574"/>
                    <a:pt x="1851" y="21274"/>
                    <a:pt x="0" y="209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8" name="Line"/>
            <p:cNvSpPr/>
            <p:nvPr/>
          </p:nvSpPr>
          <p:spPr>
            <a:xfrm>
              <a:off x="8109458" y="4278182"/>
              <a:ext cx="2286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400" y="14400"/>
                    <a:pt x="4800" y="7200"/>
                    <a:pt x="7700" y="3600"/>
                  </a:cubicBezTo>
                  <a:cubicBezTo>
                    <a:pt x="10600" y="0"/>
                    <a:pt x="14000" y="0"/>
                    <a:pt x="16300" y="0"/>
                  </a:cubicBezTo>
                  <a:cubicBezTo>
                    <a:pt x="18600" y="0"/>
                    <a:pt x="19800" y="0"/>
                    <a:pt x="20500" y="1800"/>
                  </a:cubicBezTo>
                  <a:cubicBezTo>
                    <a:pt x="21200" y="3600"/>
                    <a:pt x="21400" y="7200"/>
                    <a:pt x="21600" y="108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9" name="Line"/>
            <p:cNvSpPr/>
            <p:nvPr/>
          </p:nvSpPr>
          <p:spPr>
            <a:xfrm>
              <a:off x="8122158" y="4373432"/>
              <a:ext cx="1841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717" y="18720"/>
                    <a:pt x="9434" y="15840"/>
                    <a:pt x="13034" y="12240"/>
                  </a:cubicBezTo>
                  <a:cubicBezTo>
                    <a:pt x="16634" y="8640"/>
                    <a:pt x="19117" y="43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0" name="Line"/>
            <p:cNvSpPr/>
            <p:nvPr/>
          </p:nvSpPr>
          <p:spPr>
            <a:xfrm>
              <a:off x="8141208" y="4087682"/>
              <a:ext cx="6350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1" name="Line"/>
            <p:cNvSpPr/>
            <p:nvPr/>
          </p:nvSpPr>
          <p:spPr>
            <a:xfrm>
              <a:off x="8128508" y="3997650"/>
              <a:ext cx="19050" cy="265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27" fill="norm" stroke="1" extrusionOk="0">
                  <a:moveTo>
                    <a:pt x="0" y="20827"/>
                  </a:moveTo>
                  <a:cubicBezTo>
                    <a:pt x="0" y="10858"/>
                    <a:pt x="0" y="889"/>
                    <a:pt x="3600" y="58"/>
                  </a:cubicBezTo>
                  <a:cubicBezTo>
                    <a:pt x="7200" y="-773"/>
                    <a:pt x="14400" y="7535"/>
                    <a:pt x="21600" y="158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2" name="Line"/>
            <p:cNvSpPr/>
            <p:nvPr/>
          </p:nvSpPr>
          <p:spPr>
            <a:xfrm>
              <a:off x="8152976" y="3878132"/>
              <a:ext cx="255472" cy="3025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5" h="21442" fill="norm" stroke="1" extrusionOk="0">
                  <a:moveTo>
                    <a:pt x="10087" y="14850"/>
                  </a:moveTo>
                  <a:cubicBezTo>
                    <a:pt x="9560" y="14100"/>
                    <a:pt x="9033" y="13350"/>
                    <a:pt x="8331" y="12900"/>
                  </a:cubicBezTo>
                  <a:cubicBezTo>
                    <a:pt x="7628" y="12450"/>
                    <a:pt x="6750" y="12300"/>
                    <a:pt x="5258" y="13425"/>
                  </a:cubicBezTo>
                  <a:cubicBezTo>
                    <a:pt x="3765" y="14550"/>
                    <a:pt x="1658" y="16950"/>
                    <a:pt x="692" y="18525"/>
                  </a:cubicBezTo>
                  <a:cubicBezTo>
                    <a:pt x="-274" y="20100"/>
                    <a:pt x="-98" y="20850"/>
                    <a:pt x="428" y="21225"/>
                  </a:cubicBezTo>
                  <a:cubicBezTo>
                    <a:pt x="955" y="21600"/>
                    <a:pt x="1833" y="21600"/>
                    <a:pt x="3326" y="20325"/>
                  </a:cubicBezTo>
                  <a:cubicBezTo>
                    <a:pt x="4819" y="19050"/>
                    <a:pt x="6926" y="16500"/>
                    <a:pt x="8331" y="13200"/>
                  </a:cubicBezTo>
                  <a:cubicBezTo>
                    <a:pt x="9736" y="9900"/>
                    <a:pt x="10438" y="5850"/>
                    <a:pt x="10877" y="3375"/>
                  </a:cubicBezTo>
                  <a:cubicBezTo>
                    <a:pt x="11316" y="900"/>
                    <a:pt x="11492" y="0"/>
                    <a:pt x="11404" y="0"/>
                  </a:cubicBezTo>
                  <a:cubicBezTo>
                    <a:pt x="11316" y="0"/>
                    <a:pt x="10965" y="900"/>
                    <a:pt x="10526" y="3375"/>
                  </a:cubicBezTo>
                  <a:cubicBezTo>
                    <a:pt x="10087" y="5850"/>
                    <a:pt x="9560" y="9900"/>
                    <a:pt x="9297" y="12750"/>
                  </a:cubicBezTo>
                  <a:cubicBezTo>
                    <a:pt x="9033" y="15600"/>
                    <a:pt x="9033" y="17250"/>
                    <a:pt x="9385" y="18375"/>
                  </a:cubicBezTo>
                  <a:cubicBezTo>
                    <a:pt x="9736" y="19500"/>
                    <a:pt x="10438" y="20100"/>
                    <a:pt x="11141" y="20175"/>
                  </a:cubicBezTo>
                  <a:cubicBezTo>
                    <a:pt x="11843" y="20250"/>
                    <a:pt x="12546" y="19800"/>
                    <a:pt x="13160" y="18750"/>
                  </a:cubicBezTo>
                  <a:cubicBezTo>
                    <a:pt x="13775" y="17700"/>
                    <a:pt x="14302" y="16050"/>
                    <a:pt x="14477" y="14850"/>
                  </a:cubicBezTo>
                  <a:cubicBezTo>
                    <a:pt x="14653" y="13650"/>
                    <a:pt x="14477" y="12900"/>
                    <a:pt x="13950" y="12450"/>
                  </a:cubicBezTo>
                  <a:cubicBezTo>
                    <a:pt x="13424" y="12000"/>
                    <a:pt x="12546" y="11850"/>
                    <a:pt x="11843" y="12150"/>
                  </a:cubicBezTo>
                  <a:cubicBezTo>
                    <a:pt x="11141" y="12450"/>
                    <a:pt x="10614" y="13200"/>
                    <a:pt x="10175" y="13950"/>
                  </a:cubicBezTo>
                  <a:cubicBezTo>
                    <a:pt x="9736" y="14700"/>
                    <a:pt x="9385" y="15450"/>
                    <a:pt x="9297" y="16350"/>
                  </a:cubicBezTo>
                  <a:cubicBezTo>
                    <a:pt x="9209" y="17250"/>
                    <a:pt x="9385" y="18300"/>
                    <a:pt x="9999" y="18825"/>
                  </a:cubicBezTo>
                  <a:cubicBezTo>
                    <a:pt x="10614" y="19350"/>
                    <a:pt x="11667" y="19350"/>
                    <a:pt x="12721" y="18675"/>
                  </a:cubicBezTo>
                  <a:cubicBezTo>
                    <a:pt x="13775" y="18000"/>
                    <a:pt x="14828" y="16650"/>
                    <a:pt x="15443" y="15600"/>
                  </a:cubicBezTo>
                  <a:cubicBezTo>
                    <a:pt x="16058" y="14550"/>
                    <a:pt x="16233" y="13800"/>
                    <a:pt x="16321" y="13800"/>
                  </a:cubicBezTo>
                  <a:cubicBezTo>
                    <a:pt x="16409" y="13800"/>
                    <a:pt x="16409" y="14550"/>
                    <a:pt x="16409" y="15300"/>
                  </a:cubicBezTo>
                  <a:cubicBezTo>
                    <a:pt x="16409" y="16050"/>
                    <a:pt x="16409" y="16800"/>
                    <a:pt x="16321" y="17850"/>
                  </a:cubicBezTo>
                  <a:cubicBezTo>
                    <a:pt x="16233" y="18900"/>
                    <a:pt x="16058" y="20250"/>
                    <a:pt x="15970" y="20550"/>
                  </a:cubicBezTo>
                  <a:cubicBezTo>
                    <a:pt x="15882" y="20850"/>
                    <a:pt x="15882" y="20100"/>
                    <a:pt x="15882" y="18975"/>
                  </a:cubicBezTo>
                  <a:cubicBezTo>
                    <a:pt x="15882" y="17850"/>
                    <a:pt x="15882" y="16350"/>
                    <a:pt x="16146" y="15300"/>
                  </a:cubicBezTo>
                  <a:cubicBezTo>
                    <a:pt x="16409" y="14250"/>
                    <a:pt x="16936" y="13650"/>
                    <a:pt x="17726" y="13275"/>
                  </a:cubicBezTo>
                  <a:cubicBezTo>
                    <a:pt x="18516" y="12900"/>
                    <a:pt x="19570" y="12750"/>
                    <a:pt x="20272" y="13125"/>
                  </a:cubicBezTo>
                  <a:cubicBezTo>
                    <a:pt x="20975" y="13500"/>
                    <a:pt x="21326" y="14400"/>
                    <a:pt x="21150" y="15525"/>
                  </a:cubicBezTo>
                  <a:cubicBezTo>
                    <a:pt x="20975" y="16650"/>
                    <a:pt x="20272" y="18000"/>
                    <a:pt x="19570" y="193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3" name="Line"/>
            <p:cNvSpPr/>
            <p:nvPr/>
          </p:nvSpPr>
          <p:spPr>
            <a:xfrm>
              <a:off x="8446565" y="3863315"/>
              <a:ext cx="43894" cy="3035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9" h="21361" fill="norm" stroke="1" extrusionOk="0">
                  <a:moveTo>
                    <a:pt x="2815" y="4171"/>
                  </a:moveTo>
                  <a:cubicBezTo>
                    <a:pt x="5900" y="3277"/>
                    <a:pt x="8986" y="2383"/>
                    <a:pt x="11043" y="1564"/>
                  </a:cubicBezTo>
                  <a:cubicBezTo>
                    <a:pt x="13100" y="745"/>
                    <a:pt x="14129" y="0"/>
                    <a:pt x="14643" y="0"/>
                  </a:cubicBezTo>
                  <a:cubicBezTo>
                    <a:pt x="15158" y="0"/>
                    <a:pt x="15158" y="745"/>
                    <a:pt x="13100" y="3128"/>
                  </a:cubicBezTo>
                  <a:cubicBezTo>
                    <a:pt x="11043" y="5512"/>
                    <a:pt x="6929" y="9534"/>
                    <a:pt x="4358" y="12290"/>
                  </a:cubicBezTo>
                  <a:cubicBezTo>
                    <a:pt x="1786" y="15046"/>
                    <a:pt x="758" y="16535"/>
                    <a:pt x="243" y="18025"/>
                  </a:cubicBezTo>
                  <a:cubicBezTo>
                    <a:pt x="-271" y="19514"/>
                    <a:pt x="-271" y="21004"/>
                    <a:pt x="3329" y="21302"/>
                  </a:cubicBezTo>
                  <a:cubicBezTo>
                    <a:pt x="6929" y="21600"/>
                    <a:pt x="14129" y="20706"/>
                    <a:pt x="21329" y="198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4" name="Line"/>
            <p:cNvSpPr/>
            <p:nvPr/>
          </p:nvSpPr>
          <p:spPr>
            <a:xfrm>
              <a:off x="8420608" y="4017832"/>
              <a:ext cx="1079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5" name="Line"/>
            <p:cNvSpPr/>
            <p:nvPr/>
          </p:nvSpPr>
          <p:spPr>
            <a:xfrm>
              <a:off x="8843900" y="4135965"/>
              <a:ext cx="205359" cy="3221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4" h="21486" fill="norm" stroke="1" extrusionOk="0">
                  <a:moveTo>
                    <a:pt x="20723" y="2286"/>
                  </a:moveTo>
                  <a:cubicBezTo>
                    <a:pt x="20723" y="1580"/>
                    <a:pt x="20723" y="874"/>
                    <a:pt x="20172" y="451"/>
                  </a:cubicBezTo>
                  <a:cubicBezTo>
                    <a:pt x="19621" y="27"/>
                    <a:pt x="18519" y="-114"/>
                    <a:pt x="16976" y="98"/>
                  </a:cubicBezTo>
                  <a:cubicBezTo>
                    <a:pt x="15433" y="310"/>
                    <a:pt x="13449" y="874"/>
                    <a:pt x="11025" y="2498"/>
                  </a:cubicBezTo>
                  <a:cubicBezTo>
                    <a:pt x="8600" y="4121"/>
                    <a:pt x="5735" y="6804"/>
                    <a:pt x="3751" y="9627"/>
                  </a:cubicBezTo>
                  <a:cubicBezTo>
                    <a:pt x="1768" y="12451"/>
                    <a:pt x="666" y="15415"/>
                    <a:pt x="225" y="17321"/>
                  </a:cubicBezTo>
                  <a:cubicBezTo>
                    <a:pt x="-216" y="19227"/>
                    <a:pt x="4" y="20074"/>
                    <a:pt x="776" y="20639"/>
                  </a:cubicBezTo>
                  <a:cubicBezTo>
                    <a:pt x="1547" y="21204"/>
                    <a:pt x="2870" y="21486"/>
                    <a:pt x="6066" y="21486"/>
                  </a:cubicBezTo>
                  <a:cubicBezTo>
                    <a:pt x="9262" y="21486"/>
                    <a:pt x="14331" y="21204"/>
                    <a:pt x="17196" y="20780"/>
                  </a:cubicBezTo>
                  <a:cubicBezTo>
                    <a:pt x="20062" y="20357"/>
                    <a:pt x="20723" y="19792"/>
                    <a:pt x="21384" y="192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6" name="Line"/>
            <p:cNvSpPr/>
            <p:nvPr/>
          </p:nvSpPr>
          <p:spPr>
            <a:xfrm>
              <a:off x="8865108" y="4303582"/>
              <a:ext cx="1778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86" y="17280"/>
                    <a:pt x="9771" y="12960"/>
                    <a:pt x="13371" y="9360"/>
                  </a:cubicBezTo>
                  <a:cubicBezTo>
                    <a:pt x="16971" y="5760"/>
                    <a:pt x="19286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7" name="Line"/>
            <p:cNvSpPr/>
            <p:nvPr/>
          </p:nvSpPr>
          <p:spPr>
            <a:xfrm>
              <a:off x="9098706" y="4127026"/>
              <a:ext cx="255352" cy="3211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9" h="21281" fill="norm" stroke="1" extrusionOk="0">
                  <a:moveTo>
                    <a:pt x="21359" y="338"/>
                  </a:moveTo>
                  <a:cubicBezTo>
                    <a:pt x="18703" y="58"/>
                    <a:pt x="16048" y="-223"/>
                    <a:pt x="13480" y="268"/>
                  </a:cubicBezTo>
                  <a:cubicBezTo>
                    <a:pt x="10913" y="759"/>
                    <a:pt x="8434" y="2021"/>
                    <a:pt x="6841" y="3354"/>
                  </a:cubicBezTo>
                  <a:cubicBezTo>
                    <a:pt x="5248" y="4686"/>
                    <a:pt x="4539" y="6089"/>
                    <a:pt x="3831" y="8333"/>
                  </a:cubicBezTo>
                  <a:cubicBezTo>
                    <a:pt x="3123" y="10577"/>
                    <a:pt x="2415" y="13663"/>
                    <a:pt x="1795" y="15556"/>
                  </a:cubicBezTo>
                  <a:cubicBezTo>
                    <a:pt x="1175" y="17450"/>
                    <a:pt x="644" y="18151"/>
                    <a:pt x="290" y="18922"/>
                  </a:cubicBezTo>
                  <a:cubicBezTo>
                    <a:pt x="-64" y="19694"/>
                    <a:pt x="-241" y="20535"/>
                    <a:pt x="644" y="20956"/>
                  </a:cubicBezTo>
                  <a:cubicBezTo>
                    <a:pt x="1529" y="21377"/>
                    <a:pt x="3477" y="21377"/>
                    <a:pt x="5070" y="21026"/>
                  </a:cubicBezTo>
                  <a:cubicBezTo>
                    <a:pt x="6664" y="20676"/>
                    <a:pt x="7903" y="19974"/>
                    <a:pt x="9143" y="192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8" name="Line"/>
            <p:cNvSpPr/>
            <p:nvPr/>
          </p:nvSpPr>
          <p:spPr>
            <a:xfrm>
              <a:off x="9284208" y="4252782"/>
              <a:ext cx="177800" cy="1992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8" fill="norm" stroke="1" extrusionOk="0">
                  <a:moveTo>
                    <a:pt x="0" y="0"/>
                  </a:moveTo>
                  <a:cubicBezTo>
                    <a:pt x="4114" y="4547"/>
                    <a:pt x="8229" y="9095"/>
                    <a:pt x="10929" y="12164"/>
                  </a:cubicBezTo>
                  <a:cubicBezTo>
                    <a:pt x="13629" y="15234"/>
                    <a:pt x="14914" y="16825"/>
                    <a:pt x="16071" y="18189"/>
                  </a:cubicBezTo>
                  <a:cubicBezTo>
                    <a:pt x="17229" y="19554"/>
                    <a:pt x="18257" y="20691"/>
                    <a:pt x="19157" y="21145"/>
                  </a:cubicBezTo>
                  <a:cubicBezTo>
                    <a:pt x="20057" y="21600"/>
                    <a:pt x="20829" y="21373"/>
                    <a:pt x="21600" y="211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9" name="Line"/>
            <p:cNvSpPr/>
            <p:nvPr/>
          </p:nvSpPr>
          <p:spPr>
            <a:xfrm>
              <a:off x="9315958" y="4233169"/>
              <a:ext cx="146050" cy="2863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3" fill="norm" stroke="1" extrusionOk="0">
                  <a:moveTo>
                    <a:pt x="21600" y="518"/>
                  </a:moveTo>
                  <a:cubicBezTo>
                    <a:pt x="19722" y="201"/>
                    <a:pt x="17843" y="-117"/>
                    <a:pt x="16278" y="42"/>
                  </a:cubicBezTo>
                  <a:cubicBezTo>
                    <a:pt x="14713" y="201"/>
                    <a:pt x="13461" y="836"/>
                    <a:pt x="10800" y="3218"/>
                  </a:cubicBezTo>
                  <a:cubicBezTo>
                    <a:pt x="8139" y="5601"/>
                    <a:pt x="4070" y="9730"/>
                    <a:pt x="2035" y="13065"/>
                  </a:cubicBezTo>
                  <a:cubicBezTo>
                    <a:pt x="0" y="16401"/>
                    <a:pt x="0" y="18942"/>
                    <a:pt x="0" y="214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0" name="Line"/>
            <p:cNvSpPr/>
            <p:nvPr/>
          </p:nvSpPr>
          <p:spPr>
            <a:xfrm>
              <a:off x="9506458" y="4398832"/>
              <a:ext cx="31750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1" name="Line"/>
            <p:cNvSpPr/>
            <p:nvPr/>
          </p:nvSpPr>
          <p:spPr>
            <a:xfrm>
              <a:off x="9550908" y="4119424"/>
              <a:ext cx="120650" cy="1509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03" fill="norm" stroke="1" extrusionOk="0">
                  <a:moveTo>
                    <a:pt x="0" y="5327"/>
                  </a:moveTo>
                  <a:cubicBezTo>
                    <a:pt x="379" y="3847"/>
                    <a:pt x="758" y="2368"/>
                    <a:pt x="2084" y="1332"/>
                  </a:cubicBezTo>
                  <a:cubicBezTo>
                    <a:pt x="3411" y="297"/>
                    <a:pt x="5684" y="-295"/>
                    <a:pt x="7200" y="149"/>
                  </a:cubicBezTo>
                  <a:cubicBezTo>
                    <a:pt x="8716" y="593"/>
                    <a:pt x="9474" y="2072"/>
                    <a:pt x="8905" y="4883"/>
                  </a:cubicBezTo>
                  <a:cubicBezTo>
                    <a:pt x="8337" y="7694"/>
                    <a:pt x="6442" y="11837"/>
                    <a:pt x="4737" y="14795"/>
                  </a:cubicBezTo>
                  <a:cubicBezTo>
                    <a:pt x="3032" y="17754"/>
                    <a:pt x="1516" y="19530"/>
                    <a:pt x="1895" y="20417"/>
                  </a:cubicBezTo>
                  <a:cubicBezTo>
                    <a:pt x="2274" y="21305"/>
                    <a:pt x="4547" y="21305"/>
                    <a:pt x="8147" y="20565"/>
                  </a:cubicBezTo>
                  <a:cubicBezTo>
                    <a:pt x="11747" y="19826"/>
                    <a:pt x="16674" y="18346"/>
                    <a:pt x="21600" y="168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2" name="Line"/>
            <p:cNvSpPr/>
            <p:nvPr/>
          </p:nvSpPr>
          <p:spPr>
            <a:xfrm>
              <a:off x="9677908" y="4099163"/>
              <a:ext cx="169896" cy="496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4" h="21561" fill="norm" stroke="1" extrusionOk="0">
                  <a:moveTo>
                    <a:pt x="0" y="604"/>
                  </a:moveTo>
                  <a:cubicBezTo>
                    <a:pt x="5867" y="329"/>
                    <a:pt x="11733" y="53"/>
                    <a:pt x="15333" y="7"/>
                  </a:cubicBezTo>
                  <a:cubicBezTo>
                    <a:pt x="18933" y="-39"/>
                    <a:pt x="20267" y="145"/>
                    <a:pt x="20933" y="467"/>
                  </a:cubicBezTo>
                  <a:cubicBezTo>
                    <a:pt x="21600" y="788"/>
                    <a:pt x="21600" y="1248"/>
                    <a:pt x="20667" y="3040"/>
                  </a:cubicBezTo>
                  <a:cubicBezTo>
                    <a:pt x="19733" y="4832"/>
                    <a:pt x="17867" y="7958"/>
                    <a:pt x="17600" y="10761"/>
                  </a:cubicBezTo>
                  <a:cubicBezTo>
                    <a:pt x="17333" y="13564"/>
                    <a:pt x="18667" y="16046"/>
                    <a:pt x="19733" y="17609"/>
                  </a:cubicBezTo>
                  <a:cubicBezTo>
                    <a:pt x="20800" y="19171"/>
                    <a:pt x="21600" y="19815"/>
                    <a:pt x="21333" y="20228"/>
                  </a:cubicBezTo>
                  <a:cubicBezTo>
                    <a:pt x="21067" y="20642"/>
                    <a:pt x="19733" y="20826"/>
                    <a:pt x="16400" y="21010"/>
                  </a:cubicBezTo>
                  <a:cubicBezTo>
                    <a:pt x="13067" y="21193"/>
                    <a:pt x="7733" y="21377"/>
                    <a:pt x="2400" y="215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3" name="Line"/>
            <p:cNvSpPr/>
            <p:nvPr/>
          </p:nvSpPr>
          <p:spPr>
            <a:xfrm>
              <a:off x="8528558" y="4210065"/>
              <a:ext cx="177800" cy="3020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6" fill="norm" stroke="1" extrusionOk="0">
                  <a:moveTo>
                    <a:pt x="0" y="4827"/>
                  </a:moveTo>
                  <a:cubicBezTo>
                    <a:pt x="257" y="3777"/>
                    <a:pt x="514" y="2727"/>
                    <a:pt x="2057" y="1827"/>
                  </a:cubicBezTo>
                  <a:cubicBezTo>
                    <a:pt x="3600" y="927"/>
                    <a:pt x="6429" y="177"/>
                    <a:pt x="9129" y="27"/>
                  </a:cubicBezTo>
                  <a:cubicBezTo>
                    <a:pt x="11829" y="-123"/>
                    <a:pt x="14400" y="327"/>
                    <a:pt x="15557" y="1902"/>
                  </a:cubicBezTo>
                  <a:cubicBezTo>
                    <a:pt x="16714" y="3477"/>
                    <a:pt x="16457" y="6177"/>
                    <a:pt x="14529" y="9027"/>
                  </a:cubicBezTo>
                  <a:cubicBezTo>
                    <a:pt x="12600" y="11877"/>
                    <a:pt x="9000" y="14877"/>
                    <a:pt x="6686" y="16602"/>
                  </a:cubicBezTo>
                  <a:cubicBezTo>
                    <a:pt x="4371" y="18327"/>
                    <a:pt x="3343" y="18777"/>
                    <a:pt x="2571" y="19377"/>
                  </a:cubicBezTo>
                  <a:cubicBezTo>
                    <a:pt x="1800" y="19977"/>
                    <a:pt x="1286" y="20727"/>
                    <a:pt x="1929" y="21102"/>
                  </a:cubicBezTo>
                  <a:cubicBezTo>
                    <a:pt x="2571" y="21477"/>
                    <a:pt x="4371" y="21477"/>
                    <a:pt x="7843" y="21252"/>
                  </a:cubicBezTo>
                  <a:cubicBezTo>
                    <a:pt x="11314" y="21027"/>
                    <a:pt x="16457" y="20577"/>
                    <a:pt x="21600" y="201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4" name="Line"/>
            <p:cNvSpPr/>
            <p:nvPr/>
          </p:nvSpPr>
          <p:spPr>
            <a:xfrm>
              <a:off x="8763508" y="4494082"/>
              <a:ext cx="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5" name="Line"/>
            <p:cNvSpPr/>
            <p:nvPr/>
          </p:nvSpPr>
          <p:spPr>
            <a:xfrm>
              <a:off x="7881328" y="4589332"/>
              <a:ext cx="65476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0" h="21600" fill="norm" stroke="1" extrusionOk="0">
                  <a:moveTo>
                    <a:pt x="1875" y="7513"/>
                  </a:moveTo>
                  <a:cubicBezTo>
                    <a:pt x="1875" y="11583"/>
                    <a:pt x="1875" y="15652"/>
                    <a:pt x="1875" y="18157"/>
                  </a:cubicBezTo>
                  <a:cubicBezTo>
                    <a:pt x="1875" y="20661"/>
                    <a:pt x="1875" y="21600"/>
                    <a:pt x="1875" y="21600"/>
                  </a:cubicBezTo>
                  <a:cubicBezTo>
                    <a:pt x="1875" y="21600"/>
                    <a:pt x="1875" y="20661"/>
                    <a:pt x="1537" y="17452"/>
                  </a:cubicBezTo>
                  <a:cubicBezTo>
                    <a:pt x="1200" y="14243"/>
                    <a:pt x="525" y="8765"/>
                    <a:pt x="187" y="5635"/>
                  </a:cubicBezTo>
                  <a:cubicBezTo>
                    <a:pt x="-150" y="2504"/>
                    <a:pt x="-150" y="1722"/>
                    <a:pt x="1200" y="1096"/>
                  </a:cubicBezTo>
                  <a:cubicBezTo>
                    <a:pt x="2550" y="470"/>
                    <a:pt x="5250" y="0"/>
                    <a:pt x="7950" y="0"/>
                  </a:cubicBezTo>
                  <a:cubicBezTo>
                    <a:pt x="10650" y="0"/>
                    <a:pt x="13350" y="470"/>
                    <a:pt x="16050" y="1487"/>
                  </a:cubicBezTo>
                  <a:cubicBezTo>
                    <a:pt x="18750" y="2504"/>
                    <a:pt x="21450" y="4070"/>
                    <a:pt x="20775" y="5713"/>
                  </a:cubicBezTo>
                  <a:cubicBezTo>
                    <a:pt x="20100" y="7357"/>
                    <a:pt x="16050" y="9078"/>
                    <a:pt x="12338" y="9861"/>
                  </a:cubicBezTo>
                  <a:cubicBezTo>
                    <a:pt x="8625" y="10643"/>
                    <a:pt x="5250" y="10487"/>
                    <a:pt x="1875" y="103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6" name="Line"/>
            <p:cNvSpPr/>
            <p:nvPr/>
          </p:nvSpPr>
          <p:spPr>
            <a:xfrm>
              <a:off x="7992717" y="4659182"/>
              <a:ext cx="85013" cy="1907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55" h="21161" fill="norm" stroke="1" extrusionOk="0">
                  <a:moveTo>
                    <a:pt x="16021" y="0"/>
                  </a:moveTo>
                  <a:cubicBezTo>
                    <a:pt x="11907" y="1409"/>
                    <a:pt x="7793" y="2817"/>
                    <a:pt x="4707" y="5400"/>
                  </a:cubicBezTo>
                  <a:cubicBezTo>
                    <a:pt x="1621" y="7983"/>
                    <a:pt x="-436" y="11739"/>
                    <a:pt x="78" y="14674"/>
                  </a:cubicBezTo>
                  <a:cubicBezTo>
                    <a:pt x="593" y="17609"/>
                    <a:pt x="3678" y="19722"/>
                    <a:pt x="6507" y="20661"/>
                  </a:cubicBezTo>
                  <a:cubicBezTo>
                    <a:pt x="9335" y="21600"/>
                    <a:pt x="11907" y="21365"/>
                    <a:pt x="14478" y="18665"/>
                  </a:cubicBezTo>
                  <a:cubicBezTo>
                    <a:pt x="17050" y="15965"/>
                    <a:pt x="19621" y="10800"/>
                    <a:pt x="20393" y="7513"/>
                  </a:cubicBezTo>
                  <a:cubicBezTo>
                    <a:pt x="21164" y="4226"/>
                    <a:pt x="20135" y="2817"/>
                    <a:pt x="18593" y="1761"/>
                  </a:cubicBezTo>
                  <a:cubicBezTo>
                    <a:pt x="17050" y="704"/>
                    <a:pt x="14993" y="0"/>
                    <a:pt x="14478" y="117"/>
                  </a:cubicBezTo>
                  <a:cubicBezTo>
                    <a:pt x="13964" y="235"/>
                    <a:pt x="14993" y="1174"/>
                    <a:pt x="16021" y="21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7" name="Line"/>
            <p:cNvSpPr/>
            <p:nvPr/>
          </p:nvSpPr>
          <p:spPr>
            <a:xfrm>
              <a:off x="8115301" y="4592356"/>
              <a:ext cx="171957" cy="2319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0" h="21322" fill="norm" stroke="1" extrusionOk="0">
                  <a:moveTo>
                    <a:pt x="13498" y="3225"/>
                  </a:moveTo>
                  <a:cubicBezTo>
                    <a:pt x="13761" y="1863"/>
                    <a:pt x="14024" y="500"/>
                    <a:pt x="13629" y="111"/>
                  </a:cubicBezTo>
                  <a:cubicBezTo>
                    <a:pt x="13234" y="-278"/>
                    <a:pt x="12180" y="306"/>
                    <a:pt x="9941" y="2641"/>
                  </a:cubicBezTo>
                  <a:cubicBezTo>
                    <a:pt x="7702" y="4976"/>
                    <a:pt x="4278" y="9063"/>
                    <a:pt x="2302" y="12273"/>
                  </a:cubicBezTo>
                  <a:cubicBezTo>
                    <a:pt x="327" y="15484"/>
                    <a:pt x="-200" y="17819"/>
                    <a:pt x="63" y="19279"/>
                  </a:cubicBezTo>
                  <a:cubicBezTo>
                    <a:pt x="327" y="20738"/>
                    <a:pt x="1380" y="21322"/>
                    <a:pt x="4146" y="21322"/>
                  </a:cubicBezTo>
                  <a:cubicBezTo>
                    <a:pt x="6912" y="21322"/>
                    <a:pt x="11390" y="20738"/>
                    <a:pt x="14551" y="19668"/>
                  </a:cubicBezTo>
                  <a:cubicBezTo>
                    <a:pt x="17712" y="18598"/>
                    <a:pt x="19556" y="17041"/>
                    <a:pt x="21400" y="15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8" name="Line"/>
            <p:cNvSpPr/>
            <p:nvPr/>
          </p:nvSpPr>
          <p:spPr>
            <a:xfrm>
              <a:off x="8147558" y="4703632"/>
              <a:ext cx="13970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9" name="Line"/>
            <p:cNvSpPr/>
            <p:nvPr/>
          </p:nvSpPr>
          <p:spPr>
            <a:xfrm>
              <a:off x="10268458" y="4386132"/>
              <a:ext cx="190500" cy="323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05" fill="norm" stroke="1" extrusionOk="0">
                  <a:moveTo>
                    <a:pt x="0" y="8100"/>
                  </a:moveTo>
                  <a:cubicBezTo>
                    <a:pt x="960" y="13500"/>
                    <a:pt x="1920" y="18900"/>
                    <a:pt x="5040" y="20250"/>
                  </a:cubicBezTo>
                  <a:cubicBezTo>
                    <a:pt x="8160" y="21600"/>
                    <a:pt x="13440" y="18900"/>
                    <a:pt x="16560" y="15525"/>
                  </a:cubicBezTo>
                  <a:cubicBezTo>
                    <a:pt x="19680" y="12150"/>
                    <a:pt x="20640" y="8100"/>
                    <a:pt x="21120" y="5400"/>
                  </a:cubicBezTo>
                  <a:cubicBezTo>
                    <a:pt x="21600" y="2700"/>
                    <a:pt x="21600" y="135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0" name="Line"/>
            <p:cNvSpPr/>
            <p:nvPr/>
          </p:nvSpPr>
          <p:spPr>
            <a:xfrm>
              <a:off x="10371000" y="4316282"/>
              <a:ext cx="18109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2" h="21600" fill="norm" stroke="1" extrusionOk="0">
                  <a:moveTo>
                    <a:pt x="20532" y="0"/>
                  </a:moveTo>
                  <a:cubicBezTo>
                    <a:pt x="10932" y="4200"/>
                    <a:pt x="1332" y="8400"/>
                    <a:pt x="132" y="12000"/>
                  </a:cubicBezTo>
                  <a:cubicBezTo>
                    <a:pt x="-1068" y="15600"/>
                    <a:pt x="6132" y="18600"/>
                    <a:pt x="1333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1" name="Line"/>
            <p:cNvSpPr/>
            <p:nvPr/>
          </p:nvSpPr>
          <p:spPr>
            <a:xfrm>
              <a:off x="10590191" y="4247646"/>
              <a:ext cx="186268" cy="2488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66" fill="norm" stroke="1" extrusionOk="0">
                  <a:moveTo>
                    <a:pt x="1718" y="4217"/>
                  </a:moveTo>
                  <a:cubicBezTo>
                    <a:pt x="1473" y="2957"/>
                    <a:pt x="1227" y="1697"/>
                    <a:pt x="2086" y="887"/>
                  </a:cubicBezTo>
                  <a:cubicBezTo>
                    <a:pt x="2945" y="77"/>
                    <a:pt x="4909" y="-283"/>
                    <a:pt x="7609" y="257"/>
                  </a:cubicBezTo>
                  <a:cubicBezTo>
                    <a:pt x="10309" y="797"/>
                    <a:pt x="13745" y="2237"/>
                    <a:pt x="14850" y="4217"/>
                  </a:cubicBezTo>
                  <a:cubicBezTo>
                    <a:pt x="15955" y="6197"/>
                    <a:pt x="14727" y="8717"/>
                    <a:pt x="12273" y="11327"/>
                  </a:cubicBezTo>
                  <a:cubicBezTo>
                    <a:pt x="9818" y="13937"/>
                    <a:pt x="6136" y="16637"/>
                    <a:pt x="3682" y="18347"/>
                  </a:cubicBezTo>
                  <a:cubicBezTo>
                    <a:pt x="1227" y="20057"/>
                    <a:pt x="0" y="20777"/>
                    <a:pt x="0" y="21047"/>
                  </a:cubicBezTo>
                  <a:cubicBezTo>
                    <a:pt x="0" y="21317"/>
                    <a:pt x="1227" y="21137"/>
                    <a:pt x="5032" y="20417"/>
                  </a:cubicBezTo>
                  <a:cubicBezTo>
                    <a:pt x="8836" y="19697"/>
                    <a:pt x="15218" y="18437"/>
                    <a:pt x="21600" y="171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2" name="Line"/>
            <p:cNvSpPr/>
            <p:nvPr/>
          </p:nvSpPr>
          <p:spPr>
            <a:xfrm>
              <a:off x="10871707" y="4405182"/>
              <a:ext cx="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3" name="Line"/>
            <p:cNvSpPr/>
            <p:nvPr/>
          </p:nvSpPr>
          <p:spPr>
            <a:xfrm>
              <a:off x="11025116" y="4219036"/>
              <a:ext cx="145042" cy="2594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1" h="21349" fill="norm" stroke="1" extrusionOk="0">
                  <a:moveTo>
                    <a:pt x="19573" y="164"/>
                  </a:moveTo>
                  <a:cubicBezTo>
                    <a:pt x="16129" y="-10"/>
                    <a:pt x="12686" y="-184"/>
                    <a:pt x="9868" y="426"/>
                  </a:cubicBezTo>
                  <a:cubicBezTo>
                    <a:pt x="7051" y="1035"/>
                    <a:pt x="4860" y="2429"/>
                    <a:pt x="3294" y="5216"/>
                  </a:cubicBezTo>
                  <a:cubicBezTo>
                    <a:pt x="1729" y="8003"/>
                    <a:pt x="790" y="12184"/>
                    <a:pt x="321" y="15058"/>
                  </a:cubicBezTo>
                  <a:cubicBezTo>
                    <a:pt x="-149" y="17932"/>
                    <a:pt x="-149" y="19500"/>
                    <a:pt x="634" y="20371"/>
                  </a:cubicBezTo>
                  <a:cubicBezTo>
                    <a:pt x="1416" y="21242"/>
                    <a:pt x="2981" y="21416"/>
                    <a:pt x="5642" y="21329"/>
                  </a:cubicBezTo>
                  <a:cubicBezTo>
                    <a:pt x="8303" y="21242"/>
                    <a:pt x="12060" y="20893"/>
                    <a:pt x="14877" y="20197"/>
                  </a:cubicBezTo>
                  <a:cubicBezTo>
                    <a:pt x="17694" y="19500"/>
                    <a:pt x="19573" y="18455"/>
                    <a:pt x="21451" y="174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4" name="Line"/>
            <p:cNvSpPr/>
            <p:nvPr/>
          </p:nvSpPr>
          <p:spPr>
            <a:xfrm>
              <a:off x="11049508" y="4335332"/>
              <a:ext cx="1270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5" name="Line"/>
            <p:cNvSpPr/>
            <p:nvPr/>
          </p:nvSpPr>
          <p:spPr>
            <a:xfrm>
              <a:off x="11248474" y="4177287"/>
              <a:ext cx="201084" cy="3219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5" fill="norm" stroke="1" extrusionOk="0">
                  <a:moveTo>
                    <a:pt x="21600" y="374"/>
                  </a:moveTo>
                  <a:cubicBezTo>
                    <a:pt x="19326" y="94"/>
                    <a:pt x="17053" y="-187"/>
                    <a:pt x="14211" y="164"/>
                  </a:cubicBezTo>
                  <a:cubicBezTo>
                    <a:pt x="11368" y="514"/>
                    <a:pt x="7958" y="1496"/>
                    <a:pt x="6139" y="3039"/>
                  </a:cubicBezTo>
                  <a:cubicBezTo>
                    <a:pt x="4320" y="4582"/>
                    <a:pt x="4093" y="6686"/>
                    <a:pt x="3411" y="9140"/>
                  </a:cubicBezTo>
                  <a:cubicBezTo>
                    <a:pt x="2728" y="11595"/>
                    <a:pt x="1592" y="14400"/>
                    <a:pt x="909" y="16153"/>
                  </a:cubicBezTo>
                  <a:cubicBezTo>
                    <a:pt x="227" y="17907"/>
                    <a:pt x="0" y="18608"/>
                    <a:pt x="0" y="19309"/>
                  </a:cubicBezTo>
                  <a:cubicBezTo>
                    <a:pt x="0" y="20010"/>
                    <a:pt x="227" y="20712"/>
                    <a:pt x="1251" y="21062"/>
                  </a:cubicBezTo>
                  <a:cubicBezTo>
                    <a:pt x="2274" y="21413"/>
                    <a:pt x="4093" y="21413"/>
                    <a:pt x="6480" y="21132"/>
                  </a:cubicBezTo>
                  <a:cubicBezTo>
                    <a:pt x="8867" y="20852"/>
                    <a:pt x="11823" y="20291"/>
                    <a:pt x="14779" y="197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6" name="Line"/>
            <p:cNvSpPr/>
            <p:nvPr/>
          </p:nvSpPr>
          <p:spPr>
            <a:xfrm>
              <a:off x="11494008" y="4259132"/>
              <a:ext cx="107950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7" name="Line"/>
            <p:cNvSpPr/>
            <p:nvPr/>
          </p:nvSpPr>
          <p:spPr>
            <a:xfrm>
              <a:off x="11506708" y="4252782"/>
              <a:ext cx="146050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035" y="0"/>
                    <a:pt x="18470" y="0"/>
                    <a:pt x="16435" y="966"/>
                  </a:cubicBezTo>
                  <a:cubicBezTo>
                    <a:pt x="14400" y="1932"/>
                    <a:pt x="11896" y="3863"/>
                    <a:pt x="9078" y="7463"/>
                  </a:cubicBezTo>
                  <a:cubicBezTo>
                    <a:pt x="6261" y="11063"/>
                    <a:pt x="3130" y="1633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8" name="Line"/>
            <p:cNvSpPr/>
            <p:nvPr/>
          </p:nvSpPr>
          <p:spPr>
            <a:xfrm>
              <a:off x="11678158" y="4417882"/>
              <a:ext cx="6350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9" name="Line"/>
            <p:cNvSpPr/>
            <p:nvPr/>
          </p:nvSpPr>
          <p:spPr>
            <a:xfrm>
              <a:off x="11735308" y="4223148"/>
              <a:ext cx="139337" cy="3280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2" h="21600" fill="norm" stroke="1" extrusionOk="0">
                  <a:moveTo>
                    <a:pt x="0" y="1951"/>
                  </a:moveTo>
                  <a:cubicBezTo>
                    <a:pt x="3546" y="1394"/>
                    <a:pt x="7093" y="836"/>
                    <a:pt x="9833" y="488"/>
                  </a:cubicBezTo>
                  <a:cubicBezTo>
                    <a:pt x="12573" y="139"/>
                    <a:pt x="14507" y="0"/>
                    <a:pt x="16442" y="0"/>
                  </a:cubicBezTo>
                  <a:cubicBezTo>
                    <a:pt x="18376" y="0"/>
                    <a:pt x="20310" y="139"/>
                    <a:pt x="20955" y="975"/>
                  </a:cubicBezTo>
                  <a:cubicBezTo>
                    <a:pt x="21600" y="1812"/>
                    <a:pt x="20955" y="3345"/>
                    <a:pt x="20310" y="5226"/>
                  </a:cubicBezTo>
                  <a:cubicBezTo>
                    <a:pt x="19666" y="7107"/>
                    <a:pt x="19021" y="9337"/>
                    <a:pt x="18860" y="11427"/>
                  </a:cubicBezTo>
                  <a:cubicBezTo>
                    <a:pt x="18699" y="13517"/>
                    <a:pt x="19021" y="15468"/>
                    <a:pt x="19182" y="16792"/>
                  </a:cubicBezTo>
                  <a:cubicBezTo>
                    <a:pt x="19343" y="18116"/>
                    <a:pt x="19343" y="18813"/>
                    <a:pt x="18537" y="19301"/>
                  </a:cubicBezTo>
                  <a:cubicBezTo>
                    <a:pt x="17731" y="19788"/>
                    <a:pt x="16119" y="20067"/>
                    <a:pt x="13701" y="20415"/>
                  </a:cubicBezTo>
                  <a:cubicBezTo>
                    <a:pt x="11284" y="20764"/>
                    <a:pt x="8060" y="21182"/>
                    <a:pt x="483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0" name="Line"/>
            <p:cNvSpPr/>
            <p:nvPr/>
          </p:nvSpPr>
          <p:spPr>
            <a:xfrm>
              <a:off x="11925808" y="4170232"/>
              <a:ext cx="124585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06" h="21600" fill="norm" stroke="1" extrusionOk="0">
                  <a:moveTo>
                    <a:pt x="6271" y="0"/>
                  </a:moveTo>
                  <a:cubicBezTo>
                    <a:pt x="8013" y="114"/>
                    <a:pt x="9755" y="229"/>
                    <a:pt x="11845" y="914"/>
                  </a:cubicBezTo>
                  <a:cubicBezTo>
                    <a:pt x="13935" y="1600"/>
                    <a:pt x="16374" y="2857"/>
                    <a:pt x="18290" y="5029"/>
                  </a:cubicBezTo>
                  <a:cubicBezTo>
                    <a:pt x="20206" y="7200"/>
                    <a:pt x="21600" y="10286"/>
                    <a:pt x="19335" y="13086"/>
                  </a:cubicBezTo>
                  <a:cubicBezTo>
                    <a:pt x="17071" y="15886"/>
                    <a:pt x="11148" y="18400"/>
                    <a:pt x="7316" y="19771"/>
                  </a:cubicBezTo>
                  <a:cubicBezTo>
                    <a:pt x="3484" y="21143"/>
                    <a:pt x="1742" y="2137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1" name="Line"/>
            <p:cNvSpPr/>
            <p:nvPr/>
          </p:nvSpPr>
          <p:spPr>
            <a:xfrm>
              <a:off x="10899146" y="4140725"/>
              <a:ext cx="150363" cy="4549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9" h="21494" fill="norm" stroke="1" extrusionOk="0">
                  <a:moveTo>
                    <a:pt x="19244" y="2294"/>
                  </a:moveTo>
                  <a:cubicBezTo>
                    <a:pt x="18356" y="1494"/>
                    <a:pt x="17468" y="694"/>
                    <a:pt x="16137" y="294"/>
                  </a:cubicBezTo>
                  <a:cubicBezTo>
                    <a:pt x="14805" y="-106"/>
                    <a:pt x="13030" y="-106"/>
                    <a:pt x="11403" y="344"/>
                  </a:cubicBezTo>
                  <a:cubicBezTo>
                    <a:pt x="9775" y="794"/>
                    <a:pt x="8296" y="1694"/>
                    <a:pt x="6224" y="3694"/>
                  </a:cubicBezTo>
                  <a:cubicBezTo>
                    <a:pt x="4153" y="5694"/>
                    <a:pt x="1490" y="8794"/>
                    <a:pt x="455" y="11344"/>
                  </a:cubicBezTo>
                  <a:cubicBezTo>
                    <a:pt x="-581" y="13894"/>
                    <a:pt x="11" y="15894"/>
                    <a:pt x="3709" y="17494"/>
                  </a:cubicBezTo>
                  <a:cubicBezTo>
                    <a:pt x="7408" y="19094"/>
                    <a:pt x="14214" y="20294"/>
                    <a:pt x="21019" y="214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2" name="Line"/>
            <p:cNvSpPr/>
            <p:nvPr/>
          </p:nvSpPr>
          <p:spPr>
            <a:xfrm>
              <a:off x="12076091" y="3960674"/>
              <a:ext cx="160868" cy="1629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4" fill="norm" stroke="1" extrusionOk="0">
                  <a:moveTo>
                    <a:pt x="4547" y="4986"/>
                  </a:moveTo>
                  <a:cubicBezTo>
                    <a:pt x="4832" y="3601"/>
                    <a:pt x="5116" y="2216"/>
                    <a:pt x="6253" y="1247"/>
                  </a:cubicBezTo>
                  <a:cubicBezTo>
                    <a:pt x="7389" y="278"/>
                    <a:pt x="9379" y="-276"/>
                    <a:pt x="10658" y="139"/>
                  </a:cubicBezTo>
                  <a:cubicBezTo>
                    <a:pt x="11937" y="555"/>
                    <a:pt x="12505" y="1939"/>
                    <a:pt x="12221" y="4016"/>
                  </a:cubicBezTo>
                  <a:cubicBezTo>
                    <a:pt x="11937" y="6093"/>
                    <a:pt x="10800" y="8862"/>
                    <a:pt x="9095" y="11216"/>
                  </a:cubicBezTo>
                  <a:cubicBezTo>
                    <a:pt x="7389" y="13570"/>
                    <a:pt x="5116" y="15509"/>
                    <a:pt x="3268" y="17032"/>
                  </a:cubicBezTo>
                  <a:cubicBezTo>
                    <a:pt x="1421" y="18555"/>
                    <a:pt x="0" y="19662"/>
                    <a:pt x="0" y="20355"/>
                  </a:cubicBezTo>
                  <a:cubicBezTo>
                    <a:pt x="0" y="21047"/>
                    <a:pt x="1421" y="21324"/>
                    <a:pt x="5258" y="21324"/>
                  </a:cubicBezTo>
                  <a:cubicBezTo>
                    <a:pt x="9095" y="21324"/>
                    <a:pt x="15347" y="21047"/>
                    <a:pt x="21600" y="207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3" name="Line"/>
            <p:cNvSpPr/>
            <p:nvPr/>
          </p:nvSpPr>
          <p:spPr>
            <a:xfrm>
              <a:off x="8065008" y="1385481"/>
              <a:ext cx="1586981" cy="1558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492" fill="norm" stroke="1" extrusionOk="0">
                  <a:moveTo>
                    <a:pt x="0" y="21492"/>
                  </a:moveTo>
                  <a:cubicBezTo>
                    <a:pt x="949" y="18573"/>
                    <a:pt x="1898" y="15654"/>
                    <a:pt x="2862" y="13173"/>
                  </a:cubicBezTo>
                  <a:cubicBezTo>
                    <a:pt x="3825" y="10692"/>
                    <a:pt x="4803" y="8649"/>
                    <a:pt x="5810" y="6751"/>
                  </a:cubicBezTo>
                  <a:cubicBezTo>
                    <a:pt x="6817" y="4854"/>
                    <a:pt x="7852" y="3103"/>
                    <a:pt x="8902" y="1935"/>
                  </a:cubicBezTo>
                  <a:cubicBezTo>
                    <a:pt x="9952" y="768"/>
                    <a:pt x="11016" y="184"/>
                    <a:pt x="12152" y="38"/>
                  </a:cubicBezTo>
                  <a:cubicBezTo>
                    <a:pt x="13288" y="-108"/>
                    <a:pt x="14496" y="184"/>
                    <a:pt x="15675" y="622"/>
                  </a:cubicBezTo>
                  <a:cubicBezTo>
                    <a:pt x="16854" y="1060"/>
                    <a:pt x="18005" y="1643"/>
                    <a:pt x="18940" y="2081"/>
                  </a:cubicBezTo>
                  <a:cubicBezTo>
                    <a:pt x="19874" y="2519"/>
                    <a:pt x="20593" y="2811"/>
                    <a:pt x="21025" y="3249"/>
                  </a:cubicBezTo>
                  <a:cubicBezTo>
                    <a:pt x="21456" y="3687"/>
                    <a:pt x="21600" y="4270"/>
                    <a:pt x="21557" y="5000"/>
                  </a:cubicBezTo>
                  <a:cubicBezTo>
                    <a:pt x="21514" y="5730"/>
                    <a:pt x="21284" y="6606"/>
                    <a:pt x="21054" y="74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4" name="Line"/>
            <p:cNvSpPr/>
            <p:nvPr/>
          </p:nvSpPr>
          <p:spPr>
            <a:xfrm>
              <a:off x="8090408" y="1545132"/>
              <a:ext cx="1498600" cy="11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6" fill="norm" stroke="1" extrusionOk="0">
                  <a:moveTo>
                    <a:pt x="0" y="21276"/>
                  </a:moveTo>
                  <a:cubicBezTo>
                    <a:pt x="885" y="20053"/>
                    <a:pt x="1769" y="18831"/>
                    <a:pt x="2731" y="16997"/>
                  </a:cubicBezTo>
                  <a:cubicBezTo>
                    <a:pt x="3692" y="15163"/>
                    <a:pt x="4729" y="12718"/>
                    <a:pt x="5766" y="10476"/>
                  </a:cubicBezTo>
                  <a:cubicBezTo>
                    <a:pt x="6803" y="8234"/>
                    <a:pt x="7841" y="6197"/>
                    <a:pt x="8969" y="4363"/>
                  </a:cubicBezTo>
                  <a:cubicBezTo>
                    <a:pt x="10098" y="2529"/>
                    <a:pt x="11319" y="899"/>
                    <a:pt x="12615" y="287"/>
                  </a:cubicBezTo>
                  <a:cubicBezTo>
                    <a:pt x="13912" y="-324"/>
                    <a:pt x="15285" y="84"/>
                    <a:pt x="16658" y="1102"/>
                  </a:cubicBezTo>
                  <a:cubicBezTo>
                    <a:pt x="18031" y="2121"/>
                    <a:pt x="19403" y="3751"/>
                    <a:pt x="20227" y="4974"/>
                  </a:cubicBezTo>
                  <a:cubicBezTo>
                    <a:pt x="21051" y="6197"/>
                    <a:pt x="21325" y="7012"/>
                    <a:pt x="21600" y="78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5" name="Line"/>
            <p:cNvSpPr/>
            <p:nvPr/>
          </p:nvSpPr>
          <p:spPr>
            <a:xfrm>
              <a:off x="8668258" y="4922431"/>
              <a:ext cx="952500" cy="669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0" fill="norm" stroke="1" extrusionOk="0">
                  <a:moveTo>
                    <a:pt x="0" y="21350"/>
                  </a:moveTo>
                  <a:cubicBezTo>
                    <a:pt x="1872" y="17300"/>
                    <a:pt x="3744" y="13250"/>
                    <a:pt x="5496" y="10213"/>
                  </a:cubicBezTo>
                  <a:cubicBezTo>
                    <a:pt x="7248" y="7175"/>
                    <a:pt x="8880" y="5150"/>
                    <a:pt x="10680" y="3462"/>
                  </a:cubicBezTo>
                  <a:cubicBezTo>
                    <a:pt x="12480" y="1775"/>
                    <a:pt x="14448" y="425"/>
                    <a:pt x="16152" y="87"/>
                  </a:cubicBezTo>
                  <a:cubicBezTo>
                    <a:pt x="17856" y="-250"/>
                    <a:pt x="19296" y="425"/>
                    <a:pt x="20136" y="1437"/>
                  </a:cubicBezTo>
                  <a:cubicBezTo>
                    <a:pt x="20976" y="2450"/>
                    <a:pt x="21216" y="3800"/>
                    <a:pt x="21360" y="5150"/>
                  </a:cubicBezTo>
                  <a:cubicBezTo>
                    <a:pt x="21504" y="6500"/>
                    <a:pt x="21552" y="7850"/>
                    <a:pt x="21600" y="9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6" name="Line"/>
            <p:cNvSpPr/>
            <p:nvPr/>
          </p:nvSpPr>
          <p:spPr>
            <a:xfrm>
              <a:off x="8852408" y="5056772"/>
              <a:ext cx="660400" cy="469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13" fill="norm" stroke="1" extrusionOk="0">
                  <a:moveTo>
                    <a:pt x="0" y="20813"/>
                  </a:moveTo>
                  <a:cubicBezTo>
                    <a:pt x="2769" y="14239"/>
                    <a:pt x="5538" y="7665"/>
                    <a:pt x="8342" y="3909"/>
                  </a:cubicBezTo>
                  <a:cubicBezTo>
                    <a:pt x="11146" y="152"/>
                    <a:pt x="13985" y="-787"/>
                    <a:pt x="16200" y="622"/>
                  </a:cubicBezTo>
                  <a:cubicBezTo>
                    <a:pt x="18415" y="2030"/>
                    <a:pt x="20008" y="5787"/>
                    <a:pt x="21600" y="95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7" name="Line"/>
            <p:cNvSpPr/>
            <p:nvPr/>
          </p:nvSpPr>
          <p:spPr>
            <a:xfrm>
              <a:off x="10801857" y="4890705"/>
              <a:ext cx="1136651" cy="859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9" fill="norm" stroke="1" extrusionOk="0">
                  <a:moveTo>
                    <a:pt x="0" y="13497"/>
                  </a:moveTo>
                  <a:cubicBezTo>
                    <a:pt x="1569" y="9809"/>
                    <a:pt x="3137" y="6121"/>
                    <a:pt x="4746" y="3750"/>
                  </a:cubicBezTo>
                  <a:cubicBezTo>
                    <a:pt x="6355" y="1379"/>
                    <a:pt x="8004" y="326"/>
                    <a:pt x="9573" y="62"/>
                  </a:cubicBezTo>
                  <a:cubicBezTo>
                    <a:pt x="11142" y="-201"/>
                    <a:pt x="12630" y="326"/>
                    <a:pt x="14340" y="2433"/>
                  </a:cubicBezTo>
                  <a:cubicBezTo>
                    <a:pt x="16049" y="4540"/>
                    <a:pt x="17980" y="8228"/>
                    <a:pt x="19227" y="11653"/>
                  </a:cubicBezTo>
                  <a:cubicBezTo>
                    <a:pt x="20474" y="15077"/>
                    <a:pt x="21037" y="18238"/>
                    <a:pt x="21600" y="213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8" name="Line"/>
            <p:cNvSpPr/>
            <p:nvPr/>
          </p:nvSpPr>
          <p:spPr>
            <a:xfrm>
              <a:off x="10852657" y="5038241"/>
              <a:ext cx="844551" cy="590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93" fill="norm" stroke="1" extrusionOk="0">
                  <a:moveTo>
                    <a:pt x="0" y="11855"/>
                  </a:moveTo>
                  <a:cubicBezTo>
                    <a:pt x="1949" y="8131"/>
                    <a:pt x="3898" y="4407"/>
                    <a:pt x="6009" y="2172"/>
                  </a:cubicBezTo>
                  <a:cubicBezTo>
                    <a:pt x="8120" y="-62"/>
                    <a:pt x="10394" y="-807"/>
                    <a:pt x="12614" y="1055"/>
                  </a:cubicBezTo>
                  <a:cubicBezTo>
                    <a:pt x="14833" y="2917"/>
                    <a:pt x="16998" y="7386"/>
                    <a:pt x="18487" y="11110"/>
                  </a:cubicBezTo>
                  <a:cubicBezTo>
                    <a:pt x="19976" y="14834"/>
                    <a:pt x="20788" y="17814"/>
                    <a:pt x="21600" y="207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9" name="Line"/>
            <p:cNvSpPr/>
            <p:nvPr/>
          </p:nvSpPr>
          <p:spPr>
            <a:xfrm>
              <a:off x="10618887" y="2208994"/>
              <a:ext cx="1814487" cy="9129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6" h="21567" fill="norm" stroke="1" extrusionOk="0">
                  <a:moveTo>
                    <a:pt x="11301" y="578"/>
                  </a:moveTo>
                  <a:cubicBezTo>
                    <a:pt x="10874" y="428"/>
                    <a:pt x="10447" y="278"/>
                    <a:pt x="9755" y="228"/>
                  </a:cubicBezTo>
                  <a:cubicBezTo>
                    <a:pt x="9064" y="178"/>
                    <a:pt x="8108" y="228"/>
                    <a:pt x="7178" y="278"/>
                  </a:cubicBezTo>
                  <a:cubicBezTo>
                    <a:pt x="6247" y="328"/>
                    <a:pt x="5342" y="378"/>
                    <a:pt x="4550" y="528"/>
                  </a:cubicBezTo>
                  <a:cubicBezTo>
                    <a:pt x="3758" y="678"/>
                    <a:pt x="3079" y="928"/>
                    <a:pt x="2626" y="1178"/>
                  </a:cubicBezTo>
                  <a:cubicBezTo>
                    <a:pt x="2174" y="1428"/>
                    <a:pt x="1947" y="1678"/>
                    <a:pt x="1746" y="2228"/>
                  </a:cubicBezTo>
                  <a:cubicBezTo>
                    <a:pt x="1545" y="2778"/>
                    <a:pt x="1369" y="3628"/>
                    <a:pt x="1218" y="4628"/>
                  </a:cubicBezTo>
                  <a:cubicBezTo>
                    <a:pt x="1067" y="5628"/>
                    <a:pt x="942" y="6778"/>
                    <a:pt x="803" y="8028"/>
                  </a:cubicBezTo>
                  <a:cubicBezTo>
                    <a:pt x="665" y="9278"/>
                    <a:pt x="514" y="10628"/>
                    <a:pt x="376" y="11878"/>
                  </a:cubicBezTo>
                  <a:cubicBezTo>
                    <a:pt x="237" y="13128"/>
                    <a:pt x="112" y="14278"/>
                    <a:pt x="49" y="15253"/>
                  </a:cubicBezTo>
                  <a:cubicBezTo>
                    <a:pt x="-14" y="16228"/>
                    <a:pt x="-14" y="17028"/>
                    <a:pt x="36" y="17553"/>
                  </a:cubicBezTo>
                  <a:cubicBezTo>
                    <a:pt x="87" y="18078"/>
                    <a:pt x="187" y="18328"/>
                    <a:pt x="376" y="18478"/>
                  </a:cubicBezTo>
                  <a:cubicBezTo>
                    <a:pt x="564" y="18628"/>
                    <a:pt x="841" y="18678"/>
                    <a:pt x="1432" y="18853"/>
                  </a:cubicBezTo>
                  <a:cubicBezTo>
                    <a:pt x="2023" y="19028"/>
                    <a:pt x="2928" y="19328"/>
                    <a:pt x="3770" y="19553"/>
                  </a:cubicBezTo>
                  <a:cubicBezTo>
                    <a:pt x="4613" y="19778"/>
                    <a:pt x="5392" y="19928"/>
                    <a:pt x="6285" y="20103"/>
                  </a:cubicBezTo>
                  <a:cubicBezTo>
                    <a:pt x="7178" y="20278"/>
                    <a:pt x="8183" y="20478"/>
                    <a:pt x="9164" y="20628"/>
                  </a:cubicBezTo>
                  <a:cubicBezTo>
                    <a:pt x="10145" y="20778"/>
                    <a:pt x="11100" y="20878"/>
                    <a:pt x="12056" y="20953"/>
                  </a:cubicBezTo>
                  <a:cubicBezTo>
                    <a:pt x="13011" y="21028"/>
                    <a:pt x="13967" y="21078"/>
                    <a:pt x="14759" y="21153"/>
                  </a:cubicBezTo>
                  <a:cubicBezTo>
                    <a:pt x="15551" y="21228"/>
                    <a:pt x="16180" y="21328"/>
                    <a:pt x="16645" y="21403"/>
                  </a:cubicBezTo>
                  <a:cubicBezTo>
                    <a:pt x="17110" y="21478"/>
                    <a:pt x="17412" y="21528"/>
                    <a:pt x="17676" y="21553"/>
                  </a:cubicBezTo>
                  <a:cubicBezTo>
                    <a:pt x="17940" y="21578"/>
                    <a:pt x="18166" y="21578"/>
                    <a:pt x="18279" y="21453"/>
                  </a:cubicBezTo>
                  <a:cubicBezTo>
                    <a:pt x="18393" y="21328"/>
                    <a:pt x="18393" y="21078"/>
                    <a:pt x="18418" y="20703"/>
                  </a:cubicBezTo>
                  <a:cubicBezTo>
                    <a:pt x="18443" y="20328"/>
                    <a:pt x="18493" y="19828"/>
                    <a:pt x="18795" y="18853"/>
                  </a:cubicBezTo>
                  <a:cubicBezTo>
                    <a:pt x="19097" y="17878"/>
                    <a:pt x="19650" y="16428"/>
                    <a:pt x="20090" y="15103"/>
                  </a:cubicBezTo>
                  <a:cubicBezTo>
                    <a:pt x="20530" y="13778"/>
                    <a:pt x="20857" y="12578"/>
                    <a:pt x="21096" y="11253"/>
                  </a:cubicBezTo>
                  <a:cubicBezTo>
                    <a:pt x="21335" y="9928"/>
                    <a:pt x="21485" y="8478"/>
                    <a:pt x="21536" y="7453"/>
                  </a:cubicBezTo>
                  <a:cubicBezTo>
                    <a:pt x="21586" y="6428"/>
                    <a:pt x="21536" y="5828"/>
                    <a:pt x="21448" y="5478"/>
                  </a:cubicBezTo>
                  <a:cubicBezTo>
                    <a:pt x="21360" y="5128"/>
                    <a:pt x="21234" y="5028"/>
                    <a:pt x="20832" y="4828"/>
                  </a:cubicBezTo>
                  <a:cubicBezTo>
                    <a:pt x="20429" y="4628"/>
                    <a:pt x="19750" y="4328"/>
                    <a:pt x="18958" y="3878"/>
                  </a:cubicBezTo>
                  <a:cubicBezTo>
                    <a:pt x="18166" y="3428"/>
                    <a:pt x="17261" y="2828"/>
                    <a:pt x="16368" y="2253"/>
                  </a:cubicBezTo>
                  <a:cubicBezTo>
                    <a:pt x="15476" y="1678"/>
                    <a:pt x="14596" y="1128"/>
                    <a:pt x="13690" y="753"/>
                  </a:cubicBezTo>
                  <a:cubicBezTo>
                    <a:pt x="12785" y="378"/>
                    <a:pt x="11855" y="178"/>
                    <a:pt x="10824" y="78"/>
                  </a:cubicBezTo>
                  <a:cubicBezTo>
                    <a:pt x="9793" y="-22"/>
                    <a:pt x="8661" y="-22"/>
                    <a:pt x="7882" y="53"/>
                  </a:cubicBezTo>
                  <a:cubicBezTo>
                    <a:pt x="7102" y="128"/>
                    <a:pt x="6675" y="278"/>
                    <a:pt x="6247" y="4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0" name="Line"/>
            <p:cNvSpPr/>
            <p:nvPr/>
          </p:nvSpPr>
          <p:spPr>
            <a:xfrm>
              <a:off x="3804158" y="2296982"/>
              <a:ext cx="1270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1" name="Line"/>
            <p:cNvSpPr/>
            <p:nvPr/>
          </p:nvSpPr>
          <p:spPr>
            <a:xfrm>
              <a:off x="3791458" y="2182682"/>
              <a:ext cx="127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2" name="Line"/>
            <p:cNvSpPr/>
            <p:nvPr/>
          </p:nvSpPr>
          <p:spPr>
            <a:xfrm>
              <a:off x="3905758" y="2309682"/>
              <a:ext cx="1" cy="1079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3" name="Line"/>
            <p:cNvSpPr/>
            <p:nvPr/>
          </p:nvSpPr>
          <p:spPr>
            <a:xfrm>
              <a:off x="3889793" y="2202095"/>
              <a:ext cx="22316" cy="313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2" h="20018" fill="norm" stroke="1" extrusionOk="0">
                  <a:moveTo>
                    <a:pt x="14811" y="20018"/>
                  </a:moveTo>
                  <a:cubicBezTo>
                    <a:pt x="6957" y="11918"/>
                    <a:pt x="-898" y="3818"/>
                    <a:pt x="84" y="1118"/>
                  </a:cubicBezTo>
                  <a:cubicBezTo>
                    <a:pt x="1066" y="-1582"/>
                    <a:pt x="10884" y="1118"/>
                    <a:pt x="20702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4" name="Line"/>
            <p:cNvSpPr/>
            <p:nvPr/>
          </p:nvSpPr>
          <p:spPr>
            <a:xfrm>
              <a:off x="3970580" y="2004706"/>
              <a:ext cx="151078" cy="4173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2" h="21404" fill="norm" stroke="1" extrusionOk="0">
                  <a:moveTo>
                    <a:pt x="14212" y="13034"/>
                  </a:moveTo>
                  <a:cubicBezTo>
                    <a:pt x="12412" y="12708"/>
                    <a:pt x="10612" y="12382"/>
                    <a:pt x="8962" y="12437"/>
                  </a:cubicBezTo>
                  <a:cubicBezTo>
                    <a:pt x="7312" y="12491"/>
                    <a:pt x="5812" y="12925"/>
                    <a:pt x="4312" y="14228"/>
                  </a:cubicBezTo>
                  <a:cubicBezTo>
                    <a:pt x="2812" y="15530"/>
                    <a:pt x="1312" y="17701"/>
                    <a:pt x="562" y="19058"/>
                  </a:cubicBezTo>
                  <a:cubicBezTo>
                    <a:pt x="-188" y="20415"/>
                    <a:pt x="-188" y="20957"/>
                    <a:pt x="562" y="21229"/>
                  </a:cubicBezTo>
                  <a:cubicBezTo>
                    <a:pt x="1312" y="21500"/>
                    <a:pt x="2812" y="21500"/>
                    <a:pt x="4462" y="20903"/>
                  </a:cubicBezTo>
                  <a:cubicBezTo>
                    <a:pt x="6112" y="20306"/>
                    <a:pt x="7912" y="19112"/>
                    <a:pt x="9862" y="16616"/>
                  </a:cubicBezTo>
                  <a:cubicBezTo>
                    <a:pt x="11812" y="14119"/>
                    <a:pt x="13912" y="10320"/>
                    <a:pt x="15262" y="7715"/>
                  </a:cubicBezTo>
                  <a:cubicBezTo>
                    <a:pt x="16612" y="5110"/>
                    <a:pt x="17212" y="3699"/>
                    <a:pt x="17662" y="2451"/>
                  </a:cubicBezTo>
                  <a:cubicBezTo>
                    <a:pt x="18112" y="1203"/>
                    <a:pt x="18412" y="117"/>
                    <a:pt x="18112" y="9"/>
                  </a:cubicBezTo>
                  <a:cubicBezTo>
                    <a:pt x="17812" y="-100"/>
                    <a:pt x="16912" y="768"/>
                    <a:pt x="16162" y="2885"/>
                  </a:cubicBezTo>
                  <a:cubicBezTo>
                    <a:pt x="15412" y="5002"/>
                    <a:pt x="14812" y="8366"/>
                    <a:pt x="15712" y="11026"/>
                  </a:cubicBezTo>
                  <a:cubicBezTo>
                    <a:pt x="16612" y="13685"/>
                    <a:pt x="19012" y="15639"/>
                    <a:pt x="21412" y="175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5" name="Line"/>
            <p:cNvSpPr/>
            <p:nvPr/>
          </p:nvSpPr>
          <p:spPr>
            <a:xfrm>
              <a:off x="3900404" y="0"/>
              <a:ext cx="1386532" cy="7496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9" h="21488" fill="norm" stroke="1" extrusionOk="0">
                  <a:moveTo>
                    <a:pt x="15295" y="3591"/>
                  </a:moveTo>
                  <a:cubicBezTo>
                    <a:pt x="15262" y="2985"/>
                    <a:pt x="15229" y="2378"/>
                    <a:pt x="15081" y="1893"/>
                  </a:cubicBezTo>
                  <a:cubicBezTo>
                    <a:pt x="14933" y="1407"/>
                    <a:pt x="14669" y="1043"/>
                    <a:pt x="14011" y="709"/>
                  </a:cubicBezTo>
                  <a:cubicBezTo>
                    <a:pt x="13352" y="376"/>
                    <a:pt x="12299" y="72"/>
                    <a:pt x="11278" y="12"/>
                  </a:cubicBezTo>
                  <a:cubicBezTo>
                    <a:pt x="10257" y="-49"/>
                    <a:pt x="9269" y="133"/>
                    <a:pt x="8249" y="527"/>
                  </a:cubicBezTo>
                  <a:cubicBezTo>
                    <a:pt x="7228" y="922"/>
                    <a:pt x="6174" y="1529"/>
                    <a:pt x="5252" y="2166"/>
                  </a:cubicBezTo>
                  <a:cubicBezTo>
                    <a:pt x="4330" y="2803"/>
                    <a:pt x="3540" y="3470"/>
                    <a:pt x="2766" y="4502"/>
                  </a:cubicBezTo>
                  <a:cubicBezTo>
                    <a:pt x="1993" y="5533"/>
                    <a:pt x="1235" y="6929"/>
                    <a:pt x="741" y="8354"/>
                  </a:cubicBezTo>
                  <a:cubicBezTo>
                    <a:pt x="247" y="9780"/>
                    <a:pt x="17" y="11236"/>
                    <a:pt x="0" y="12693"/>
                  </a:cubicBezTo>
                  <a:cubicBezTo>
                    <a:pt x="-16" y="14149"/>
                    <a:pt x="182" y="15605"/>
                    <a:pt x="494" y="16758"/>
                  </a:cubicBezTo>
                  <a:cubicBezTo>
                    <a:pt x="807" y="17911"/>
                    <a:pt x="1235" y="18760"/>
                    <a:pt x="1844" y="19397"/>
                  </a:cubicBezTo>
                  <a:cubicBezTo>
                    <a:pt x="2454" y="20034"/>
                    <a:pt x="3244" y="20459"/>
                    <a:pt x="4166" y="20762"/>
                  </a:cubicBezTo>
                  <a:cubicBezTo>
                    <a:pt x="5088" y="21066"/>
                    <a:pt x="6141" y="21248"/>
                    <a:pt x="7376" y="21339"/>
                  </a:cubicBezTo>
                  <a:cubicBezTo>
                    <a:pt x="8611" y="21430"/>
                    <a:pt x="10027" y="21430"/>
                    <a:pt x="11311" y="21430"/>
                  </a:cubicBezTo>
                  <a:cubicBezTo>
                    <a:pt x="12595" y="21430"/>
                    <a:pt x="13747" y="21430"/>
                    <a:pt x="14785" y="21460"/>
                  </a:cubicBezTo>
                  <a:cubicBezTo>
                    <a:pt x="15822" y="21490"/>
                    <a:pt x="16744" y="21551"/>
                    <a:pt x="17550" y="21278"/>
                  </a:cubicBezTo>
                  <a:cubicBezTo>
                    <a:pt x="18357" y="21005"/>
                    <a:pt x="19049" y="20398"/>
                    <a:pt x="19608" y="19700"/>
                  </a:cubicBezTo>
                  <a:cubicBezTo>
                    <a:pt x="20168" y="19003"/>
                    <a:pt x="20596" y="18214"/>
                    <a:pt x="20942" y="17031"/>
                  </a:cubicBezTo>
                  <a:cubicBezTo>
                    <a:pt x="21288" y="15848"/>
                    <a:pt x="21551" y="14270"/>
                    <a:pt x="21568" y="12571"/>
                  </a:cubicBezTo>
                  <a:cubicBezTo>
                    <a:pt x="21584" y="10872"/>
                    <a:pt x="21354" y="9052"/>
                    <a:pt x="20744" y="7717"/>
                  </a:cubicBezTo>
                  <a:cubicBezTo>
                    <a:pt x="20135" y="6382"/>
                    <a:pt x="19147" y="5533"/>
                    <a:pt x="18094" y="5017"/>
                  </a:cubicBezTo>
                  <a:cubicBezTo>
                    <a:pt x="17040" y="4502"/>
                    <a:pt x="15921" y="4320"/>
                    <a:pt x="15097" y="4320"/>
                  </a:cubicBezTo>
                  <a:cubicBezTo>
                    <a:pt x="14274" y="4320"/>
                    <a:pt x="13747" y="4502"/>
                    <a:pt x="13221" y="46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6" name="Line"/>
            <p:cNvSpPr/>
            <p:nvPr/>
          </p:nvSpPr>
          <p:spPr>
            <a:xfrm>
              <a:off x="3590449" y="1834466"/>
              <a:ext cx="720350" cy="758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7" h="21511" fill="norm" stroke="1" extrusionOk="0">
                  <a:moveTo>
                    <a:pt x="18530" y="1051"/>
                  </a:moveTo>
                  <a:cubicBezTo>
                    <a:pt x="17904" y="631"/>
                    <a:pt x="17278" y="211"/>
                    <a:pt x="16308" y="61"/>
                  </a:cubicBezTo>
                  <a:cubicBezTo>
                    <a:pt x="15337" y="-89"/>
                    <a:pt x="14023" y="31"/>
                    <a:pt x="12583" y="511"/>
                  </a:cubicBezTo>
                  <a:cubicBezTo>
                    <a:pt x="11143" y="991"/>
                    <a:pt x="9577" y="1831"/>
                    <a:pt x="8106" y="3001"/>
                  </a:cubicBezTo>
                  <a:cubicBezTo>
                    <a:pt x="6635" y="4171"/>
                    <a:pt x="5257" y="5671"/>
                    <a:pt x="4193" y="7021"/>
                  </a:cubicBezTo>
                  <a:cubicBezTo>
                    <a:pt x="3129" y="8371"/>
                    <a:pt x="2377" y="9571"/>
                    <a:pt x="1689" y="10951"/>
                  </a:cubicBezTo>
                  <a:cubicBezTo>
                    <a:pt x="1000" y="12331"/>
                    <a:pt x="374" y="13891"/>
                    <a:pt x="123" y="15211"/>
                  </a:cubicBezTo>
                  <a:cubicBezTo>
                    <a:pt x="-127" y="16531"/>
                    <a:pt x="-2" y="17611"/>
                    <a:pt x="562" y="18541"/>
                  </a:cubicBezTo>
                  <a:cubicBezTo>
                    <a:pt x="1125" y="19471"/>
                    <a:pt x="2127" y="20251"/>
                    <a:pt x="3348" y="20761"/>
                  </a:cubicBezTo>
                  <a:cubicBezTo>
                    <a:pt x="4569" y="21271"/>
                    <a:pt x="6009" y="21511"/>
                    <a:pt x="7605" y="21511"/>
                  </a:cubicBezTo>
                  <a:cubicBezTo>
                    <a:pt x="9202" y="21511"/>
                    <a:pt x="10955" y="21271"/>
                    <a:pt x="12770" y="20551"/>
                  </a:cubicBezTo>
                  <a:cubicBezTo>
                    <a:pt x="14586" y="19831"/>
                    <a:pt x="16464" y="18631"/>
                    <a:pt x="17842" y="17371"/>
                  </a:cubicBezTo>
                  <a:cubicBezTo>
                    <a:pt x="19219" y="16111"/>
                    <a:pt x="20096" y="14791"/>
                    <a:pt x="20659" y="13171"/>
                  </a:cubicBezTo>
                  <a:cubicBezTo>
                    <a:pt x="21223" y="11551"/>
                    <a:pt x="21473" y="9631"/>
                    <a:pt x="21191" y="8191"/>
                  </a:cubicBezTo>
                  <a:cubicBezTo>
                    <a:pt x="20910" y="6751"/>
                    <a:pt x="20096" y="5791"/>
                    <a:pt x="18937" y="4711"/>
                  </a:cubicBezTo>
                  <a:cubicBezTo>
                    <a:pt x="17779" y="3631"/>
                    <a:pt x="16276" y="2431"/>
                    <a:pt x="15494" y="1741"/>
                  </a:cubicBezTo>
                  <a:cubicBezTo>
                    <a:pt x="14711" y="1051"/>
                    <a:pt x="14649" y="871"/>
                    <a:pt x="14586" y="6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7" name="Line"/>
            <p:cNvSpPr/>
            <p:nvPr/>
          </p:nvSpPr>
          <p:spPr>
            <a:xfrm>
              <a:off x="0" y="693915"/>
              <a:ext cx="197358" cy="3037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0" h="21378" fill="norm" stroke="1" extrusionOk="0">
                  <a:moveTo>
                    <a:pt x="21200" y="3777"/>
                  </a:moveTo>
                  <a:cubicBezTo>
                    <a:pt x="20745" y="2585"/>
                    <a:pt x="20291" y="1394"/>
                    <a:pt x="19495" y="723"/>
                  </a:cubicBezTo>
                  <a:cubicBezTo>
                    <a:pt x="18699" y="53"/>
                    <a:pt x="17562" y="-96"/>
                    <a:pt x="15857" y="53"/>
                  </a:cubicBezTo>
                  <a:cubicBezTo>
                    <a:pt x="14152" y="202"/>
                    <a:pt x="11878" y="649"/>
                    <a:pt x="9377" y="2213"/>
                  </a:cubicBezTo>
                  <a:cubicBezTo>
                    <a:pt x="6876" y="3777"/>
                    <a:pt x="4147" y="6458"/>
                    <a:pt x="2328" y="9512"/>
                  </a:cubicBezTo>
                  <a:cubicBezTo>
                    <a:pt x="509" y="12566"/>
                    <a:pt x="-400" y="15992"/>
                    <a:pt x="168" y="18152"/>
                  </a:cubicBezTo>
                  <a:cubicBezTo>
                    <a:pt x="737" y="20312"/>
                    <a:pt x="2783" y="21206"/>
                    <a:pt x="6535" y="21355"/>
                  </a:cubicBezTo>
                  <a:cubicBezTo>
                    <a:pt x="10286" y="21504"/>
                    <a:pt x="15743" y="20908"/>
                    <a:pt x="21200" y="203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8" name="Line"/>
            <p:cNvSpPr/>
            <p:nvPr/>
          </p:nvSpPr>
          <p:spPr>
            <a:xfrm>
              <a:off x="179316" y="868232"/>
              <a:ext cx="125992" cy="1061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9" h="21235" fill="norm" stroke="1" extrusionOk="0">
                  <a:moveTo>
                    <a:pt x="12789" y="2541"/>
                  </a:moveTo>
                  <a:cubicBezTo>
                    <a:pt x="11349" y="1271"/>
                    <a:pt x="9909" y="0"/>
                    <a:pt x="8289" y="0"/>
                  </a:cubicBezTo>
                  <a:cubicBezTo>
                    <a:pt x="6669" y="0"/>
                    <a:pt x="4869" y="1271"/>
                    <a:pt x="3429" y="3388"/>
                  </a:cubicBezTo>
                  <a:cubicBezTo>
                    <a:pt x="1989" y="5506"/>
                    <a:pt x="909" y="8471"/>
                    <a:pt x="369" y="11647"/>
                  </a:cubicBezTo>
                  <a:cubicBezTo>
                    <a:pt x="-171" y="14824"/>
                    <a:pt x="-171" y="18212"/>
                    <a:pt x="729" y="19906"/>
                  </a:cubicBezTo>
                  <a:cubicBezTo>
                    <a:pt x="1629" y="21600"/>
                    <a:pt x="3429" y="21600"/>
                    <a:pt x="4869" y="20329"/>
                  </a:cubicBezTo>
                  <a:cubicBezTo>
                    <a:pt x="6309" y="19059"/>
                    <a:pt x="7389" y="16518"/>
                    <a:pt x="8109" y="13765"/>
                  </a:cubicBezTo>
                  <a:cubicBezTo>
                    <a:pt x="8829" y="11012"/>
                    <a:pt x="9189" y="8047"/>
                    <a:pt x="9369" y="7624"/>
                  </a:cubicBezTo>
                  <a:cubicBezTo>
                    <a:pt x="9549" y="7200"/>
                    <a:pt x="9549" y="9318"/>
                    <a:pt x="10269" y="11012"/>
                  </a:cubicBezTo>
                  <a:cubicBezTo>
                    <a:pt x="10989" y="12706"/>
                    <a:pt x="12429" y="13976"/>
                    <a:pt x="14409" y="14400"/>
                  </a:cubicBezTo>
                  <a:cubicBezTo>
                    <a:pt x="16389" y="14824"/>
                    <a:pt x="18909" y="14400"/>
                    <a:pt x="21429" y="139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9" name="Line"/>
            <p:cNvSpPr/>
            <p:nvPr/>
          </p:nvSpPr>
          <p:spPr>
            <a:xfrm>
              <a:off x="295693" y="814915"/>
              <a:ext cx="69396" cy="186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33" h="21403" fill="norm" stroke="1" extrusionOk="0">
                  <a:moveTo>
                    <a:pt x="19467" y="2473"/>
                  </a:moveTo>
                  <a:cubicBezTo>
                    <a:pt x="17615" y="1502"/>
                    <a:pt x="15764" y="531"/>
                    <a:pt x="13295" y="167"/>
                  </a:cubicBezTo>
                  <a:cubicBezTo>
                    <a:pt x="10827" y="-197"/>
                    <a:pt x="7741" y="46"/>
                    <a:pt x="4964" y="774"/>
                  </a:cubicBezTo>
                  <a:cubicBezTo>
                    <a:pt x="2187" y="1502"/>
                    <a:pt x="-282" y="2715"/>
                    <a:pt x="27" y="4293"/>
                  </a:cubicBezTo>
                  <a:cubicBezTo>
                    <a:pt x="335" y="5870"/>
                    <a:pt x="3421" y="7812"/>
                    <a:pt x="7741" y="10239"/>
                  </a:cubicBezTo>
                  <a:cubicBezTo>
                    <a:pt x="12061" y="12666"/>
                    <a:pt x="17615" y="15578"/>
                    <a:pt x="19467" y="17520"/>
                  </a:cubicBezTo>
                  <a:cubicBezTo>
                    <a:pt x="21318" y="19461"/>
                    <a:pt x="19467" y="20432"/>
                    <a:pt x="17615" y="214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0" name="Line"/>
            <p:cNvSpPr/>
            <p:nvPr/>
          </p:nvSpPr>
          <p:spPr>
            <a:xfrm>
              <a:off x="368808" y="839937"/>
              <a:ext cx="133351" cy="1225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5" fill="norm" stroke="1" extrusionOk="0">
                  <a:moveTo>
                    <a:pt x="0" y="9287"/>
                  </a:moveTo>
                  <a:cubicBezTo>
                    <a:pt x="1714" y="10019"/>
                    <a:pt x="3429" y="10751"/>
                    <a:pt x="5829" y="10385"/>
                  </a:cubicBezTo>
                  <a:cubicBezTo>
                    <a:pt x="8229" y="10019"/>
                    <a:pt x="11314" y="8554"/>
                    <a:pt x="12857" y="6724"/>
                  </a:cubicBezTo>
                  <a:cubicBezTo>
                    <a:pt x="14400" y="4893"/>
                    <a:pt x="14400" y="2697"/>
                    <a:pt x="13543" y="1415"/>
                  </a:cubicBezTo>
                  <a:cubicBezTo>
                    <a:pt x="12686" y="134"/>
                    <a:pt x="10971" y="-232"/>
                    <a:pt x="9429" y="134"/>
                  </a:cubicBezTo>
                  <a:cubicBezTo>
                    <a:pt x="7886" y="500"/>
                    <a:pt x="6514" y="1599"/>
                    <a:pt x="5314" y="4893"/>
                  </a:cubicBezTo>
                  <a:cubicBezTo>
                    <a:pt x="4114" y="8188"/>
                    <a:pt x="3086" y="13680"/>
                    <a:pt x="3600" y="16975"/>
                  </a:cubicBezTo>
                  <a:cubicBezTo>
                    <a:pt x="4114" y="20270"/>
                    <a:pt x="6171" y="21368"/>
                    <a:pt x="9429" y="21185"/>
                  </a:cubicBezTo>
                  <a:cubicBezTo>
                    <a:pt x="12686" y="21002"/>
                    <a:pt x="17143" y="19537"/>
                    <a:pt x="21600" y="180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1" name="Line"/>
            <p:cNvSpPr/>
            <p:nvPr/>
          </p:nvSpPr>
          <p:spPr>
            <a:xfrm>
              <a:off x="585650" y="709482"/>
              <a:ext cx="18109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2" h="21600" fill="norm" stroke="1" extrusionOk="0">
                  <a:moveTo>
                    <a:pt x="13332" y="0"/>
                  </a:moveTo>
                  <a:cubicBezTo>
                    <a:pt x="6132" y="2817"/>
                    <a:pt x="-1068" y="5635"/>
                    <a:pt x="132" y="9235"/>
                  </a:cubicBezTo>
                  <a:cubicBezTo>
                    <a:pt x="1332" y="12835"/>
                    <a:pt x="10932" y="17217"/>
                    <a:pt x="2053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2" name="Line"/>
            <p:cNvSpPr/>
            <p:nvPr/>
          </p:nvSpPr>
          <p:spPr>
            <a:xfrm>
              <a:off x="146558" y="1090482"/>
              <a:ext cx="4889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273" y="17760"/>
                    <a:pt x="6545" y="13920"/>
                    <a:pt x="10145" y="10320"/>
                  </a:cubicBezTo>
                  <a:cubicBezTo>
                    <a:pt x="13745" y="6720"/>
                    <a:pt x="17673" y="33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3" name="Line"/>
            <p:cNvSpPr/>
            <p:nvPr/>
          </p:nvSpPr>
          <p:spPr>
            <a:xfrm>
              <a:off x="357992" y="1103182"/>
              <a:ext cx="264817" cy="740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7" h="21600" fill="norm" stroke="1" extrusionOk="0">
                  <a:moveTo>
                    <a:pt x="1904" y="20366"/>
                  </a:moveTo>
                  <a:cubicBezTo>
                    <a:pt x="876" y="20983"/>
                    <a:pt x="-153" y="21600"/>
                    <a:pt x="18" y="21600"/>
                  </a:cubicBezTo>
                  <a:cubicBezTo>
                    <a:pt x="190" y="21600"/>
                    <a:pt x="1561" y="20983"/>
                    <a:pt x="4904" y="18206"/>
                  </a:cubicBezTo>
                  <a:cubicBezTo>
                    <a:pt x="8247" y="15429"/>
                    <a:pt x="13561" y="10491"/>
                    <a:pt x="16647" y="7097"/>
                  </a:cubicBezTo>
                  <a:cubicBezTo>
                    <a:pt x="19733" y="3703"/>
                    <a:pt x="20590" y="1851"/>
                    <a:pt x="2144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4" name="Line"/>
            <p:cNvSpPr/>
            <p:nvPr/>
          </p:nvSpPr>
          <p:spPr>
            <a:xfrm>
              <a:off x="718058" y="823782"/>
              <a:ext cx="63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5" name="Line"/>
            <p:cNvSpPr/>
            <p:nvPr/>
          </p:nvSpPr>
          <p:spPr>
            <a:xfrm>
              <a:off x="724408" y="1007932"/>
              <a:ext cx="190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6" name="Line"/>
            <p:cNvSpPr/>
            <p:nvPr/>
          </p:nvSpPr>
          <p:spPr>
            <a:xfrm>
              <a:off x="58973" y="2557332"/>
              <a:ext cx="176486" cy="3651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8" h="21541" fill="norm" stroke="1" extrusionOk="0">
                  <a:moveTo>
                    <a:pt x="21188" y="3371"/>
                  </a:moveTo>
                  <a:cubicBezTo>
                    <a:pt x="21188" y="2747"/>
                    <a:pt x="21188" y="2123"/>
                    <a:pt x="20172" y="1436"/>
                  </a:cubicBezTo>
                  <a:cubicBezTo>
                    <a:pt x="19155" y="749"/>
                    <a:pt x="17122" y="0"/>
                    <a:pt x="14962" y="0"/>
                  </a:cubicBezTo>
                  <a:cubicBezTo>
                    <a:pt x="12802" y="0"/>
                    <a:pt x="10515" y="749"/>
                    <a:pt x="8101" y="2372"/>
                  </a:cubicBezTo>
                  <a:cubicBezTo>
                    <a:pt x="5687" y="3995"/>
                    <a:pt x="3146" y="6492"/>
                    <a:pt x="1621" y="9551"/>
                  </a:cubicBezTo>
                  <a:cubicBezTo>
                    <a:pt x="96" y="12610"/>
                    <a:pt x="-412" y="16231"/>
                    <a:pt x="350" y="18479"/>
                  </a:cubicBezTo>
                  <a:cubicBezTo>
                    <a:pt x="1113" y="20726"/>
                    <a:pt x="3146" y="21600"/>
                    <a:pt x="6576" y="21538"/>
                  </a:cubicBezTo>
                  <a:cubicBezTo>
                    <a:pt x="10007" y="21475"/>
                    <a:pt x="14835" y="20476"/>
                    <a:pt x="19663" y="194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7" name="Line"/>
            <p:cNvSpPr/>
            <p:nvPr/>
          </p:nvSpPr>
          <p:spPr>
            <a:xfrm>
              <a:off x="179285" y="2768836"/>
              <a:ext cx="183173" cy="1296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5" h="21007" fill="norm" stroke="1" extrusionOk="0">
                  <a:moveTo>
                    <a:pt x="11802" y="4826"/>
                  </a:moveTo>
                  <a:cubicBezTo>
                    <a:pt x="11554" y="3112"/>
                    <a:pt x="11306" y="1397"/>
                    <a:pt x="10437" y="540"/>
                  </a:cubicBezTo>
                  <a:cubicBezTo>
                    <a:pt x="9568" y="-317"/>
                    <a:pt x="8078" y="-317"/>
                    <a:pt x="6216" y="1740"/>
                  </a:cubicBezTo>
                  <a:cubicBezTo>
                    <a:pt x="4354" y="3797"/>
                    <a:pt x="2119" y="7912"/>
                    <a:pt x="1002" y="10826"/>
                  </a:cubicBezTo>
                  <a:cubicBezTo>
                    <a:pt x="-115" y="13740"/>
                    <a:pt x="-115" y="15454"/>
                    <a:pt x="133" y="17169"/>
                  </a:cubicBezTo>
                  <a:cubicBezTo>
                    <a:pt x="382" y="18883"/>
                    <a:pt x="878" y="20597"/>
                    <a:pt x="2119" y="20940"/>
                  </a:cubicBezTo>
                  <a:cubicBezTo>
                    <a:pt x="3361" y="21283"/>
                    <a:pt x="5347" y="20254"/>
                    <a:pt x="6588" y="18883"/>
                  </a:cubicBezTo>
                  <a:cubicBezTo>
                    <a:pt x="7830" y="17512"/>
                    <a:pt x="8326" y="15797"/>
                    <a:pt x="8823" y="13740"/>
                  </a:cubicBezTo>
                  <a:cubicBezTo>
                    <a:pt x="9319" y="11683"/>
                    <a:pt x="9816" y="9283"/>
                    <a:pt x="9940" y="8940"/>
                  </a:cubicBezTo>
                  <a:cubicBezTo>
                    <a:pt x="10064" y="8597"/>
                    <a:pt x="9816" y="10312"/>
                    <a:pt x="10313" y="11340"/>
                  </a:cubicBezTo>
                  <a:cubicBezTo>
                    <a:pt x="10809" y="12369"/>
                    <a:pt x="12051" y="12712"/>
                    <a:pt x="14037" y="12026"/>
                  </a:cubicBezTo>
                  <a:cubicBezTo>
                    <a:pt x="16023" y="11340"/>
                    <a:pt x="18754" y="9626"/>
                    <a:pt x="21485" y="79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8" name="Line"/>
            <p:cNvSpPr/>
            <p:nvPr/>
          </p:nvSpPr>
          <p:spPr>
            <a:xfrm>
              <a:off x="329826" y="2699148"/>
              <a:ext cx="83433" cy="1375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6" h="21600" fill="norm" stroke="1" extrusionOk="0">
                  <a:moveTo>
                    <a:pt x="20766" y="665"/>
                  </a:moveTo>
                  <a:cubicBezTo>
                    <a:pt x="18132" y="332"/>
                    <a:pt x="15498" y="0"/>
                    <a:pt x="12073" y="0"/>
                  </a:cubicBezTo>
                  <a:cubicBezTo>
                    <a:pt x="8649" y="0"/>
                    <a:pt x="4434" y="332"/>
                    <a:pt x="2064" y="1329"/>
                  </a:cubicBezTo>
                  <a:cubicBezTo>
                    <a:pt x="-307" y="2326"/>
                    <a:pt x="-834" y="3988"/>
                    <a:pt x="1537" y="5815"/>
                  </a:cubicBezTo>
                  <a:cubicBezTo>
                    <a:pt x="3907" y="7643"/>
                    <a:pt x="9176" y="9637"/>
                    <a:pt x="12864" y="11132"/>
                  </a:cubicBezTo>
                  <a:cubicBezTo>
                    <a:pt x="16551" y="12628"/>
                    <a:pt x="18659" y="13625"/>
                    <a:pt x="18659" y="15286"/>
                  </a:cubicBezTo>
                  <a:cubicBezTo>
                    <a:pt x="18659" y="16948"/>
                    <a:pt x="16551" y="19274"/>
                    <a:pt x="1444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9" name="Line"/>
            <p:cNvSpPr/>
            <p:nvPr/>
          </p:nvSpPr>
          <p:spPr>
            <a:xfrm>
              <a:off x="437307" y="2682320"/>
              <a:ext cx="115652" cy="1336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5" h="20984" fill="norm" stroke="1" extrusionOk="0">
                  <a:moveTo>
                    <a:pt x="1404" y="11282"/>
                  </a:moveTo>
                  <a:cubicBezTo>
                    <a:pt x="4875" y="8956"/>
                    <a:pt x="8346" y="6629"/>
                    <a:pt x="10082" y="4636"/>
                  </a:cubicBezTo>
                  <a:cubicBezTo>
                    <a:pt x="11818" y="2642"/>
                    <a:pt x="11818" y="980"/>
                    <a:pt x="10854" y="316"/>
                  </a:cubicBezTo>
                  <a:cubicBezTo>
                    <a:pt x="9889" y="-349"/>
                    <a:pt x="7961" y="-17"/>
                    <a:pt x="6032" y="1811"/>
                  </a:cubicBezTo>
                  <a:cubicBezTo>
                    <a:pt x="4104" y="3639"/>
                    <a:pt x="2175" y="6962"/>
                    <a:pt x="1018" y="9786"/>
                  </a:cubicBezTo>
                  <a:cubicBezTo>
                    <a:pt x="-139" y="12611"/>
                    <a:pt x="-525" y="14937"/>
                    <a:pt x="1018" y="16931"/>
                  </a:cubicBezTo>
                  <a:cubicBezTo>
                    <a:pt x="2561" y="18925"/>
                    <a:pt x="6032" y="20586"/>
                    <a:pt x="9696" y="20919"/>
                  </a:cubicBezTo>
                  <a:cubicBezTo>
                    <a:pt x="13361" y="21251"/>
                    <a:pt x="17218" y="20254"/>
                    <a:pt x="21075" y="192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0" name="Line"/>
            <p:cNvSpPr/>
            <p:nvPr/>
          </p:nvSpPr>
          <p:spPr>
            <a:xfrm>
              <a:off x="581220" y="2564107"/>
              <a:ext cx="187638" cy="2013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5" h="21401" fill="norm" stroke="1" extrusionOk="0">
                  <a:moveTo>
                    <a:pt x="1115" y="5355"/>
                  </a:moveTo>
                  <a:cubicBezTo>
                    <a:pt x="395" y="4230"/>
                    <a:pt x="-325" y="3105"/>
                    <a:pt x="155" y="2205"/>
                  </a:cubicBezTo>
                  <a:cubicBezTo>
                    <a:pt x="635" y="1305"/>
                    <a:pt x="2315" y="630"/>
                    <a:pt x="3755" y="293"/>
                  </a:cubicBezTo>
                  <a:cubicBezTo>
                    <a:pt x="5195" y="-45"/>
                    <a:pt x="6395" y="-45"/>
                    <a:pt x="7595" y="68"/>
                  </a:cubicBezTo>
                  <a:cubicBezTo>
                    <a:pt x="8795" y="180"/>
                    <a:pt x="9995" y="405"/>
                    <a:pt x="10715" y="1755"/>
                  </a:cubicBezTo>
                  <a:cubicBezTo>
                    <a:pt x="11435" y="3105"/>
                    <a:pt x="11675" y="5580"/>
                    <a:pt x="10715" y="8505"/>
                  </a:cubicBezTo>
                  <a:cubicBezTo>
                    <a:pt x="9755" y="11430"/>
                    <a:pt x="7595" y="14805"/>
                    <a:pt x="6395" y="17055"/>
                  </a:cubicBezTo>
                  <a:cubicBezTo>
                    <a:pt x="5195" y="19305"/>
                    <a:pt x="4955" y="20430"/>
                    <a:pt x="5435" y="20993"/>
                  </a:cubicBezTo>
                  <a:cubicBezTo>
                    <a:pt x="5915" y="21555"/>
                    <a:pt x="7115" y="21555"/>
                    <a:pt x="9875" y="20880"/>
                  </a:cubicBezTo>
                  <a:cubicBezTo>
                    <a:pt x="12635" y="20205"/>
                    <a:pt x="16955" y="18855"/>
                    <a:pt x="21275" y="175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1" name="Line"/>
            <p:cNvSpPr/>
            <p:nvPr/>
          </p:nvSpPr>
          <p:spPr>
            <a:xfrm>
              <a:off x="267208" y="2925632"/>
              <a:ext cx="317500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44" y="16800"/>
                    <a:pt x="7488" y="12000"/>
                    <a:pt x="11088" y="8400"/>
                  </a:cubicBezTo>
                  <a:cubicBezTo>
                    <a:pt x="14688" y="4800"/>
                    <a:pt x="18144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2" name="Line"/>
            <p:cNvSpPr/>
            <p:nvPr/>
          </p:nvSpPr>
          <p:spPr>
            <a:xfrm>
              <a:off x="329576" y="2893882"/>
              <a:ext cx="299582" cy="1241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9" h="21466" fill="norm" stroke="1" extrusionOk="0">
                  <a:moveTo>
                    <a:pt x="1450" y="20868"/>
                  </a:moveTo>
                  <a:cubicBezTo>
                    <a:pt x="690" y="21234"/>
                    <a:pt x="-71" y="21600"/>
                    <a:pt x="5" y="21417"/>
                  </a:cubicBezTo>
                  <a:cubicBezTo>
                    <a:pt x="81" y="21234"/>
                    <a:pt x="994" y="20502"/>
                    <a:pt x="3884" y="17756"/>
                  </a:cubicBezTo>
                  <a:cubicBezTo>
                    <a:pt x="6774" y="15010"/>
                    <a:pt x="11642" y="10251"/>
                    <a:pt x="14912" y="6956"/>
                  </a:cubicBezTo>
                  <a:cubicBezTo>
                    <a:pt x="18183" y="3661"/>
                    <a:pt x="19856" y="1831"/>
                    <a:pt x="2152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3" name="Line"/>
            <p:cNvSpPr/>
            <p:nvPr/>
          </p:nvSpPr>
          <p:spPr>
            <a:xfrm>
              <a:off x="800608" y="2614482"/>
              <a:ext cx="127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4" name="Line"/>
            <p:cNvSpPr/>
            <p:nvPr/>
          </p:nvSpPr>
          <p:spPr>
            <a:xfrm>
              <a:off x="813307" y="2716082"/>
              <a:ext cx="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5" name="Line"/>
            <p:cNvSpPr/>
            <p:nvPr/>
          </p:nvSpPr>
          <p:spPr>
            <a:xfrm>
              <a:off x="368808" y="3185982"/>
              <a:ext cx="1270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6" name="Line"/>
            <p:cNvSpPr/>
            <p:nvPr/>
          </p:nvSpPr>
          <p:spPr>
            <a:xfrm>
              <a:off x="362458" y="3128832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7" name="Line"/>
            <p:cNvSpPr/>
            <p:nvPr/>
          </p:nvSpPr>
          <p:spPr>
            <a:xfrm>
              <a:off x="457708" y="3185982"/>
              <a:ext cx="254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8" name="Line"/>
            <p:cNvSpPr/>
            <p:nvPr/>
          </p:nvSpPr>
          <p:spPr>
            <a:xfrm>
              <a:off x="470408" y="3078032"/>
              <a:ext cx="12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9" name="Line"/>
            <p:cNvSpPr/>
            <p:nvPr/>
          </p:nvSpPr>
          <p:spPr>
            <a:xfrm>
              <a:off x="539127" y="2919294"/>
              <a:ext cx="134482" cy="3566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3" h="21036" fill="norm" stroke="1" extrusionOk="0">
                  <a:moveTo>
                    <a:pt x="14356" y="10862"/>
                  </a:moveTo>
                  <a:cubicBezTo>
                    <a:pt x="10643" y="11486"/>
                    <a:pt x="6931" y="12111"/>
                    <a:pt x="4230" y="13234"/>
                  </a:cubicBezTo>
                  <a:cubicBezTo>
                    <a:pt x="1530" y="14358"/>
                    <a:pt x="-157" y="15981"/>
                    <a:pt x="12" y="17479"/>
                  </a:cubicBezTo>
                  <a:cubicBezTo>
                    <a:pt x="180" y="18978"/>
                    <a:pt x="2205" y="20351"/>
                    <a:pt x="4230" y="20851"/>
                  </a:cubicBezTo>
                  <a:cubicBezTo>
                    <a:pt x="6255" y="21350"/>
                    <a:pt x="8281" y="20975"/>
                    <a:pt x="10643" y="18104"/>
                  </a:cubicBezTo>
                  <a:cubicBezTo>
                    <a:pt x="13005" y="15232"/>
                    <a:pt x="15705" y="9863"/>
                    <a:pt x="17055" y="6804"/>
                  </a:cubicBezTo>
                  <a:cubicBezTo>
                    <a:pt x="18406" y="3745"/>
                    <a:pt x="18406" y="2996"/>
                    <a:pt x="18237" y="2247"/>
                  </a:cubicBezTo>
                  <a:cubicBezTo>
                    <a:pt x="18068" y="1498"/>
                    <a:pt x="17730" y="749"/>
                    <a:pt x="16718" y="312"/>
                  </a:cubicBezTo>
                  <a:cubicBezTo>
                    <a:pt x="15705" y="-125"/>
                    <a:pt x="14018" y="-250"/>
                    <a:pt x="12668" y="936"/>
                  </a:cubicBezTo>
                  <a:cubicBezTo>
                    <a:pt x="11318" y="2122"/>
                    <a:pt x="10306" y="4619"/>
                    <a:pt x="11824" y="7678"/>
                  </a:cubicBezTo>
                  <a:cubicBezTo>
                    <a:pt x="13343" y="10737"/>
                    <a:pt x="17393" y="14358"/>
                    <a:pt x="21443" y="179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0" name="Line"/>
            <p:cNvSpPr/>
            <p:nvPr/>
          </p:nvSpPr>
          <p:spPr>
            <a:xfrm>
              <a:off x="168551" y="1339850"/>
              <a:ext cx="97711" cy="2130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5" h="21310" fill="norm" stroke="1" extrusionOk="0">
                  <a:moveTo>
                    <a:pt x="14527" y="5546"/>
                  </a:moveTo>
                  <a:cubicBezTo>
                    <a:pt x="14068" y="4487"/>
                    <a:pt x="13608" y="3428"/>
                    <a:pt x="12459" y="2369"/>
                  </a:cubicBezTo>
                  <a:cubicBezTo>
                    <a:pt x="11310" y="1310"/>
                    <a:pt x="9472" y="252"/>
                    <a:pt x="7634" y="40"/>
                  </a:cubicBezTo>
                  <a:cubicBezTo>
                    <a:pt x="5795" y="-172"/>
                    <a:pt x="3957" y="463"/>
                    <a:pt x="2578" y="1840"/>
                  </a:cubicBezTo>
                  <a:cubicBezTo>
                    <a:pt x="1200" y="3216"/>
                    <a:pt x="281" y="5334"/>
                    <a:pt x="51" y="6922"/>
                  </a:cubicBezTo>
                  <a:cubicBezTo>
                    <a:pt x="-179" y="8510"/>
                    <a:pt x="281" y="9569"/>
                    <a:pt x="3498" y="10946"/>
                  </a:cubicBezTo>
                  <a:cubicBezTo>
                    <a:pt x="6715" y="12322"/>
                    <a:pt x="12689" y="14016"/>
                    <a:pt x="16366" y="15287"/>
                  </a:cubicBezTo>
                  <a:cubicBezTo>
                    <a:pt x="20042" y="16557"/>
                    <a:pt x="21421" y="17404"/>
                    <a:pt x="21191" y="18357"/>
                  </a:cubicBezTo>
                  <a:cubicBezTo>
                    <a:pt x="20961" y="19310"/>
                    <a:pt x="19123" y="20369"/>
                    <a:pt x="16136" y="20899"/>
                  </a:cubicBezTo>
                  <a:cubicBezTo>
                    <a:pt x="13149" y="21428"/>
                    <a:pt x="9012" y="21428"/>
                    <a:pt x="8093" y="21004"/>
                  </a:cubicBezTo>
                  <a:cubicBezTo>
                    <a:pt x="7174" y="20581"/>
                    <a:pt x="9472" y="19734"/>
                    <a:pt x="11770" y="188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1" name="Line"/>
            <p:cNvSpPr/>
            <p:nvPr/>
          </p:nvSpPr>
          <p:spPr>
            <a:xfrm>
              <a:off x="293113" y="1371617"/>
              <a:ext cx="107445" cy="1506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9" h="21062" fill="norm" stroke="1" extrusionOk="0">
                  <a:moveTo>
                    <a:pt x="12605" y="10410"/>
                  </a:moveTo>
                  <a:cubicBezTo>
                    <a:pt x="12605" y="8930"/>
                    <a:pt x="12605" y="7451"/>
                    <a:pt x="12605" y="5824"/>
                  </a:cubicBezTo>
                  <a:cubicBezTo>
                    <a:pt x="12605" y="4196"/>
                    <a:pt x="12605" y="2421"/>
                    <a:pt x="11546" y="1237"/>
                  </a:cubicBezTo>
                  <a:cubicBezTo>
                    <a:pt x="10487" y="54"/>
                    <a:pt x="8370" y="-538"/>
                    <a:pt x="6464" y="646"/>
                  </a:cubicBezTo>
                  <a:cubicBezTo>
                    <a:pt x="4558" y="1829"/>
                    <a:pt x="2864" y="4788"/>
                    <a:pt x="1805" y="7155"/>
                  </a:cubicBezTo>
                  <a:cubicBezTo>
                    <a:pt x="746" y="9522"/>
                    <a:pt x="323" y="11298"/>
                    <a:pt x="111" y="12925"/>
                  </a:cubicBezTo>
                  <a:cubicBezTo>
                    <a:pt x="-101" y="14552"/>
                    <a:pt x="-101" y="16032"/>
                    <a:pt x="958" y="17067"/>
                  </a:cubicBezTo>
                  <a:cubicBezTo>
                    <a:pt x="2017" y="18103"/>
                    <a:pt x="4134" y="18695"/>
                    <a:pt x="6040" y="17215"/>
                  </a:cubicBezTo>
                  <a:cubicBezTo>
                    <a:pt x="7946" y="15736"/>
                    <a:pt x="9640" y="12185"/>
                    <a:pt x="10699" y="9670"/>
                  </a:cubicBezTo>
                  <a:cubicBezTo>
                    <a:pt x="11758" y="7155"/>
                    <a:pt x="12181" y="5676"/>
                    <a:pt x="12393" y="5676"/>
                  </a:cubicBezTo>
                  <a:cubicBezTo>
                    <a:pt x="12605" y="5676"/>
                    <a:pt x="12605" y="7155"/>
                    <a:pt x="13028" y="9374"/>
                  </a:cubicBezTo>
                  <a:cubicBezTo>
                    <a:pt x="13452" y="11594"/>
                    <a:pt x="14299" y="14552"/>
                    <a:pt x="15781" y="16624"/>
                  </a:cubicBezTo>
                  <a:cubicBezTo>
                    <a:pt x="17264" y="18695"/>
                    <a:pt x="19381" y="19878"/>
                    <a:pt x="21499" y="210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2" name="Line"/>
            <p:cNvSpPr/>
            <p:nvPr/>
          </p:nvSpPr>
          <p:spPr>
            <a:xfrm>
              <a:off x="429314" y="1376270"/>
              <a:ext cx="288745" cy="117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8" h="20748" fill="norm" stroke="1" extrusionOk="0">
                  <a:moveTo>
                    <a:pt x="223" y="2228"/>
                  </a:moveTo>
                  <a:cubicBezTo>
                    <a:pt x="66" y="5952"/>
                    <a:pt x="-92" y="9676"/>
                    <a:pt x="66" y="13214"/>
                  </a:cubicBezTo>
                  <a:cubicBezTo>
                    <a:pt x="223" y="16752"/>
                    <a:pt x="696" y="20104"/>
                    <a:pt x="933" y="20662"/>
                  </a:cubicBezTo>
                  <a:cubicBezTo>
                    <a:pt x="1169" y="21221"/>
                    <a:pt x="1169" y="18987"/>
                    <a:pt x="1169" y="15635"/>
                  </a:cubicBezTo>
                  <a:cubicBezTo>
                    <a:pt x="1169" y="12283"/>
                    <a:pt x="1169" y="7814"/>
                    <a:pt x="1406" y="4835"/>
                  </a:cubicBezTo>
                  <a:cubicBezTo>
                    <a:pt x="1642" y="1855"/>
                    <a:pt x="2115" y="366"/>
                    <a:pt x="2431" y="552"/>
                  </a:cubicBezTo>
                  <a:cubicBezTo>
                    <a:pt x="2746" y="738"/>
                    <a:pt x="2904" y="2600"/>
                    <a:pt x="2982" y="4649"/>
                  </a:cubicBezTo>
                  <a:cubicBezTo>
                    <a:pt x="3061" y="6697"/>
                    <a:pt x="3061" y="8931"/>
                    <a:pt x="3140" y="11166"/>
                  </a:cubicBezTo>
                  <a:cubicBezTo>
                    <a:pt x="3219" y="13400"/>
                    <a:pt x="3377" y="15635"/>
                    <a:pt x="3455" y="15821"/>
                  </a:cubicBezTo>
                  <a:cubicBezTo>
                    <a:pt x="3534" y="16007"/>
                    <a:pt x="3534" y="14145"/>
                    <a:pt x="3692" y="12283"/>
                  </a:cubicBezTo>
                  <a:cubicBezTo>
                    <a:pt x="3850" y="10421"/>
                    <a:pt x="4165" y="8559"/>
                    <a:pt x="4559" y="6697"/>
                  </a:cubicBezTo>
                  <a:cubicBezTo>
                    <a:pt x="4953" y="4835"/>
                    <a:pt x="5426" y="2973"/>
                    <a:pt x="5978" y="2600"/>
                  </a:cubicBezTo>
                  <a:cubicBezTo>
                    <a:pt x="6530" y="2228"/>
                    <a:pt x="7161" y="3345"/>
                    <a:pt x="7476" y="4835"/>
                  </a:cubicBezTo>
                  <a:cubicBezTo>
                    <a:pt x="7791" y="6324"/>
                    <a:pt x="7791" y="8187"/>
                    <a:pt x="7791" y="10049"/>
                  </a:cubicBezTo>
                  <a:cubicBezTo>
                    <a:pt x="7791" y="11911"/>
                    <a:pt x="7791" y="13773"/>
                    <a:pt x="8185" y="14890"/>
                  </a:cubicBezTo>
                  <a:cubicBezTo>
                    <a:pt x="8580" y="16007"/>
                    <a:pt x="9368" y="16380"/>
                    <a:pt x="10077" y="15635"/>
                  </a:cubicBezTo>
                  <a:cubicBezTo>
                    <a:pt x="10787" y="14890"/>
                    <a:pt x="11417" y="13028"/>
                    <a:pt x="11969" y="10980"/>
                  </a:cubicBezTo>
                  <a:cubicBezTo>
                    <a:pt x="12521" y="8931"/>
                    <a:pt x="12994" y="6697"/>
                    <a:pt x="13309" y="4649"/>
                  </a:cubicBezTo>
                  <a:cubicBezTo>
                    <a:pt x="13625" y="2600"/>
                    <a:pt x="13782" y="738"/>
                    <a:pt x="13467" y="180"/>
                  </a:cubicBezTo>
                  <a:cubicBezTo>
                    <a:pt x="13152" y="-379"/>
                    <a:pt x="12363" y="366"/>
                    <a:pt x="11890" y="2414"/>
                  </a:cubicBezTo>
                  <a:cubicBezTo>
                    <a:pt x="11417" y="4462"/>
                    <a:pt x="11260" y="7814"/>
                    <a:pt x="12048" y="10049"/>
                  </a:cubicBezTo>
                  <a:cubicBezTo>
                    <a:pt x="12836" y="12283"/>
                    <a:pt x="14571" y="13400"/>
                    <a:pt x="16305" y="13587"/>
                  </a:cubicBezTo>
                  <a:cubicBezTo>
                    <a:pt x="18039" y="13773"/>
                    <a:pt x="19774" y="13028"/>
                    <a:pt x="21508" y="122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3" name="Line"/>
            <p:cNvSpPr/>
            <p:nvPr/>
          </p:nvSpPr>
          <p:spPr>
            <a:xfrm>
              <a:off x="9246108" y="3110046"/>
              <a:ext cx="781050" cy="378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0" fill="norm" stroke="1" extrusionOk="0">
                  <a:moveTo>
                    <a:pt x="0" y="17850"/>
                  </a:moveTo>
                  <a:cubicBezTo>
                    <a:pt x="176" y="13050"/>
                    <a:pt x="351" y="8250"/>
                    <a:pt x="1083" y="5250"/>
                  </a:cubicBezTo>
                  <a:cubicBezTo>
                    <a:pt x="1815" y="2250"/>
                    <a:pt x="3102" y="1050"/>
                    <a:pt x="4917" y="450"/>
                  </a:cubicBezTo>
                  <a:cubicBezTo>
                    <a:pt x="6732" y="-150"/>
                    <a:pt x="9073" y="-150"/>
                    <a:pt x="11298" y="450"/>
                  </a:cubicBezTo>
                  <a:cubicBezTo>
                    <a:pt x="13522" y="1050"/>
                    <a:pt x="15629" y="2250"/>
                    <a:pt x="17327" y="5850"/>
                  </a:cubicBezTo>
                  <a:cubicBezTo>
                    <a:pt x="19024" y="9450"/>
                    <a:pt x="20312" y="15450"/>
                    <a:pt x="21600" y="214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4" name="Line"/>
            <p:cNvSpPr/>
            <p:nvPr/>
          </p:nvSpPr>
          <p:spPr>
            <a:xfrm>
              <a:off x="9411207" y="3198632"/>
              <a:ext cx="431801" cy="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78" fill="norm" stroke="1" extrusionOk="0">
                  <a:moveTo>
                    <a:pt x="0" y="19978"/>
                  </a:moveTo>
                  <a:cubicBezTo>
                    <a:pt x="3176" y="11670"/>
                    <a:pt x="6353" y="3363"/>
                    <a:pt x="9953" y="870"/>
                  </a:cubicBezTo>
                  <a:cubicBezTo>
                    <a:pt x="13553" y="-1622"/>
                    <a:pt x="17576" y="1701"/>
                    <a:pt x="21600" y="50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5" name="Line"/>
            <p:cNvSpPr/>
            <p:nvPr/>
          </p:nvSpPr>
          <p:spPr>
            <a:xfrm>
              <a:off x="10935208" y="3852732"/>
              <a:ext cx="7175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804" y="0"/>
                    <a:pt x="5607" y="0"/>
                    <a:pt x="8283" y="0"/>
                  </a:cubicBezTo>
                  <a:cubicBezTo>
                    <a:pt x="10959" y="0"/>
                    <a:pt x="13508" y="0"/>
                    <a:pt x="15706" y="3600"/>
                  </a:cubicBezTo>
                  <a:cubicBezTo>
                    <a:pt x="17904" y="7200"/>
                    <a:pt x="19752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6" name="Line"/>
            <p:cNvSpPr/>
            <p:nvPr/>
          </p:nvSpPr>
          <p:spPr>
            <a:xfrm>
              <a:off x="10954258" y="3938192"/>
              <a:ext cx="654050" cy="288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21" fill="norm" stroke="1" extrusionOk="0">
                  <a:moveTo>
                    <a:pt x="0" y="7135"/>
                  </a:moveTo>
                  <a:cubicBezTo>
                    <a:pt x="2796" y="4050"/>
                    <a:pt x="5592" y="964"/>
                    <a:pt x="8353" y="192"/>
                  </a:cubicBezTo>
                  <a:cubicBezTo>
                    <a:pt x="11115" y="-579"/>
                    <a:pt x="13841" y="964"/>
                    <a:pt x="16043" y="4821"/>
                  </a:cubicBezTo>
                  <a:cubicBezTo>
                    <a:pt x="18245" y="8678"/>
                    <a:pt x="19922" y="14850"/>
                    <a:pt x="21600" y="210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83" name="Drawing"/>
          <p:cNvGrpSpPr/>
          <p:nvPr/>
        </p:nvGrpSpPr>
        <p:grpSpPr>
          <a:xfrm>
            <a:off x="1273927" y="1379498"/>
            <a:ext cx="11624029" cy="8227258"/>
            <a:chOff x="0" y="0"/>
            <a:chExt cx="11624027" cy="8227257"/>
          </a:xfrm>
        </p:grpSpPr>
        <p:sp>
          <p:nvSpPr>
            <p:cNvPr id="1999" name="Line"/>
            <p:cNvSpPr/>
            <p:nvPr/>
          </p:nvSpPr>
          <p:spPr>
            <a:xfrm>
              <a:off x="2193172" y="93701"/>
              <a:ext cx="12701" cy="463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1677"/>
                    <a:pt x="0" y="3353"/>
                    <a:pt x="0" y="6016"/>
                  </a:cubicBezTo>
                  <a:cubicBezTo>
                    <a:pt x="0" y="8679"/>
                    <a:pt x="10800" y="12329"/>
                    <a:pt x="16200" y="15090"/>
                  </a:cubicBezTo>
                  <a:cubicBezTo>
                    <a:pt x="21600" y="17852"/>
                    <a:pt x="21600" y="1972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0" name="Line"/>
            <p:cNvSpPr/>
            <p:nvPr/>
          </p:nvSpPr>
          <p:spPr>
            <a:xfrm>
              <a:off x="2147596" y="0"/>
              <a:ext cx="198435" cy="295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3" h="21066" fill="norm" stroke="1" extrusionOk="0">
                  <a:moveTo>
                    <a:pt x="1439" y="7139"/>
                  </a:moveTo>
                  <a:cubicBezTo>
                    <a:pt x="558" y="6384"/>
                    <a:pt x="-324" y="5629"/>
                    <a:pt x="117" y="4270"/>
                  </a:cubicBezTo>
                  <a:cubicBezTo>
                    <a:pt x="558" y="2910"/>
                    <a:pt x="2321" y="946"/>
                    <a:pt x="5627" y="267"/>
                  </a:cubicBezTo>
                  <a:cubicBezTo>
                    <a:pt x="8933" y="-413"/>
                    <a:pt x="13782" y="191"/>
                    <a:pt x="16868" y="2230"/>
                  </a:cubicBezTo>
                  <a:cubicBezTo>
                    <a:pt x="19954" y="4270"/>
                    <a:pt x="21276" y="7744"/>
                    <a:pt x="20394" y="10840"/>
                  </a:cubicBezTo>
                  <a:cubicBezTo>
                    <a:pt x="19513" y="13937"/>
                    <a:pt x="16427" y="16656"/>
                    <a:pt x="13231" y="18393"/>
                  </a:cubicBezTo>
                  <a:cubicBezTo>
                    <a:pt x="10035" y="20130"/>
                    <a:pt x="6729" y="20885"/>
                    <a:pt x="4635" y="21036"/>
                  </a:cubicBezTo>
                  <a:cubicBezTo>
                    <a:pt x="2541" y="21187"/>
                    <a:pt x="1660" y="20734"/>
                    <a:pt x="1660" y="20281"/>
                  </a:cubicBezTo>
                  <a:cubicBezTo>
                    <a:pt x="1660" y="19828"/>
                    <a:pt x="2541" y="19374"/>
                    <a:pt x="3423" y="189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1" name="Line"/>
            <p:cNvSpPr/>
            <p:nvPr/>
          </p:nvSpPr>
          <p:spPr>
            <a:xfrm>
              <a:off x="2313822" y="309601"/>
              <a:ext cx="177801" cy="2003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2" fill="norm" stroke="1" extrusionOk="0">
                  <a:moveTo>
                    <a:pt x="0" y="4050"/>
                  </a:moveTo>
                  <a:cubicBezTo>
                    <a:pt x="0" y="2925"/>
                    <a:pt x="0" y="1800"/>
                    <a:pt x="643" y="1350"/>
                  </a:cubicBezTo>
                  <a:cubicBezTo>
                    <a:pt x="1286" y="900"/>
                    <a:pt x="2571" y="1125"/>
                    <a:pt x="4500" y="2812"/>
                  </a:cubicBezTo>
                  <a:cubicBezTo>
                    <a:pt x="6429" y="4500"/>
                    <a:pt x="9000" y="7650"/>
                    <a:pt x="10414" y="10125"/>
                  </a:cubicBezTo>
                  <a:cubicBezTo>
                    <a:pt x="11829" y="12600"/>
                    <a:pt x="12086" y="14400"/>
                    <a:pt x="12214" y="15975"/>
                  </a:cubicBezTo>
                  <a:cubicBezTo>
                    <a:pt x="12343" y="17550"/>
                    <a:pt x="12343" y="18900"/>
                    <a:pt x="11571" y="19912"/>
                  </a:cubicBezTo>
                  <a:cubicBezTo>
                    <a:pt x="10800" y="20925"/>
                    <a:pt x="9257" y="21600"/>
                    <a:pt x="8229" y="21150"/>
                  </a:cubicBezTo>
                  <a:cubicBezTo>
                    <a:pt x="7200" y="20700"/>
                    <a:pt x="6686" y="19125"/>
                    <a:pt x="7586" y="15862"/>
                  </a:cubicBezTo>
                  <a:cubicBezTo>
                    <a:pt x="8486" y="12600"/>
                    <a:pt x="10800" y="7650"/>
                    <a:pt x="13371" y="4725"/>
                  </a:cubicBezTo>
                  <a:cubicBezTo>
                    <a:pt x="15943" y="1800"/>
                    <a:pt x="18771" y="9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2" name="Line"/>
            <p:cNvSpPr/>
            <p:nvPr/>
          </p:nvSpPr>
          <p:spPr>
            <a:xfrm>
              <a:off x="2524317" y="330768"/>
              <a:ext cx="121505" cy="1839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6" h="21087" fill="norm" stroke="1" extrusionOk="0">
                  <a:moveTo>
                    <a:pt x="10819" y="1942"/>
                  </a:moveTo>
                  <a:cubicBezTo>
                    <a:pt x="9721" y="971"/>
                    <a:pt x="8622" y="0"/>
                    <a:pt x="7341" y="0"/>
                  </a:cubicBezTo>
                  <a:cubicBezTo>
                    <a:pt x="6060" y="0"/>
                    <a:pt x="4595" y="971"/>
                    <a:pt x="3131" y="3640"/>
                  </a:cubicBezTo>
                  <a:cubicBezTo>
                    <a:pt x="1667" y="6310"/>
                    <a:pt x="202" y="10679"/>
                    <a:pt x="19" y="14076"/>
                  </a:cubicBezTo>
                  <a:cubicBezTo>
                    <a:pt x="-164" y="17474"/>
                    <a:pt x="934" y="19901"/>
                    <a:pt x="3497" y="20751"/>
                  </a:cubicBezTo>
                  <a:cubicBezTo>
                    <a:pt x="6060" y="21600"/>
                    <a:pt x="10087" y="20872"/>
                    <a:pt x="13382" y="18202"/>
                  </a:cubicBezTo>
                  <a:cubicBezTo>
                    <a:pt x="16677" y="15533"/>
                    <a:pt x="19239" y="10921"/>
                    <a:pt x="20338" y="8009"/>
                  </a:cubicBezTo>
                  <a:cubicBezTo>
                    <a:pt x="21436" y="5097"/>
                    <a:pt x="21070" y="3883"/>
                    <a:pt x="20155" y="2912"/>
                  </a:cubicBezTo>
                  <a:cubicBezTo>
                    <a:pt x="19239" y="1942"/>
                    <a:pt x="17775" y="1213"/>
                    <a:pt x="16494" y="1335"/>
                  </a:cubicBezTo>
                  <a:cubicBezTo>
                    <a:pt x="15212" y="1456"/>
                    <a:pt x="14114" y="2427"/>
                    <a:pt x="13016" y="33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3" name="Line"/>
            <p:cNvSpPr/>
            <p:nvPr/>
          </p:nvSpPr>
          <p:spPr>
            <a:xfrm>
              <a:off x="2771022" y="55601"/>
              <a:ext cx="130992" cy="455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8" h="21522" fill="norm" stroke="1" extrusionOk="0">
                  <a:moveTo>
                    <a:pt x="0" y="0"/>
                  </a:moveTo>
                  <a:cubicBezTo>
                    <a:pt x="0" y="3500"/>
                    <a:pt x="0" y="7000"/>
                    <a:pt x="0" y="10450"/>
                  </a:cubicBezTo>
                  <a:cubicBezTo>
                    <a:pt x="0" y="13900"/>
                    <a:pt x="0" y="17300"/>
                    <a:pt x="171" y="17850"/>
                  </a:cubicBezTo>
                  <a:cubicBezTo>
                    <a:pt x="343" y="18400"/>
                    <a:pt x="686" y="16100"/>
                    <a:pt x="1543" y="14550"/>
                  </a:cubicBezTo>
                  <a:cubicBezTo>
                    <a:pt x="2400" y="13000"/>
                    <a:pt x="3771" y="12200"/>
                    <a:pt x="5829" y="11850"/>
                  </a:cubicBezTo>
                  <a:cubicBezTo>
                    <a:pt x="7886" y="11500"/>
                    <a:pt x="10629" y="11600"/>
                    <a:pt x="13371" y="12150"/>
                  </a:cubicBezTo>
                  <a:cubicBezTo>
                    <a:pt x="16114" y="12700"/>
                    <a:pt x="18857" y="13700"/>
                    <a:pt x="20229" y="14950"/>
                  </a:cubicBezTo>
                  <a:cubicBezTo>
                    <a:pt x="21600" y="16200"/>
                    <a:pt x="21600" y="17700"/>
                    <a:pt x="19886" y="18850"/>
                  </a:cubicBezTo>
                  <a:cubicBezTo>
                    <a:pt x="18171" y="20000"/>
                    <a:pt x="14743" y="20800"/>
                    <a:pt x="12171" y="21200"/>
                  </a:cubicBezTo>
                  <a:cubicBezTo>
                    <a:pt x="9600" y="21600"/>
                    <a:pt x="7886" y="21600"/>
                    <a:pt x="6857" y="21350"/>
                  </a:cubicBezTo>
                  <a:cubicBezTo>
                    <a:pt x="5829" y="21100"/>
                    <a:pt x="5486" y="20600"/>
                    <a:pt x="6000" y="20150"/>
                  </a:cubicBezTo>
                  <a:cubicBezTo>
                    <a:pt x="6514" y="19700"/>
                    <a:pt x="7886" y="19300"/>
                    <a:pt x="9257" y="189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4" name="Line"/>
            <p:cNvSpPr/>
            <p:nvPr/>
          </p:nvSpPr>
          <p:spPr>
            <a:xfrm>
              <a:off x="2928625" y="312625"/>
              <a:ext cx="197998" cy="1684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8" h="20960" fill="norm" stroke="1" extrusionOk="0">
                  <a:moveTo>
                    <a:pt x="12401" y="8317"/>
                  </a:moveTo>
                  <a:cubicBezTo>
                    <a:pt x="12173" y="7000"/>
                    <a:pt x="11946" y="5683"/>
                    <a:pt x="11377" y="4102"/>
                  </a:cubicBezTo>
                  <a:cubicBezTo>
                    <a:pt x="10809" y="2522"/>
                    <a:pt x="9900" y="678"/>
                    <a:pt x="8763" y="151"/>
                  </a:cubicBezTo>
                  <a:cubicBezTo>
                    <a:pt x="7626" y="-376"/>
                    <a:pt x="6262" y="414"/>
                    <a:pt x="4670" y="3575"/>
                  </a:cubicBezTo>
                  <a:cubicBezTo>
                    <a:pt x="3079" y="6736"/>
                    <a:pt x="1260" y="12268"/>
                    <a:pt x="464" y="15692"/>
                  </a:cubicBezTo>
                  <a:cubicBezTo>
                    <a:pt x="-332" y="19117"/>
                    <a:pt x="-105" y="20434"/>
                    <a:pt x="1146" y="20829"/>
                  </a:cubicBezTo>
                  <a:cubicBezTo>
                    <a:pt x="2396" y="21224"/>
                    <a:pt x="4670" y="20697"/>
                    <a:pt x="6603" y="18722"/>
                  </a:cubicBezTo>
                  <a:cubicBezTo>
                    <a:pt x="8535" y="16746"/>
                    <a:pt x="10127" y="13322"/>
                    <a:pt x="11264" y="11083"/>
                  </a:cubicBezTo>
                  <a:cubicBezTo>
                    <a:pt x="12401" y="8844"/>
                    <a:pt x="13083" y="7790"/>
                    <a:pt x="13537" y="8185"/>
                  </a:cubicBezTo>
                  <a:cubicBezTo>
                    <a:pt x="13992" y="8580"/>
                    <a:pt x="14220" y="10424"/>
                    <a:pt x="15470" y="12795"/>
                  </a:cubicBezTo>
                  <a:cubicBezTo>
                    <a:pt x="16721" y="15165"/>
                    <a:pt x="18994" y="18063"/>
                    <a:pt x="21268" y="209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5" name="Line"/>
            <p:cNvSpPr/>
            <p:nvPr/>
          </p:nvSpPr>
          <p:spPr>
            <a:xfrm>
              <a:off x="3171072" y="100051"/>
              <a:ext cx="109892" cy="4163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9" h="21459" fill="norm" stroke="1" extrusionOk="0">
                  <a:moveTo>
                    <a:pt x="4891" y="0"/>
                  </a:moveTo>
                  <a:cubicBezTo>
                    <a:pt x="3260" y="327"/>
                    <a:pt x="1630" y="655"/>
                    <a:pt x="815" y="2236"/>
                  </a:cubicBezTo>
                  <a:cubicBezTo>
                    <a:pt x="0" y="3818"/>
                    <a:pt x="0" y="6655"/>
                    <a:pt x="0" y="10036"/>
                  </a:cubicBezTo>
                  <a:cubicBezTo>
                    <a:pt x="0" y="13418"/>
                    <a:pt x="0" y="17345"/>
                    <a:pt x="815" y="17836"/>
                  </a:cubicBezTo>
                  <a:cubicBezTo>
                    <a:pt x="1630" y="18327"/>
                    <a:pt x="3260" y="15382"/>
                    <a:pt x="4687" y="13582"/>
                  </a:cubicBezTo>
                  <a:cubicBezTo>
                    <a:pt x="6113" y="11782"/>
                    <a:pt x="7336" y="11127"/>
                    <a:pt x="8966" y="10964"/>
                  </a:cubicBezTo>
                  <a:cubicBezTo>
                    <a:pt x="10596" y="10800"/>
                    <a:pt x="12634" y="11127"/>
                    <a:pt x="14672" y="11891"/>
                  </a:cubicBezTo>
                  <a:cubicBezTo>
                    <a:pt x="16709" y="12655"/>
                    <a:pt x="18747" y="13855"/>
                    <a:pt x="19970" y="15055"/>
                  </a:cubicBezTo>
                  <a:cubicBezTo>
                    <a:pt x="21192" y="16255"/>
                    <a:pt x="21600" y="17455"/>
                    <a:pt x="20581" y="18545"/>
                  </a:cubicBezTo>
                  <a:cubicBezTo>
                    <a:pt x="19562" y="19636"/>
                    <a:pt x="17117" y="20618"/>
                    <a:pt x="14672" y="21109"/>
                  </a:cubicBezTo>
                  <a:cubicBezTo>
                    <a:pt x="12226" y="21600"/>
                    <a:pt x="9781" y="21600"/>
                    <a:pt x="7336" y="20945"/>
                  </a:cubicBezTo>
                  <a:cubicBezTo>
                    <a:pt x="4891" y="20291"/>
                    <a:pt x="2445" y="18982"/>
                    <a:pt x="1630" y="18055"/>
                  </a:cubicBezTo>
                  <a:cubicBezTo>
                    <a:pt x="815" y="17127"/>
                    <a:pt x="1630" y="16582"/>
                    <a:pt x="2445" y="160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6" name="Line"/>
            <p:cNvSpPr/>
            <p:nvPr/>
          </p:nvSpPr>
          <p:spPr>
            <a:xfrm>
              <a:off x="3348872" y="322301"/>
              <a:ext cx="1905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7" name="Line"/>
            <p:cNvSpPr/>
            <p:nvPr/>
          </p:nvSpPr>
          <p:spPr>
            <a:xfrm>
              <a:off x="3367922" y="208001"/>
              <a:ext cx="6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8" name="Line"/>
            <p:cNvSpPr/>
            <p:nvPr/>
          </p:nvSpPr>
          <p:spPr>
            <a:xfrm>
              <a:off x="3463172" y="100051"/>
              <a:ext cx="44451" cy="4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543" y="4406"/>
                    <a:pt x="17486" y="8812"/>
                    <a:pt x="13886" y="12412"/>
                  </a:cubicBezTo>
                  <a:cubicBezTo>
                    <a:pt x="10286" y="16012"/>
                    <a:pt x="5143" y="1880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9" name="Line"/>
            <p:cNvSpPr/>
            <p:nvPr/>
          </p:nvSpPr>
          <p:spPr>
            <a:xfrm>
              <a:off x="3558422" y="335001"/>
              <a:ext cx="1905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0" name="Line"/>
            <p:cNvSpPr/>
            <p:nvPr/>
          </p:nvSpPr>
          <p:spPr>
            <a:xfrm>
              <a:off x="3595887" y="214351"/>
              <a:ext cx="127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1" name="Line"/>
            <p:cNvSpPr/>
            <p:nvPr/>
          </p:nvSpPr>
          <p:spPr>
            <a:xfrm>
              <a:off x="3640964" y="112751"/>
              <a:ext cx="328220" cy="6215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4" h="21502" fill="norm" stroke="1" extrusionOk="0">
                  <a:moveTo>
                    <a:pt x="6192" y="0"/>
                  </a:moveTo>
                  <a:cubicBezTo>
                    <a:pt x="5366" y="2123"/>
                    <a:pt x="4541" y="4247"/>
                    <a:pt x="3922" y="6151"/>
                  </a:cubicBezTo>
                  <a:cubicBezTo>
                    <a:pt x="3302" y="8054"/>
                    <a:pt x="2890" y="9738"/>
                    <a:pt x="2752" y="10873"/>
                  </a:cubicBezTo>
                  <a:cubicBezTo>
                    <a:pt x="2615" y="12008"/>
                    <a:pt x="2752" y="12594"/>
                    <a:pt x="3165" y="12923"/>
                  </a:cubicBezTo>
                  <a:cubicBezTo>
                    <a:pt x="3578" y="13253"/>
                    <a:pt x="4266" y="13326"/>
                    <a:pt x="4816" y="13143"/>
                  </a:cubicBezTo>
                  <a:cubicBezTo>
                    <a:pt x="5366" y="12960"/>
                    <a:pt x="5779" y="12521"/>
                    <a:pt x="6054" y="11825"/>
                  </a:cubicBezTo>
                  <a:cubicBezTo>
                    <a:pt x="6329" y="11129"/>
                    <a:pt x="6467" y="10178"/>
                    <a:pt x="6260" y="9445"/>
                  </a:cubicBezTo>
                  <a:cubicBezTo>
                    <a:pt x="6054" y="8713"/>
                    <a:pt x="5504" y="8201"/>
                    <a:pt x="4816" y="7908"/>
                  </a:cubicBezTo>
                  <a:cubicBezTo>
                    <a:pt x="4128" y="7615"/>
                    <a:pt x="3302" y="7542"/>
                    <a:pt x="2546" y="7542"/>
                  </a:cubicBezTo>
                  <a:cubicBezTo>
                    <a:pt x="1789" y="7542"/>
                    <a:pt x="1101" y="7615"/>
                    <a:pt x="620" y="7835"/>
                  </a:cubicBezTo>
                  <a:cubicBezTo>
                    <a:pt x="138" y="8054"/>
                    <a:pt x="-137" y="8420"/>
                    <a:pt x="69" y="8603"/>
                  </a:cubicBezTo>
                  <a:cubicBezTo>
                    <a:pt x="276" y="8786"/>
                    <a:pt x="964" y="8786"/>
                    <a:pt x="2546" y="8603"/>
                  </a:cubicBezTo>
                  <a:cubicBezTo>
                    <a:pt x="4128" y="8420"/>
                    <a:pt x="6604" y="8054"/>
                    <a:pt x="8187" y="7835"/>
                  </a:cubicBezTo>
                  <a:cubicBezTo>
                    <a:pt x="9769" y="7615"/>
                    <a:pt x="10457" y="7542"/>
                    <a:pt x="10801" y="7725"/>
                  </a:cubicBezTo>
                  <a:cubicBezTo>
                    <a:pt x="11145" y="7908"/>
                    <a:pt x="11145" y="8347"/>
                    <a:pt x="11076" y="8750"/>
                  </a:cubicBezTo>
                  <a:cubicBezTo>
                    <a:pt x="11007" y="9153"/>
                    <a:pt x="10869" y="9519"/>
                    <a:pt x="11145" y="9702"/>
                  </a:cubicBezTo>
                  <a:cubicBezTo>
                    <a:pt x="11420" y="9885"/>
                    <a:pt x="12108" y="9885"/>
                    <a:pt x="12795" y="9702"/>
                  </a:cubicBezTo>
                  <a:cubicBezTo>
                    <a:pt x="13483" y="9519"/>
                    <a:pt x="14171" y="9153"/>
                    <a:pt x="14790" y="8860"/>
                  </a:cubicBezTo>
                  <a:cubicBezTo>
                    <a:pt x="15409" y="8567"/>
                    <a:pt x="15960" y="8347"/>
                    <a:pt x="16304" y="8420"/>
                  </a:cubicBezTo>
                  <a:cubicBezTo>
                    <a:pt x="16648" y="8494"/>
                    <a:pt x="16785" y="8860"/>
                    <a:pt x="17336" y="9921"/>
                  </a:cubicBezTo>
                  <a:cubicBezTo>
                    <a:pt x="17886" y="10983"/>
                    <a:pt x="18849" y="12740"/>
                    <a:pt x="19606" y="14315"/>
                  </a:cubicBezTo>
                  <a:cubicBezTo>
                    <a:pt x="20362" y="15889"/>
                    <a:pt x="20913" y="17280"/>
                    <a:pt x="21188" y="18232"/>
                  </a:cubicBezTo>
                  <a:cubicBezTo>
                    <a:pt x="21463" y="19184"/>
                    <a:pt x="21463" y="19696"/>
                    <a:pt x="20156" y="20209"/>
                  </a:cubicBezTo>
                  <a:cubicBezTo>
                    <a:pt x="18849" y="20721"/>
                    <a:pt x="16235" y="21234"/>
                    <a:pt x="14446" y="21417"/>
                  </a:cubicBezTo>
                  <a:cubicBezTo>
                    <a:pt x="12658" y="21600"/>
                    <a:pt x="11695" y="21454"/>
                    <a:pt x="10732" y="213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2" name="Line"/>
            <p:cNvSpPr/>
            <p:nvPr/>
          </p:nvSpPr>
          <p:spPr>
            <a:xfrm>
              <a:off x="4676022" y="60045"/>
              <a:ext cx="31751" cy="4337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8" fill="norm" stroke="1" extrusionOk="0">
                  <a:moveTo>
                    <a:pt x="0" y="716"/>
                  </a:moveTo>
                  <a:cubicBezTo>
                    <a:pt x="0" y="197"/>
                    <a:pt x="0" y="-322"/>
                    <a:pt x="1440" y="249"/>
                  </a:cubicBezTo>
                  <a:cubicBezTo>
                    <a:pt x="2880" y="820"/>
                    <a:pt x="5760" y="2482"/>
                    <a:pt x="7920" y="5234"/>
                  </a:cubicBezTo>
                  <a:cubicBezTo>
                    <a:pt x="10080" y="7986"/>
                    <a:pt x="11520" y="11828"/>
                    <a:pt x="12240" y="14476"/>
                  </a:cubicBezTo>
                  <a:cubicBezTo>
                    <a:pt x="12960" y="17124"/>
                    <a:pt x="12960" y="18578"/>
                    <a:pt x="12960" y="19616"/>
                  </a:cubicBezTo>
                  <a:cubicBezTo>
                    <a:pt x="12960" y="20655"/>
                    <a:pt x="12960" y="21278"/>
                    <a:pt x="14400" y="21278"/>
                  </a:cubicBezTo>
                  <a:cubicBezTo>
                    <a:pt x="15840" y="21278"/>
                    <a:pt x="18720" y="20655"/>
                    <a:pt x="21600" y="200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3" name="Line"/>
            <p:cNvSpPr/>
            <p:nvPr/>
          </p:nvSpPr>
          <p:spPr>
            <a:xfrm>
              <a:off x="4752222" y="261840"/>
              <a:ext cx="120651" cy="2319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30" fill="norm" stroke="1" extrusionOk="0">
                  <a:moveTo>
                    <a:pt x="0" y="4351"/>
                  </a:moveTo>
                  <a:cubicBezTo>
                    <a:pt x="379" y="8787"/>
                    <a:pt x="758" y="13223"/>
                    <a:pt x="947" y="16019"/>
                  </a:cubicBezTo>
                  <a:cubicBezTo>
                    <a:pt x="1137" y="18816"/>
                    <a:pt x="1137" y="19973"/>
                    <a:pt x="947" y="19973"/>
                  </a:cubicBezTo>
                  <a:cubicBezTo>
                    <a:pt x="758" y="19973"/>
                    <a:pt x="379" y="18816"/>
                    <a:pt x="947" y="15826"/>
                  </a:cubicBezTo>
                  <a:cubicBezTo>
                    <a:pt x="1516" y="12837"/>
                    <a:pt x="3032" y="8016"/>
                    <a:pt x="3979" y="5123"/>
                  </a:cubicBezTo>
                  <a:cubicBezTo>
                    <a:pt x="4926" y="2230"/>
                    <a:pt x="5305" y="1266"/>
                    <a:pt x="6442" y="591"/>
                  </a:cubicBezTo>
                  <a:cubicBezTo>
                    <a:pt x="7579" y="-84"/>
                    <a:pt x="9474" y="-470"/>
                    <a:pt x="11937" y="1073"/>
                  </a:cubicBezTo>
                  <a:cubicBezTo>
                    <a:pt x="14400" y="2616"/>
                    <a:pt x="17432" y="6087"/>
                    <a:pt x="19137" y="9751"/>
                  </a:cubicBezTo>
                  <a:cubicBezTo>
                    <a:pt x="20842" y="13416"/>
                    <a:pt x="21221" y="17273"/>
                    <a:pt x="21600" y="211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4" name="Line"/>
            <p:cNvSpPr/>
            <p:nvPr/>
          </p:nvSpPr>
          <p:spPr>
            <a:xfrm>
              <a:off x="4932240" y="270523"/>
              <a:ext cx="105733" cy="2064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9" h="21067" fill="norm" stroke="1" extrusionOk="0">
                  <a:moveTo>
                    <a:pt x="4549" y="7876"/>
                  </a:moveTo>
                  <a:cubicBezTo>
                    <a:pt x="6626" y="8092"/>
                    <a:pt x="8703" y="8308"/>
                    <a:pt x="10987" y="7768"/>
                  </a:cubicBezTo>
                  <a:cubicBezTo>
                    <a:pt x="13272" y="7228"/>
                    <a:pt x="15764" y="5932"/>
                    <a:pt x="17218" y="4528"/>
                  </a:cubicBezTo>
                  <a:cubicBezTo>
                    <a:pt x="18672" y="3124"/>
                    <a:pt x="19087" y="1612"/>
                    <a:pt x="18257" y="748"/>
                  </a:cubicBezTo>
                  <a:cubicBezTo>
                    <a:pt x="17426" y="-116"/>
                    <a:pt x="15349" y="-332"/>
                    <a:pt x="12234" y="640"/>
                  </a:cubicBezTo>
                  <a:cubicBezTo>
                    <a:pt x="9118" y="1612"/>
                    <a:pt x="4964" y="3772"/>
                    <a:pt x="2472" y="6796"/>
                  </a:cubicBezTo>
                  <a:cubicBezTo>
                    <a:pt x="-20" y="9820"/>
                    <a:pt x="-851" y="13708"/>
                    <a:pt x="1018" y="16300"/>
                  </a:cubicBezTo>
                  <a:cubicBezTo>
                    <a:pt x="2887" y="18892"/>
                    <a:pt x="7457" y="20188"/>
                    <a:pt x="11195" y="20728"/>
                  </a:cubicBezTo>
                  <a:cubicBezTo>
                    <a:pt x="14934" y="21268"/>
                    <a:pt x="17841" y="21052"/>
                    <a:pt x="20749" y="208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5" name="Line"/>
            <p:cNvSpPr/>
            <p:nvPr/>
          </p:nvSpPr>
          <p:spPr>
            <a:xfrm>
              <a:off x="5068664" y="324865"/>
              <a:ext cx="369359" cy="3795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6" h="21282" fill="norm" stroke="1" extrusionOk="0">
                  <a:moveTo>
                    <a:pt x="7793" y="213"/>
                  </a:moveTo>
                  <a:cubicBezTo>
                    <a:pt x="6443" y="-25"/>
                    <a:pt x="5093" y="-262"/>
                    <a:pt x="3743" y="687"/>
                  </a:cubicBezTo>
                  <a:cubicBezTo>
                    <a:pt x="2393" y="1637"/>
                    <a:pt x="1043" y="3773"/>
                    <a:pt x="430" y="5138"/>
                  </a:cubicBezTo>
                  <a:cubicBezTo>
                    <a:pt x="-184" y="6503"/>
                    <a:pt x="-61" y="7096"/>
                    <a:pt x="307" y="7452"/>
                  </a:cubicBezTo>
                  <a:cubicBezTo>
                    <a:pt x="675" y="7808"/>
                    <a:pt x="1289" y="7927"/>
                    <a:pt x="2148" y="7452"/>
                  </a:cubicBezTo>
                  <a:cubicBezTo>
                    <a:pt x="3007" y="6978"/>
                    <a:pt x="4111" y="5909"/>
                    <a:pt x="4909" y="4901"/>
                  </a:cubicBezTo>
                  <a:cubicBezTo>
                    <a:pt x="5707" y="3892"/>
                    <a:pt x="6198" y="2942"/>
                    <a:pt x="6505" y="2112"/>
                  </a:cubicBezTo>
                  <a:cubicBezTo>
                    <a:pt x="6811" y="1281"/>
                    <a:pt x="6934" y="569"/>
                    <a:pt x="6811" y="509"/>
                  </a:cubicBezTo>
                  <a:cubicBezTo>
                    <a:pt x="6689" y="450"/>
                    <a:pt x="6321" y="1043"/>
                    <a:pt x="5830" y="2942"/>
                  </a:cubicBezTo>
                  <a:cubicBezTo>
                    <a:pt x="5339" y="4841"/>
                    <a:pt x="4725" y="8046"/>
                    <a:pt x="4173" y="11072"/>
                  </a:cubicBezTo>
                  <a:cubicBezTo>
                    <a:pt x="3621" y="14098"/>
                    <a:pt x="3130" y="16947"/>
                    <a:pt x="2884" y="18727"/>
                  </a:cubicBezTo>
                  <a:cubicBezTo>
                    <a:pt x="2639" y="20507"/>
                    <a:pt x="2639" y="21219"/>
                    <a:pt x="2761" y="21279"/>
                  </a:cubicBezTo>
                  <a:cubicBezTo>
                    <a:pt x="2884" y="21338"/>
                    <a:pt x="3130" y="20745"/>
                    <a:pt x="4111" y="18727"/>
                  </a:cubicBezTo>
                  <a:cubicBezTo>
                    <a:pt x="5093" y="16709"/>
                    <a:pt x="6811" y="13268"/>
                    <a:pt x="8100" y="10657"/>
                  </a:cubicBezTo>
                  <a:cubicBezTo>
                    <a:pt x="9389" y="8046"/>
                    <a:pt x="10248" y="6265"/>
                    <a:pt x="10800" y="5079"/>
                  </a:cubicBezTo>
                  <a:cubicBezTo>
                    <a:pt x="11352" y="3892"/>
                    <a:pt x="11598" y="3298"/>
                    <a:pt x="11475" y="3180"/>
                  </a:cubicBezTo>
                  <a:cubicBezTo>
                    <a:pt x="11352" y="3061"/>
                    <a:pt x="10861" y="3417"/>
                    <a:pt x="10555" y="4129"/>
                  </a:cubicBezTo>
                  <a:cubicBezTo>
                    <a:pt x="10248" y="4841"/>
                    <a:pt x="10125" y="5909"/>
                    <a:pt x="10309" y="6622"/>
                  </a:cubicBezTo>
                  <a:cubicBezTo>
                    <a:pt x="10493" y="7334"/>
                    <a:pt x="10984" y="7690"/>
                    <a:pt x="11598" y="7749"/>
                  </a:cubicBezTo>
                  <a:cubicBezTo>
                    <a:pt x="12211" y="7808"/>
                    <a:pt x="12948" y="7571"/>
                    <a:pt x="13807" y="6859"/>
                  </a:cubicBezTo>
                  <a:cubicBezTo>
                    <a:pt x="14666" y="6147"/>
                    <a:pt x="15648" y="4960"/>
                    <a:pt x="16323" y="4011"/>
                  </a:cubicBezTo>
                  <a:cubicBezTo>
                    <a:pt x="16998" y="3061"/>
                    <a:pt x="17366" y="2349"/>
                    <a:pt x="17550" y="2408"/>
                  </a:cubicBezTo>
                  <a:cubicBezTo>
                    <a:pt x="17734" y="2468"/>
                    <a:pt x="17734" y="3298"/>
                    <a:pt x="17734" y="4070"/>
                  </a:cubicBezTo>
                  <a:cubicBezTo>
                    <a:pt x="17734" y="4841"/>
                    <a:pt x="17734" y="5553"/>
                    <a:pt x="18348" y="6206"/>
                  </a:cubicBezTo>
                  <a:cubicBezTo>
                    <a:pt x="18961" y="6859"/>
                    <a:pt x="20189" y="7452"/>
                    <a:pt x="21416" y="80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6" name="Line"/>
            <p:cNvSpPr/>
            <p:nvPr/>
          </p:nvSpPr>
          <p:spPr>
            <a:xfrm>
              <a:off x="5471218" y="357570"/>
              <a:ext cx="131905" cy="1151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6" h="20984" fill="norm" stroke="1" extrusionOk="0">
                  <a:moveTo>
                    <a:pt x="15195" y="2831"/>
                  </a:moveTo>
                  <a:cubicBezTo>
                    <a:pt x="13823" y="1674"/>
                    <a:pt x="12452" y="516"/>
                    <a:pt x="10909" y="131"/>
                  </a:cubicBezTo>
                  <a:cubicBezTo>
                    <a:pt x="9366" y="-255"/>
                    <a:pt x="7652" y="131"/>
                    <a:pt x="5766" y="2445"/>
                  </a:cubicBezTo>
                  <a:cubicBezTo>
                    <a:pt x="3880" y="4759"/>
                    <a:pt x="1823" y="9002"/>
                    <a:pt x="795" y="12474"/>
                  </a:cubicBezTo>
                  <a:cubicBezTo>
                    <a:pt x="-234" y="15945"/>
                    <a:pt x="-234" y="18645"/>
                    <a:pt x="623" y="19995"/>
                  </a:cubicBezTo>
                  <a:cubicBezTo>
                    <a:pt x="1480" y="21345"/>
                    <a:pt x="3195" y="21345"/>
                    <a:pt x="5252" y="19802"/>
                  </a:cubicBezTo>
                  <a:cubicBezTo>
                    <a:pt x="7309" y="18259"/>
                    <a:pt x="9709" y="15174"/>
                    <a:pt x="11252" y="12666"/>
                  </a:cubicBezTo>
                  <a:cubicBezTo>
                    <a:pt x="12795" y="10159"/>
                    <a:pt x="13480" y="8231"/>
                    <a:pt x="14166" y="8616"/>
                  </a:cubicBezTo>
                  <a:cubicBezTo>
                    <a:pt x="14852" y="9002"/>
                    <a:pt x="15537" y="11702"/>
                    <a:pt x="16737" y="13824"/>
                  </a:cubicBezTo>
                  <a:cubicBezTo>
                    <a:pt x="17937" y="15945"/>
                    <a:pt x="19652" y="17488"/>
                    <a:pt x="21366" y="190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7" name="Line"/>
            <p:cNvSpPr/>
            <p:nvPr/>
          </p:nvSpPr>
          <p:spPr>
            <a:xfrm>
              <a:off x="5647572" y="138151"/>
              <a:ext cx="44451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486" y="2731"/>
                    <a:pt x="13371" y="5462"/>
                    <a:pt x="10286" y="8752"/>
                  </a:cubicBezTo>
                  <a:cubicBezTo>
                    <a:pt x="7200" y="12041"/>
                    <a:pt x="5143" y="15890"/>
                    <a:pt x="3600" y="18124"/>
                  </a:cubicBezTo>
                  <a:cubicBezTo>
                    <a:pt x="2057" y="20359"/>
                    <a:pt x="1029" y="2097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8" name="Line"/>
            <p:cNvSpPr/>
            <p:nvPr/>
          </p:nvSpPr>
          <p:spPr>
            <a:xfrm>
              <a:off x="5723772" y="379451"/>
              <a:ext cx="63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9" name="Line"/>
            <p:cNvSpPr/>
            <p:nvPr/>
          </p:nvSpPr>
          <p:spPr>
            <a:xfrm>
              <a:off x="5768222" y="201651"/>
              <a:ext cx="3175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440" y="16094"/>
                    <a:pt x="2880" y="10588"/>
                    <a:pt x="6480" y="6988"/>
                  </a:cubicBezTo>
                  <a:cubicBezTo>
                    <a:pt x="10080" y="3388"/>
                    <a:pt x="15840" y="169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0" name="Line"/>
            <p:cNvSpPr/>
            <p:nvPr/>
          </p:nvSpPr>
          <p:spPr>
            <a:xfrm>
              <a:off x="5819457" y="68301"/>
              <a:ext cx="158316" cy="4016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7" h="21462" fill="norm" stroke="1" extrusionOk="0">
                  <a:moveTo>
                    <a:pt x="9320" y="0"/>
                  </a:moveTo>
                  <a:cubicBezTo>
                    <a:pt x="7615" y="2714"/>
                    <a:pt x="5910" y="5428"/>
                    <a:pt x="4204" y="8708"/>
                  </a:cubicBezTo>
                  <a:cubicBezTo>
                    <a:pt x="2499" y="11987"/>
                    <a:pt x="794" y="15832"/>
                    <a:pt x="225" y="18094"/>
                  </a:cubicBezTo>
                  <a:cubicBezTo>
                    <a:pt x="-343" y="20356"/>
                    <a:pt x="225" y="21035"/>
                    <a:pt x="1220" y="21317"/>
                  </a:cubicBezTo>
                  <a:cubicBezTo>
                    <a:pt x="2215" y="21600"/>
                    <a:pt x="3636" y="21487"/>
                    <a:pt x="4915" y="20808"/>
                  </a:cubicBezTo>
                  <a:cubicBezTo>
                    <a:pt x="6194" y="20130"/>
                    <a:pt x="7331" y="18886"/>
                    <a:pt x="7757" y="17925"/>
                  </a:cubicBezTo>
                  <a:cubicBezTo>
                    <a:pt x="8183" y="16963"/>
                    <a:pt x="7899" y="16285"/>
                    <a:pt x="7189" y="15719"/>
                  </a:cubicBezTo>
                  <a:cubicBezTo>
                    <a:pt x="6478" y="15154"/>
                    <a:pt x="5341" y="14702"/>
                    <a:pt x="4062" y="14362"/>
                  </a:cubicBezTo>
                  <a:cubicBezTo>
                    <a:pt x="2783" y="14023"/>
                    <a:pt x="1362" y="13797"/>
                    <a:pt x="1220" y="13514"/>
                  </a:cubicBezTo>
                  <a:cubicBezTo>
                    <a:pt x="1078" y="13231"/>
                    <a:pt x="2215" y="12892"/>
                    <a:pt x="3778" y="12666"/>
                  </a:cubicBezTo>
                  <a:cubicBezTo>
                    <a:pt x="5341" y="12440"/>
                    <a:pt x="7331" y="12327"/>
                    <a:pt x="8752" y="12496"/>
                  </a:cubicBezTo>
                  <a:cubicBezTo>
                    <a:pt x="10173" y="12666"/>
                    <a:pt x="11025" y="13118"/>
                    <a:pt x="11594" y="14136"/>
                  </a:cubicBezTo>
                  <a:cubicBezTo>
                    <a:pt x="12162" y="15154"/>
                    <a:pt x="12446" y="16737"/>
                    <a:pt x="12731" y="17868"/>
                  </a:cubicBezTo>
                  <a:cubicBezTo>
                    <a:pt x="13015" y="18999"/>
                    <a:pt x="13299" y="19677"/>
                    <a:pt x="13725" y="19677"/>
                  </a:cubicBezTo>
                  <a:cubicBezTo>
                    <a:pt x="14152" y="19677"/>
                    <a:pt x="14720" y="18999"/>
                    <a:pt x="15999" y="16681"/>
                  </a:cubicBezTo>
                  <a:cubicBezTo>
                    <a:pt x="17278" y="14362"/>
                    <a:pt x="19268" y="10404"/>
                    <a:pt x="21257" y="64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1" name="Line"/>
            <p:cNvSpPr/>
            <p:nvPr/>
          </p:nvSpPr>
          <p:spPr>
            <a:xfrm>
              <a:off x="6015872" y="248026"/>
              <a:ext cx="228601" cy="1568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15" fill="norm" stroke="1" extrusionOk="0">
                  <a:moveTo>
                    <a:pt x="0" y="7225"/>
                  </a:moveTo>
                  <a:cubicBezTo>
                    <a:pt x="600" y="8333"/>
                    <a:pt x="1200" y="9440"/>
                    <a:pt x="2000" y="9994"/>
                  </a:cubicBezTo>
                  <a:cubicBezTo>
                    <a:pt x="2800" y="10548"/>
                    <a:pt x="3800" y="10548"/>
                    <a:pt x="5100" y="9579"/>
                  </a:cubicBezTo>
                  <a:cubicBezTo>
                    <a:pt x="6400" y="8610"/>
                    <a:pt x="8000" y="6671"/>
                    <a:pt x="8900" y="4871"/>
                  </a:cubicBezTo>
                  <a:cubicBezTo>
                    <a:pt x="9800" y="3071"/>
                    <a:pt x="10000" y="1410"/>
                    <a:pt x="9500" y="579"/>
                  </a:cubicBezTo>
                  <a:cubicBezTo>
                    <a:pt x="9000" y="-252"/>
                    <a:pt x="7800" y="-252"/>
                    <a:pt x="6500" y="994"/>
                  </a:cubicBezTo>
                  <a:cubicBezTo>
                    <a:pt x="5200" y="2240"/>
                    <a:pt x="3800" y="4733"/>
                    <a:pt x="2800" y="8056"/>
                  </a:cubicBezTo>
                  <a:cubicBezTo>
                    <a:pt x="1800" y="11379"/>
                    <a:pt x="1200" y="15533"/>
                    <a:pt x="1800" y="18025"/>
                  </a:cubicBezTo>
                  <a:cubicBezTo>
                    <a:pt x="2400" y="20517"/>
                    <a:pt x="4200" y="21348"/>
                    <a:pt x="7700" y="19548"/>
                  </a:cubicBezTo>
                  <a:cubicBezTo>
                    <a:pt x="11200" y="17748"/>
                    <a:pt x="16400" y="13317"/>
                    <a:pt x="21600" y="88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2" name="Line"/>
            <p:cNvSpPr/>
            <p:nvPr/>
          </p:nvSpPr>
          <p:spPr>
            <a:xfrm>
              <a:off x="6180972" y="211358"/>
              <a:ext cx="144500" cy="2506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9" h="21494" fill="norm" stroke="1" extrusionOk="0">
                  <a:moveTo>
                    <a:pt x="15515" y="257"/>
                  </a:moveTo>
                  <a:cubicBezTo>
                    <a:pt x="13082" y="76"/>
                    <a:pt x="10648" y="-106"/>
                    <a:pt x="8823" y="76"/>
                  </a:cubicBezTo>
                  <a:cubicBezTo>
                    <a:pt x="6997" y="257"/>
                    <a:pt x="5780" y="802"/>
                    <a:pt x="5628" y="1437"/>
                  </a:cubicBezTo>
                  <a:cubicBezTo>
                    <a:pt x="5476" y="2072"/>
                    <a:pt x="6389" y="2798"/>
                    <a:pt x="9279" y="4704"/>
                  </a:cubicBezTo>
                  <a:cubicBezTo>
                    <a:pt x="12169" y="6610"/>
                    <a:pt x="17037" y="9696"/>
                    <a:pt x="19318" y="12328"/>
                  </a:cubicBezTo>
                  <a:cubicBezTo>
                    <a:pt x="21600" y="14960"/>
                    <a:pt x="21296" y="17138"/>
                    <a:pt x="17645" y="18590"/>
                  </a:cubicBezTo>
                  <a:cubicBezTo>
                    <a:pt x="13994" y="20042"/>
                    <a:pt x="6997" y="20768"/>
                    <a:pt x="0" y="214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3" name="Line"/>
            <p:cNvSpPr/>
            <p:nvPr/>
          </p:nvSpPr>
          <p:spPr>
            <a:xfrm>
              <a:off x="2504322" y="538201"/>
              <a:ext cx="3683001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10" y="20607"/>
                    <a:pt x="819" y="19614"/>
                    <a:pt x="1272" y="18993"/>
                  </a:cubicBezTo>
                  <a:cubicBezTo>
                    <a:pt x="1726" y="18372"/>
                    <a:pt x="2222" y="18124"/>
                    <a:pt x="2712" y="17876"/>
                  </a:cubicBezTo>
                  <a:cubicBezTo>
                    <a:pt x="3203" y="17628"/>
                    <a:pt x="3687" y="17379"/>
                    <a:pt x="4115" y="17007"/>
                  </a:cubicBezTo>
                  <a:cubicBezTo>
                    <a:pt x="4543" y="16634"/>
                    <a:pt x="4916" y="16138"/>
                    <a:pt x="5301" y="15641"/>
                  </a:cubicBezTo>
                  <a:cubicBezTo>
                    <a:pt x="5686" y="15145"/>
                    <a:pt x="6083" y="14648"/>
                    <a:pt x="6492" y="14276"/>
                  </a:cubicBezTo>
                  <a:cubicBezTo>
                    <a:pt x="6902" y="13903"/>
                    <a:pt x="7324" y="13655"/>
                    <a:pt x="7771" y="13283"/>
                  </a:cubicBezTo>
                  <a:cubicBezTo>
                    <a:pt x="8218" y="12910"/>
                    <a:pt x="8690" y="12414"/>
                    <a:pt x="9149" y="12041"/>
                  </a:cubicBezTo>
                  <a:cubicBezTo>
                    <a:pt x="9608" y="11669"/>
                    <a:pt x="10055" y="11421"/>
                    <a:pt x="10490" y="11172"/>
                  </a:cubicBezTo>
                  <a:cubicBezTo>
                    <a:pt x="10924" y="10924"/>
                    <a:pt x="11346" y="10676"/>
                    <a:pt x="11787" y="10428"/>
                  </a:cubicBezTo>
                  <a:cubicBezTo>
                    <a:pt x="12228" y="10179"/>
                    <a:pt x="12687" y="9931"/>
                    <a:pt x="13121" y="9683"/>
                  </a:cubicBezTo>
                  <a:cubicBezTo>
                    <a:pt x="13556" y="9434"/>
                    <a:pt x="13966" y="9186"/>
                    <a:pt x="14369" y="8938"/>
                  </a:cubicBezTo>
                  <a:cubicBezTo>
                    <a:pt x="14772" y="8690"/>
                    <a:pt x="15170" y="8441"/>
                    <a:pt x="15561" y="8193"/>
                  </a:cubicBezTo>
                  <a:cubicBezTo>
                    <a:pt x="15952" y="7945"/>
                    <a:pt x="16337" y="7697"/>
                    <a:pt x="16796" y="7200"/>
                  </a:cubicBezTo>
                  <a:cubicBezTo>
                    <a:pt x="17255" y="6703"/>
                    <a:pt x="17789" y="5959"/>
                    <a:pt x="18286" y="5338"/>
                  </a:cubicBezTo>
                  <a:cubicBezTo>
                    <a:pt x="18782" y="4717"/>
                    <a:pt x="19241" y="4221"/>
                    <a:pt x="19788" y="3352"/>
                  </a:cubicBezTo>
                  <a:cubicBezTo>
                    <a:pt x="20334" y="2483"/>
                    <a:pt x="20967" y="124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4" name="Line"/>
            <p:cNvSpPr/>
            <p:nvPr/>
          </p:nvSpPr>
          <p:spPr>
            <a:xfrm>
              <a:off x="2237622" y="690601"/>
              <a:ext cx="4076701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4" y="20260"/>
                    <a:pt x="807" y="18921"/>
                    <a:pt x="1194" y="17833"/>
                  </a:cubicBezTo>
                  <a:cubicBezTo>
                    <a:pt x="1581" y="16744"/>
                    <a:pt x="1951" y="15907"/>
                    <a:pt x="2378" y="14986"/>
                  </a:cubicBezTo>
                  <a:cubicBezTo>
                    <a:pt x="2804" y="14065"/>
                    <a:pt x="3286" y="13060"/>
                    <a:pt x="3718" y="12307"/>
                  </a:cubicBezTo>
                  <a:cubicBezTo>
                    <a:pt x="4150" y="11553"/>
                    <a:pt x="4531" y="11051"/>
                    <a:pt x="4923" y="10549"/>
                  </a:cubicBezTo>
                  <a:cubicBezTo>
                    <a:pt x="5316" y="10047"/>
                    <a:pt x="5720" y="9544"/>
                    <a:pt x="6135" y="9126"/>
                  </a:cubicBezTo>
                  <a:cubicBezTo>
                    <a:pt x="6550" y="8707"/>
                    <a:pt x="6976" y="8372"/>
                    <a:pt x="7430" y="8037"/>
                  </a:cubicBezTo>
                  <a:cubicBezTo>
                    <a:pt x="7884" y="7702"/>
                    <a:pt x="8366" y="7367"/>
                    <a:pt x="8821" y="7116"/>
                  </a:cubicBezTo>
                  <a:cubicBezTo>
                    <a:pt x="9275" y="6865"/>
                    <a:pt x="9701" y="6698"/>
                    <a:pt x="10150" y="6614"/>
                  </a:cubicBezTo>
                  <a:cubicBezTo>
                    <a:pt x="10598" y="6530"/>
                    <a:pt x="11069" y="6530"/>
                    <a:pt x="11535" y="6447"/>
                  </a:cubicBezTo>
                  <a:cubicBezTo>
                    <a:pt x="12000" y="6363"/>
                    <a:pt x="12460" y="6195"/>
                    <a:pt x="12925" y="6028"/>
                  </a:cubicBezTo>
                  <a:cubicBezTo>
                    <a:pt x="13391" y="5860"/>
                    <a:pt x="13862" y="5693"/>
                    <a:pt x="14321" y="5526"/>
                  </a:cubicBezTo>
                  <a:cubicBezTo>
                    <a:pt x="14781" y="5358"/>
                    <a:pt x="15230" y="5191"/>
                    <a:pt x="15673" y="4940"/>
                  </a:cubicBezTo>
                  <a:cubicBezTo>
                    <a:pt x="16116" y="4688"/>
                    <a:pt x="16553" y="4353"/>
                    <a:pt x="17092" y="3935"/>
                  </a:cubicBezTo>
                  <a:cubicBezTo>
                    <a:pt x="17630" y="3516"/>
                    <a:pt x="18269" y="3014"/>
                    <a:pt x="18774" y="2595"/>
                  </a:cubicBezTo>
                  <a:cubicBezTo>
                    <a:pt x="19279" y="2177"/>
                    <a:pt x="19649" y="1842"/>
                    <a:pt x="20097" y="1423"/>
                  </a:cubicBezTo>
                  <a:cubicBezTo>
                    <a:pt x="20546" y="1005"/>
                    <a:pt x="21073" y="50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5" name="Line"/>
            <p:cNvSpPr/>
            <p:nvPr/>
          </p:nvSpPr>
          <p:spPr>
            <a:xfrm>
              <a:off x="192922" y="1293851"/>
              <a:ext cx="209551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273" y="2174"/>
                    <a:pt x="6545" y="4347"/>
                    <a:pt x="9818" y="7608"/>
                  </a:cubicBezTo>
                  <a:cubicBezTo>
                    <a:pt x="13091" y="10868"/>
                    <a:pt x="16364" y="15215"/>
                    <a:pt x="18327" y="17728"/>
                  </a:cubicBezTo>
                  <a:cubicBezTo>
                    <a:pt x="20291" y="20242"/>
                    <a:pt x="20945" y="2092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6" name="Line"/>
            <p:cNvSpPr/>
            <p:nvPr/>
          </p:nvSpPr>
          <p:spPr>
            <a:xfrm>
              <a:off x="260655" y="1255751"/>
              <a:ext cx="154518" cy="4275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8" h="21600" fill="norm" stroke="1" extrusionOk="0">
                  <a:moveTo>
                    <a:pt x="21308" y="0"/>
                  </a:moveTo>
                  <a:cubicBezTo>
                    <a:pt x="18973" y="1818"/>
                    <a:pt x="16638" y="3636"/>
                    <a:pt x="14157" y="6149"/>
                  </a:cubicBezTo>
                  <a:cubicBezTo>
                    <a:pt x="11676" y="8661"/>
                    <a:pt x="9049" y="11869"/>
                    <a:pt x="6713" y="14382"/>
                  </a:cubicBezTo>
                  <a:cubicBezTo>
                    <a:pt x="4378" y="16895"/>
                    <a:pt x="2335" y="18713"/>
                    <a:pt x="1167" y="19889"/>
                  </a:cubicBezTo>
                  <a:cubicBezTo>
                    <a:pt x="0" y="21065"/>
                    <a:pt x="-292" y="21600"/>
                    <a:pt x="292" y="21600"/>
                  </a:cubicBezTo>
                  <a:cubicBezTo>
                    <a:pt x="876" y="21600"/>
                    <a:pt x="2335" y="21065"/>
                    <a:pt x="3794" y="205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7" name="Line"/>
            <p:cNvSpPr/>
            <p:nvPr/>
          </p:nvSpPr>
          <p:spPr>
            <a:xfrm>
              <a:off x="864799" y="1458951"/>
              <a:ext cx="13924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11040" y="0"/>
                  </a:moveTo>
                  <a:cubicBezTo>
                    <a:pt x="4868" y="3960"/>
                    <a:pt x="-1303" y="7920"/>
                    <a:pt x="240" y="11520"/>
                  </a:cubicBezTo>
                  <a:cubicBezTo>
                    <a:pt x="1783" y="15120"/>
                    <a:pt x="11040" y="18360"/>
                    <a:pt x="2029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8" name="Line"/>
            <p:cNvSpPr/>
            <p:nvPr/>
          </p:nvSpPr>
          <p:spPr>
            <a:xfrm>
              <a:off x="878722" y="1357351"/>
              <a:ext cx="127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9" name="Line"/>
            <p:cNvSpPr/>
            <p:nvPr/>
          </p:nvSpPr>
          <p:spPr>
            <a:xfrm>
              <a:off x="963433" y="1375182"/>
              <a:ext cx="95012" cy="2098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787" h="21412" fill="norm" stroke="1" extrusionOk="0">
                  <a:moveTo>
                    <a:pt x="19387" y="1420"/>
                  </a:moveTo>
                  <a:cubicBezTo>
                    <a:pt x="17182" y="772"/>
                    <a:pt x="14978" y="124"/>
                    <a:pt x="11893" y="16"/>
                  </a:cubicBezTo>
                  <a:cubicBezTo>
                    <a:pt x="8807" y="-92"/>
                    <a:pt x="4840" y="340"/>
                    <a:pt x="2415" y="1096"/>
                  </a:cubicBezTo>
                  <a:cubicBezTo>
                    <a:pt x="-9" y="1852"/>
                    <a:pt x="-891" y="2932"/>
                    <a:pt x="1093" y="4984"/>
                  </a:cubicBezTo>
                  <a:cubicBezTo>
                    <a:pt x="3076" y="7036"/>
                    <a:pt x="7925" y="10060"/>
                    <a:pt x="11231" y="12004"/>
                  </a:cubicBezTo>
                  <a:cubicBezTo>
                    <a:pt x="14538" y="13948"/>
                    <a:pt x="16301" y="14812"/>
                    <a:pt x="17844" y="15892"/>
                  </a:cubicBezTo>
                  <a:cubicBezTo>
                    <a:pt x="19387" y="16972"/>
                    <a:pt x="20709" y="18268"/>
                    <a:pt x="18946" y="19348"/>
                  </a:cubicBezTo>
                  <a:cubicBezTo>
                    <a:pt x="17182" y="20428"/>
                    <a:pt x="12333" y="21292"/>
                    <a:pt x="9027" y="21400"/>
                  </a:cubicBezTo>
                  <a:cubicBezTo>
                    <a:pt x="5721" y="21508"/>
                    <a:pt x="3958" y="20860"/>
                    <a:pt x="2195" y="202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0" name="Line"/>
            <p:cNvSpPr/>
            <p:nvPr/>
          </p:nvSpPr>
          <p:spPr>
            <a:xfrm>
              <a:off x="1599819" y="1408423"/>
              <a:ext cx="231404" cy="1913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7" h="20774" fill="norm" stroke="1" extrusionOk="0">
                  <a:moveTo>
                    <a:pt x="13220" y="5485"/>
                  </a:moveTo>
                  <a:cubicBezTo>
                    <a:pt x="13220" y="4336"/>
                    <a:pt x="13220" y="3187"/>
                    <a:pt x="12238" y="1924"/>
                  </a:cubicBezTo>
                  <a:cubicBezTo>
                    <a:pt x="11256" y="660"/>
                    <a:pt x="9292" y="-719"/>
                    <a:pt x="7329" y="430"/>
                  </a:cubicBezTo>
                  <a:cubicBezTo>
                    <a:pt x="5365" y="1579"/>
                    <a:pt x="3402" y="5255"/>
                    <a:pt x="2125" y="8587"/>
                  </a:cubicBezTo>
                  <a:cubicBezTo>
                    <a:pt x="849" y="11919"/>
                    <a:pt x="260" y="14907"/>
                    <a:pt x="63" y="17090"/>
                  </a:cubicBezTo>
                  <a:cubicBezTo>
                    <a:pt x="-133" y="19272"/>
                    <a:pt x="63" y="20651"/>
                    <a:pt x="1536" y="20766"/>
                  </a:cubicBezTo>
                  <a:cubicBezTo>
                    <a:pt x="3009" y="20881"/>
                    <a:pt x="5758" y="19732"/>
                    <a:pt x="7820" y="17204"/>
                  </a:cubicBezTo>
                  <a:cubicBezTo>
                    <a:pt x="9882" y="14677"/>
                    <a:pt x="11256" y="10770"/>
                    <a:pt x="12042" y="8243"/>
                  </a:cubicBezTo>
                  <a:cubicBezTo>
                    <a:pt x="12827" y="5715"/>
                    <a:pt x="13023" y="4566"/>
                    <a:pt x="13122" y="4911"/>
                  </a:cubicBezTo>
                  <a:cubicBezTo>
                    <a:pt x="13220" y="5255"/>
                    <a:pt x="13220" y="7094"/>
                    <a:pt x="13416" y="9392"/>
                  </a:cubicBezTo>
                  <a:cubicBezTo>
                    <a:pt x="13612" y="11690"/>
                    <a:pt x="14005" y="14447"/>
                    <a:pt x="15380" y="16170"/>
                  </a:cubicBezTo>
                  <a:cubicBezTo>
                    <a:pt x="16754" y="17894"/>
                    <a:pt x="19111" y="18583"/>
                    <a:pt x="21467" y="192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1" name="Line"/>
            <p:cNvSpPr/>
            <p:nvPr/>
          </p:nvSpPr>
          <p:spPr>
            <a:xfrm>
              <a:off x="2411453" y="1445900"/>
              <a:ext cx="143670" cy="1908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8" h="20719" fill="norm" stroke="1" extrusionOk="0">
                  <a:moveTo>
                    <a:pt x="13735" y="3485"/>
                  </a:moveTo>
                  <a:cubicBezTo>
                    <a:pt x="13422" y="2336"/>
                    <a:pt x="13109" y="1188"/>
                    <a:pt x="12170" y="498"/>
                  </a:cubicBezTo>
                  <a:cubicBezTo>
                    <a:pt x="11231" y="-191"/>
                    <a:pt x="9665" y="-421"/>
                    <a:pt x="7474" y="1532"/>
                  </a:cubicBezTo>
                  <a:cubicBezTo>
                    <a:pt x="5283" y="3485"/>
                    <a:pt x="2465" y="7622"/>
                    <a:pt x="1057" y="10953"/>
                  </a:cubicBezTo>
                  <a:cubicBezTo>
                    <a:pt x="-352" y="14285"/>
                    <a:pt x="-352" y="16813"/>
                    <a:pt x="1057" y="18536"/>
                  </a:cubicBezTo>
                  <a:cubicBezTo>
                    <a:pt x="2465" y="20260"/>
                    <a:pt x="5283" y="21179"/>
                    <a:pt x="8883" y="20490"/>
                  </a:cubicBezTo>
                  <a:cubicBezTo>
                    <a:pt x="12483" y="19800"/>
                    <a:pt x="16865" y="17502"/>
                    <a:pt x="21248" y="152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2" name="Line"/>
            <p:cNvSpPr/>
            <p:nvPr/>
          </p:nvSpPr>
          <p:spPr>
            <a:xfrm>
              <a:off x="2532608" y="1484351"/>
              <a:ext cx="82695" cy="1494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92" h="21182" fill="norm" stroke="1" extrusionOk="0">
                  <a:moveTo>
                    <a:pt x="16270" y="0"/>
                  </a:moveTo>
                  <a:cubicBezTo>
                    <a:pt x="13699" y="0"/>
                    <a:pt x="11128" y="0"/>
                    <a:pt x="8042" y="1650"/>
                  </a:cubicBezTo>
                  <a:cubicBezTo>
                    <a:pt x="4956" y="3300"/>
                    <a:pt x="1356" y="6600"/>
                    <a:pt x="328" y="9900"/>
                  </a:cubicBezTo>
                  <a:cubicBezTo>
                    <a:pt x="-701" y="13200"/>
                    <a:pt x="842" y="16500"/>
                    <a:pt x="2899" y="18600"/>
                  </a:cubicBezTo>
                  <a:cubicBezTo>
                    <a:pt x="4956" y="20700"/>
                    <a:pt x="7528" y="21600"/>
                    <a:pt x="10870" y="21000"/>
                  </a:cubicBezTo>
                  <a:cubicBezTo>
                    <a:pt x="14213" y="20400"/>
                    <a:pt x="18328" y="18300"/>
                    <a:pt x="19613" y="15300"/>
                  </a:cubicBezTo>
                  <a:cubicBezTo>
                    <a:pt x="20899" y="12300"/>
                    <a:pt x="19356" y="8400"/>
                    <a:pt x="17813" y="45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3" name="Line"/>
            <p:cNvSpPr/>
            <p:nvPr/>
          </p:nvSpPr>
          <p:spPr>
            <a:xfrm>
              <a:off x="2660103" y="1467714"/>
              <a:ext cx="88197" cy="1362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1" h="21073" fill="norm" stroke="1" extrusionOk="0">
                  <a:moveTo>
                    <a:pt x="5226" y="5518"/>
                  </a:moveTo>
                  <a:cubicBezTo>
                    <a:pt x="4723" y="9118"/>
                    <a:pt x="4221" y="12718"/>
                    <a:pt x="3467" y="15663"/>
                  </a:cubicBezTo>
                  <a:cubicBezTo>
                    <a:pt x="2714" y="18609"/>
                    <a:pt x="1709" y="20900"/>
                    <a:pt x="956" y="21063"/>
                  </a:cubicBezTo>
                  <a:cubicBezTo>
                    <a:pt x="202" y="21227"/>
                    <a:pt x="-300" y="19263"/>
                    <a:pt x="202" y="16154"/>
                  </a:cubicBezTo>
                  <a:cubicBezTo>
                    <a:pt x="705" y="13045"/>
                    <a:pt x="2212" y="8791"/>
                    <a:pt x="4974" y="5682"/>
                  </a:cubicBezTo>
                  <a:cubicBezTo>
                    <a:pt x="7737" y="2572"/>
                    <a:pt x="11756" y="609"/>
                    <a:pt x="14770" y="118"/>
                  </a:cubicBezTo>
                  <a:cubicBezTo>
                    <a:pt x="17784" y="-373"/>
                    <a:pt x="19793" y="609"/>
                    <a:pt x="20547" y="4209"/>
                  </a:cubicBezTo>
                  <a:cubicBezTo>
                    <a:pt x="21300" y="7809"/>
                    <a:pt x="20798" y="14027"/>
                    <a:pt x="20295" y="202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4" name="Line"/>
            <p:cNvSpPr/>
            <p:nvPr/>
          </p:nvSpPr>
          <p:spPr>
            <a:xfrm>
              <a:off x="2795291" y="1262101"/>
              <a:ext cx="93477" cy="357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8" h="21478" fill="norm" stroke="1" extrusionOk="0">
                  <a:moveTo>
                    <a:pt x="20417" y="0"/>
                  </a:moveTo>
                  <a:cubicBezTo>
                    <a:pt x="16577" y="3049"/>
                    <a:pt x="12737" y="6099"/>
                    <a:pt x="10577" y="9339"/>
                  </a:cubicBezTo>
                  <a:cubicBezTo>
                    <a:pt x="8417" y="12579"/>
                    <a:pt x="7937" y="16009"/>
                    <a:pt x="7937" y="18042"/>
                  </a:cubicBezTo>
                  <a:cubicBezTo>
                    <a:pt x="7937" y="20075"/>
                    <a:pt x="8417" y="20711"/>
                    <a:pt x="9857" y="21092"/>
                  </a:cubicBezTo>
                  <a:cubicBezTo>
                    <a:pt x="11297" y="21473"/>
                    <a:pt x="13697" y="21600"/>
                    <a:pt x="15617" y="21346"/>
                  </a:cubicBezTo>
                  <a:cubicBezTo>
                    <a:pt x="17537" y="21092"/>
                    <a:pt x="18977" y="20456"/>
                    <a:pt x="19937" y="19440"/>
                  </a:cubicBezTo>
                  <a:cubicBezTo>
                    <a:pt x="20897" y="18424"/>
                    <a:pt x="21377" y="17026"/>
                    <a:pt x="21137" y="16009"/>
                  </a:cubicBezTo>
                  <a:cubicBezTo>
                    <a:pt x="20897" y="14993"/>
                    <a:pt x="19937" y="14358"/>
                    <a:pt x="17057" y="13849"/>
                  </a:cubicBezTo>
                  <a:cubicBezTo>
                    <a:pt x="14177" y="13341"/>
                    <a:pt x="9377" y="12960"/>
                    <a:pt x="5777" y="12769"/>
                  </a:cubicBezTo>
                  <a:cubicBezTo>
                    <a:pt x="2177" y="12579"/>
                    <a:pt x="-223" y="12579"/>
                    <a:pt x="17" y="12642"/>
                  </a:cubicBezTo>
                  <a:cubicBezTo>
                    <a:pt x="257" y="12706"/>
                    <a:pt x="3137" y="12833"/>
                    <a:pt x="6737" y="13024"/>
                  </a:cubicBezTo>
                  <a:cubicBezTo>
                    <a:pt x="10337" y="13214"/>
                    <a:pt x="14657" y="13468"/>
                    <a:pt x="18977" y="137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5" name="Line"/>
            <p:cNvSpPr/>
            <p:nvPr/>
          </p:nvSpPr>
          <p:spPr>
            <a:xfrm>
              <a:off x="2999622" y="1509751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6" name="Line"/>
            <p:cNvSpPr/>
            <p:nvPr/>
          </p:nvSpPr>
          <p:spPr>
            <a:xfrm>
              <a:off x="3721526" y="1269863"/>
              <a:ext cx="173447" cy="412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5" h="21475" fill="norm" stroke="1" extrusionOk="0">
                  <a:moveTo>
                    <a:pt x="1026" y="7862"/>
                  </a:moveTo>
                  <a:cubicBezTo>
                    <a:pt x="1807" y="6980"/>
                    <a:pt x="2588" y="6098"/>
                    <a:pt x="2978" y="5988"/>
                  </a:cubicBezTo>
                  <a:cubicBezTo>
                    <a:pt x="3368" y="5878"/>
                    <a:pt x="3368" y="6539"/>
                    <a:pt x="3368" y="8743"/>
                  </a:cubicBezTo>
                  <a:cubicBezTo>
                    <a:pt x="3368" y="10947"/>
                    <a:pt x="3368" y="14694"/>
                    <a:pt x="3368" y="16843"/>
                  </a:cubicBezTo>
                  <a:cubicBezTo>
                    <a:pt x="3368" y="18992"/>
                    <a:pt x="3368" y="19543"/>
                    <a:pt x="2978" y="20149"/>
                  </a:cubicBezTo>
                  <a:cubicBezTo>
                    <a:pt x="2588" y="20756"/>
                    <a:pt x="1807" y="21417"/>
                    <a:pt x="1286" y="21472"/>
                  </a:cubicBezTo>
                  <a:cubicBezTo>
                    <a:pt x="766" y="21527"/>
                    <a:pt x="506" y="20976"/>
                    <a:pt x="245" y="18937"/>
                  </a:cubicBezTo>
                  <a:cubicBezTo>
                    <a:pt x="-15" y="16898"/>
                    <a:pt x="-275" y="13372"/>
                    <a:pt x="636" y="10121"/>
                  </a:cubicBezTo>
                  <a:cubicBezTo>
                    <a:pt x="1547" y="6870"/>
                    <a:pt x="3629" y="3894"/>
                    <a:pt x="5190" y="2241"/>
                  </a:cubicBezTo>
                  <a:cubicBezTo>
                    <a:pt x="6752" y="588"/>
                    <a:pt x="7792" y="258"/>
                    <a:pt x="8964" y="92"/>
                  </a:cubicBezTo>
                  <a:cubicBezTo>
                    <a:pt x="10135" y="-73"/>
                    <a:pt x="11436" y="-73"/>
                    <a:pt x="13127" y="588"/>
                  </a:cubicBezTo>
                  <a:cubicBezTo>
                    <a:pt x="14819" y="1249"/>
                    <a:pt x="16901" y="2572"/>
                    <a:pt x="17291" y="4005"/>
                  </a:cubicBezTo>
                  <a:cubicBezTo>
                    <a:pt x="17682" y="5437"/>
                    <a:pt x="16380" y="6980"/>
                    <a:pt x="14429" y="8137"/>
                  </a:cubicBezTo>
                  <a:cubicBezTo>
                    <a:pt x="12477" y="9294"/>
                    <a:pt x="9874" y="10066"/>
                    <a:pt x="7402" y="10507"/>
                  </a:cubicBezTo>
                  <a:cubicBezTo>
                    <a:pt x="4930" y="10947"/>
                    <a:pt x="2588" y="11058"/>
                    <a:pt x="1547" y="11388"/>
                  </a:cubicBezTo>
                  <a:cubicBezTo>
                    <a:pt x="506" y="11719"/>
                    <a:pt x="766" y="12270"/>
                    <a:pt x="2718" y="13317"/>
                  </a:cubicBezTo>
                  <a:cubicBezTo>
                    <a:pt x="4670" y="14364"/>
                    <a:pt x="8313" y="15907"/>
                    <a:pt x="11696" y="16788"/>
                  </a:cubicBezTo>
                  <a:cubicBezTo>
                    <a:pt x="15079" y="17670"/>
                    <a:pt x="18202" y="17890"/>
                    <a:pt x="21325" y="181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7" name="Line"/>
            <p:cNvSpPr/>
            <p:nvPr/>
          </p:nvSpPr>
          <p:spPr>
            <a:xfrm>
              <a:off x="3952122" y="1363701"/>
              <a:ext cx="139701" cy="3153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27" y="5074"/>
                    <a:pt x="655" y="10148"/>
                    <a:pt x="1145" y="13554"/>
                  </a:cubicBezTo>
                  <a:cubicBezTo>
                    <a:pt x="1636" y="16961"/>
                    <a:pt x="2291" y="18701"/>
                    <a:pt x="3273" y="19860"/>
                  </a:cubicBezTo>
                  <a:cubicBezTo>
                    <a:pt x="4255" y="21020"/>
                    <a:pt x="5564" y="21600"/>
                    <a:pt x="6709" y="21600"/>
                  </a:cubicBezTo>
                  <a:cubicBezTo>
                    <a:pt x="7855" y="21600"/>
                    <a:pt x="8836" y="21020"/>
                    <a:pt x="10964" y="18193"/>
                  </a:cubicBezTo>
                  <a:cubicBezTo>
                    <a:pt x="13091" y="15366"/>
                    <a:pt x="16364" y="10293"/>
                    <a:pt x="18327" y="7321"/>
                  </a:cubicBezTo>
                  <a:cubicBezTo>
                    <a:pt x="20291" y="4349"/>
                    <a:pt x="20945" y="3479"/>
                    <a:pt x="21600" y="26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8" name="Line"/>
            <p:cNvSpPr/>
            <p:nvPr/>
          </p:nvSpPr>
          <p:spPr>
            <a:xfrm>
              <a:off x="368710" y="2495284"/>
              <a:ext cx="256013" cy="4532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4" h="21412" fill="norm" stroke="1" extrusionOk="0">
                  <a:moveTo>
                    <a:pt x="18758" y="1139"/>
                  </a:moveTo>
                  <a:cubicBezTo>
                    <a:pt x="18227" y="739"/>
                    <a:pt x="17696" y="339"/>
                    <a:pt x="16899" y="139"/>
                  </a:cubicBezTo>
                  <a:cubicBezTo>
                    <a:pt x="16103" y="-61"/>
                    <a:pt x="15040" y="-61"/>
                    <a:pt x="13447" y="239"/>
                  </a:cubicBezTo>
                  <a:cubicBezTo>
                    <a:pt x="11853" y="539"/>
                    <a:pt x="9729" y="1139"/>
                    <a:pt x="7781" y="2489"/>
                  </a:cubicBezTo>
                  <a:cubicBezTo>
                    <a:pt x="5834" y="3839"/>
                    <a:pt x="4063" y="5939"/>
                    <a:pt x="2735" y="8489"/>
                  </a:cubicBezTo>
                  <a:cubicBezTo>
                    <a:pt x="1407" y="11039"/>
                    <a:pt x="522" y="14039"/>
                    <a:pt x="168" y="16089"/>
                  </a:cubicBezTo>
                  <a:cubicBezTo>
                    <a:pt x="-186" y="18139"/>
                    <a:pt x="-9" y="19239"/>
                    <a:pt x="965" y="20089"/>
                  </a:cubicBezTo>
                  <a:cubicBezTo>
                    <a:pt x="1939" y="20939"/>
                    <a:pt x="3709" y="21539"/>
                    <a:pt x="7250" y="21389"/>
                  </a:cubicBezTo>
                  <a:cubicBezTo>
                    <a:pt x="10791" y="21239"/>
                    <a:pt x="16103" y="20339"/>
                    <a:pt x="21414" y="194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9" name="Line"/>
            <p:cNvSpPr/>
            <p:nvPr/>
          </p:nvSpPr>
          <p:spPr>
            <a:xfrm>
              <a:off x="402472" y="2684501"/>
              <a:ext cx="22860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00" y="16971"/>
                    <a:pt x="6800" y="12343"/>
                    <a:pt x="10400" y="8743"/>
                  </a:cubicBezTo>
                  <a:cubicBezTo>
                    <a:pt x="14000" y="5143"/>
                    <a:pt x="17800" y="257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0" name="Line"/>
            <p:cNvSpPr/>
            <p:nvPr/>
          </p:nvSpPr>
          <p:spPr>
            <a:xfrm>
              <a:off x="698372" y="2438502"/>
              <a:ext cx="269251" cy="5490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6" h="21468" fill="norm" stroke="1" extrusionOk="0">
                  <a:moveTo>
                    <a:pt x="21466" y="1921"/>
                  </a:moveTo>
                  <a:cubicBezTo>
                    <a:pt x="21129" y="1259"/>
                    <a:pt x="20791" y="597"/>
                    <a:pt x="20200" y="266"/>
                  </a:cubicBezTo>
                  <a:cubicBezTo>
                    <a:pt x="19610" y="-65"/>
                    <a:pt x="18766" y="-65"/>
                    <a:pt x="16910" y="142"/>
                  </a:cubicBezTo>
                  <a:cubicBezTo>
                    <a:pt x="15054" y="349"/>
                    <a:pt x="12185" y="763"/>
                    <a:pt x="9822" y="1549"/>
                  </a:cubicBezTo>
                  <a:cubicBezTo>
                    <a:pt x="7460" y="2335"/>
                    <a:pt x="5603" y="3494"/>
                    <a:pt x="4422" y="5314"/>
                  </a:cubicBezTo>
                  <a:cubicBezTo>
                    <a:pt x="3241" y="7135"/>
                    <a:pt x="2735" y="9618"/>
                    <a:pt x="2144" y="11894"/>
                  </a:cubicBezTo>
                  <a:cubicBezTo>
                    <a:pt x="1553" y="14169"/>
                    <a:pt x="878" y="16238"/>
                    <a:pt x="457" y="17728"/>
                  </a:cubicBezTo>
                  <a:cubicBezTo>
                    <a:pt x="35" y="19218"/>
                    <a:pt x="-134" y="20128"/>
                    <a:pt x="119" y="20707"/>
                  </a:cubicBezTo>
                  <a:cubicBezTo>
                    <a:pt x="372" y="21287"/>
                    <a:pt x="1047" y="21535"/>
                    <a:pt x="4000" y="21452"/>
                  </a:cubicBezTo>
                  <a:cubicBezTo>
                    <a:pt x="6954" y="21369"/>
                    <a:pt x="12185" y="20956"/>
                    <a:pt x="17416" y="205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1" name="Line"/>
            <p:cNvSpPr/>
            <p:nvPr/>
          </p:nvSpPr>
          <p:spPr>
            <a:xfrm>
              <a:off x="973972" y="2640994"/>
              <a:ext cx="203201" cy="3356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0" fill="norm" stroke="1" extrusionOk="0">
                  <a:moveTo>
                    <a:pt x="0" y="755"/>
                  </a:moveTo>
                  <a:cubicBezTo>
                    <a:pt x="900" y="348"/>
                    <a:pt x="1800" y="-60"/>
                    <a:pt x="2700" y="8"/>
                  </a:cubicBezTo>
                  <a:cubicBezTo>
                    <a:pt x="3600" y="76"/>
                    <a:pt x="4500" y="619"/>
                    <a:pt x="6525" y="2657"/>
                  </a:cubicBezTo>
                  <a:cubicBezTo>
                    <a:pt x="8550" y="4695"/>
                    <a:pt x="11700" y="8227"/>
                    <a:pt x="14400" y="11623"/>
                  </a:cubicBezTo>
                  <a:cubicBezTo>
                    <a:pt x="17100" y="15019"/>
                    <a:pt x="19350" y="18280"/>
                    <a:pt x="21600" y="215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2" name="Line"/>
            <p:cNvSpPr/>
            <p:nvPr/>
          </p:nvSpPr>
          <p:spPr>
            <a:xfrm>
              <a:off x="1006621" y="2644856"/>
              <a:ext cx="164202" cy="3474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2" h="21233" fill="norm" stroke="1" extrusionOk="0">
                  <a:moveTo>
                    <a:pt x="21482" y="95"/>
                  </a:moveTo>
                  <a:cubicBezTo>
                    <a:pt x="19820" y="-35"/>
                    <a:pt x="18159" y="-164"/>
                    <a:pt x="16359" y="677"/>
                  </a:cubicBezTo>
                  <a:cubicBezTo>
                    <a:pt x="14559" y="1517"/>
                    <a:pt x="12620" y="3328"/>
                    <a:pt x="10128" y="6044"/>
                  </a:cubicBezTo>
                  <a:cubicBezTo>
                    <a:pt x="7636" y="8761"/>
                    <a:pt x="4590" y="12382"/>
                    <a:pt x="2790" y="14646"/>
                  </a:cubicBezTo>
                  <a:cubicBezTo>
                    <a:pt x="990" y="16909"/>
                    <a:pt x="436" y="17814"/>
                    <a:pt x="159" y="18785"/>
                  </a:cubicBezTo>
                  <a:cubicBezTo>
                    <a:pt x="-118" y="19755"/>
                    <a:pt x="-118" y="20789"/>
                    <a:pt x="851" y="21113"/>
                  </a:cubicBezTo>
                  <a:cubicBezTo>
                    <a:pt x="1820" y="21436"/>
                    <a:pt x="3759" y="21048"/>
                    <a:pt x="5697" y="206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3" name="Line"/>
            <p:cNvSpPr/>
            <p:nvPr/>
          </p:nvSpPr>
          <p:spPr>
            <a:xfrm>
              <a:off x="1253372" y="2414538"/>
              <a:ext cx="178998" cy="6255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0" h="21567" fill="norm" stroke="1" extrusionOk="0">
                  <a:moveTo>
                    <a:pt x="0" y="2740"/>
                  </a:moveTo>
                  <a:cubicBezTo>
                    <a:pt x="753" y="2010"/>
                    <a:pt x="1507" y="1281"/>
                    <a:pt x="3893" y="770"/>
                  </a:cubicBezTo>
                  <a:cubicBezTo>
                    <a:pt x="6279" y="259"/>
                    <a:pt x="10298" y="-33"/>
                    <a:pt x="13563" y="3"/>
                  </a:cubicBezTo>
                  <a:cubicBezTo>
                    <a:pt x="16828" y="40"/>
                    <a:pt x="19340" y="405"/>
                    <a:pt x="20470" y="1390"/>
                  </a:cubicBezTo>
                  <a:cubicBezTo>
                    <a:pt x="21600" y="2375"/>
                    <a:pt x="21349" y="3981"/>
                    <a:pt x="20595" y="6024"/>
                  </a:cubicBezTo>
                  <a:cubicBezTo>
                    <a:pt x="19842" y="8067"/>
                    <a:pt x="18586" y="10548"/>
                    <a:pt x="18084" y="12482"/>
                  </a:cubicBezTo>
                  <a:cubicBezTo>
                    <a:pt x="17581" y="14416"/>
                    <a:pt x="17833" y="15802"/>
                    <a:pt x="17958" y="16787"/>
                  </a:cubicBezTo>
                  <a:cubicBezTo>
                    <a:pt x="18084" y="17772"/>
                    <a:pt x="18084" y="18356"/>
                    <a:pt x="15070" y="19086"/>
                  </a:cubicBezTo>
                  <a:cubicBezTo>
                    <a:pt x="12056" y="19816"/>
                    <a:pt x="6028" y="20691"/>
                    <a:pt x="0" y="215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4" name="Line"/>
            <p:cNvSpPr/>
            <p:nvPr/>
          </p:nvSpPr>
          <p:spPr>
            <a:xfrm>
              <a:off x="1882022" y="2765829"/>
              <a:ext cx="196851" cy="139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11040"/>
                  </a:moveTo>
                  <a:cubicBezTo>
                    <a:pt x="4877" y="4868"/>
                    <a:pt x="9755" y="-1303"/>
                    <a:pt x="13355" y="240"/>
                  </a:cubicBezTo>
                  <a:cubicBezTo>
                    <a:pt x="16955" y="1783"/>
                    <a:pt x="19277" y="11040"/>
                    <a:pt x="21600" y="202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5" name="Line"/>
            <p:cNvSpPr/>
            <p:nvPr/>
          </p:nvSpPr>
          <p:spPr>
            <a:xfrm>
              <a:off x="1897807" y="2932151"/>
              <a:ext cx="200116" cy="244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6" h="20825" fill="norm" stroke="1" extrusionOk="0">
                  <a:moveTo>
                    <a:pt x="1715" y="5400"/>
                  </a:moveTo>
                  <a:cubicBezTo>
                    <a:pt x="805" y="10800"/>
                    <a:pt x="-104" y="16200"/>
                    <a:pt x="10" y="18900"/>
                  </a:cubicBezTo>
                  <a:cubicBezTo>
                    <a:pt x="123" y="21600"/>
                    <a:pt x="1260" y="21600"/>
                    <a:pt x="5012" y="18000"/>
                  </a:cubicBezTo>
                  <a:cubicBezTo>
                    <a:pt x="8763" y="14400"/>
                    <a:pt x="15130" y="7200"/>
                    <a:pt x="2149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6" name="Line"/>
            <p:cNvSpPr/>
            <p:nvPr/>
          </p:nvSpPr>
          <p:spPr>
            <a:xfrm>
              <a:off x="2754864" y="2462115"/>
              <a:ext cx="170676" cy="7358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4" h="21454" fill="norm" stroke="1" extrusionOk="0">
                  <a:moveTo>
                    <a:pt x="20724" y="4448"/>
                  </a:moveTo>
                  <a:cubicBezTo>
                    <a:pt x="20984" y="3460"/>
                    <a:pt x="21244" y="2473"/>
                    <a:pt x="20463" y="1732"/>
                  </a:cubicBezTo>
                  <a:cubicBezTo>
                    <a:pt x="19683" y="992"/>
                    <a:pt x="17861" y="498"/>
                    <a:pt x="15519" y="220"/>
                  </a:cubicBezTo>
                  <a:cubicBezTo>
                    <a:pt x="13177" y="-57"/>
                    <a:pt x="10314" y="-119"/>
                    <a:pt x="7581" y="313"/>
                  </a:cubicBezTo>
                  <a:cubicBezTo>
                    <a:pt x="4849" y="745"/>
                    <a:pt x="2246" y="1671"/>
                    <a:pt x="945" y="2689"/>
                  </a:cubicBezTo>
                  <a:cubicBezTo>
                    <a:pt x="-356" y="3707"/>
                    <a:pt x="-356" y="4818"/>
                    <a:pt x="1205" y="6392"/>
                  </a:cubicBezTo>
                  <a:cubicBezTo>
                    <a:pt x="2767" y="7966"/>
                    <a:pt x="5890" y="10002"/>
                    <a:pt x="8752" y="11977"/>
                  </a:cubicBezTo>
                  <a:cubicBezTo>
                    <a:pt x="11615" y="13952"/>
                    <a:pt x="14217" y="15865"/>
                    <a:pt x="15258" y="17315"/>
                  </a:cubicBezTo>
                  <a:cubicBezTo>
                    <a:pt x="16299" y="18766"/>
                    <a:pt x="15779" y="19753"/>
                    <a:pt x="14998" y="20370"/>
                  </a:cubicBezTo>
                  <a:cubicBezTo>
                    <a:pt x="14217" y="20987"/>
                    <a:pt x="13177" y="21234"/>
                    <a:pt x="11355" y="21358"/>
                  </a:cubicBezTo>
                  <a:cubicBezTo>
                    <a:pt x="9533" y="21481"/>
                    <a:pt x="6931" y="21481"/>
                    <a:pt x="4719" y="21388"/>
                  </a:cubicBezTo>
                  <a:cubicBezTo>
                    <a:pt x="2507" y="21296"/>
                    <a:pt x="685" y="21111"/>
                    <a:pt x="685" y="21049"/>
                  </a:cubicBezTo>
                  <a:cubicBezTo>
                    <a:pt x="685" y="20987"/>
                    <a:pt x="2507" y="21049"/>
                    <a:pt x="4328" y="211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7" name="Line"/>
            <p:cNvSpPr/>
            <p:nvPr/>
          </p:nvSpPr>
          <p:spPr>
            <a:xfrm>
              <a:off x="2586872" y="3408401"/>
              <a:ext cx="1651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815" y="7200"/>
                    <a:pt x="11631" y="14400"/>
                    <a:pt x="15231" y="18000"/>
                  </a:cubicBezTo>
                  <a:cubicBezTo>
                    <a:pt x="18831" y="21600"/>
                    <a:pt x="20215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8" name="Line"/>
            <p:cNvSpPr/>
            <p:nvPr/>
          </p:nvSpPr>
          <p:spPr>
            <a:xfrm>
              <a:off x="2828966" y="3295385"/>
              <a:ext cx="181639" cy="1784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5" h="20928" fill="norm" stroke="1" extrusionOk="0">
                  <a:moveTo>
                    <a:pt x="11079" y="2829"/>
                  </a:moveTo>
                  <a:cubicBezTo>
                    <a:pt x="10583" y="5311"/>
                    <a:pt x="10086" y="7794"/>
                    <a:pt x="9093" y="10773"/>
                  </a:cubicBezTo>
                  <a:cubicBezTo>
                    <a:pt x="8100" y="13753"/>
                    <a:pt x="6610" y="17229"/>
                    <a:pt x="5245" y="19091"/>
                  </a:cubicBezTo>
                  <a:cubicBezTo>
                    <a:pt x="3879" y="20953"/>
                    <a:pt x="2638" y="21201"/>
                    <a:pt x="1769" y="20704"/>
                  </a:cubicBezTo>
                  <a:cubicBezTo>
                    <a:pt x="900" y="20208"/>
                    <a:pt x="404" y="18967"/>
                    <a:pt x="155" y="17104"/>
                  </a:cubicBezTo>
                  <a:cubicBezTo>
                    <a:pt x="-93" y="15242"/>
                    <a:pt x="-93" y="12760"/>
                    <a:pt x="528" y="10649"/>
                  </a:cubicBezTo>
                  <a:cubicBezTo>
                    <a:pt x="1148" y="8539"/>
                    <a:pt x="2390" y="6801"/>
                    <a:pt x="4128" y="6553"/>
                  </a:cubicBezTo>
                  <a:cubicBezTo>
                    <a:pt x="5866" y="6304"/>
                    <a:pt x="8100" y="7546"/>
                    <a:pt x="9714" y="9408"/>
                  </a:cubicBezTo>
                  <a:cubicBezTo>
                    <a:pt x="11328" y="11270"/>
                    <a:pt x="12321" y="13753"/>
                    <a:pt x="13066" y="15615"/>
                  </a:cubicBezTo>
                  <a:cubicBezTo>
                    <a:pt x="13810" y="17477"/>
                    <a:pt x="14307" y="18718"/>
                    <a:pt x="15176" y="19463"/>
                  </a:cubicBezTo>
                  <a:cubicBezTo>
                    <a:pt x="16045" y="20208"/>
                    <a:pt x="17286" y="20456"/>
                    <a:pt x="18528" y="18346"/>
                  </a:cubicBezTo>
                  <a:cubicBezTo>
                    <a:pt x="19769" y="16235"/>
                    <a:pt x="21010" y="11767"/>
                    <a:pt x="21259" y="8415"/>
                  </a:cubicBezTo>
                  <a:cubicBezTo>
                    <a:pt x="21507" y="5063"/>
                    <a:pt x="20762" y="2829"/>
                    <a:pt x="19148" y="1463"/>
                  </a:cubicBezTo>
                  <a:cubicBezTo>
                    <a:pt x="17535" y="98"/>
                    <a:pt x="15052" y="-399"/>
                    <a:pt x="12941" y="346"/>
                  </a:cubicBezTo>
                  <a:cubicBezTo>
                    <a:pt x="10831" y="1091"/>
                    <a:pt x="9093" y="3077"/>
                    <a:pt x="7355" y="50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9" name="Line"/>
            <p:cNvSpPr/>
            <p:nvPr/>
          </p:nvSpPr>
          <p:spPr>
            <a:xfrm>
              <a:off x="2611752" y="2197439"/>
              <a:ext cx="222771" cy="1576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6" h="20894" fill="norm" stroke="1" extrusionOk="0">
                  <a:moveTo>
                    <a:pt x="11054" y="1433"/>
                  </a:moveTo>
                  <a:cubicBezTo>
                    <a:pt x="10646" y="5360"/>
                    <a:pt x="10238" y="9288"/>
                    <a:pt x="9220" y="12514"/>
                  </a:cubicBezTo>
                  <a:cubicBezTo>
                    <a:pt x="8201" y="15740"/>
                    <a:pt x="6571" y="18264"/>
                    <a:pt x="5246" y="19667"/>
                  </a:cubicBezTo>
                  <a:cubicBezTo>
                    <a:pt x="3921" y="21069"/>
                    <a:pt x="2903" y="21350"/>
                    <a:pt x="1986" y="20088"/>
                  </a:cubicBezTo>
                  <a:cubicBezTo>
                    <a:pt x="1069" y="18825"/>
                    <a:pt x="254" y="16020"/>
                    <a:pt x="50" y="13355"/>
                  </a:cubicBezTo>
                  <a:cubicBezTo>
                    <a:pt x="-154" y="10690"/>
                    <a:pt x="254" y="8166"/>
                    <a:pt x="1476" y="6342"/>
                  </a:cubicBezTo>
                  <a:cubicBezTo>
                    <a:pt x="2699" y="4519"/>
                    <a:pt x="4737" y="3397"/>
                    <a:pt x="6978" y="4940"/>
                  </a:cubicBezTo>
                  <a:cubicBezTo>
                    <a:pt x="9220" y="6482"/>
                    <a:pt x="11665" y="10690"/>
                    <a:pt x="13193" y="13495"/>
                  </a:cubicBezTo>
                  <a:cubicBezTo>
                    <a:pt x="14721" y="16301"/>
                    <a:pt x="15333" y="17703"/>
                    <a:pt x="16046" y="18825"/>
                  </a:cubicBezTo>
                  <a:cubicBezTo>
                    <a:pt x="16759" y="19947"/>
                    <a:pt x="17574" y="20789"/>
                    <a:pt x="18288" y="20649"/>
                  </a:cubicBezTo>
                  <a:cubicBezTo>
                    <a:pt x="19001" y="20508"/>
                    <a:pt x="19612" y="19386"/>
                    <a:pt x="20223" y="16441"/>
                  </a:cubicBezTo>
                  <a:cubicBezTo>
                    <a:pt x="20835" y="13495"/>
                    <a:pt x="21446" y="8727"/>
                    <a:pt x="21446" y="5641"/>
                  </a:cubicBezTo>
                  <a:cubicBezTo>
                    <a:pt x="21446" y="2555"/>
                    <a:pt x="20835" y="1153"/>
                    <a:pt x="19510" y="451"/>
                  </a:cubicBezTo>
                  <a:cubicBezTo>
                    <a:pt x="18186" y="-250"/>
                    <a:pt x="16148" y="-250"/>
                    <a:pt x="14212" y="1293"/>
                  </a:cubicBezTo>
                  <a:cubicBezTo>
                    <a:pt x="12276" y="2836"/>
                    <a:pt x="10442" y="5921"/>
                    <a:pt x="8608" y="90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0" name="Line"/>
            <p:cNvSpPr/>
            <p:nvPr/>
          </p:nvSpPr>
          <p:spPr>
            <a:xfrm>
              <a:off x="3056772" y="2721079"/>
              <a:ext cx="266701" cy="2525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1" fill="norm" stroke="1" extrusionOk="0">
                  <a:moveTo>
                    <a:pt x="0" y="2806"/>
                  </a:moveTo>
                  <a:cubicBezTo>
                    <a:pt x="171" y="1913"/>
                    <a:pt x="343" y="1021"/>
                    <a:pt x="857" y="485"/>
                  </a:cubicBezTo>
                  <a:cubicBezTo>
                    <a:pt x="1371" y="-50"/>
                    <a:pt x="2229" y="-229"/>
                    <a:pt x="4371" y="396"/>
                  </a:cubicBezTo>
                  <a:cubicBezTo>
                    <a:pt x="6514" y="1021"/>
                    <a:pt x="9943" y="2449"/>
                    <a:pt x="11571" y="5216"/>
                  </a:cubicBezTo>
                  <a:cubicBezTo>
                    <a:pt x="13200" y="7983"/>
                    <a:pt x="13029" y="12088"/>
                    <a:pt x="12171" y="14855"/>
                  </a:cubicBezTo>
                  <a:cubicBezTo>
                    <a:pt x="11314" y="17622"/>
                    <a:pt x="9771" y="19050"/>
                    <a:pt x="8571" y="19943"/>
                  </a:cubicBezTo>
                  <a:cubicBezTo>
                    <a:pt x="7371" y="20835"/>
                    <a:pt x="6514" y="21192"/>
                    <a:pt x="5657" y="21282"/>
                  </a:cubicBezTo>
                  <a:cubicBezTo>
                    <a:pt x="4800" y="21371"/>
                    <a:pt x="3943" y="21192"/>
                    <a:pt x="4200" y="19586"/>
                  </a:cubicBezTo>
                  <a:cubicBezTo>
                    <a:pt x="4457" y="17979"/>
                    <a:pt x="5829" y="14945"/>
                    <a:pt x="8314" y="11821"/>
                  </a:cubicBezTo>
                  <a:cubicBezTo>
                    <a:pt x="10800" y="8697"/>
                    <a:pt x="14400" y="5483"/>
                    <a:pt x="16543" y="3609"/>
                  </a:cubicBezTo>
                  <a:cubicBezTo>
                    <a:pt x="18686" y="1735"/>
                    <a:pt x="19371" y="1199"/>
                    <a:pt x="19371" y="1288"/>
                  </a:cubicBezTo>
                  <a:cubicBezTo>
                    <a:pt x="19371" y="1378"/>
                    <a:pt x="18686" y="2092"/>
                    <a:pt x="17657" y="3966"/>
                  </a:cubicBezTo>
                  <a:cubicBezTo>
                    <a:pt x="16629" y="5840"/>
                    <a:pt x="15257" y="8875"/>
                    <a:pt x="15086" y="11374"/>
                  </a:cubicBezTo>
                  <a:cubicBezTo>
                    <a:pt x="14914" y="13873"/>
                    <a:pt x="15943" y="15837"/>
                    <a:pt x="17229" y="16819"/>
                  </a:cubicBezTo>
                  <a:cubicBezTo>
                    <a:pt x="18514" y="17801"/>
                    <a:pt x="20057" y="17801"/>
                    <a:pt x="21600" y="178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1" name="Line"/>
            <p:cNvSpPr/>
            <p:nvPr/>
          </p:nvSpPr>
          <p:spPr>
            <a:xfrm>
              <a:off x="3488572" y="2887701"/>
              <a:ext cx="1" cy="190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2" name="Line"/>
            <p:cNvSpPr/>
            <p:nvPr/>
          </p:nvSpPr>
          <p:spPr>
            <a:xfrm>
              <a:off x="3856327" y="2483621"/>
              <a:ext cx="114846" cy="5056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8" h="21501" fill="norm" stroke="1" extrusionOk="0">
                  <a:moveTo>
                    <a:pt x="21308" y="3141"/>
                  </a:moveTo>
                  <a:cubicBezTo>
                    <a:pt x="20523" y="2601"/>
                    <a:pt x="19737" y="2061"/>
                    <a:pt x="18363" y="1521"/>
                  </a:cubicBezTo>
                  <a:cubicBezTo>
                    <a:pt x="16988" y="981"/>
                    <a:pt x="15024" y="441"/>
                    <a:pt x="13061" y="171"/>
                  </a:cubicBezTo>
                  <a:cubicBezTo>
                    <a:pt x="11097" y="-99"/>
                    <a:pt x="9133" y="-99"/>
                    <a:pt x="7170" y="531"/>
                  </a:cubicBezTo>
                  <a:cubicBezTo>
                    <a:pt x="5206" y="1161"/>
                    <a:pt x="3243" y="2421"/>
                    <a:pt x="1868" y="4806"/>
                  </a:cubicBezTo>
                  <a:cubicBezTo>
                    <a:pt x="493" y="7191"/>
                    <a:pt x="-292" y="10701"/>
                    <a:pt x="101" y="13311"/>
                  </a:cubicBezTo>
                  <a:cubicBezTo>
                    <a:pt x="493" y="15921"/>
                    <a:pt x="2064" y="17631"/>
                    <a:pt x="2653" y="18846"/>
                  </a:cubicBezTo>
                  <a:cubicBezTo>
                    <a:pt x="3243" y="20061"/>
                    <a:pt x="2850" y="20781"/>
                    <a:pt x="2457" y="215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3" name="Line"/>
            <p:cNvSpPr/>
            <p:nvPr/>
          </p:nvSpPr>
          <p:spPr>
            <a:xfrm>
              <a:off x="3765526" y="2811501"/>
              <a:ext cx="205647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4" h="21600" fill="norm" stroke="1" extrusionOk="0">
                  <a:moveTo>
                    <a:pt x="1577" y="21600"/>
                  </a:moveTo>
                  <a:cubicBezTo>
                    <a:pt x="696" y="18277"/>
                    <a:pt x="-186" y="14954"/>
                    <a:pt x="34" y="12185"/>
                  </a:cubicBezTo>
                  <a:cubicBezTo>
                    <a:pt x="255" y="9415"/>
                    <a:pt x="1577" y="7200"/>
                    <a:pt x="5324" y="5262"/>
                  </a:cubicBezTo>
                  <a:cubicBezTo>
                    <a:pt x="9071" y="3323"/>
                    <a:pt x="15243" y="1662"/>
                    <a:pt x="2141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4" name="Line"/>
            <p:cNvSpPr/>
            <p:nvPr/>
          </p:nvSpPr>
          <p:spPr>
            <a:xfrm>
              <a:off x="4063480" y="2556708"/>
              <a:ext cx="129943" cy="3817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8" h="21407" fill="norm" stroke="1" extrusionOk="0">
                  <a:moveTo>
                    <a:pt x="21048" y="2181"/>
                  </a:moveTo>
                  <a:cubicBezTo>
                    <a:pt x="19677" y="1469"/>
                    <a:pt x="18305" y="756"/>
                    <a:pt x="16762" y="341"/>
                  </a:cubicBezTo>
                  <a:cubicBezTo>
                    <a:pt x="15219" y="-74"/>
                    <a:pt x="13505" y="-193"/>
                    <a:pt x="11277" y="460"/>
                  </a:cubicBezTo>
                  <a:cubicBezTo>
                    <a:pt x="9048" y="1112"/>
                    <a:pt x="6305" y="2537"/>
                    <a:pt x="3905" y="4851"/>
                  </a:cubicBezTo>
                  <a:cubicBezTo>
                    <a:pt x="1505" y="7165"/>
                    <a:pt x="-552" y="10370"/>
                    <a:pt x="134" y="13277"/>
                  </a:cubicBezTo>
                  <a:cubicBezTo>
                    <a:pt x="819" y="16185"/>
                    <a:pt x="4248" y="18796"/>
                    <a:pt x="7677" y="214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5" name="Line"/>
            <p:cNvSpPr/>
            <p:nvPr/>
          </p:nvSpPr>
          <p:spPr>
            <a:xfrm>
              <a:off x="4180722" y="2655133"/>
              <a:ext cx="196851" cy="2201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2" fill="norm" stroke="1" extrusionOk="0">
                  <a:moveTo>
                    <a:pt x="0" y="5273"/>
                  </a:moveTo>
                  <a:cubicBezTo>
                    <a:pt x="232" y="3439"/>
                    <a:pt x="465" y="1605"/>
                    <a:pt x="1161" y="688"/>
                  </a:cubicBezTo>
                  <a:cubicBezTo>
                    <a:pt x="1858" y="-229"/>
                    <a:pt x="3019" y="-229"/>
                    <a:pt x="4297" y="688"/>
                  </a:cubicBezTo>
                  <a:cubicBezTo>
                    <a:pt x="5574" y="1605"/>
                    <a:pt x="6968" y="3439"/>
                    <a:pt x="7316" y="6496"/>
                  </a:cubicBezTo>
                  <a:cubicBezTo>
                    <a:pt x="7665" y="9552"/>
                    <a:pt x="6968" y="13831"/>
                    <a:pt x="5806" y="16684"/>
                  </a:cubicBezTo>
                  <a:cubicBezTo>
                    <a:pt x="4645" y="19537"/>
                    <a:pt x="3019" y="20963"/>
                    <a:pt x="2206" y="21167"/>
                  </a:cubicBezTo>
                  <a:cubicBezTo>
                    <a:pt x="1394" y="21371"/>
                    <a:pt x="1394" y="20352"/>
                    <a:pt x="3368" y="16888"/>
                  </a:cubicBezTo>
                  <a:cubicBezTo>
                    <a:pt x="5342" y="13424"/>
                    <a:pt x="9290" y="7514"/>
                    <a:pt x="11613" y="4152"/>
                  </a:cubicBezTo>
                  <a:cubicBezTo>
                    <a:pt x="13935" y="790"/>
                    <a:pt x="14632" y="-25"/>
                    <a:pt x="15097" y="77"/>
                  </a:cubicBezTo>
                  <a:cubicBezTo>
                    <a:pt x="15561" y="179"/>
                    <a:pt x="15794" y="1197"/>
                    <a:pt x="15794" y="3948"/>
                  </a:cubicBezTo>
                  <a:cubicBezTo>
                    <a:pt x="15794" y="6699"/>
                    <a:pt x="15561" y="11182"/>
                    <a:pt x="16490" y="13933"/>
                  </a:cubicBezTo>
                  <a:cubicBezTo>
                    <a:pt x="17419" y="16684"/>
                    <a:pt x="19510" y="17703"/>
                    <a:pt x="21600" y="187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6" name="Line"/>
            <p:cNvSpPr/>
            <p:nvPr/>
          </p:nvSpPr>
          <p:spPr>
            <a:xfrm>
              <a:off x="4422022" y="2547132"/>
              <a:ext cx="75185" cy="3913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2" h="21472" fill="norm" stroke="1" extrusionOk="0">
                  <a:moveTo>
                    <a:pt x="10800" y="569"/>
                  </a:moveTo>
                  <a:cubicBezTo>
                    <a:pt x="7800" y="220"/>
                    <a:pt x="4800" y="-128"/>
                    <a:pt x="4500" y="46"/>
                  </a:cubicBezTo>
                  <a:cubicBezTo>
                    <a:pt x="4200" y="220"/>
                    <a:pt x="6600" y="917"/>
                    <a:pt x="10800" y="2891"/>
                  </a:cubicBezTo>
                  <a:cubicBezTo>
                    <a:pt x="15000" y="4866"/>
                    <a:pt x="21000" y="8117"/>
                    <a:pt x="21300" y="11195"/>
                  </a:cubicBezTo>
                  <a:cubicBezTo>
                    <a:pt x="21600" y="14272"/>
                    <a:pt x="16200" y="17175"/>
                    <a:pt x="11700" y="18859"/>
                  </a:cubicBezTo>
                  <a:cubicBezTo>
                    <a:pt x="7200" y="20543"/>
                    <a:pt x="3600" y="21007"/>
                    <a:pt x="0" y="214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7" name="Line"/>
            <p:cNvSpPr/>
            <p:nvPr/>
          </p:nvSpPr>
          <p:spPr>
            <a:xfrm>
              <a:off x="4663322" y="2792451"/>
              <a:ext cx="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8" name="Line"/>
            <p:cNvSpPr/>
            <p:nvPr/>
          </p:nvSpPr>
          <p:spPr>
            <a:xfrm>
              <a:off x="5021960" y="2459827"/>
              <a:ext cx="466863" cy="4736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0" h="21197" fill="norm" stroke="1" extrusionOk="0">
                  <a:moveTo>
                    <a:pt x="7157" y="14603"/>
                  </a:moveTo>
                  <a:cubicBezTo>
                    <a:pt x="6963" y="13656"/>
                    <a:pt x="6768" y="12708"/>
                    <a:pt x="6136" y="12187"/>
                  </a:cubicBezTo>
                  <a:cubicBezTo>
                    <a:pt x="5503" y="11666"/>
                    <a:pt x="4433" y="11572"/>
                    <a:pt x="3314" y="12377"/>
                  </a:cubicBezTo>
                  <a:cubicBezTo>
                    <a:pt x="2195" y="13182"/>
                    <a:pt x="1028" y="14887"/>
                    <a:pt x="444" y="16403"/>
                  </a:cubicBezTo>
                  <a:cubicBezTo>
                    <a:pt x="-140" y="17919"/>
                    <a:pt x="-140" y="19245"/>
                    <a:pt x="395" y="20145"/>
                  </a:cubicBezTo>
                  <a:cubicBezTo>
                    <a:pt x="930" y="21045"/>
                    <a:pt x="2001" y="21519"/>
                    <a:pt x="3168" y="20951"/>
                  </a:cubicBezTo>
                  <a:cubicBezTo>
                    <a:pt x="4336" y="20382"/>
                    <a:pt x="5601" y="18772"/>
                    <a:pt x="6622" y="16356"/>
                  </a:cubicBezTo>
                  <a:cubicBezTo>
                    <a:pt x="7644" y="13940"/>
                    <a:pt x="8422" y="10719"/>
                    <a:pt x="8811" y="7972"/>
                  </a:cubicBezTo>
                  <a:cubicBezTo>
                    <a:pt x="9201" y="5224"/>
                    <a:pt x="9201" y="2951"/>
                    <a:pt x="9055" y="1624"/>
                  </a:cubicBezTo>
                  <a:cubicBezTo>
                    <a:pt x="8909" y="298"/>
                    <a:pt x="8617" y="-81"/>
                    <a:pt x="8374" y="14"/>
                  </a:cubicBezTo>
                  <a:cubicBezTo>
                    <a:pt x="8130" y="108"/>
                    <a:pt x="7936" y="677"/>
                    <a:pt x="7741" y="2951"/>
                  </a:cubicBezTo>
                  <a:cubicBezTo>
                    <a:pt x="7546" y="5224"/>
                    <a:pt x="7352" y="9203"/>
                    <a:pt x="7255" y="11666"/>
                  </a:cubicBezTo>
                  <a:cubicBezTo>
                    <a:pt x="7157" y="14130"/>
                    <a:pt x="7157" y="15077"/>
                    <a:pt x="7206" y="15787"/>
                  </a:cubicBezTo>
                  <a:cubicBezTo>
                    <a:pt x="7255" y="16498"/>
                    <a:pt x="7352" y="16972"/>
                    <a:pt x="7449" y="16877"/>
                  </a:cubicBezTo>
                  <a:cubicBezTo>
                    <a:pt x="7546" y="16782"/>
                    <a:pt x="7644" y="16119"/>
                    <a:pt x="8033" y="15077"/>
                  </a:cubicBezTo>
                  <a:cubicBezTo>
                    <a:pt x="8422" y="14035"/>
                    <a:pt x="9103" y="12614"/>
                    <a:pt x="9590" y="11666"/>
                  </a:cubicBezTo>
                  <a:cubicBezTo>
                    <a:pt x="10076" y="10719"/>
                    <a:pt x="10368" y="10245"/>
                    <a:pt x="10855" y="9914"/>
                  </a:cubicBezTo>
                  <a:cubicBezTo>
                    <a:pt x="11341" y="9582"/>
                    <a:pt x="12022" y="9393"/>
                    <a:pt x="12557" y="9487"/>
                  </a:cubicBezTo>
                  <a:cubicBezTo>
                    <a:pt x="13092" y="9582"/>
                    <a:pt x="13482" y="9961"/>
                    <a:pt x="13774" y="11145"/>
                  </a:cubicBezTo>
                  <a:cubicBezTo>
                    <a:pt x="14065" y="12330"/>
                    <a:pt x="14260" y="14319"/>
                    <a:pt x="14065" y="15882"/>
                  </a:cubicBezTo>
                  <a:cubicBezTo>
                    <a:pt x="13871" y="17445"/>
                    <a:pt x="13287" y="18582"/>
                    <a:pt x="12801" y="19293"/>
                  </a:cubicBezTo>
                  <a:cubicBezTo>
                    <a:pt x="12314" y="20003"/>
                    <a:pt x="11925" y="20287"/>
                    <a:pt x="11730" y="20193"/>
                  </a:cubicBezTo>
                  <a:cubicBezTo>
                    <a:pt x="11536" y="20098"/>
                    <a:pt x="11536" y="19624"/>
                    <a:pt x="12168" y="18535"/>
                  </a:cubicBezTo>
                  <a:cubicBezTo>
                    <a:pt x="12801" y="17445"/>
                    <a:pt x="14065" y="15740"/>
                    <a:pt x="15087" y="14508"/>
                  </a:cubicBezTo>
                  <a:cubicBezTo>
                    <a:pt x="16109" y="13277"/>
                    <a:pt x="16887" y="12519"/>
                    <a:pt x="17568" y="11714"/>
                  </a:cubicBezTo>
                  <a:cubicBezTo>
                    <a:pt x="18249" y="10908"/>
                    <a:pt x="18833" y="10056"/>
                    <a:pt x="18930" y="9772"/>
                  </a:cubicBezTo>
                  <a:cubicBezTo>
                    <a:pt x="19028" y="9487"/>
                    <a:pt x="18638" y="9772"/>
                    <a:pt x="17860" y="10814"/>
                  </a:cubicBezTo>
                  <a:cubicBezTo>
                    <a:pt x="17082" y="11856"/>
                    <a:pt x="15914" y="13656"/>
                    <a:pt x="15671" y="15030"/>
                  </a:cubicBezTo>
                  <a:cubicBezTo>
                    <a:pt x="15428" y="16403"/>
                    <a:pt x="16109" y="17351"/>
                    <a:pt x="17228" y="17824"/>
                  </a:cubicBezTo>
                  <a:cubicBezTo>
                    <a:pt x="18346" y="18298"/>
                    <a:pt x="19903" y="18298"/>
                    <a:pt x="21460" y="182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9" name="Line"/>
            <p:cNvSpPr/>
            <p:nvPr/>
          </p:nvSpPr>
          <p:spPr>
            <a:xfrm>
              <a:off x="8428872" y="2442100"/>
              <a:ext cx="196851" cy="9662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2" fill="norm" stroke="1" extrusionOk="0">
                  <a:moveTo>
                    <a:pt x="21600" y="2565"/>
                  </a:moveTo>
                  <a:cubicBezTo>
                    <a:pt x="21368" y="2001"/>
                    <a:pt x="21135" y="1436"/>
                    <a:pt x="20206" y="989"/>
                  </a:cubicBezTo>
                  <a:cubicBezTo>
                    <a:pt x="19277" y="542"/>
                    <a:pt x="17652" y="212"/>
                    <a:pt x="15561" y="71"/>
                  </a:cubicBezTo>
                  <a:cubicBezTo>
                    <a:pt x="13471" y="-70"/>
                    <a:pt x="10916" y="-23"/>
                    <a:pt x="8477" y="401"/>
                  </a:cubicBezTo>
                  <a:cubicBezTo>
                    <a:pt x="6039" y="824"/>
                    <a:pt x="3716" y="1624"/>
                    <a:pt x="2671" y="2777"/>
                  </a:cubicBezTo>
                  <a:cubicBezTo>
                    <a:pt x="1626" y="3930"/>
                    <a:pt x="1858" y="5436"/>
                    <a:pt x="3019" y="7059"/>
                  </a:cubicBezTo>
                  <a:cubicBezTo>
                    <a:pt x="4181" y="8683"/>
                    <a:pt x="6271" y="10424"/>
                    <a:pt x="8245" y="12142"/>
                  </a:cubicBezTo>
                  <a:cubicBezTo>
                    <a:pt x="10219" y="13859"/>
                    <a:pt x="12077" y="15554"/>
                    <a:pt x="12542" y="16871"/>
                  </a:cubicBezTo>
                  <a:cubicBezTo>
                    <a:pt x="13006" y="18189"/>
                    <a:pt x="12077" y="19130"/>
                    <a:pt x="10800" y="19812"/>
                  </a:cubicBezTo>
                  <a:cubicBezTo>
                    <a:pt x="9523" y="20495"/>
                    <a:pt x="7897" y="20918"/>
                    <a:pt x="6271" y="21177"/>
                  </a:cubicBezTo>
                  <a:cubicBezTo>
                    <a:pt x="4645" y="21436"/>
                    <a:pt x="3019" y="21530"/>
                    <a:pt x="1858" y="21459"/>
                  </a:cubicBezTo>
                  <a:cubicBezTo>
                    <a:pt x="697" y="21389"/>
                    <a:pt x="0" y="21154"/>
                    <a:pt x="0" y="20942"/>
                  </a:cubicBezTo>
                  <a:cubicBezTo>
                    <a:pt x="0" y="20730"/>
                    <a:pt x="697" y="20542"/>
                    <a:pt x="1394" y="203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0" name="Line"/>
            <p:cNvSpPr/>
            <p:nvPr/>
          </p:nvSpPr>
          <p:spPr>
            <a:xfrm>
              <a:off x="8389421" y="3552791"/>
              <a:ext cx="130906" cy="1678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40" h="21152" fill="norm" stroke="1" extrusionOk="0">
                  <a:moveTo>
                    <a:pt x="11990" y="209"/>
                  </a:moveTo>
                  <a:cubicBezTo>
                    <a:pt x="9699" y="-57"/>
                    <a:pt x="7409" y="-324"/>
                    <a:pt x="5445" y="1143"/>
                  </a:cubicBezTo>
                  <a:cubicBezTo>
                    <a:pt x="3481" y="2609"/>
                    <a:pt x="1845" y="5809"/>
                    <a:pt x="863" y="8876"/>
                  </a:cubicBezTo>
                  <a:cubicBezTo>
                    <a:pt x="-119" y="11943"/>
                    <a:pt x="-446" y="14876"/>
                    <a:pt x="863" y="17143"/>
                  </a:cubicBezTo>
                  <a:cubicBezTo>
                    <a:pt x="2172" y="19409"/>
                    <a:pt x="5118" y="21009"/>
                    <a:pt x="8227" y="21143"/>
                  </a:cubicBezTo>
                  <a:cubicBezTo>
                    <a:pt x="11336" y="21276"/>
                    <a:pt x="14609" y="19943"/>
                    <a:pt x="17063" y="17409"/>
                  </a:cubicBezTo>
                  <a:cubicBezTo>
                    <a:pt x="19518" y="14876"/>
                    <a:pt x="21154" y="11143"/>
                    <a:pt x="19681" y="8476"/>
                  </a:cubicBezTo>
                  <a:cubicBezTo>
                    <a:pt x="18209" y="5809"/>
                    <a:pt x="13627" y="4209"/>
                    <a:pt x="9045" y="26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1" name="Line"/>
            <p:cNvSpPr/>
            <p:nvPr/>
          </p:nvSpPr>
          <p:spPr>
            <a:xfrm>
              <a:off x="8403472" y="2161386"/>
              <a:ext cx="228553" cy="1346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7" h="20501" fill="norm" stroke="1" extrusionOk="0">
                  <a:moveTo>
                    <a:pt x="14862" y="3270"/>
                  </a:moveTo>
                  <a:cubicBezTo>
                    <a:pt x="13872" y="3270"/>
                    <a:pt x="12881" y="3270"/>
                    <a:pt x="11692" y="5365"/>
                  </a:cubicBezTo>
                  <a:cubicBezTo>
                    <a:pt x="10503" y="7461"/>
                    <a:pt x="9116" y="11652"/>
                    <a:pt x="7332" y="14714"/>
                  </a:cubicBezTo>
                  <a:cubicBezTo>
                    <a:pt x="5549" y="17777"/>
                    <a:pt x="3369" y="19711"/>
                    <a:pt x="1982" y="20034"/>
                  </a:cubicBezTo>
                  <a:cubicBezTo>
                    <a:pt x="594" y="20356"/>
                    <a:pt x="0" y="19067"/>
                    <a:pt x="0" y="16004"/>
                  </a:cubicBezTo>
                  <a:cubicBezTo>
                    <a:pt x="0" y="12941"/>
                    <a:pt x="594" y="8105"/>
                    <a:pt x="1982" y="5204"/>
                  </a:cubicBezTo>
                  <a:cubicBezTo>
                    <a:pt x="3369" y="2302"/>
                    <a:pt x="5549" y="1335"/>
                    <a:pt x="7629" y="2786"/>
                  </a:cubicBezTo>
                  <a:cubicBezTo>
                    <a:pt x="9710" y="4237"/>
                    <a:pt x="11692" y="8105"/>
                    <a:pt x="12980" y="11007"/>
                  </a:cubicBezTo>
                  <a:cubicBezTo>
                    <a:pt x="14268" y="13908"/>
                    <a:pt x="14862" y="15843"/>
                    <a:pt x="15754" y="17616"/>
                  </a:cubicBezTo>
                  <a:cubicBezTo>
                    <a:pt x="16646" y="19389"/>
                    <a:pt x="17835" y="21001"/>
                    <a:pt x="18925" y="20356"/>
                  </a:cubicBezTo>
                  <a:cubicBezTo>
                    <a:pt x="20015" y="19711"/>
                    <a:pt x="21006" y="16810"/>
                    <a:pt x="21303" y="13264"/>
                  </a:cubicBezTo>
                  <a:cubicBezTo>
                    <a:pt x="21600" y="9717"/>
                    <a:pt x="21204" y="5526"/>
                    <a:pt x="20015" y="2947"/>
                  </a:cubicBezTo>
                  <a:cubicBezTo>
                    <a:pt x="18826" y="368"/>
                    <a:pt x="16844" y="-599"/>
                    <a:pt x="14565" y="368"/>
                  </a:cubicBezTo>
                  <a:cubicBezTo>
                    <a:pt x="12286" y="1335"/>
                    <a:pt x="9710" y="4237"/>
                    <a:pt x="7134" y="71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2" name="Line"/>
            <p:cNvSpPr/>
            <p:nvPr/>
          </p:nvSpPr>
          <p:spPr>
            <a:xfrm>
              <a:off x="8697645" y="2813235"/>
              <a:ext cx="154962" cy="2632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4" h="21156" fill="norm" stroke="1" extrusionOk="0">
                  <a:moveTo>
                    <a:pt x="582" y="3433"/>
                  </a:moveTo>
                  <a:cubicBezTo>
                    <a:pt x="582" y="2582"/>
                    <a:pt x="582" y="1732"/>
                    <a:pt x="1302" y="1392"/>
                  </a:cubicBezTo>
                  <a:cubicBezTo>
                    <a:pt x="2022" y="1052"/>
                    <a:pt x="3462" y="1222"/>
                    <a:pt x="5334" y="2327"/>
                  </a:cubicBezTo>
                  <a:cubicBezTo>
                    <a:pt x="7206" y="3433"/>
                    <a:pt x="9510" y="5474"/>
                    <a:pt x="9942" y="8280"/>
                  </a:cubicBezTo>
                  <a:cubicBezTo>
                    <a:pt x="10374" y="11086"/>
                    <a:pt x="8934" y="14658"/>
                    <a:pt x="7638" y="16869"/>
                  </a:cubicBezTo>
                  <a:cubicBezTo>
                    <a:pt x="6342" y="19080"/>
                    <a:pt x="5190" y="19930"/>
                    <a:pt x="3894" y="20526"/>
                  </a:cubicBezTo>
                  <a:cubicBezTo>
                    <a:pt x="2598" y="21121"/>
                    <a:pt x="1158" y="21461"/>
                    <a:pt x="438" y="20781"/>
                  </a:cubicBezTo>
                  <a:cubicBezTo>
                    <a:pt x="-282" y="20100"/>
                    <a:pt x="-282" y="18400"/>
                    <a:pt x="1734" y="15848"/>
                  </a:cubicBezTo>
                  <a:cubicBezTo>
                    <a:pt x="3750" y="13297"/>
                    <a:pt x="7782" y="9896"/>
                    <a:pt x="11094" y="7430"/>
                  </a:cubicBezTo>
                  <a:cubicBezTo>
                    <a:pt x="14406" y="4963"/>
                    <a:pt x="16998" y="3433"/>
                    <a:pt x="18726" y="2242"/>
                  </a:cubicBezTo>
                  <a:cubicBezTo>
                    <a:pt x="20454" y="1052"/>
                    <a:pt x="21318" y="201"/>
                    <a:pt x="21030" y="31"/>
                  </a:cubicBezTo>
                  <a:cubicBezTo>
                    <a:pt x="20742" y="-139"/>
                    <a:pt x="19302" y="371"/>
                    <a:pt x="17430" y="2157"/>
                  </a:cubicBezTo>
                  <a:cubicBezTo>
                    <a:pt x="15558" y="3943"/>
                    <a:pt x="13254" y="7004"/>
                    <a:pt x="12390" y="9470"/>
                  </a:cubicBezTo>
                  <a:cubicBezTo>
                    <a:pt x="11526" y="11937"/>
                    <a:pt x="12102" y="13807"/>
                    <a:pt x="13398" y="14998"/>
                  </a:cubicBezTo>
                  <a:cubicBezTo>
                    <a:pt x="14694" y="16189"/>
                    <a:pt x="16710" y="16699"/>
                    <a:pt x="18726" y="172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3" name="Line"/>
            <p:cNvSpPr/>
            <p:nvPr/>
          </p:nvSpPr>
          <p:spPr>
            <a:xfrm>
              <a:off x="9000372" y="2963901"/>
              <a:ext cx="127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4" name="Line"/>
            <p:cNvSpPr/>
            <p:nvPr/>
          </p:nvSpPr>
          <p:spPr>
            <a:xfrm>
              <a:off x="9137177" y="2603541"/>
              <a:ext cx="136246" cy="4683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0" h="21335" fill="norm" stroke="1" extrusionOk="0">
                  <a:moveTo>
                    <a:pt x="21390" y="3110"/>
                  </a:moveTo>
                  <a:cubicBezTo>
                    <a:pt x="19728" y="2242"/>
                    <a:pt x="18067" y="1374"/>
                    <a:pt x="15575" y="747"/>
                  </a:cubicBezTo>
                  <a:cubicBezTo>
                    <a:pt x="13082" y="121"/>
                    <a:pt x="9759" y="-265"/>
                    <a:pt x="7101" y="217"/>
                  </a:cubicBezTo>
                  <a:cubicBezTo>
                    <a:pt x="4442" y="699"/>
                    <a:pt x="2448" y="2049"/>
                    <a:pt x="1285" y="4364"/>
                  </a:cubicBezTo>
                  <a:cubicBezTo>
                    <a:pt x="122" y="6678"/>
                    <a:pt x="-210" y="9956"/>
                    <a:pt x="122" y="12946"/>
                  </a:cubicBezTo>
                  <a:cubicBezTo>
                    <a:pt x="455" y="15935"/>
                    <a:pt x="1452" y="18635"/>
                    <a:pt x="2448" y="213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5" name="Line"/>
            <p:cNvSpPr/>
            <p:nvPr/>
          </p:nvSpPr>
          <p:spPr>
            <a:xfrm>
              <a:off x="9063872" y="2855951"/>
              <a:ext cx="1905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920" y="15600"/>
                    <a:pt x="3840" y="9600"/>
                    <a:pt x="7440" y="6000"/>
                  </a:cubicBezTo>
                  <a:cubicBezTo>
                    <a:pt x="11040" y="2400"/>
                    <a:pt x="16320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6" name="Line"/>
            <p:cNvSpPr/>
            <p:nvPr/>
          </p:nvSpPr>
          <p:spPr>
            <a:xfrm>
              <a:off x="9299663" y="2692499"/>
              <a:ext cx="138860" cy="3857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0" h="21508" fill="norm" stroke="1" extrusionOk="0">
                  <a:moveTo>
                    <a:pt x="21150" y="1324"/>
                  </a:moveTo>
                  <a:cubicBezTo>
                    <a:pt x="20183" y="852"/>
                    <a:pt x="19216" y="380"/>
                    <a:pt x="17926" y="144"/>
                  </a:cubicBezTo>
                  <a:cubicBezTo>
                    <a:pt x="16637" y="-92"/>
                    <a:pt x="15025" y="-92"/>
                    <a:pt x="12929" y="557"/>
                  </a:cubicBezTo>
                  <a:cubicBezTo>
                    <a:pt x="10834" y="1206"/>
                    <a:pt x="8254" y="2505"/>
                    <a:pt x="5837" y="5042"/>
                  </a:cubicBezTo>
                  <a:cubicBezTo>
                    <a:pt x="3419" y="7580"/>
                    <a:pt x="1162" y="11357"/>
                    <a:pt x="356" y="14190"/>
                  </a:cubicBezTo>
                  <a:cubicBezTo>
                    <a:pt x="-450" y="17023"/>
                    <a:pt x="195" y="18911"/>
                    <a:pt x="1484" y="19974"/>
                  </a:cubicBezTo>
                  <a:cubicBezTo>
                    <a:pt x="2774" y="21036"/>
                    <a:pt x="4708" y="21272"/>
                    <a:pt x="6643" y="215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7" name="Line"/>
            <p:cNvSpPr/>
            <p:nvPr/>
          </p:nvSpPr>
          <p:spPr>
            <a:xfrm>
              <a:off x="9381372" y="2835188"/>
              <a:ext cx="196851" cy="1764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1" fill="norm" stroke="1" extrusionOk="0">
                  <a:moveTo>
                    <a:pt x="0" y="4017"/>
                  </a:moveTo>
                  <a:cubicBezTo>
                    <a:pt x="465" y="2238"/>
                    <a:pt x="929" y="459"/>
                    <a:pt x="1974" y="78"/>
                  </a:cubicBezTo>
                  <a:cubicBezTo>
                    <a:pt x="3019" y="-303"/>
                    <a:pt x="4645" y="713"/>
                    <a:pt x="5923" y="2873"/>
                  </a:cubicBezTo>
                  <a:cubicBezTo>
                    <a:pt x="7200" y="5033"/>
                    <a:pt x="8129" y="8337"/>
                    <a:pt x="8129" y="11259"/>
                  </a:cubicBezTo>
                  <a:cubicBezTo>
                    <a:pt x="8129" y="14182"/>
                    <a:pt x="7200" y="16723"/>
                    <a:pt x="6387" y="18502"/>
                  </a:cubicBezTo>
                  <a:cubicBezTo>
                    <a:pt x="5574" y="20281"/>
                    <a:pt x="4877" y="21297"/>
                    <a:pt x="4529" y="21170"/>
                  </a:cubicBezTo>
                  <a:cubicBezTo>
                    <a:pt x="4181" y="21043"/>
                    <a:pt x="4181" y="19772"/>
                    <a:pt x="5342" y="17231"/>
                  </a:cubicBezTo>
                  <a:cubicBezTo>
                    <a:pt x="6503" y="14690"/>
                    <a:pt x="8826" y="10878"/>
                    <a:pt x="10684" y="7829"/>
                  </a:cubicBezTo>
                  <a:cubicBezTo>
                    <a:pt x="12542" y="4779"/>
                    <a:pt x="13935" y="2492"/>
                    <a:pt x="14284" y="2492"/>
                  </a:cubicBezTo>
                  <a:cubicBezTo>
                    <a:pt x="14632" y="2492"/>
                    <a:pt x="13935" y="4779"/>
                    <a:pt x="13471" y="7193"/>
                  </a:cubicBezTo>
                  <a:cubicBezTo>
                    <a:pt x="13006" y="9608"/>
                    <a:pt x="12774" y="12149"/>
                    <a:pt x="12774" y="14055"/>
                  </a:cubicBezTo>
                  <a:cubicBezTo>
                    <a:pt x="12774" y="15961"/>
                    <a:pt x="13006" y="17231"/>
                    <a:pt x="14516" y="17612"/>
                  </a:cubicBezTo>
                  <a:cubicBezTo>
                    <a:pt x="16026" y="17993"/>
                    <a:pt x="18813" y="17485"/>
                    <a:pt x="21600" y="169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8" name="Line"/>
            <p:cNvSpPr/>
            <p:nvPr/>
          </p:nvSpPr>
          <p:spPr>
            <a:xfrm>
              <a:off x="9622672" y="2709901"/>
              <a:ext cx="44631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2" h="21600" fill="norm" stroke="1" extrusionOk="0">
                  <a:moveTo>
                    <a:pt x="5891" y="0"/>
                  </a:moveTo>
                  <a:cubicBezTo>
                    <a:pt x="13745" y="4042"/>
                    <a:pt x="21600" y="8084"/>
                    <a:pt x="20618" y="11684"/>
                  </a:cubicBezTo>
                  <a:cubicBezTo>
                    <a:pt x="19636" y="15284"/>
                    <a:pt x="9818" y="1844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9" name="Line"/>
            <p:cNvSpPr/>
            <p:nvPr/>
          </p:nvSpPr>
          <p:spPr>
            <a:xfrm>
              <a:off x="9794122" y="2963901"/>
              <a:ext cx="190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0" name="Line"/>
            <p:cNvSpPr/>
            <p:nvPr/>
          </p:nvSpPr>
          <p:spPr>
            <a:xfrm>
              <a:off x="9937369" y="2594519"/>
              <a:ext cx="358404" cy="5090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4" h="21467" fill="norm" stroke="1" extrusionOk="0">
                  <a:moveTo>
                    <a:pt x="7029" y="15041"/>
                  </a:moveTo>
                  <a:cubicBezTo>
                    <a:pt x="6521" y="14684"/>
                    <a:pt x="6013" y="14327"/>
                    <a:pt x="4869" y="14505"/>
                  </a:cubicBezTo>
                  <a:cubicBezTo>
                    <a:pt x="3726" y="14684"/>
                    <a:pt x="1947" y="15398"/>
                    <a:pt x="994" y="16246"/>
                  </a:cubicBezTo>
                  <a:cubicBezTo>
                    <a:pt x="41" y="17093"/>
                    <a:pt x="-86" y="18075"/>
                    <a:pt x="41" y="18923"/>
                  </a:cubicBezTo>
                  <a:cubicBezTo>
                    <a:pt x="168" y="19771"/>
                    <a:pt x="549" y="20485"/>
                    <a:pt x="1121" y="20842"/>
                  </a:cubicBezTo>
                  <a:cubicBezTo>
                    <a:pt x="1693" y="21199"/>
                    <a:pt x="2455" y="21199"/>
                    <a:pt x="3726" y="20441"/>
                  </a:cubicBezTo>
                  <a:cubicBezTo>
                    <a:pt x="4996" y="19682"/>
                    <a:pt x="6775" y="18165"/>
                    <a:pt x="8427" y="15888"/>
                  </a:cubicBezTo>
                  <a:cubicBezTo>
                    <a:pt x="10079" y="13612"/>
                    <a:pt x="11603" y="10578"/>
                    <a:pt x="12493" y="8079"/>
                  </a:cubicBezTo>
                  <a:cubicBezTo>
                    <a:pt x="13382" y="5579"/>
                    <a:pt x="13636" y="3616"/>
                    <a:pt x="13763" y="2366"/>
                  </a:cubicBezTo>
                  <a:cubicBezTo>
                    <a:pt x="13890" y="1117"/>
                    <a:pt x="13890" y="581"/>
                    <a:pt x="13573" y="269"/>
                  </a:cubicBezTo>
                  <a:cubicBezTo>
                    <a:pt x="13255" y="-44"/>
                    <a:pt x="12620" y="-133"/>
                    <a:pt x="11921" y="269"/>
                  </a:cubicBezTo>
                  <a:cubicBezTo>
                    <a:pt x="11222" y="670"/>
                    <a:pt x="10460" y="1563"/>
                    <a:pt x="9634" y="3794"/>
                  </a:cubicBezTo>
                  <a:cubicBezTo>
                    <a:pt x="8808" y="6026"/>
                    <a:pt x="7919" y="9596"/>
                    <a:pt x="7410" y="12184"/>
                  </a:cubicBezTo>
                  <a:cubicBezTo>
                    <a:pt x="6902" y="14773"/>
                    <a:pt x="6775" y="16379"/>
                    <a:pt x="6712" y="17406"/>
                  </a:cubicBezTo>
                  <a:cubicBezTo>
                    <a:pt x="6648" y="18432"/>
                    <a:pt x="6648" y="18879"/>
                    <a:pt x="6712" y="18879"/>
                  </a:cubicBezTo>
                  <a:cubicBezTo>
                    <a:pt x="6775" y="18879"/>
                    <a:pt x="6902" y="18432"/>
                    <a:pt x="7601" y="17272"/>
                  </a:cubicBezTo>
                  <a:cubicBezTo>
                    <a:pt x="8300" y="16112"/>
                    <a:pt x="9570" y="14237"/>
                    <a:pt x="10523" y="13211"/>
                  </a:cubicBezTo>
                  <a:cubicBezTo>
                    <a:pt x="11476" y="12184"/>
                    <a:pt x="12112" y="12006"/>
                    <a:pt x="12683" y="12140"/>
                  </a:cubicBezTo>
                  <a:cubicBezTo>
                    <a:pt x="13255" y="12274"/>
                    <a:pt x="13763" y="12720"/>
                    <a:pt x="14018" y="13791"/>
                  </a:cubicBezTo>
                  <a:cubicBezTo>
                    <a:pt x="14272" y="14862"/>
                    <a:pt x="14272" y="16558"/>
                    <a:pt x="13763" y="17763"/>
                  </a:cubicBezTo>
                  <a:cubicBezTo>
                    <a:pt x="13255" y="18968"/>
                    <a:pt x="12239" y="19682"/>
                    <a:pt x="11413" y="20128"/>
                  </a:cubicBezTo>
                  <a:cubicBezTo>
                    <a:pt x="10587" y="20574"/>
                    <a:pt x="9952" y="20753"/>
                    <a:pt x="9698" y="20530"/>
                  </a:cubicBezTo>
                  <a:cubicBezTo>
                    <a:pt x="9443" y="20307"/>
                    <a:pt x="9570" y="19682"/>
                    <a:pt x="10841" y="18611"/>
                  </a:cubicBezTo>
                  <a:cubicBezTo>
                    <a:pt x="12112" y="17540"/>
                    <a:pt x="14526" y="16022"/>
                    <a:pt x="16305" y="14951"/>
                  </a:cubicBezTo>
                  <a:cubicBezTo>
                    <a:pt x="18083" y="13880"/>
                    <a:pt x="19227" y="13255"/>
                    <a:pt x="20053" y="12720"/>
                  </a:cubicBezTo>
                  <a:cubicBezTo>
                    <a:pt x="20879" y="12184"/>
                    <a:pt x="21387" y="11738"/>
                    <a:pt x="21260" y="11560"/>
                  </a:cubicBezTo>
                  <a:cubicBezTo>
                    <a:pt x="21133" y="11381"/>
                    <a:pt x="20370" y="11470"/>
                    <a:pt x="19100" y="12318"/>
                  </a:cubicBezTo>
                  <a:cubicBezTo>
                    <a:pt x="17829" y="13166"/>
                    <a:pt x="16050" y="14773"/>
                    <a:pt x="15225" y="16156"/>
                  </a:cubicBezTo>
                  <a:cubicBezTo>
                    <a:pt x="14399" y="17540"/>
                    <a:pt x="14526" y="18700"/>
                    <a:pt x="15733" y="19548"/>
                  </a:cubicBezTo>
                  <a:cubicBezTo>
                    <a:pt x="16940" y="20396"/>
                    <a:pt x="19227" y="20931"/>
                    <a:pt x="21514" y="214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1" name="Line"/>
            <p:cNvSpPr/>
            <p:nvPr/>
          </p:nvSpPr>
          <p:spPr>
            <a:xfrm>
              <a:off x="6595839" y="2411451"/>
              <a:ext cx="524934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0816" y="0"/>
                  </a:moveTo>
                  <a:cubicBezTo>
                    <a:pt x="19510" y="1889"/>
                    <a:pt x="18203" y="3777"/>
                    <a:pt x="16200" y="5843"/>
                  </a:cubicBezTo>
                  <a:cubicBezTo>
                    <a:pt x="14197" y="7908"/>
                    <a:pt x="11497" y="10151"/>
                    <a:pt x="8797" y="12275"/>
                  </a:cubicBezTo>
                  <a:cubicBezTo>
                    <a:pt x="6097" y="14400"/>
                    <a:pt x="3397" y="16407"/>
                    <a:pt x="1873" y="17764"/>
                  </a:cubicBezTo>
                  <a:cubicBezTo>
                    <a:pt x="348" y="19121"/>
                    <a:pt x="0" y="19830"/>
                    <a:pt x="0" y="20361"/>
                  </a:cubicBezTo>
                  <a:cubicBezTo>
                    <a:pt x="0" y="20892"/>
                    <a:pt x="348" y="21246"/>
                    <a:pt x="1829" y="21364"/>
                  </a:cubicBezTo>
                  <a:cubicBezTo>
                    <a:pt x="3310" y="21482"/>
                    <a:pt x="5923" y="21364"/>
                    <a:pt x="8448" y="21187"/>
                  </a:cubicBezTo>
                  <a:cubicBezTo>
                    <a:pt x="10974" y="21010"/>
                    <a:pt x="13413" y="20774"/>
                    <a:pt x="15590" y="20833"/>
                  </a:cubicBezTo>
                  <a:cubicBezTo>
                    <a:pt x="17768" y="20892"/>
                    <a:pt x="19684" y="2124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2" name="Line"/>
            <p:cNvSpPr/>
            <p:nvPr/>
          </p:nvSpPr>
          <p:spPr>
            <a:xfrm>
              <a:off x="6593722" y="2938501"/>
              <a:ext cx="7493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075" y="18000"/>
                    <a:pt x="4149" y="14400"/>
                    <a:pt x="6254" y="11160"/>
                  </a:cubicBezTo>
                  <a:cubicBezTo>
                    <a:pt x="8359" y="7920"/>
                    <a:pt x="10495" y="5040"/>
                    <a:pt x="13058" y="3240"/>
                  </a:cubicBezTo>
                  <a:cubicBezTo>
                    <a:pt x="15620" y="1440"/>
                    <a:pt x="18610" y="7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3" name="Line"/>
            <p:cNvSpPr/>
            <p:nvPr/>
          </p:nvSpPr>
          <p:spPr>
            <a:xfrm>
              <a:off x="3101222" y="4692990"/>
              <a:ext cx="177801" cy="7537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6" fill="norm" stroke="1" extrusionOk="0">
                  <a:moveTo>
                    <a:pt x="21600" y="3576"/>
                  </a:moveTo>
                  <a:cubicBezTo>
                    <a:pt x="21343" y="2608"/>
                    <a:pt x="21086" y="1640"/>
                    <a:pt x="19800" y="975"/>
                  </a:cubicBezTo>
                  <a:cubicBezTo>
                    <a:pt x="18514" y="309"/>
                    <a:pt x="16200" y="-54"/>
                    <a:pt x="13757" y="7"/>
                  </a:cubicBezTo>
                  <a:cubicBezTo>
                    <a:pt x="11314" y="67"/>
                    <a:pt x="8743" y="551"/>
                    <a:pt x="6429" y="1761"/>
                  </a:cubicBezTo>
                  <a:cubicBezTo>
                    <a:pt x="4114" y="2971"/>
                    <a:pt x="2057" y="4907"/>
                    <a:pt x="1671" y="6601"/>
                  </a:cubicBezTo>
                  <a:cubicBezTo>
                    <a:pt x="1286" y="8296"/>
                    <a:pt x="2571" y="9748"/>
                    <a:pt x="5014" y="11472"/>
                  </a:cubicBezTo>
                  <a:cubicBezTo>
                    <a:pt x="7457" y="13196"/>
                    <a:pt x="11057" y="15193"/>
                    <a:pt x="13243" y="16645"/>
                  </a:cubicBezTo>
                  <a:cubicBezTo>
                    <a:pt x="15429" y="18097"/>
                    <a:pt x="16200" y="19005"/>
                    <a:pt x="15943" y="19580"/>
                  </a:cubicBezTo>
                  <a:cubicBezTo>
                    <a:pt x="15686" y="20154"/>
                    <a:pt x="14400" y="20396"/>
                    <a:pt x="11957" y="20548"/>
                  </a:cubicBezTo>
                  <a:cubicBezTo>
                    <a:pt x="9514" y="20699"/>
                    <a:pt x="5914" y="20759"/>
                    <a:pt x="3729" y="20911"/>
                  </a:cubicBezTo>
                  <a:cubicBezTo>
                    <a:pt x="1543" y="21062"/>
                    <a:pt x="771" y="21304"/>
                    <a:pt x="0" y="215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4" name="Line"/>
            <p:cNvSpPr/>
            <p:nvPr/>
          </p:nvSpPr>
          <p:spPr>
            <a:xfrm>
              <a:off x="2917072" y="5726151"/>
              <a:ext cx="1587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5" name="Line"/>
            <p:cNvSpPr/>
            <p:nvPr/>
          </p:nvSpPr>
          <p:spPr>
            <a:xfrm>
              <a:off x="3118749" y="5605501"/>
              <a:ext cx="232241" cy="1402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1" h="20738" fill="norm" stroke="1" extrusionOk="0">
                  <a:moveTo>
                    <a:pt x="11816" y="0"/>
                  </a:moveTo>
                  <a:cubicBezTo>
                    <a:pt x="11232" y="4383"/>
                    <a:pt x="10648" y="8765"/>
                    <a:pt x="9189" y="12365"/>
                  </a:cubicBezTo>
                  <a:cubicBezTo>
                    <a:pt x="7729" y="15965"/>
                    <a:pt x="5394" y="18783"/>
                    <a:pt x="3740" y="19878"/>
                  </a:cubicBezTo>
                  <a:cubicBezTo>
                    <a:pt x="2086" y="20974"/>
                    <a:pt x="1113" y="20348"/>
                    <a:pt x="529" y="18470"/>
                  </a:cubicBezTo>
                  <a:cubicBezTo>
                    <a:pt x="-54" y="16591"/>
                    <a:pt x="-249" y="13461"/>
                    <a:pt x="432" y="10487"/>
                  </a:cubicBezTo>
                  <a:cubicBezTo>
                    <a:pt x="1113" y="7513"/>
                    <a:pt x="2670" y="4696"/>
                    <a:pt x="4616" y="4383"/>
                  </a:cubicBezTo>
                  <a:cubicBezTo>
                    <a:pt x="6562" y="4070"/>
                    <a:pt x="8897" y="6261"/>
                    <a:pt x="10648" y="8922"/>
                  </a:cubicBezTo>
                  <a:cubicBezTo>
                    <a:pt x="12400" y="11583"/>
                    <a:pt x="13567" y="14713"/>
                    <a:pt x="14443" y="16904"/>
                  </a:cubicBezTo>
                  <a:cubicBezTo>
                    <a:pt x="15319" y="19096"/>
                    <a:pt x="15902" y="20348"/>
                    <a:pt x="16681" y="20661"/>
                  </a:cubicBezTo>
                  <a:cubicBezTo>
                    <a:pt x="17459" y="20974"/>
                    <a:pt x="18432" y="20348"/>
                    <a:pt x="19405" y="18470"/>
                  </a:cubicBezTo>
                  <a:cubicBezTo>
                    <a:pt x="20378" y="16591"/>
                    <a:pt x="21351" y="13461"/>
                    <a:pt x="21351" y="9861"/>
                  </a:cubicBezTo>
                  <a:cubicBezTo>
                    <a:pt x="21351" y="6261"/>
                    <a:pt x="20378" y="2191"/>
                    <a:pt x="18821" y="783"/>
                  </a:cubicBezTo>
                  <a:cubicBezTo>
                    <a:pt x="17265" y="-626"/>
                    <a:pt x="15124" y="626"/>
                    <a:pt x="13762" y="1878"/>
                  </a:cubicBezTo>
                  <a:cubicBezTo>
                    <a:pt x="12400" y="3131"/>
                    <a:pt x="11816" y="4383"/>
                    <a:pt x="11232" y="56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6" name="Line"/>
            <p:cNvSpPr/>
            <p:nvPr/>
          </p:nvSpPr>
          <p:spPr>
            <a:xfrm>
              <a:off x="3033568" y="4387251"/>
              <a:ext cx="120161" cy="2371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37" h="20866" fill="norm" stroke="1" extrusionOk="0">
                  <a:moveTo>
                    <a:pt x="14746" y="1592"/>
                  </a:moveTo>
                  <a:cubicBezTo>
                    <a:pt x="13666" y="847"/>
                    <a:pt x="12586" y="102"/>
                    <a:pt x="11326" y="9"/>
                  </a:cubicBezTo>
                  <a:cubicBezTo>
                    <a:pt x="10066" y="-84"/>
                    <a:pt x="8626" y="475"/>
                    <a:pt x="6646" y="2895"/>
                  </a:cubicBezTo>
                  <a:cubicBezTo>
                    <a:pt x="4666" y="5316"/>
                    <a:pt x="2146" y="9599"/>
                    <a:pt x="886" y="12764"/>
                  </a:cubicBezTo>
                  <a:cubicBezTo>
                    <a:pt x="-374" y="15930"/>
                    <a:pt x="-374" y="17978"/>
                    <a:pt x="1426" y="19375"/>
                  </a:cubicBezTo>
                  <a:cubicBezTo>
                    <a:pt x="3226" y="20771"/>
                    <a:pt x="6826" y="21516"/>
                    <a:pt x="10606" y="20119"/>
                  </a:cubicBezTo>
                  <a:cubicBezTo>
                    <a:pt x="14386" y="18723"/>
                    <a:pt x="18346" y="15185"/>
                    <a:pt x="19786" y="11926"/>
                  </a:cubicBezTo>
                  <a:cubicBezTo>
                    <a:pt x="21226" y="8668"/>
                    <a:pt x="20146" y="5688"/>
                    <a:pt x="17806" y="4199"/>
                  </a:cubicBezTo>
                  <a:cubicBezTo>
                    <a:pt x="15466" y="2709"/>
                    <a:pt x="11866" y="2709"/>
                    <a:pt x="9346" y="3082"/>
                  </a:cubicBezTo>
                  <a:cubicBezTo>
                    <a:pt x="6826" y="3454"/>
                    <a:pt x="5386" y="4199"/>
                    <a:pt x="3946" y="49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7" name="Line"/>
            <p:cNvSpPr/>
            <p:nvPr/>
          </p:nvSpPr>
          <p:spPr>
            <a:xfrm>
              <a:off x="3418722" y="4963670"/>
              <a:ext cx="221237" cy="2343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9" h="21352" fill="norm" stroke="1" extrusionOk="0">
                  <a:moveTo>
                    <a:pt x="0" y="1780"/>
                  </a:moveTo>
                  <a:cubicBezTo>
                    <a:pt x="611" y="1008"/>
                    <a:pt x="1223" y="237"/>
                    <a:pt x="2853" y="44"/>
                  </a:cubicBezTo>
                  <a:cubicBezTo>
                    <a:pt x="4483" y="-149"/>
                    <a:pt x="7132" y="237"/>
                    <a:pt x="9170" y="2358"/>
                  </a:cubicBezTo>
                  <a:cubicBezTo>
                    <a:pt x="11208" y="4480"/>
                    <a:pt x="12634" y="8337"/>
                    <a:pt x="12430" y="11519"/>
                  </a:cubicBezTo>
                  <a:cubicBezTo>
                    <a:pt x="12226" y="14701"/>
                    <a:pt x="10392" y="17208"/>
                    <a:pt x="8966" y="18751"/>
                  </a:cubicBezTo>
                  <a:cubicBezTo>
                    <a:pt x="7540" y="20294"/>
                    <a:pt x="6521" y="20872"/>
                    <a:pt x="5502" y="21162"/>
                  </a:cubicBezTo>
                  <a:cubicBezTo>
                    <a:pt x="4483" y="21451"/>
                    <a:pt x="3464" y="21451"/>
                    <a:pt x="2955" y="20872"/>
                  </a:cubicBezTo>
                  <a:cubicBezTo>
                    <a:pt x="2445" y="20294"/>
                    <a:pt x="2445" y="19137"/>
                    <a:pt x="3974" y="17015"/>
                  </a:cubicBezTo>
                  <a:cubicBezTo>
                    <a:pt x="5502" y="14894"/>
                    <a:pt x="8558" y="11808"/>
                    <a:pt x="11106" y="9494"/>
                  </a:cubicBezTo>
                  <a:cubicBezTo>
                    <a:pt x="13653" y="7180"/>
                    <a:pt x="15691" y="5637"/>
                    <a:pt x="17423" y="4287"/>
                  </a:cubicBezTo>
                  <a:cubicBezTo>
                    <a:pt x="19155" y="2937"/>
                    <a:pt x="20581" y="1780"/>
                    <a:pt x="21091" y="1683"/>
                  </a:cubicBezTo>
                  <a:cubicBezTo>
                    <a:pt x="21600" y="1587"/>
                    <a:pt x="21192" y="2551"/>
                    <a:pt x="19664" y="4865"/>
                  </a:cubicBezTo>
                  <a:cubicBezTo>
                    <a:pt x="18136" y="7180"/>
                    <a:pt x="15487" y="10844"/>
                    <a:pt x="14162" y="13255"/>
                  </a:cubicBezTo>
                  <a:cubicBezTo>
                    <a:pt x="12838" y="15665"/>
                    <a:pt x="12838" y="16822"/>
                    <a:pt x="14162" y="17787"/>
                  </a:cubicBezTo>
                  <a:cubicBezTo>
                    <a:pt x="15487" y="18751"/>
                    <a:pt x="18136" y="19522"/>
                    <a:pt x="20785" y="202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8" name="Line"/>
            <p:cNvSpPr/>
            <p:nvPr/>
          </p:nvSpPr>
          <p:spPr>
            <a:xfrm>
              <a:off x="3806072" y="5135601"/>
              <a:ext cx="6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9" name="Line"/>
            <p:cNvSpPr/>
            <p:nvPr/>
          </p:nvSpPr>
          <p:spPr>
            <a:xfrm>
              <a:off x="4142622" y="4807141"/>
              <a:ext cx="187607" cy="4537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1" h="21437" fill="norm" stroke="1" extrusionOk="0">
                  <a:moveTo>
                    <a:pt x="21115" y="3818"/>
                  </a:moveTo>
                  <a:cubicBezTo>
                    <a:pt x="21357" y="2918"/>
                    <a:pt x="21600" y="2018"/>
                    <a:pt x="21479" y="1318"/>
                  </a:cubicBezTo>
                  <a:cubicBezTo>
                    <a:pt x="21357" y="618"/>
                    <a:pt x="20872" y="118"/>
                    <a:pt x="19416" y="18"/>
                  </a:cubicBezTo>
                  <a:cubicBezTo>
                    <a:pt x="17960" y="-82"/>
                    <a:pt x="15533" y="218"/>
                    <a:pt x="13106" y="1468"/>
                  </a:cubicBezTo>
                  <a:cubicBezTo>
                    <a:pt x="10679" y="2718"/>
                    <a:pt x="8252" y="4918"/>
                    <a:pt x="6917" y="7968"/>
                  </a:cubicBezTo>
                  <a:cubicBezTo>
                    <a:pt x="5582" y="11018"/>
                    <a:pt x="5339" y="14918"/>
                    <a:pt x="5218" y="17118"/>
                  </a:cubicBezTo>
                  <a:cubicBezTo>
                    <a:pt x="5097" y="19318"/>
                    <a:pt x="5097" y="19818"/>
                    <a:pt x="4975" y="20318"/>
                  </a:cubicBezTo>
                  <a:cubicBezTo>
                    <a:pt x="4854" y="20818"/>
                    <a:pt x="4611" y="21318"/>
                    <a:pt x="3762" y="21418"/>
                  </a:cubicBezTo>
                  <a:cubicBezTo>
                    <a:pt x="2912" y="21518"/>
                    <a:pt x="1456" y="21218"/>
                    <a:pt x="0" y="209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0" name="Line"/>
            <p:cNvSpPr/>
            <p:nvPr/>
          </p:nvSpPr>
          <p:spPr>
            <a:xfrm>
              <a:off x="4102717" y="5084801"/>
              <a:ext cx="205006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7" h="21600" fill="norm" stroke="1" extrusionOk="0">
                  <a:moveTo>
                    <a:pt x="188" y="21600"/>
                  </a:moveTo>
                  <a:cubicBezTo>
                    <a:pt x="-33" y="18900"/>
                    <a:pt x="-253" y="16200"/>
                    <a:pt x="739" y="12825"/>
                  </a:cubicBezTo>
                  <a:cubicBezTo>
                    <a:pt x="1731" y="9450"/>
                    <a:pt x="3935" y="5400"/>
                    <a:pt x="7571" y="3150"/>
                  </a:cubicBezTo>
                  <a:cubicBezTo>
                    <a:pt x="11208" y="900"/>
                    <a:pt x="16278" y="450"/>
                    <a:pt x="2134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1" name="Line"/>
            <p:cNvSpPr/>
            <p:nvPr/>
          </p:nvSpPr>
          <p:spPr>
            <a:xfrm>
              <a:off x="4381603" y="4852937"/>
              <a:ext cx="192820" cy="3494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8" h="21481" fill="norm" stroke="1" extrusionOk="0">
                  <a:moveTo>
                    <a:pt x="21388" y="3323"/>
                  </a:moveTo>
                  <a:cubicBezTo>
                    <a:pt x="21153" y="2542"/>
                    <a:pt x="20918" y="1762"/>
                    <a:pt x="20214" y="1111"/>
                  </a:cubicBezTo>
                  <a:cubicBezTo>
                    <a:pt x="19510" y="460"/>
                    <a:pt x="18336" y="-60"/>
                    <a:pt x="15636" y="5"/>
                  </a:cubicBezTo>
                  <a:cubicBezTo>
                    <a:pt x="12936" y="70"/>
                    <a:pt x="8710" y="721"/>
                    <a:pt x="5540" y="2738"/>
                  </a:cubicBezTo>
                  <a:cubicBezTo>
                    <a:pt x="2371" y="4754"/>
                    <a:pt x="258" y="8138"/>
                    <a:pt x="23" y="11326"/>
                  </a:cubicBezTo>
                  <a:cubicBezTo>
                    <a:pt x="-212" y="14513"/>
                    <a:pt x="1431" y="17506"/>
                    <a:pt x="3310" y="19263"/>
                  </a:cubicBezTo>
                  <a:cubicBezTo>
                    <a:pt x="5188" y="21020"/>
                    <a:pt x="7301" y="21540"/>
                    <a:pt x="9414" y="21475"/>
                  </a:cubicBezTo>
                  <a:cubicBezTo>
                    <a:pt x="11527" y="21410"/>
                    <a:pt x="13640" y="20759"/>
                    <a:pt x="15753" y="201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2" name="Line"/>
            <p:cNvSpPr/>
            <p:nvPr/>
          </p:nvSpPr>
          <p:spPr>
            <a:xfrm>
              <a:off x="4549022" y="4984671"/>
              <a:ext cx="273051" cy="1901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66" fill="norm" stroke="1" extrusionOk="0">
                  <a:moveTo>
                    <a:pt x="0" y="7503"/>
                  </a:moveTo>
                  <a:cubicBezTo>
                    <a:pt x="335" y="4484"/>
                    <a:pt x="670" y="1464"/>
                    <a:pt x="1256" y="419"/>
                  </a:cubicBezTo>
                  <a:cubicBezTo>
                    <a:pt x="1842" y="-626"/>
                    <a:pt x="2679" y="303"/>
                    <a:pt x="3600" y="2974"/>
                  </a:cubicBezTo>
                  <a:cubicBezTo>
                    <a:pt x="4521" y="5645"/>
                    <a:pt x="5526" y="10058"/>
                    <a:pt x="6028" y="12961"/>
                  </a:cubicBezTo>
                  <a:cubicBezTo>
                    <a:pt x="6530" y="15864"/>
                    <a:pt x="6530" y="17258"/>
                    <a:pt x="6279" y="18535"/>
                  </a:cubicBezTo>
                  <a:cubicBezTo>
                    <a:pt x="6028" y="19813"/>
                    <a:pt x="5526" y="20974"/>
                    <a:pt x="5274" y="20858"/>
                  </a:cubicBezTo>
                  <a:cubicBezTo>
                    <a:pt x="5023" y="20742"/>
                    <a:pt x="5023" y="19348"/>
                    <a:pt x="5860" y="16677"/>
                  </a:cubicBezTo>
                  <a:cubicBezTo>
                    <a:pt x="6698" y="14006"/>
                    <a:pt x="8372" y="10058"/>
                    <a:pt x="9628" y="7387"/>
                  </a:cubicBezTo>
                  <a:cubicBezTo>
                    <a:pt x="10884" y="4716"/>
                    <a:pt x="11721" y="3322"/>
                    <a:pt x="11888" y="3322"/>
                  </a:cubicBezTo>
                  <a:cubicBezTo>
                    <a:pt x="12056" y="3322"/>
                    <a:pt x="11553" y="4716"/>
                    <a:pt x="11302" y="6922"/>
                  </a:cubicBezTo>
                  <a:cubicBezTo>
                    <a:pt x="11051" y="9129"/>
                    <a:pt x="11051" y="12148"/>
                    <a:pt x="12809" y="14122"/>
                  </a:cubicBezTo>
                  <a:cubicBezTo>
                    <a:pt x="14567" y="16097"/>
                    <a:pt x="18084" y="17026"/>
                    <a:pt x="21600" y="179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3" name="Line"/>
            <p:cNvSpPr/>
            <p:nvPr/>
          </p:nvSpPr>
          <p:spPr>
            <a:xfrm>
              <a:off x="4923672" y="4856201"/>
              <a:ext cx="67383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24" h="21600" fill="norm" stroke="1" extrusionOk="0">
                  <a:moveTo>
                    <a:pt x="0" y="0"/>
                  </a:moveTo>
                  <a:cubicBezTo>
                    <a:pt x="7624" y="1938"/>
                    <a:pt x="15247" y="3877"/>
                    <a:pt x="18424" y="6646"/>
                  </a:cubicBezTo>
                  <a:cubicBezTo>
                    <a:pt x="21600" y="9415"/>
                    <a:pt x="20329" y="13015"/>
                    <a:pt x="16518" y="15646"/>
                  </a:cubicBezTo>
                  <a:cubicBezTo>
                    <a:pt x="12706" y="18277"/>
                    <a:pt x="6353" y="1993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4" name="Line"/>
            <p:cNvSpPr/>
            <p:nvPr/>
          </p:nvSpPr>
          <p:spPr>
            <a:xfrm>
              <a:off x="5133222" y="5154651"/>
              <a:ext cx="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5" name="Line"/>
            <p:cNvSpPr/>
            <p:nvPr/>
          </p:nvSpPr>
          <p:spPr>
            <a:xfrm>
              <a:off x="5235433" y="4671057"/>
              <a:ext cx="502394" cy="5590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1" h="21367" fill="norm" stroke="1" extrusionOk="0">
                  <a:moveTo>
                    <a:pt x="7837" y="17027"/>
                  </a:moveTo>
                  <a:cubicBezTo>
                    <a:pt x="7204" y="15894"/>
                    <a:pt x="6571" y="14761"/>
                    <a:pt x="6029" y="14195"/>
                  </a:cubicBezTo>
                  <a:cubicBezTo>
                    <a:pt x="5487" y="13629"/>
                    <a:pt x="5035" y="13629"/>
                    <a:pt x="4086" y="14519"/>
                  </a:cubicBezTo>
                  <a:cubicBezTo>
                    <a:pt x="3137" y="15409"/>
                    <a:pt x="1691" y="17188"/>
                    <a:pt x="923" y="18280"/>
                  </a:cubicBezTo>
                  <a:cubicBezTo>
                    <a:pt x="155" y="19373"/>
                    <a:pt x="64" y="19777"/>
                    <a:pt x="19" y="20222"/>
                  </a:cubicBezTo>
                  <a:cubicBezTo>
                    <a:pt x="-26" y="20667"/>
                    <a:pt x="-26" y="21152"/>
                    <a:pt x="426" y="21314"/>
                  </a:cubicBezTo>
                  <a:cubicBezTo>
                    <a:pt x="878" y="21476"/>
                    <a:pt x="1782" y="21314"/>
                    <a:pt x="3137" y="20060"/>
                  </a:cubicBezTo>
                  <a:cubicBezTo>
                    <a:pt x="4493" y="18806"/>
                    <a:pt x="6300" y="16460"/>
                    <a:pt x="7656" y="13872"/>
                  </a:cubicBezTo>
                  <a:cubicBezTo>
                    <a:pt x="9012" y="11283"/>
                    <a:pt x="9915" y="8451"/>
                    <a:pt x="10593" y="6348"/>
                  </a:cubicBezTo>
                  <a:cubicBezTo>
                    <a:pt x="11271" y="4245"/>
                    <a:pt x="11723" y="2869"/>
                    <a:pt x="11949" y="1858"/>
                  </a:cubicBezTo>
                  <a:cubicBezTo>
                    <a:pt x="12175" y="847"/>
                    <a:pt x="12175" y="200"/>
                    <a:pt x="11994" y="38"/>
                  </a:cubicBezTo>
                  <a:cubicBezTo>
                    <a:pt x="11813" y="-124"/>
                    <a:pt x="11452" y="200"/>
                    <a:pt x="10910" y="1615"/>
                  </a:cubicBezTo>
                  <a:cubicBezTo>
                    <a:pt x="10367" y="3031"/>
                    <a:pt x="9644" y="5539"/>
                    <a:pt x="9238" y="8249"/>
                  </a:cubicBezTo>
                  <a:cubicBezTo>
                    <a:pt x="8831" y="10959"/>
                    <a:pt x="8741" y="13872"/>
                    <a:pt x="8741" y="15570"/>
                  </a:cubicBezTo>
                  <a:cubicBezTo>
                    <a:pt x="8741" y="17269"/>
                    <a:pt x="8831" y="17755"/>
                    <a:pt x="9012" y="17674"/>
                  </a:cubicBezTo>
                  <a:cubicBezTo>
                    <a:pt x="9192" y="17593"/>
                    <a:pt x="9464" y="16946"/>
                    <a:pt x="10187" y="15975"/>
                  </a:cubicBezTo>
                  <a:cubicBezTo>
                    <a:pt x="10910" y="15004"/>
                    <a:pt x="12084" y="13710"/>
                    <a:pt x="12943" y="13022"/>
                  </a:cubicBezTo>
                  <a:cubicBezTo>
                    <a:pt x="13802" y="12334"/>
                    <a:pt x="14344" y="12254"/>
                    <a:pt x="14705" y="12496"/>
                  </a:cubicBezTo>
                  <a:cubicBezTo>
                    <a:pt x="15067" y="12739"/>
                    <a:pt x="15248" y="13305"/>
                    <a:pt x="15112" y="14316"/>
                  </a:cubicBezTo>
                  <a:cubicBezTo>
                    <a:pt x="14977" y="15328"/>
                    <a:pt x="14525" y="16784"/>
                    <a:pt x="14118" y="17755"/>
                  </a:cubicBezTo>
                  <a:cubicBezTo>
                    <a:pt x="13711" y="18725"/>
                    <a:pt x="13350" y="19211"/>
                    <a:pt x="12943" y="19575"/>
                  </a:cubicBezTo>
                  <a:cubicBezTo>
                    <a:pt x="12536" y="19939"/>
                    <a:pt x="12084" y="20182"/>
                    <a:pt x="11904" y="20101"/>
                  </a:cubicBezTo>
                  <a:cubicBezTo>
                    <a:pt x="11723" y="20020"/>
                    <a:pt x="11813" y="19615"/>
                    <a:pt x="12672" y="18523"/>
                  </a:cubicBezTo>
                  <a:cubicBezTo>
                    <a:pt x="13530" y="17431"/>
                    <a:pt x="15157" y="15651"/>
                    <a:pt x="16423" y="14316"/>
                  </a:cubicBezTo>
                  <a:cubicBezTo>
                    <a:pt x="17688" y="12982"/>
                    <a:pt x="18592" y="12092"/>
                    <a:pt x="19405" y="11445"/>
                  </a:cubicBezTo>
                  <a:cubicBezTo>
                    <a:pt x="20218" y="10797"/>
                    <a:pt x="20941" y="10393"/>
                    <a:pt x="21258" y="10393"/>
                  </a:cubicBezTo>
                  <a:cubicBezTo>
                    <a:pt x="21574" y="10393"/>
                    <a:pt x="21484" y="10797"/>
                    <a:pt x="21122" y="12213"/>
                  </a:cubicBezTo>
                  <a:cubicBezTo>
                    <a:pt x="20761" y="13629"/>
                    <a:pt x="20128" y="16056"/>
                    <a:pt x="19992" y="17714"/>
                  </a:cubicBezTo>
                  <a:cubicBezTo>
                    <a:pt x="19857" y="19373"/>
                    <a:pt x="20218" y="20263"/>
                    <a:pt x="20580" y="211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6" name="Line"/>
            <p:cNvSpPr/>
            <p:nvPr/>
          </p:nvSpPr>
          <p:spPr>
            <a:xfrm>
              <a:off x="5253872" y="5406207"/>
              <a:ext cx="431801" cy="27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6" fill="norm" stroke="1" extrusionOk="0">
                  <a:moveTo>
                    <a:pt x="0" y="20296"/>
                  </a:moveTo>
                  <a:cubicBezTo>
                    <a:pt x="2224" y="12582"/>
                    <a:pt x="4447" y="4867"/>
                    <a:pt x="7782" y="1782"/>
                  </a:cubicBezTo>
                  <a:cubicBezTo>
                    <a:pt x="11118" y="-1304"/>
                    <a:pt x="15565" y="239"/>
                    <a:pt x="18053" y="1782"/>
                  </a:cubicBezTo>
                  <a:cubicBezTo>
                    <a:pt x="20541" y="3325"/>
                    <a:pt x="21071" y="4867"/>
                    <a:pt x="21600" y="641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7" name="Line"/>
            <p:cNvSpPr/>
            <p:nvPr/>
          </p:nvSpPr>
          <p:spPr>
            <a:xfrm>
              <a:off x="5254407" y="5535651"/>
              <a:ext cx="285216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1" h="21600" fill="norm" stroke="1" extrusionOk="0">
                  <a:moveTo>
                    <a:pt x="2819" y="21600"/>
                  </a:moveTo>
                  <a:cubicBezTo>
                    <a:pt x="1548" y="19800"/>
                    <a:pt x="277" y="18000"/>
                    <a:pt x="39" y="14400"/>
                  </a:cubicBezTo>
                  <a:cubicBezTo>
                    <a:pt x="-199" y="10800"/>
                    <a:pt x="595" y="5400"/>
                    <a:pt x="3851" y="2700"/>
                  </a:cubicBezTo>
                  <a:cubicBezTo>
                    <a:pt x="7107" y="0"/>
                    <a:pt x="12825" y="0"/>
                    <a:pt x="16160" y="0"/>
                  </a:cubicBezTo>
                  <a:cubicBezTo>
                    <a:pt x="19495" y="0"/>
                    <a:pt x="20448" y="0"/>
                    <a:pt x="21401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8" name="Line"/>
            <p:cNvSpPr/>
            <p:nvPr/>
          </p:nvSpPr>
          <p:spPr>
            <a:xfrm>
              <a:off x="5463422" y="5719801"/>
              <a:ext cx="369644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2" h="21600" fill="norm" stroke="1" extrusionOk="0">
                  <a:moveTo>
                    <a:pt x="0" y="0"/>
                  </a:moveTo>
                  <a:cubicBezTo>
                    <a:pt x="1820" y="982"/>
                    <a:pt x="3640" y="1964"/>
                    <a:pt x="6371" y="3682"/>
                  </a:cubicBezTo>
                  <a:cubicBezTo>
                    <a:pt x="9101" y="5400"/>
                    <a:pt x="12742" y="7855"/>
                    <a:pt x="15533" y="9573"/>
                  </a:cubicBezTo>
                  <a:cubicBezTo>
                    <a:pt x="18324" y="11291"/>
                    <a:pt x="20265" y="12273"/>
                    <a:pt x="20933" y="12764"/>
                  </a:cubicBezTo>
                  <a:cubicBezTo>
                    <a:pt x="21600" y="13255"/>
                    <a:pt x="20993" y="13255"/>
                    <a:pt x="18930" y="14073"/>
                  </a:cubicBezTo>
                  <a:cubicBezTo>
                    <a:pt x="16867" y="14891"/>
                    <a:pt x="13348" y="16527"/>
                    <a:pt x="10557" y="17918"/>
                  </a:cubicBezTo>
                  <a:cubicBezTo>
                    <a:pt x="7766" y="19309"/>
                    <a:pt x="5703" y="20455"/>
                    <a:pt x="364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9" name="Line"/>
            <p:cNvSpPr/>
            <p:nvPr/>
          </p:nvSpPr>
          <p:spPr>
            <a:xfrm>
              <a:off x="5641222" y="6030951"/>
              <a:ext cx="1778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457" y="1662"/>
                    <a:pt x="11314" y="3323"/>
                    <a:pt x="7714" y="6092"/>
                  </a:cubicBezTo>
                  <a:cubicBezTo>
                    <a:pt x="4114" y="8862"/>
                    <a:pt x="2057" y="12738"/>
                    <a:pt x="1029" y="15508"/>
                  </a:cubicBezTo>
                  <a:cubicBezTo>
                    <a:pt x="0" y="18277"/>
                    <a:pt x="0" y="1993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0" name="Line"/>
            <p:cNvSpPr/>
            <p:nvPr/>
          </p:nvSpPr>
          <p:spPr>
            <a:xfrm>
              <a:off x="5866850" y="5935701"/>
              <a:ext cx="168073" cy="2132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4" h="21130" fill="norm" stroke="1" extrusionOk="0">
                  <a:moveTo>
                    <a:pt x="21174" y="6920"/>
                  </a:moveTo>
                  <a:cubicBezTo>
                    <a:pt x="20907" y="5872"/>
                    <a:pt x="20641" y="4823"/>
                    <a:pt x="19841" y="4194"/>
                  </a:cubicBezTo>
                  <a:cubicBezTo>
                    <a:pt x="19041" y="3565"/>
                    <a:pt x="17707" y="3355"/>
                    <a:pt x="15707" y="3670"/>
                  </a:cubicBezTo>
                  <a:cubicBezTo>
                    <a:pt x="13707" y="3984"/>
                    <a:pt x="11041" y="4823"/>
                    <a:pt x="8241" y="7235"/>
                  </a:cubicBezTo>
                  <a:cubicBezTo>
                    <a:pt x="5441" y="9647"/>
                    <a:pt x="2507" y="13631"/>
                    <a:pt x="1041" y="16148"/>
                  </a:cubicBezTo>
                  <a:cubicBezTo>
                    <a:pt x="-426" y="18664"/>
                    <a:pt x="-426" y="19713"/>
                    <a:pt x="1574" y="20447"/>
                  </a:cubicBezTo>
                  <a:cubicBezTo>
                    <a:pt x="3574" y="21181"/>
                    <a:pt x="7574" y="21600"/>
                    <a:pt x="11441" y="20237"/>
                  </a:cubicBezTo>
                  <a:cubicBezTo>
                    <a:pt x="15307" y="18874"/>
                    <a:pt x="19041" y="15728"/>
                    <a:pt x="19974" y="12058"/>
                  </a:cubicBezTo>
                  <a:cubicBezTo>
                    <a:pt x="20907" y="8388"/>
                    <a:pt x="19041" y="4194"/>
                    <a:pt x="17174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1" name="Line"/>
            <p:cNvSpPr/>
            <p:nvPr/>
          </p:nvSpPr>
          <p:spPr>
            <a:xfrm>
              <a:off x="4180722" y="5411545"/>
              <a:ext cx="685801" cy="288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34" fill="norm" stroke="1" extrusionOk="0">
                  <a:moveTo>
                    <a:pt x="0" y="2520"/>
                  </a:moveTo>
                  <a:cubicBezTo>
                    <a:pt x="2800" y="977"/>
                    <a:pt x="5600" y="-566"/>
                    <a:pt x="8333" y="205"/>
                  </a:cubicBezTo>
                  <a:cubicBezTo>
                    <a:pt x="11067" y="977"/>
                    <a:pt x="13733" y="4063"/>
                    <a:pt x="15933" y="7920"/>
                  </a:cubicBezTo>
                  <a:cubicBezTo>
                    <a:pt x="18133" y="11777"/>
                    <a:pt x="19867" y="16405"/>
                    <a:pt x="21600" y="2103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2" name="Line"/>
            <p:cNvSpPr/>
            <p:nvPr/>
          </p:nvSpPr>
          <p:spPr>
            <a:xfrm>
              <a:off x="4270798" y="5459451"/>
              <a:ext cx="551275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2" h="21600" fill="norm" stroke="1" extrusionOk="0">
                  <a:moveTo>
                    <a:pt x="2922" y="0"/>
                  </a:moveTo>
                  <a:cubicBezTo>
                    <a:pt x="2180" y="900"/>
                    <a:pt x="1438" y="1800"/>
                    <a:pt x="861" y="3150"/>
                  </a:cubicBezTo>
                  <a:cubicBezTo>
                    <a:pt x="284" y="4500"/>
                    <a:pt x="-128" y="6300"/>
                    <a:pt x="37" y="8100"/>
                  </a:cubicBezTo>
                  <a:cubicBezTo>
                    <a:pt x="202" y="9900"/>
                    <a:pt x="944" y="11700"/>
                    <a:pt x="3005" y="12600"/>
                  </a:cubicBezTo>
                  <a:cubicBezTo>
                    <a:pt x="5066" y="13500"/>
                    <a:pt x="8446" y="13500"/>
                    <a:pt x="11744" y="14850"/>
                  </a:cubicBezTo>
                  <a:cubicBezTo>
                    <a:pt x="15041" y="16200"/>
                    <a:pt x="18257" y="18900"/>
                    <a:pt x="21472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3" name="Line"/>
            <p:cNvSpPr/>
            <p:nvPr/>
          </p:nvSpPr>
          <p:spPr>
            <a:xfrm>
              <a:off x="4422022" y="5726151"/>
              <a:ext cx="379763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1" h="21600" fill="norm" stroke="1" extrusionOk="0">
                  <a:moveTo>
                    <a:pt x="0" y="0"/>
                  </a:moveTo>
                  <a:cubicBezTo>
                    <a:pt x="4296" y="2571"/>
                    <a:pt x="8592" y="5143"/>
                    <a:pt x="11755" y="7071"/>
                  </a:cubicBezTo>
                  <a:cubicBezTo>
                    <a:pt x="14917" y="9000"/>
                    <a:pt x="16946" y="10286"/>
                    <a:pt x="18497" y="11057"/>
                  </a:cubicBezTo>
                  <a:cubicBezTo>
                    <a:pt x="20049" y="11829"/>
                    <a:pt x="21123" y="12086"/>
                    <a:pt x="21361" y="12471"/>
                  </a:cubicBezTo>
                  <a:cubicBezTo>
                    <a:pt x="21600" y="12857"/>
                    <a:pt x="21003" y="13371"/>
                    <a:pt x="18975" y="14786"/>
                  </a:cubicBezTo>
                  <a:cubicBezTo>
                    <a:pt x="16946" y="16200"/>
                    <a:pt x="13485" y="18514"/>
                    <a:pt x="11695" y="19800"/>
                  </a:cubicBezTo>
                  <a:cubicBezTo>
                    <a:pt x="9905" y="21086"/>
                    <a:pt x="9786" y="21343"/>
                    <a:pt x="9666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4" name="Line"/>
            <p:cNvSpPr/>
            <p:nvPr/>
          </p:nvSpPr>
          <p:spPr>
            <a:xfrm>
              <a:off x="4542672" y="5948401"/>
              <a:ext cx="31115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310" y="4000"/>
                    <a:pt x="11020" y="8000"/>
                    <a:pt x="7420" y="11600"/>
                  </a:cubicBezTo>
                  <a:cubicBezTo>
                    <a:pt x="3820" y="15200"/>
                    <a:pt x="1910" y="18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5" name="Line"/>
            <p:cNvSpPr/>
            <p:nvPr/>
          </p:nvSpPr>
          <p:spPr>
            <a:xfrm>
              <a:off x="4812530" y="5954844"/>
              <a:ext cx="130264" cy="1776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51" h="20604" fill="norm" stroke="1" extrusionOk="0">
                  <a:moveTo>
                    <a:pt x="20439" y="2935"/>
                  </a:moveTo>
                  <a:cubicBezTo>
                    <a:pt x="19110" y="1708"/>
                    <a:pt x="17781" y="480"/>
                    <a:pt x="16119" y="112"/>
                  </a:cubicBezTo>
                  <a:cubicBezTo>
                    <a:pt x="14458" y="-256"/>
                    <a:pt x="12464" y="235"/>
                    <a:pt x="9639" y="2321"/>
                  </a:cubicBezTo>
                  <a:cubicBezTo>
                    <a:pt x="6815" y="4408"/>
                    <a:pt x="3159" y="8089"/>
                    <a:pt x="1332" y="11280"/>
                  </a:cubicBezTo>
                  <a:cubicBezTo>
                    <a:pt x="-496" y="14471"/>
                    <a:pt x="-496" y="17171"/>
                    <a:pt x="1664" y="18889"/>
                  </a:cubicBezTo>
                  <a:cubicBezTo>
                    <a:pt x="3824" y="20608"/>
                    <a:pt x="8144" y="21344"/>
                    <a:pt x="11966" y="19626"/>
                  </a:cubicBezTo>
                  <a:cubicBezTo>
                    <a:pt x="15787" y="17908"/>
                    <a:pt x="19110" y="13735"/>
                    <a:pt x="20107" y="10421"/>
                  </a:cubicBezTo>
                  <a:cubicBezTo>
                    <a:pt x="21104" y="7108"/>
                    <a:pt x="19775" y="4653"/>
                    <a:pt x="18113" y="3180"/>
                  </a:cubicBezTo>
                  <a:cubicBezTo>
                    <a:pt x="16452" y="1708"/>
                    <a:pt x="14458" y="1217"/>
                    <a:pt x="12464" y="72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6" name="Line"/>
            <p:cNvSpPr/>
            <p:nvPr/>
          </p:nvSpPr>
          <p:spPr>
            <a:xfrm>
              <a:off x="4466472" y="5903951"/>
              <a:ext cx="2159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059" y="480"/>
                    <a:pt x="16518" y="960"/>
                    <a:pt x="12918" y="4560"/>
                  </a:cubicBezTo>
                  <a:cubicBezTo>
                    <a:pt x="9318" y="8160"/>
                    <a:pt x="4659" y="148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7" name="Line"/>
            <p:cNvSpPr/>
            <p:nvPr/>
          </p:nvSpPr>
          <p:spPr>
            <a:xfrm>
              <a:off x="3355222" y="5376338"/>
              <a:ext cx="311151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4408" y="11375"/>
                    <a:pt x="8816" y="2735"/>
                    <a:pt x="12416" y="575"/>
                  </a:cubicBezTo>
                  <a:cubicBezTo>
                    <a:pt x="16016" y="-1585"/>
                    <a:pt x="18808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8" name="Line"/>
            <p:cNvSpPr/>
            <p:nvPr/>
          </p:nvSpPr>
          <p:spPr>
            <a:xfrm>
              <a:off x="3431422" y="5434051"/>
              <a:ext cx="1397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9" name="Line"/>
            <p:cNvSpPr/>
            <p:nvPr/>
          </p:nvSpPr>
          <p:spPr>
            <a:xfrm>
              <a:off x="3505420" y="5586451"/>
              <a:ext cx="186353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7" h="21600" fill="norm" stroke="1" extrusionOk="0">
                  <a:moveTo>
                    <a:pt x="20639" y="0"/>
                  </a:moveTo>
                  <a:cubicBezTo>
                    <a:pt x="15057" y="3733"/>
                    <a:pt x="9475" y="7467"/>
                    <a:pt x="6077" y="9600"/>
                  </a:cubicBezTo>
                  <a:cubicBezTo>
                    <a:pt x="2679" y="11733"/>
                    <a:pt x="1466" y="12267"/>
                    <a:pt x="738" y="13200"/>
                  </a:cubicBezTo>
                  <a:cubicBezTo>
                    <a:pt x="10" y="14133"/>
                    <a:pt x="-233" y="15467"/>
                    <a:pt x="252" y="16267"/>
                  </a:cubicBezTo>
                  <a:cubicBezTo>
                    <a:pt x="738" y="17067"/>
                    <a:pt x="1951" y="17333"/>
                    <a:pt x="5592" y="18133"/>
                  </a:cubicBezTo>
                  <a:cubicBezTo>
                    <a:pt x="9232" y="18933"/>
                    <a:pt x="15300" y="20267"/>
                    <a:pt x="21367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0" name="Line"/>
            <p:cNvSpPr/>
            <p:nvPr/>
          </p:nvSpPr>
          <p:spPr>
            <a:xfrm>
              <a:off x="3520322" y="5840451"/>
              <a:ext cx="158751" cy="1"/>
            </a:xfrm>
            <a:prstGeom prst="ellipse">
              <a:avLst/>
            </a:pr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1" name="Line"/>
            <p:cNvSpPr/>
            <p:nvPr/>
          </p:nvSpPr>
          <p:spPr>
            <a:xfrm>
              <a:off x="3731615" y="5643601"/>
              <a:ext cx="194427" cy="1992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7" h="21406" fill="norm" stroke="1" extrusionOk="0">
                  <a:moveTo>
                    <a:pt x="17045" y="3411"/>
                  </a:moveTo>
                  <a:cubicBezTo>
                    <a:pt x="16585" y="2274"/>
                    <a:pt x="16126" y="1137"/>
                    <a:pt x="15322" y="568"/>
                  </a:cubicBezTo>
                  <a:cubicBezTo>
                    <a:pt x="14517" y="0"/>
                    <a:pt x="13368" y="0"/>
                    <a:pt x="11185" y="1251"/>
                  </a:cubicBezTo>
                  <a:cubicBezTo>
                    <a:pt x="9002" y="2501"/>
                    <a:pt x="5785" y="5002"/>
                    <a:pt x="3602" y="8299"/>
                  </a:cubicBezTo>
                  <a:cubicBezTo>
                    <a:pt x="1420" y="11596"/>
                    <a:pt x="271" y="15688"/>
                    <a:pt x="41" y="18189"/>
                  </a:cubicBezTo>
                  <a:cubicBezTo>
                    <a:pt x="-189" y="20691"/>
                    <a:pt x="500" y="21600"/>
                    <a:pt x="3602" y="21373"/>
                  </a:cubicBezTo>
                  <a:cubicBezTo>
                    <a:pt x="6705" y="21145"/>
                    <a:pt x="12220" y="19781"/>
                    <a:pt x="15896" y="16825"/>
                  </a:cubicBezTo>
                  <a:cubicBezTo>
                    <a:pt x="19573" y="13869"/>
                    <a:pt x="21411" y="9322"/>
                    <a:pt x="21066" y="6253"/>
                  </a:cubicBezTo>
                  <a:cubicBezTo>
                    <a:pt x="20722" y="3183"/>
                    <a:pt x="18194" y="1592"/>
                    <a:pt x="15666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2" name="Line"/>
            <p:cNvSpPr/>
            <p:nvPr/>
          </p:nvSpPr>
          <p:spPr>
            <a:xfrm>
              <a:off x="3236948" y="4285984"/>
              <a:ext cx="2989497" cy="20930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4" h="21575" fill="norm" stroke="1" extrusionOk="0">
                  <a:moveTo>
                    <a:pt x="15863" y="1951"/>
                  </a:moveTo>
                  <a:cubicBezTo>
                    <a:pt x="15558" y="1667"/>
                    <a:pt x="15252" y="1383"/>
                    <a:pt x="14886" y="1122"/>
                  </a:cubicBezTo>
                  <a:cubicBezTo>
                    <a:pt x="14520" y="860"/>
                    <a:pt x="14093" y="620"/>
                    <a:pt x="13590" y="434"/>
                  </a:cubicBezTo>
                  <a:cubicBezTo>
                    <a:pt x="13086" y="249"/>
                    <a:pt x="12507" y="118"/>
                    <a:pt x="11912" y="52"/>
                  </a:cubicBezTo>
                  <a:cubicBezTo>
                    <a:pt x="11317" y="-13"/>
                    <a:pt x="10707" y="-13"/>
                    <a:pt x="10127" y="31"/>
                  </a:cubicBezTo>
                  <a:cubicBezTo>
                    <a:pt x="9547" y="74"/>
                    <a:pt x="8998" y="162"/>
                    <a:pt x="8449" y="271"/>
                  </a:cubicBezTo>
                  <a:cubicBezTo>
                    <a:pt x="7900" y="380"/>
                    <a:pt x="7351" y="511"/>
                    <a:pt x="6794" y="663"/>
                  </a:cubicBezTo>
                  <a:cubicBezTo>
                    <a:pt x="6237" y="816"/>
                    <a:pt x="5673" y="991"/>
                    <a:pt x="5131" y="1176"/>
                  </a:cubicBezTo>
                  <a:cubicBezTo>
                    <a:pt x="4590" y="1362"/>
                    <a:pt x="4071" y="1558"/>
                    <a:pt x="3575" y="1842"/>
                  </a:cubicBezTo>
                  <a:cubicBezTo>
                    <a:pt x="3080" y="2125"/>
                    <a:pt x="2607" y="2496"/>
                    <a:pt x="2172" y="2965"/>
                  </a:cubicBezTo>
                  <a:cubicBezTo>
                    <a:pt x="1737" y="3434"/>
                    <a:pt x="1341" y="4002"/>
                    <a:pt x="1020" y="4591"/>
                  </a:cubicBezTo>
                  <a:cubicBezTo>
                    <a:pt x="700" y="5180"/>
                    <a:pt x="456" y="5791"/>
                    <a:pt x="288" y="6402"/>
                  </a:cubicBezTo>
                  <a:cubicBezTo>
                    <a:pt x="120" y="7012"/>
                    <a:pt x="29" y="7623"/>
                    <a:pt x="6" y="8256"/>
                  </a:cubicBezTo>
                  <a:cubicBezTo>
                    <a:pt x="-17" y="8889"/>
                    <a:pt x="29" y="9543"/>
                    <a:pt x="136" y="10242"/>
                  </a:cubicBezTo>
                  <a:cubicBezTo>
                    <a:pt x="242" y="10940"/>
                    <a:pt x="410" y="11682"/>
                    <a:pt x="608" y="12445"/>
                  </a:cubicBezTo>
                  <a:cubicBezTo>
                    <a:pt x="807" y="13209"/>
                    <a:pt x="1036" y="13994"/>
                    <a:pt x="1272" y="14736"/>
                  </a:cubicBezTo>
                  <a:cubicBezTo>
                    <a:pt x="1508" y="15478"/>
                    <a:pt x="1752" y="16176"/>
                    <a:pt x="2004" y="16842"/>
                  </a:cubicBezTo>
                  <a:cubicBezTo>
                    <a:pt x="2256" y="17507"/>
                    <a:pt x="2515" y="18140"/>
                    <a:pt x="2858" y="18707"/>
                  </a:cubicBezTo>
                  <a:cubicBezTo>
                    <a:pt x="3202" y="19274"/>
                    <a:pt x="3629" y="19776"/>
                    <a:pt x="4117" y="20191"/>
                  </a:cubicBezTo>
                  <a:cubicBezTo>
                    <a:pt x="4605" y="20605"/>
                    <a:pt x="5154" y="20932"/>
                    <a:pt x="5703" y="21151"/>
                  </a:cubicBezTo>
                  <a:cubicBezTo>
                    <a:pt x="6252" y="21369"/>
                    <a:pt x="6802" y="21478"/>
                    <a:pt x="7374" y="21532"/>
                  </a:cubicBezTo>
                  <a:cubicBezTo>
                    <a:pt x="7946" y="21587"/>
                    <a:pt x="8541" y="21587"/>
                    <a:pt x="9158" y="21543"/>
                  </a:cubicBezTo>
                  <a:cubicBezTo>
                    <a:pt x="9776" y="21500"/>
                    <a:pt x="10417" y="21412"/>
                    <a:pt x="11035" y="21282"/>
                  </a:cubicBezTo>
                  <a:cubicBezTo>
                    <a:pt x="11652" y="21151"/>
                    <a:pt x="12247" y="20976"/>
                    <a:pt x="12842" y="20747"/>
                  </a:cubicBezTo>
                  <a:cubicBezTo>
                    <a:pt x="13437" y="20518"/>
                    <a:pt x="14032" y="20234"/>
                    <a:pt x="14581" y="19940"/>
                  </a:cubicBezTo>
                  <a:cubicBezTo>
                    <a:pt x="15130" y="19645"/>
                    <a:pt x="15634" y="19340"/>
                    <a:pt x="16114" y="19002"/>
                  </a:cubicBezTo>
                  <a:cubicBezTo>
                    <a:pt x="16595" y="18663"/>
                    <a:pt x="17052" y="18292"/>
                    <a:pt x="17510" y="17889"/>
                  </a:cubicBezTo>
                  <a:cubicBezTo>
                    <a:pt x="17968" y="17485"/>
                    <a:pt x="18425" y="17049"/>
                    <a:pt x="18852" y="16536"/>
                  </a:cubicBezTo>
                  <a:cubicBezTo>
                    <a:pt x="19280" y="16023"/>
                    <a:pt x="19676" y="15434"/>
                    <a:pt x="20027" y="14780"/>
                  </a:cubicBezTo>
                  <a:cubicBezTo>
                    <a:pt x="20378" y="14125"/>
                    <a:pt x="20683" y="13405"/>
                    <a:pt x="20919" y="12663"/>
                  </a:cubicBezTo>
                  <a:cubicBezTo>
                    <a:pt x="21156" y="11922"/>
                    <a:pt x="21324" y="11158"/>
                    <a:pt x="21430" y="10416"/>
                  </a:cubicBezTo>
                  <a:cubicBezTo>
                    <a:pt x="21537" y="9674"/>
                    <a:pt x="21583" y="8954"/>
                    <a:pt x="21507" y="8202"/>
                  </a:cubicBezTo>
                  <a:cubicBezTo>
                    <a:pt x="21430" y="7449"/>
                    <a:pt x="21232" y="6663"/>
                    <a:pt x="20965" y="5987"/>
                  </a:cubicBezTo>
                  <a:cubicBezTo>
                    <a:pt x="20698" y="5311"/>
                    <a:pt x="20363" y="4743"/>
                    <a:pt x="19981" y="4263"/>
                  </a:cubicBezTo>
                  <a:cubicBezTo>
                    <a:pt x="19600" y="3783"/>
                    <a:pt x="19173" y="3391"/>
                    <a:pt x="18662" y="3031"/>
                  </a:cubicBezTo>
                  <a:cubicBezTo>
                    <a:pt x="18151" y="2671"/>
                    <a:pt x="17556" y="2343"/>
                    <a:pt x="16938" y="2158"/>
                  </a:cubicBezTo>
                  <a:cubicBezTo>
                    <a:pt x="16320" y="1972"/>
                    <a:pt x="15680" y="1929"/>
                    <a:pt x="15184" y="2049"/>
                  </a:cubicBezTo>
                  <a:cubicBezTo>
                    <a:pt x="14688" y="2169"/>
                    <a:pt x="14337" y="2452"/>
                    <a:pt x="13986" y="273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3" name="Line"/>
            <p:cNvSpPr/>
            <p:nvPr/>
          </p:nvSpPr>
          <p:spPr>
            <a:xfrm>
              <a:off x="6426893" y="5097501"/>
              <a:ext cx="376380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7" h="21600" fill="norm" stroke="1" extrusionOk="0">
                  <a:moveTo>
                    <a:pt x="21457" y="0"/>
                  </a:moveTo>
                  <a:cubicBezTo>
                    <a:pt x="17958" y="369"/>
                    <a:pt x="14458" y="738"/>
                    <a:pt x="11079" y="2123"/>
                  </a:cubicBezTo>
                  <a:cubicBezTo>
                    <a:pt x="7701" y="3508"/>
                    <a:pt x="4442" y="5908"/>
                    <a:pt x="2632" y="7477"/>
                  </a:cubicBezTo>
                  <a:cubicBezTo>
                    <a:pt x="822" y="9046"/>
                    <a:pt x="460" y="9785"/>
                    <a:pt x="219" y="10615"/>
                  </a:cubicBezTo>
                  <a:cubicBezTo>
                    <a:pt x="-22" y="11446"/>
                    <a:pt x="-143" y="12369"/>
                    <a:pt x="279" y="13108"/>
                  </a:cubicBezTo>
                  <a:cubicBezTo>
                    <a:pt x="702" y="13846"/>
                    <a:pt x="1667" y="14400"/>
                    <a:pt x="4322" y="15785"/>
                  </a:cubicBezTo>
                  <a:cubicBezTo>
                    <a:pt x="6977" y="17169"/>
                    <a:pt x="11321" y="19385"/>
                    <a:pt x="15665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4" name="Line"/>
            <p:cNvSpPr/>
            <p:nvPr/>
          </p:nvSpPr>
          <p:spPr>
            <a:xfrm>
              <a:off x="6409572" y="5370551"/>
              <a:ext cx="2794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236" y="4114"/>
                    <a:pt x="10473" y="8229"/>
                    <a:pt x="14073" y="11829"/>
                  </a:cubicBezTo>
                  <a:cubicBezTo>
                    <a:pt x="17673" y="15429"/>
                    <a:pt x="19636" y="1851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5" name="Line"/>
            <p:cNvSpPr/>
            <p:nvPr/>
          </p:nvSpPr>
          <p:spPr>
            <a:xfrm>
              <a:off x="6849289" y="5141951"/>
              <a:ext cx="255923" cy="2780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4" h="21178" fill="norm" stroke="1" extrusionOk="0">
                  <a:moveTo>
                    <a:pt x="17732" y="5319"/>
                  </a:moveTo>
                  <a:cubicBezTo>
                    <a:pt x="17562" y="4352"/>
                    <a:pt x="17392" y="3385"/>
                    <a:pt x="16882" y="2660"/>
                  </a:cubicBezTo>
                  <a:cubicBezTo>
                    <a:pt x="16372" y="1934"/>
                    <a:pt x="15521" y="1451"/>
                    <a:pt x="13565" y="1693"/>
                  </a:cubicBezTo>
                  <a:cubicBezTo>
                    <a:pt x="11610" y="1934"/>
                    <a:pt x="8548" y="2901"/>
                    <a:pt x="5912" y="5400"/>
                  </a:cubicBezTo>
                  <a:cubicBezTo>
                    <a:pt x="3276" y="7899"/>
                    <a:pt x="1065" y="11928"/>
                    <a:pt x="299" y="14830"/>
                  </a:cubicBezTo>
                  <a:cubicBezTo>
                    <a:pt x="-466" y="17731"/>
                    <a:pt x="214" y="19504"/>
                    <a:pt x="2595" y="20472"/>
                  </a:cubicBezTo>
                  <a:cubicBezTo>
                    <a:pt x="4977" y="21439"/>
                    <a:pt x="9058" y="21600"/>
                    <a:pt x="12545" y="19746"/>
                  </a:cubicBezTo>
                  <a:cubicBezTo>
                    <a:pt x="16032" y="17893"/>
                    <a:pt x="18923" y="14024"/>
                    <a:pt x="20028" y="10558"/>
                  </a:cubicBezTo>
                  <a:cubicBezTo>
                    <a:pt x="21134" y="7093"/>
                    <a:pt x="20454" y="4030"/>
                    <a:pt x="18668" y="2337"/>
                  </a:cubicBezTo>
                  <a:cubicBezTo>
                    <a:pt x="16882" y="645"/>
                    <a:pt x="13991" y="322"/>
                    <a:pt x="11099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6" name="Line"/>
            <p:cNvSpPr/>
            <p:nvPr/>
          </p:nvSpPr>
          <p:spPr>
            <a:xfrm>
              <a:off x="8143122" y="3802743"/>
              <a:ext cx="1930401" cy="1517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9" fill="norm" stroke="1" extrusionOk="0">
                  <a:moveTo>
                    <a:pt x="0" y="21509"/>
                  </a:moveTo>
                  <a:cubicBezTo>
                    <a:pt x="521" y="19409"/>
                    <a:pt x="1042" y="17309"/>
                    <a:pt x="1741" y="15509"/>
                  </a:cubicBezTo>
                  <a:cubicBezTo>
                    <a:pt x="2439" y="13709"/>
                    <a:pt x="3316" y="12209"/>
                    <a:pt x="4157" y="10709"/>
                  </a:cubicBezTo>
                  <a:cubicBezTo>
                    <a:pt x="4997" y="9209"/>
                    <a:pt x="5803" y="7709"/>
                    <a:pt x="6691" y="6359"/>
                  </a:cubicBezTo>
                  <a:cubicBezTo>
                    <a:pt x="7579" y="5009"/>
                    <a:pt x="8550" y="3809"/>
                    <a:pt x="9545" y="2759"/>
                  </a:cubicBezTo>
                  <a:cubicBezTo>
                    <a:pt x="10539" y="1709"/>
                    <a:pt x="11558" y="809"/>
                    <a:pt x="12553" y="359"/>
                  </a:cubicBezTo>
                  <a:cubicBezTo>
                    <a:pt x="13547" y="-91"/>
                    <a:pt x="14518" y="-91"/>
                    <a:pt x="15466" y="209"/>
                  </a:cubicBezTo>
                  <a:cubicBezTo>
                    <a:pt x="16413" y="509"/>
                    <a:pt x="17337" y="1109"/>
                    <a:pt x="18189" y="1859"/>
                  </a:cubicBezTo>
                  <a:cubicBezTo>
                    <a:pt x="19042" y="2609"/>
                    <a:pt x="19824" y="3509"/>
                    <a:pt x="20380" y="5009"/>
                  </a:cubicBezTo>
                  <a:cubicBezTo>
                    <a:pt x="20937" y="6509"/>
                    <a:pt x="21268" y="8609"/>
                    <a:pt x="21600" y="107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7" name="Line"/>
            <p:cNvSpPr/>
            <p:nvPr/>
          </p:nvSpPr>
          <p:spPr>
            <a:xfrm>
              <a:off x="8047872" y="3923115"/>
              <a:ext cx="1860551" cy="1139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1" fill="norm" stroke="1" extrusionOk="0">
                  <a:moveTo>
                    <a:pt x="0" y="21531"/>
                  </a:moveTo>
                  <a:cubicBezTo>
                    <a:pt x="737" y="19931"/>
                    <a:pt x="1474" y="18331"/>
                    <a:pt x="2371" y="16531"/>
                  </a:cubicBezTo>
                  <a:cubicBezTo>
                    <a:pt x="3268" y="14731"/>
                    <a:pt x="4325" y="12731"/>
                    <a:pt x="5210" y="10931"/>
                  </a:cubicBezTo>
                  <a:cubicBezTo>
                    <a:pt x="6094" y="9131"/>
                    <a:pt x="6807" y="7531"/>
                    <a:pt x="7556" y="6131"/>
                  </a:cubicBezTo>
                  <a:cubicBezTo>
                    <a:pt x="8306" y="4731"/>
                    <a:pt x="9092" y="3531"/>
                    <a:pt x="9854" y="2531"/>
                  </a:cubicBezTo>
                  <a:cubicBezTo>
                    <a:pt x="10616" y="1531"/>
                    <a:pt x="11353" y="731"/>
                    <a:pt x="12434" y="331"/>
                  </a:cubicBezTo>
                  <a:cubicBezTo>
                    <a:pt x="13515" y="-69"/>
                    <a:pt x="14941" y="-69"/>
                    <a:pt x="16218" y="131"/>
                  </a:cubicBezTo>
                  <a:cubicBezTo>
                    <a:pt x="17496" y="331"/>
                    <a:pt x="18627" y="731"/>
                    <a:pt x="19499" y="1331"/>
                  </a:cubicBezTo>
                  <a:cubicBezTo>
                    <a:pt x="20371" y="1931"/>
                    <a:pt x="20986" y="2731"/>
                    <a:pt x="21600" y="35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8" name="Line"/>
            <p:cNvSpPr/>
            <p:nvPr/>
          </p:nvSpPr>
          <p:spPr>
            <a:xfrm>
              <a:off x="1499865" y="6951616"/>
              <a:ext cx="147208" cy="612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4" h="21421" fill="norm" stroke="1" extrusionOk="0">
                  <a:moveTo>
                    <a:pt x="20864" y="1556"/>
                  </a:moveTo>
                  <a:cubicBezTo>
                    <a:pt x="20564" y="1187"/>
                    <a:pt x="20264" y="817"/>
                    <a:pt x="18164" y="484"/>
                  </a:cubicBezTo>
                  <a:cubicBezTo>
                    <a:pt x="16064" y="151"/>
                    <a:pt x="12164" y="-145"/>
                    <a:pt x="9014" y="77"/>
                  </a:cubicBezTo>
                  <a:cubicBezTo>
                    <a:pt x="5864" y="299"/>
                    <a:pt x="3464" y="1039"/>
                    <a:pt x="1814" y="2259"/>
                  </a:cubicBezTo>
                  <a:cubicBezTo>
                    <a:pt x="164" y="3480"/>
                    <a:pt x="-736" y="5181"/>
                    <a:pt x="764" y="7030"/>
                  </a:cubicBezTo>
                  <a:cubicBezTo>
                    <a:pt x="2264" y="8880"/>
                    <a:pt x="6164" y="10877"/>
                    <a:pt x="9614" y="12800"/>
                  </a:cubicBezTo>
                  <a:cubicBezTo>
                    <a:pt x="13064" y="14723"/>
                    <a:pt x="16064" y="16573"/>
                    <a:pt x="17264" y="17904"/>
                  </a:cubicBezTo>
                  <a:cubicBezTo>
                    <a:pt x="18464" y="19236"/>
                    <a:pt x="17864" y="20050"/>
                    <a:pt x="16064" y="20604"/>
                  </a:cubicBezTo>
                  <a:cubicBezTo>
                    <a:pt x="14264" y="21159"/>
                    <a:pt x="11264" y="21455"/>
                    <a:pt x="8414" y="21418"/>
                  </a:cubicBezTo>
                  <a:cubicBezTo>
                    <a:pt x="5564" y="21381"/>
                    <a:pt x="2864" y="21011"/>
                    <a:pt x="164" y="206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9" name="Line"/>
            <p:cNvSpPr/>
            <p:nvPr/>
          </p:nvSpPr>
          <p:spPr>
            <a:xfrm>
              <a:off x="1502586" y="7675601"/>
              <a:ext cx="131933" cy="1264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95" h="21157" fill="norm" stroke="1" extrusionOk="0">
                  <a:moveTo>
                    <a:pt x="8466" y="3187"/>
                  </a:moveTo>
                  <a:cubicBezTo>
                    <a:pt x="5887" y="3895"/>
                    <a:pt x="3308" y="4603"/>
                    <a:pt x="1696" y="6728"/>
                  </a:cubicBezTo>
                  <a:cubicBezTo>
                    <a:pt x="84" y="8852"/>
                    <a:pt x="-561" y="12393"/>
                    <a:pt x="567" y="15226"/>
                  </a:cubicBezTo>
                  <a:cubicBezTo>
                    <a:pt x="1696" y="18059"/>
                    <a:pt x="4597" y="20184"/>
                    <a:pt x="7982" y="20892"/>
                  </a:cubicBezTo>
                  <a:cubicBezTo>
                    <a:pt x="11367" y="21600"/>
                    <a:pt x="15236" y="20892"/>
                    <a:pt x="17654" y="18767"/>
                  </a:cubicBezTo>
                  <a:cubicBezTo>
                    <a:pt x="20072" y="16643"/>
                    <a:pt x="21039" y="13102"/>
                    <a:pt x="18943" y="9738"/>
                  </a:cubicBezTo>
                  <a:cubicBezTo>
                    <a:pt x="16848" y="6374"/>
                    <a:pt x="11690" y="3187"/>
                    <a:pt x="653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0" name="Line"/>
            <p:cNvSpPr/>
            <p:nvPr/>
          </p:nvSpPr>
          <p:spPr>
            <a:xfrm>
              <a:off x="1377444" y="6724987"/>
              <a:ext cx="188700" cy="1199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1" h="20742" fill="norm" stroke="1" extrusionOk="0">
                  <a:moveTo>
                    <a:pt x="12434" y="2969"/>
                  </a:moveTo>
                  <a:cubicBezTo>
                    <a:pt x="11485" y="6264"/>
                    <a:pt x="10535" y="9559"/>
                    <a:pt x="9586" y="12488"/>
                  </a:cubicBezTo>
                  <a:cubicBezTo>
                    <a:pt x="8636" y="15416"/>
                    <a:pt x="7687" y="17979"/>
                    <a:pt x="6619" y="19443"/>
                  </a:cubicBezTo>
                  <a:cubicBezTo>
                    <a:pt x="5551" y="20908"/>
                    <a:pt x="4364" y="21274"/>
                    <a:pt x="3296" y="19810"/>
                  </a:cubicBezTo>
                  <a:cubicBezTo>
                    <a:pt x="2228" y="18345"/>
                    <a:pt x="1278" y="15050"/>
                    <a:pt x="685" y="12488"/>
                  </a:cubicBezTo>
                  <a:cubicBezTo>
                    <a:pt x="91" y="9925"/>
                    <a:pt x="-146" y="8094"/>
                    <a:pt x="91" y="6447"/>
                  </a:cubicBezTo>
                  <a:cubicBezTo>
                    <a:pt x="329" y="4799"/>
                    <a:pt x="1041" y="3335"/>
                    <a:pt x="3296" y="4616"/>
                  </a:cubicBezTo>
                  <a:cubicBezTo>
                    <a:pt x="5551" y="5898"/>
                    <a:pt x="9349" y="9925"/>
                    <a:pt x="11722" y="12671"/>
                  </a:cubicBezTo>
                  <a:cubicBezTo>
                    <a:pt x="14096" y="15416"/>
                    <a:pt x="15045" y="16881"/>
                    <a:pt x="16113" y="17796"/>
                  </a:cubicBezTo>
                  <a:cubicBezTo>
                    <a:pt x="17181" y="18711"/>
                    <a:pt x="18368" y="19077"/>
                    <a:pt x="19199" y="18345"/>
                  </a:cubicBezTo>
                  <a:cubicBezTo>
                    <a:pt x="20030" y="17613"/>
                    <a:pt x="20505" y="15782"/>
                    <a:pt x="20861" y="13220"/>
                  </a:cubicBezTo>
                  <a:cubicBezTo>
                    <a:pt x="21217" y="10657"/>
                    <a:pt x="21454" y="7362"/>
                    <a:pt x="20386" y="4616"/>
                  </a:cubicBezTo>
                  <a:cubicBezTo>
                    <a:pt x="19318" y="1871"/>
                    <a:pt x="16944" y="-326"/>
                    <a:pt x="14689" y="40"/>
                  </a:cubicBezTo>
                  <a:cubicBezTo>
                    <a:pt x="12434" y="406"/>
                    <a:pt x="10298" y="3335"/>
                    <a:pt x="8162" y="62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1" name="Line"/>
            <p:cNvSpPr/>
            <p:nvPr/>
          </p:nvSpPr>
          <p:spPr>
            <a:xfrm>
              <a:off x="1729622" y="7144318"/>
              <a:ext cx="251055" cy="2159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9" h="21399" fill="norm" stroke="1" extrusionOk="0">
                  <a:moveTo>
                    <a:pt x="0" y="2936"/>
                  </a:moveTo>
                  <a:cubicBezTo>
                    <a:pt x="2160" y="2307"/>
                    <a:pt x="4320" y="1678"/>
                    <a:pt x="6300" y="2097"/>
                  </a:cubicBezTo>
                  <a:cubicBezTo>
                    <a:pt x="8280" y="2517"/>
                    <a:pt x="10080" y="3984"/>
                    <a:pt x="10260" y="6816"/>
                  </a:cubicBezTo>
                  <a:cubicBezTo>
                    <a:pt x="10440" y="9647"/>
                    <a:pt x="9000" y="13841"/>
                    <a:pt x="7650" y="16462"/>
                  </a:cubicBezTo>
                  <a:cubicBezTo>
                    <a:pt x="6300" y="19083"/>
                    <a:pt x="5040" y="20132"/>
                    <a:pt x="3960" y="20761"/>
                  </a:cubicBezTo>
                  <a:cubicBezTo>
                    <a:pt x="2880" y="21390"/>
                    <a:pt x="1980" y="21600"/>
                    <a:pt x="1530" y="21181"/>
                  </a:cubicBezTo>
                  <a:cubicBezTo>
                    <a:pt x="1080" y="20761"/>
                    <a:pt x="1080" y="19713"/>
                    <a:pt x="2430" y="17616"/>
                  </a:cubicBezTo>
                  <a:cubicBezTo>
                    <a:pt x="3780" y="15518"/>
                    <a:pt x="6480" y="12373"/>
                    <a:pt x="9360" y="9542"/>
                  </a:cubicBezTo>
                  <a:cubicBezTo>
                    <a:pt x="12240" y="6711"/>
                    <a:pt x="15300" y="4194"/>
                    <a:pt x="17460" y="2517"/>
                  </a:cubicBezTo>
                  <a:cubicBezTo>
                    <a:pt x="19620" y="839"/>
                    <a:pt x="20880" y="0"/>
                    <a:pt x="21240" y="0"/>
                  </a:cubicBezTo>
                  <a:cubicBezTo>
                    <a:pt x="21600" y="0"/>
                    <a:pt x="21060" y="839"/>
                    <a:pt x="19800" y="3041"/>
                  </a:cubicBezTo>
                  <a:cubicBezTo>
                    <a:pt x="18540" y="5243"/>
                    <a:pt x="16560" y="8808"/>
                    <a:pt x="15570" y="11115"/>
                  </a:cubicBezTo>
                  <a:cubicBezTo>
                    <a:pt x="14580" y="13421"/>
                    <a:pt x="14580" y="14470"/>
                    <a:pt x="15660" y="15518"/>
                  </a:cubicBezTo>
                  <a:cubicBezTo>
                    <a:pt x="16740" y="16567"/>
                    <a:pt x="18900" y="17616"/>
                    <a:pt x="21060" y="186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2" name="Line"/>
            <p:cNvSpPr/>
            <p:nvPr/>
          </p:nvSpPr>
          <p:spPr>
            <a:xfrm>
              <a:off x="2053472" y="7288251"/>
              <a:ext cx="381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3" name="Line"/>
            <p:cNvSpPr/>
            <p:nvPr/>
          </p:nvSpPr>
          <p:spPr>
            <a:xfrm>
              <a:off x="2332872" y="6900367"/>
              <a:ext cx="127001" cy="4958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1" fill="norm" stroke="1" extrusionOk="0">
                  <a:moveTo>
                    <a:pt x="21600" y="2229"/>
                  </a:moveTo>
                  <a:cubicBezTo>
                    <a:pt x="20880" y="1585"/>
                    <a:pt x="20160" y="942"/>
                    <a:pt x="18720" y="528"/>
                  </a:cubicBezTo>
                  <a:cubicBezTo>
                    <a:pt x="17280" y="115"/>
                    <a:pt x="15120" y="-69"/>
                    <a:pt x="13320" y="23"/>
                  </a:cubicBezTo>
                  <a:cubicBezTo>
                    <a:pt x="11520" y="115"/>
                    <a:pt x="10080" y="482"/>
                    <a:pt x="8280" y="1723"/>
                  </a:cubicBezTo>
                  <a:cubicBezTo>
                    <a:pt x="6480" y="2964"/>
                    <a:pt x="4320" y="5078"/>
                    <a:pt x="3780" y="7606"/>
                  </a:cubicBezTo>
                  <a:cubicBezTo>
                    <a:pt x="3240" y="10134"/>
                    <a:pt x="4320" y="13075"/>
                    <a:pt x="5220" y="15143"/>
                  </a:cubicBezTo>
                  <a:cubicBezTo>
                    <a:pt x="6120" y="17211"/>
                    <a:pt x="6840" y="18406"/>
                    <a:pt x="7200" y="19279"/>
                  </a:cubicBezTo>
                  <a:cubicBezTo>
                    <a:pt x="7560" y="20152"/>
                    <a:pt x="7560" y="20704"/>
                    <a:pt x="6300" y="21025"/>
                  </a:cubicBezTo>
                  <a:cubicBezTo>
                    <a:pt x="5040" y="21347"/>
                    <a:pt x="2520" y="21439"/>
                    <a:pt x="0" y="215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4" name="Line"/>
            <p:cNvSpPr/>
            <p:nvPr/>
          </p:nvSpPr>
          <p:spPr>
            <a:xfrm>
              <a:off x="2247640" y="7218401"/>
              <a:ext cx="243983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4" h="21600" fill="norm" stroke="1" extrusionOk="0">
                  <a:moveTo>
                    <a:pt x="1354" y="21600"/>
                  </a:moveTo>
                  <a:cubicBezTo>
                    <a:pt x="795" y="19800"/>
                    <a:pt x="236" y="18000"/>
                    <a:pt x="50" y="15975"/>
                  </a:cubicBezTo>
                  <a:cubicBezTo>
                    <a:pt x="-136" y="13950"/>
                    <a:pt x="50" y="11700"/>
                    <a:pt x="3309" y="9000"/>
                  </a:cubicBezTo>
                  <a:cubicBezTo>
                    <a:pt x="6567" y="6300"/>
                    <a:pt x="12898" y="3150"/>
                    <a:pt x="16436" y="1575"/>
                  </a:cubicBezTo>
                  <a:cubicBezTo>
                    <a:pt x="19974" y="0"/>
                    <a:pt x="20719" y="0"/>
                    <a:pt x="2146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5" name="Line"/>
            <p:cNvSpPr/>
            <p:nvPr/>
          </p:nvSpPr>
          <p:spPr>
            <a:xfrm>
              <a:off x="2523372" y="6959500"/>
              <a:ext cx="158751" cy="4557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2" fill="norm" stroke="1" extrusionOk="0">
                  <a:moveTo>
                    <a:pt x="21600" y="832"/>
                  </a:moveTo>
                  <a:cubicBezTo>
                    <a:pt x="20448" y="532"/>
                    <a:pt x="19296" y="232"/>
                    <a:pt x="17712" y="82"/>
                  </a:cubicBezTo>
                  <a:cubicBezTo>
                    <a:pt x="16128" y="-68"/>
                    <a:pt x="14112" y="-68"/>
                    <a:pt x="11664" y="582"/>
                  </a:cubicBezTo>
                  <a:cubicBezTo>
                    <a:pt x="9216" y="1232"/>
                    <a:pt x="6336" y="2532"/>
                    <a:pt x="4032" y="4782"/>
                  </a:cubicBezTo>
                  <a:cubicBezTo>
                    <a:pt x="1728" y="7032"/>
                    <a:pt x="0" y="10232"/>
                    <a:pt x="0" y="13082"/>
                  </a:cubicBezTo>
                  <a:cubicBezTo>
                    <a:pt x="0" y="15932"/>
                    <a:pt x="1728" y="18432"/>
                    <a:pt x="3600" y="19782"/>
                  </a:cubicBezTo>
                  <a:cubicBezTo>
                    <a:pt x="5472" y="21132"/>
                    <a:pt x="7488" y="21332"/>
                    <a:pt x="9504" y="215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6" name="Line"/>
            <p:cNvSpPr/>
            <p:nvPr/>
          </p:nvSpPr>
          <p:spPr>
            <a:xfrm>
              <a:off x="2650372" y="7158023"/>
              <a:ext cx="196851" cy="1821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6" fill="norm" stroke="1" extrusionOk="0">
                  <a:moveTo>
                    <a:pt x="0" y="3358"/>
                  </a:moveTo>
                  <a:cubicBezTo>
                    <a:pt x="0" y="1620"/>
                    <a:pt x="0" y="-118"/>
                    <a:pt x="581" y="6"/>
                  </a:cubicBezTo>
                  <a:cubicBezTo>
                    <a:pt x="1161" y="130"/>
                    <a:pt x="2323" y="2116"/>
                    <a:pt x="3252" y="5592"/>
                  </a:cubicBezTo>
                  <a:cubicBezTo>
                    <a:pt x="4181" y="9068"/>
                    <a:pt x="4877" y="14034"/>
                    <a:pt x="4994" y="17137"/>
                  </a:cubicBezTo>
                  <a:cubicBezTo>
                    <a:pt x="5110" y="20241"/>
                    <a:pt x="4645" y="21482"/>
                    <a:pt x="4413" y="21358"/>
                  </a:cubicBezTo>
                  <a:cubicBezTo>
                    <a:pt x="4181" y="21234"/>
                    <a:pt x="4181" y="19744"/>
                    <a:pt x="5110" y="16765"/>
                  </a:cubicBezTo>
                  <a:cubicBezTo>
                    <a:pt x="6039" y="13785"/>
                    <a:pt x="7897" y="9316"/>
                    <a:pt x="9058" y="6337"/>
                  </a:cubicBezTo>
                  <a:cubicBezTo>
                    <a:pt x="10219" y="3358"/>
                    <a:pt x="10684" y="1868"/>
                    <a:pt x="10800" y="2116"/>
                  </a:cubicBezTo>
                  <a:cubicBezTo>
                    <a:pt x="10916" y="2365"/>
                    <a:pt x="10684" y="4351"/>
                    <a:pt x="10800" y="6585"/>
                  </a:cubicBezTo>
                  <a:cubicBezTo>
                    <a:pt x="10916" y="8820"/>
                    <a:pt x="11381" y="11303"/>
                    <a:pt x="13239" y="13289"/>
                  </a:cubicBezTo>
                  <a:cubicBezTo>
                    <a:pt x="15097" y="15275"/>
                    <a:pt x="18348" y="16765"/>
                    <a:pt x="21600" y="182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7" name="Line"/>
            <p:cNvSpPr/>
            <p:nvPr/>
          </p:nvSpPr>
          <p:spPr>
            <a:xfrm>
              <a:off x="2942472" y="6996151"/>
              <a:ext cx="69422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41" h="21600" fill="norm" stroke="1" extrusionOk="0">
                  <a:moveTo>
                    <a:pt x="0" y="0"/>
                  </a:moveTo>
                  <a:cubicBezTo>
                    <a:pt x="5554" y="2057"/>
                    <a:pt x="11109" y="4114"/>
                    <a:pt x="15120" y="6571"/>
                  </a:cubicBezTo>
                  <a:cubicBezTo>
                    <a:pt x="19131" y="9029"/>
                    <a:pt x="21600" y="11886"/>
                    <a:pt x="19440" y="14457"/>
                  </a:cubicBezTo>
                  <a:cubicBezTo>
                    <a:pt x="17280" y="17029"/>
                    <a:pt x="10491" y="19314"/>
                    <a:pt x="370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8" name="Line"/>
            <p:cNvSpPr/>
            <p:nvPr/>
          </p:nvSpPr>
          <p:spPr>
            <a:xfrm>
              <a:off x="3107572" y="7288251"/>
              <a:ext cx="63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9" name="Line"/>
            <p:cNvSpPr/>
            <p:nvPr/>
          </p:nvSpPr>
          <p:spPr>
            <a:xfrm>
              <a:off x="3375981" y="6920484"/>
              <a:ext cx="398342" cy="5405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8" h="21381" fill="norm" stroke="1" extrusionOk="0">
                  <a:moveTo>
                    <a:pt x="6422" y="12537"/>
                  </a:moveTo>
                  <a:cubicBezTo>
                    <a:pt x="6308" y="12118"/>
                    <a:pt x="6194" y="11700"/>
                    <a:pt x="5851" y="11448"/>
                  </a:cubicBezTo>
                  <a:cubicBezTo>
                    <a:pt x="5508" y="11197"/>
                    <a:pt x="4937" y="11114"/>
                    <a:pt x="4137" y="11490"/>
                  </a:cubicBezTo>
                  <a:cubicBezTo>
                    <a:pt x="3337" y="11867"/>
                    <a:pt x="2308" y="12704"/>
                    <a:pt x="1508" y="14211"/>
                  </a:cubicBezTo>
                  <a:cubicBezTo>
                    <a:pt x="708" y="15718"/>
                    <a:pt x="137" y="17895"/>
                    <a:pt x="22" y="19193"/>
                  </a:cubicBezTo>
                  <a:cubicBezTo>
                    <a:pt x="-92" y="20490"/>
                    <a:pt x="251" y="20909"/>
                    <a:pt x="765" y="21160"/>
                  </a:cubicBezTo>
                  <a:cubicBezTo>
                    <a:pt x="1279" y="21411"/>
                    <a:pt x="1965" y="21495"/>
                    <a:pt x="2879" y="21160"/>
                  </a:cubicBezTo>
                  <a:cubicBezTo>
                    <a:pt x="3794" y="20825"/>
                    <a:pt x="4937" y="20072"/>
                    <a:pt x="5851" y="18188"/>
                  </a:cubicBezTo>
                  <a:cubicBezTo>
                    <a:pt x="6765" y="16304"/>
                    <a:pt x="7451" y="13290"/>
                    <a:pt x="7794" y="10318"/>
                  </a:cubicBezTo>
                  <a:cubicBezTo>
                    <a:pt x="8137" y="7346"/>
                    <a:pt x="8137" y="4416"/>
                    <a:pt x="7965" y="2616"/>
                  </a:cubicBezTo>
                  <a:cubicBezTo>
                    <a:pt x="7794" y="816"/>
                    <a:pt x="7451" y="146"/>
                    <a:pt x="7165" y="21"/>
                  </a:cubicBezTo>
                  <a:cubicBezTo>
                    <a:pt x="6879" y="-105"/>
                    <a:pt x="6651" y="314"/>
                    <a:pt x="6422" y="1946"/>
                  </a:cubicBezTo>
                  <a:cubicBezTo>
                    <a:pt x="6194" y="3579"/>
                    <a:pt x="5965" y="6425"/>
                    <a:pt x="6022" y="9104"/>
                  </a:cubicBezTo>
                  <a:cubicBezTo>
                    <a:pt x="6079" y="11783"/>
                    <a:pt x="6422" y="14295"/>
                    <a:pt x="6651" y="15760"/>
                  </a:cubicBezTo>
                  <a:cubicBezTo>
                    <a:pt x="6879" y="17225"/>
                    <a:pt x="6994" y="17644"/>
                    <a:pt x="7165" y="17602"/>
                  </a:cubicBezTo>
                  <a:cubicBezTo>
                    <a:pt x="7337" y="17560"/>
                    <a:pt x="7565" y="17058"/>
                    <a:pt x="8365" y="15760"/>
                  </a:cubicBezTo>
                  <a:cubicBezTo>
                    <a:pt x="9165" y="14462"/>
                    <a:pt x="10537" y="12369"/>
                    <a:pt x="11508" y="11155"/>
                  </a:cubicBezTo>
                  <a:cubicBezTo>
                    <a:pt x="12479" y="9942"/>
                    <a:pt x="13051" y="9607"/>
                    <a:pt x="13679" y="9397"/>
                  </a:cubicBezTo>
                  <a:cubicBezTo>
                    <a:pt x="14308" y="9188"/>
                    <a:pt x="14994" y="9104"/>
                    <a:pt x="15394" y="9272"/>
                  </a:cubicBezTo>
                  <a:cubicBezTo>
                    <a:pt x="15794" y="9439"/>
                    <a:pt x="15908" y="9858"/>
                    <a:pt x="15679" y="10988"/>
                  </a:cubicBezTo>
                  <a:cubicBezTo>
                    <a:pt x="15451" y="12118"/>
                    <a:pt x="14879" y="13960"/>
                    <a:pt x="14422" y="15090"/>
                  </a:cubicBezTo>
                  <a:cubicBezTo>
                    <a:pt x="13965" y="16221"/>
                    <a:pt x="13622" y="16639"/>
                    <a:pt x="13222" y="16974"/>
                  </a:cubicBezTo>
                  <a:cubicBezTo>
                    <a:pt x="12822" y="17309"/>
                    <a:pt x="12365" y="17560"/>
                    <a:pt x="12308" y="17393"/>
                  </a:cubicBezTo>
                  <a:cubicBezTo>
                    <a:pt x="12251" y="17225"/>
                    <a:pt x="12594" y="16639"/>
                    <a:pt x="13679" y="15551"/>
                  </a:cubicBezTo>
                  <a:cubicBezTo>
                    <a:pt x="14765" y="14462"/>
                    <a:pt x="16594" y="12872"/>
                    <a:pt x="17794" y="11867"/>
                  </a:cubicBezTo>
                  <a:cubicBezTo>
                    <a:pt x="18994" y="10862"/>
                    <a:pt x="19565" y="10444"/>
                    <a:pt x="19965" y="10025"/>
                  </a:cubicBezTo>
                  <a:cubicBezTo>
                    <a:pt x="20365" y="9607"/>
                    <a:pt x="20594" y="9188"/>
                    <a:pt x="20479" y="9188"/>
                  </a:cubicBezTo>
                  <a:cubicBezTo>
                    <a:pt x="20365" y="9188"/>
                    <a:pt x="19908" y="9607"/>
                    <a:pt x="19508" y="10444"/>
                  </a:cubicBezTo>
                  <a:cubicBezTo>
                    <a:pt x="19108" y="11281"/>
                    <a:pt x="18765" y="12537"/>
                    <a:pt x="19108" y="13583"/>
                  </a:cubicBezTo>
                  <a:cubicBezTo>
                    <a:pt x="19451" y="14630"/>
                    <a:pt x="20479" y="15467"/>
                    <a:pt x="21508" y="163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0" name="Line"/>
            <p:cNvSpPr/>
            <p:nvPr/>
          </p:nvSpPr>
          <p:spPr>
            <a:xfrm>
              <a:off x="5495172" y="7004236"/>
              <a:ext cx="133351" cy="4640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9" fill="norm" stroke="1" extrusionOk="0">
                  <a:moveTo>
                    <a:pt x="21600" y="2559"/>
                  </a:moveTo>
                  <a:cubicBezTo>
                    <a:pt x="21257" y="2070"/>
                    <a:pt x="20914" y="1582"/>
                    <a:pt x="20400" y="1093"/>
                  </a:cubicBezTo>
                  <a:cubicBezTo>
                    <a:pt x="19886" y="604"/>
                    <a:pt x="19200" y="115"/>
                    <a:pt x="16800" y="18"/>
                  </a:cubicBezTo>
                  <a:cubicBezTo>
                    <a:pt x="14400" y="-80"/>
                    <a:pt x="10286" y="213"/>
                    <a:pt x="7200" y="1288"/>
                  </a:cubicBezTo>
                  <a:cubicBezTo>
                    <a:pt x="4114" y="2363"/>
                    <a:pt x="2057" y="4220"/>
                    <a:pt x="1886" y="6175"/>
                  </a:cubicBezTo>
                  <a:cubicBezTo>
                    <a:pt x="1714" y="8130"/>
                    <a:pt x="3429" y="10182"/>
                    <a:pt x="5657" y="11991"/>
                  </a:cubicBezTo>
                  <a:cubicBezTo>
                    <a:pt x="7886" y="13799"/>
                    <a:pt x="10629" y="15363"/>
                    <a:pt x="12343" y="16633"/>
                  </a:cubicBezTo>
                  <a:cubicBezTo>
                    <a:pt x="14057" y="17904"/>
                    <a:pt x="14743" y="18881"/>
                    <a:pt x="14229" y="19663"/>
                  </a:cubicBezTo>
                  <a:cubicBezTo>
                    <a:pt x="13714" y="20445"/>
                    <a:pt x="12000" y="21031"/>
                    <a:pt x="9429" y="21276"/>
                  </a:cubicBezTo>
                  <a:cubicBezTo>
                    <a:pt x="6857" y="21520"/>
                    <a:pt x="3429" y="21422"/>
                    <a:pt x="0" y="213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1" name="Line"/>
            <p:cNvSpPr/>
            <p:nvPr/>
          </p:nvSpPr>
          <p:spPr>
            <a:xfrm>
              <a:off x="5466779" y="7548601"/>
              <a:ext cx="15694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20018" y="0"/>
                  </a:moveTo>
                  <a:cubicBezTo>
                    <a:pt x="11918" y="5700"/>
                    <a:pt x="3818" y="11400"/>
                    <a:pt x="1118" y="15000"/>
                  </a:cubicBezTo>
                  <a:cubicBezTo>
                    <a:pt x="-1582" y="18600"/>
                    <a:pt x="1118" y="20100"/>
                    <a:pt x="38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2" name="Line"/>
            <p:cNvSpPr/>
            <p:nvPr/>
          </p:nvSpPr>
          <p:spPr>
            <a:xfrm>
              <a:off x="5509964" y="7542251"/>
              <a:ext cx="106850" cy="1252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73" h="21306" fill="norm" stroke="1" extrusionOk="0">
                  <a:moveTo>
                    <a:pt x="14269" y="3240"/>
                  </a:moveTo>
                  <a:cubicBezTo>
                    <a:pt x="12231" y="2880"/>
                    <a:pt x="10193" y="2520"/>
                    <a:pt x="7748" y="3960"/>
                  </a:cubicBezTo>
                  <a:cubicBezTo>
                    <a:pt x="5303" y="5400"/>
                    <a:pt x="2450" y="8640"/>
                    <a:pt x="1023" y="11160"/>
                  </a:cubicBezTo>
                  <a:cubicBezTo>
                    <a:pt x="-403" y="13680"/>
                    <a:pt x="-403" y="15480"/>
                    <a:pt x="1431" y="17280"/>
                  </a:cubicBezTo>
                  <a:cubicBezTo>
                    <a:pt x="3265" y="19080"/>
                    <a:pt x="6933" y="20880"/>
                    <a:pt x="10601" y="21240"/>
                  </a:cubicBezTo>
                  <a:cubicBezTo>
                    <a:pt x="14269" y="21600"/>
                    <a:pt x="17937" y="20520"/>
                    <a:pt x="19567" y="17460"/>
                  </a:cubicBezTo>
                  <a:cubicBezTo>
                    <a:pt x="21197" y="14400"/>
                    <a:pt x="20789" y="9360"/>
                    <a:pt x="18752" y="6120"/>
                  </a:cubicBezTo>
                  <a:cubicBezTo>
                    <a:pt x="16714" y="2880"/>
                    <a:pt x="13046" y="1440"/>
                    <a:pt x="937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3" name="Line"/>
            <p:cNvSpPr/>
            <p:nvPr/>
          </p:nvSpPr>
          <p:spPr>
            <a:xfrm>
              <a:off x="5473212" y="6751897"/>
              <a:ext cx="176796" cy="1214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5" h="20661" fill="norm" stroke="1" extrusionOk="0">
                  <a:moveTo>
                    <a:pt x="11022" y="2663"/>
                  </a:moveTo>
                  <a:cubicBezTo>
                    <a:pt x="10006" y="6983"/>
                    <a:pt x="8989" y="11303"/>
                    <a:pt x="7846" y="14363"/>
                  </a:cubicBezTo>
                  <a:cubicBezTo>
                    <a:pt x="6702" y="17423"/>
                    <a:pt x="5432" y="19223"/>
                    <a:pt x="4161" y="20123"/>
                  </a:cubicBezTo>
                  <a:cubicBezTo>
                    <a:pt x="2890" y="21023"/>
                    <a:pt x="1620" y="21023"/>
                    <a:pt x="857" y="18323"/>
                  </a:cubicBezTo>
                  <a:cubicBezTo>
                    <a:pt x="95" y="15623"/>
                    <a:pt x="-159" y="10223"/>
                    <a:pt x="95" y="6803"/>
                  </a:cubicBezTo>
                  <a:cubicBezTo>
                    <a:pt x="349" y="3383"/>
                    <a:pt x="1112" y="1943"/>
                    <a:pt x="2128" y="1583"/>
                  </a:cubicBezTo>
                  <a:cubicBezTo>
                    <a:pt x="3145" y="1223"/>
                    <a:pt x="4415" y="1943"/>
                    <a:pt x="5940" y="4463"/>
                  </a:cubicBezTo>
                  <a:cubicBezTo>
                    <a:pt x="7465" y="6983"/>
                    <a:pt x="9243" y="11303"/>
                    <a:pt x="10768" y="14003"/>
                  </a:cubicBezTo>
                  <a:cubicBezTo>
                    <a:pt x="12293" y="16703"/>
                    <a:pt x="13563" y="17783"/>
                    <a:pt x="15215" y="17603"/>
                  </a:cubicBezTo>
                  <a:cubicBezTo>
                    <a:pt x="16867" y="17423"/>
                    <a:pt x="18900" y="15983"/>
                    <a:pt x="20043" y="14183"/>
                  </a:cubicBezTo>
                  <a:cubicBezTo>
                    <a:pt x="21187" y="12383"/>
                    <a:pt x="21441" y="10223"/>
                    <a:pt x="21060" y="7343"/>
                  </a:cubicBezTo>
                  <a:cubicBezTo>
                    <a:pt x="20679" y="4463"/>
                    <a:pt x="19662" y="863"/>
                    <a:pt x="17248" y="143"/>
                  </a:cubicBezTo>
                  <a:cubicBezTo>
                    <a:pt x="14834" y="-577"/>
                    <a:pt x="11022" y="1583"/>
                    <a:pt x="8735" y="3203"/>
                  </a:cubicBezTo>
                  <a:cubicBezTo>
                    <a:pt x="6448" y="4823"/>
                    <a:pt x="5686" y="5903"/>
                    <a:pt x="4923" y="69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4" name="Line"/>
            <p:cNvSpPr/>
            <p:nvPr/>
          </p:nvSpPr>
          <p:spPr>
            <a:xfrm>
              <a:off x="5736472" y="7157989"/>
              <a:ext cx="176102" cy="1865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4" h="21151" fill="norm" stroke="1" extrusionOk="0">
                  <a:moveTo>
                    <a:pt x="0" y="2530"/>
                  </a:moveTo>
                  <a:cubicBezTo>
                    <a:pt x="1286" y="1330"/>
                    <a:pt x="2571" y="130"/>
                    <a:pt x="4500" y="10"/>
                  </a:cubicBezTo>
                  <a:cubicBezTo>
                    <a:pt x="6429" y="-110"/>
                    <a:pt x="9000" y="850"/>
                    <a:pt x="10286" y="3610"/>
                  </a:cubicBezTo>
                  <a:cubicBezTo>
                    <a:pt x="11571" y="6370"/>
                    <a:pt x="11571" y="10930"/>
                    <a:pt x="10671" y="14050"/>
                  </a:cubicBezTo>
                  <a:cubicBezTo>
                    <a:pt x="9771" y="17170"/>
                    <a:pt x="7971" y="18850"/>
                    <a:pt x="6043" y="19930"/>
                  </a:cubicBezTo>
                  <a:cubicBezTo>
                    <a:pt x="4114" y="21010"/>
                    <a:pt x="2057" y="21490"/>
                    <a:pt x="1029" y="20890"/>
                  </a:cubicBezTo>
                  <a:cubicBezTo>
                    <a:pt x="0" y="20290"/>
                    <a:pt x="0" y="18610"/>
                    <a:pt x="1800" y="16450"/>
                  </a:cubicBezTo>
                  <a:cubicBezTo>
                    <a:pt x="3600" y="14290"/>
                    <a:pt x="7200" y="11650"/>
                    <a:pt x="10286" y="9490"/>
                  </a:cubicBezTo>
                  <a:cubicBezTo>
                    <a:pt x="13371" y="7330"/>
                    <a:pt x="15943" y="5650"/>
                    <a:pt x="17871" y="4450"/>
                  </a:cubicBezTo>
                  <a:cubicBezTo>
                    <a:pt x="19800" y="3250"/>
                    <a:pt x="21086" y="2530"/>
                    <a:pt x="21343" y="2770"/>
                  </a:cubicBezTo>
                  <a:cubicBezTo>
                    <a:pt x="21600" y="3010"/>
                    <a:pt x="20829" y="4210"/>
                    <a:pt x="20186" y="6010"/>
                  </a:cubicBezTo>
                  <a:cubicBezTo>
                    <a:pt x="19543" y="7810"/>
                    <a:pt x="19029" y="10210"/>
                    <a:pt x="19157" y="12130"/>
                  </a:cubicBezTo>
                  <a:cubicBezTo>
                    <a:pt x="19286" y="14050"/>
                    <a:pt x="20057" y="15490"/>
                    <a:pt x="20829" y="169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5" name="Line"/>
            <p:cNvSpPr/>
            <p:nvPr/>
          </p:nvSpPr>
          <p:spPr>
            <a:xfrm>
              <a:off x="6066672" y="7281901"/>
              <a:ext cx="12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6" name="Line"/>
            <p:cNvSpPr/>
            <p:nvPr/>
          </p:nvSpPr>
          <p:spPr>
            <a:xfrm>
              <a:off x="6269872" y="6942834"/>
              <a:ext cx="101601" cy="4343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5" fill="norm" stroke="1" extrusionOk="0">
                  <a:moveTo>
                    <a:pt x="21600" y="3585"/>
                  </a:moveTo>
                  <a:cubicBezTo>
                    <a:pt x="21600" y="2956"/>
                    <a:pt x="21600" y="2327"/>
                    <a:pt x="20925" y="1750"/>
                  </a:cubicBezTo>
                  <a:cubicBezTo>
                    <a:pt x="20250" y="1173"/>
                    <a:pt x="18900" y="649"/>
                    <a:pt x="17100" y="334"/>
                  </a:cubicBezTo>
                  <a:cubicBezTo>
                    <a:pt x="15300" y="20"/>
                    <a:pt x="13050" y="-85"/>
                    <a:pt x="11250" y="72"/>
                  </a:cubicBezTo>
                  <a:cubicBezTo>
                    <a:pt x="9450" y="230"/>
                    <a:pt x="8100" y="649"/>
                    <a:pt x="6750" y="2327"/>
                  </a:cubicBezTo>
                  <a:cubicBezTo>
                    <a:pt x="5400" y="4004"/>
                    <a:pt x="4050" y="6940"/>
                    <a:pt x="3600" y="10138"/>
                  </a:cubicBezTo>
                  <a:cubicBezTo>
                    <a:pt x="3150" y="13336"/>
                    <a:pt x="3600" y="16797"/>
                    <a:pt x="3150" y="18736"/>
                  </a:cubicBezTo>
                  <a:cubicBezTo>
                    <a:pt x="2700" y="20676"/>
                    <a:pt x="1350" y="21096"/>
                    <a:pt x="0" y="215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7" name="Line"/>
            <p:cNvSpPr/>
            <p:nvPr/>
          </p:nvSpPr>
          <p:spPr>
            <a:xfrm>
              <a:off x="6183215" y="7186651"/>
              <a:ext cx="169208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7" h="21600" fill="norm" stroke="1" extrusionOk="0">
                  <a:moveTo>
                    <a:pt x="511" y="21600"/>
                  </a:moveTo>
                  <a:cubicBezTo>
                    <a:pt x="-16" y="18000"/>
                    <a:pt x="-543" y="14400"/>
                    <a:pt x="1169" y="11057"/>
                  </a:cubicBezTo>
                  <a:cubicBezTo>
                    <a:pt x="2881" y="7714"/>
                    <a:pt x="6833" y="4629"/>
                    <a:pt x="10520" y="2829"/>
                  </a:cubicBezTo>
                  <a:cubicBezTo>
                    <a:pt x="14208" y="1029"/>
                    <a:pt x="17633" y="514"/>
                    <a:pt x="2105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8" name="Line"/>
            <p:cNvSpPr/>
            <p:nvPr/>
          </p:nvSpPr>
          <p:spPr>
            <a:xfrm>
              <a:off x="6453477" y="7019719"/>
              <a:ext cx="279946" cy="315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9" h="21322" fill="norm" stroke="1" extrusionOk="0">
                  <a:moveTo>
                    <a:pt x="9786" y="4415"/>
                  </a:moveTo>
                  <a:cubicBezTo>
                    <a:pt x="9948" y="3557"/>
                    <a:pt x="10111" y="2699"/>
                    <a:pt x="10029" y="1912"/>
                  </a:cubicBezTo>
                  <a:cubicBezTo>
                    <a:pt x="9948" y="1125"/>
                    <a:pt x="9623" y="410"/>
                    <a:pt x="8974" y="124"/>
                  </a:cubicBezTo>
                  <a:cubicBezTo>
                    <a:pt x="8324" y="-162"/>
                    <a:pt x="7350" y="-19"/>
                    <a:pt x="6050" y="1268"/>
                  </a:cubicBezTo>
                  <a:cubicBezTo>
                    <a:pt x="4751" y="2556"/>
                    <a:pt x="3127" y="4988"/>
                    <a:pt x="1990" y="8135"/>
                  </a:cubicBezTo>
                  <a:cubicBezTo>
                    <a:pt x="853" y="11282"/>
                    <a:pt x="204" y="15144"/>
                    <a:pt x="41" y="17433"/>
                  </a:cubicBezTo>
                  <a:cubicBezTo>
                    <a:pt x="-121" y="19721"/>
                    <a:pt x="204" y="20437"/>
                    <a:pt x="772" y="20866"/>
                  </a:cubicBezTo>
                  <a:cubicBezTo>
                    <a:pt x="1341" y="21295"/>
                    <a:pt x="2153" y="21438"/>
                    <a:pt x="2802" y="21223"/>
                  </a:cubicBezTo>
                  <a:cubicBezTo>
                    <a:pt x="3452" y="21009"/>
                    <a:pt x="3939" y="20437"/>
                    <a:pt x="4589" y="19006"/>
                  </a:cubicBezTo>
                  <a:cubicBezTo>
                    <a:pt x="5238" y="17576"/>
                    <a:pt x="6050" y="15287"/>
                    <a:pt x="6538" y="13785"/>
                  </a:cubicBezTo>
                  <a:cubicBezTo>
                    <a:pt x="7025" y="12283"/>
                    <a:pt x="7187" y="11568"/>
                    <a:pt x="7431" y="10853"/>
                  </a:cubicBezTo>
                  <a:cubicBezTo>
                    <a:pt x="7674" y="10137"/>
                    <a:pt x="7999" y="9422"/>
                    <a:pt x="8568" y="9351"/>
                  </a:cubicBezTo>
                  <a:cubicBezTo>
                    <a:pt x="9136" y="9279"/>
                    <a:pt x="9948" y="9851"/>
                    <a:pt x="10679" y="11139"/>
                  </a:cubicBezTo>
                  <a:cubicBezTo>
                    <a:pt x="11410" y="12426"/>
                    <a:pt x="12059" y="14429"/>
                    <a:pt x="12384" y="15788"/>
                  </a:cubicBezTo>
                  <a:cubicBezTo>
                    <a:pt x="12709" y="17147"/>
                    <a:pt x="12709" y="17862"/>
                    <a:pt x="12547" y="17862"/>
                  </a:cubicBezTo>
                  <a:cubicBezTo>
                    <a:pt x="12384" y="17862"/>
                    <a:pt x="12059" y="17147"/>
                    <a:pt x="12465" y="16002"/>
                  </a:cubicBezTo>
                  <a:cubicBezTo>
                    <a:pt x="12871" y="14858"/>
                    <a:pt x="14008" y="13284"/>
                    <a:pt x="14902" y="12068"/>
                  </a:cubicBezTo>
                  <a:cubicBezTo>
                    <a:pt x="15795" y="10853"/>
                    <a:pt x="16444" y="9994"/>
                    <a:pt x="16607" y="9923"/>
                  </a:cubicBezTo>
                  <a:cubicBezTo>
                    <a:pt x="16769" y="9851"/>
                    <a:pt x="16444" y="10566"/>
                    <a:pt x="16201" y="11639"/>
                  </a:cubicBezTo>
                  <a:cubicBezTo>
                    <a:pt x="15957" y="12712"/>
                    <a:pt x="15795" y="14143"/>
                    <a:pt x="15957" y="15144"/>
                  </a:cubicBezTo>
                  <a:cubicBezTo>
                    <a:pt x="16120" y="16145"/>
                    <a:pt x="16607" y="16717"/>
                    <a:pt x="17581" y="16932"/>
                  </a:cubicBezTo>
                  <a:cubicBezTo>
                    <a:pt x="18556" y="17147"/>
                    <a:pt x="20017" y="17004"/>
                    <a:pt x="21479" y="168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9" name="Line"/>
            <p:cNvSpPr/>
            <p:nvPr/>
          </p:nvSpPr>
          <p:spPr>
            <a:xfrm>
              <a:off x="6809622" y="7066001"/>
              <a:ext cx="50129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62" h="21600" fill="norm" stroke="1" extrusionOk="0">
                  <a:moveTo>
                    <a:pt x="7776" y="0"/>
                  </a:moveTo>
                  <a:cubicBezTo>
                    <a:pt x="14688" y="4390"/>
                    <a:pt x="21600" y="8780"/>
                    <a:pt x="20304" y="12380"/>
                  </a:cubicBezTo>
                  <a:cubicBezTo>
                    <a:pt x="19008" y="15980"/>
                    <a:pt x="9504" y="1879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0" name="Line"/>
            <p:cNvSpPr/>
            <p:nvPr/>
          </p:nvSpPr>
          <p:spPr>
            <a:xfrm>
              <a:off x="6923922" y="7250151"/>
              <a:ext cx="444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1" name="Line"/>
            <p:cNvSpPr/>
            <p:nvPr/>
          </p:nvSpPr>
          <p:spPr>
            <a:xfrm>
              <a:off x="7072903" y="6993727"/>
              <a:ext cx="403470" cy="3938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6" h="21379" fill="norm" stroke="1" extrusionOk="0">
                  <a:moveTo>
                    <a:pt x="6968" y="16676"/>
                  </a:moveTo>
                  <a:cubicBezTo>
                    <a:pt x="6854" y="16102"/>
                    <a:pt x="6741" y="15528"/>
                    <a:pt x="6119" y="15011"/>
                  </a:cubicBezTo>
                  <a:cubicBezTo>
                    <a:pt x="5497" y="14493"/>
                    <a:pt x="4366" y="14034"/>
                    <a:pt x="3292" y="14551"/>
                  </a:cubicBezTo>
                  <a:cubicBezTo>
                    <a:pt x="2218" y="15068"/>
                    <a:pt x="1200" y="16562"/>
                    <a:pt x="635" y="17596"/>
                  </a:cubicBezTo>
                  <a:cubicBezTo>
                    <a:pt x="69" y="18630"/>
                    <a:pt x="-44" y="19204"/>
                    <a:pt x="13" y="19779"/>
                  </a:cubicBezTo>
                  <a:cubicBezTo>
                    <a:pt x="69" y="20353"/>
                    <a:pt x="295" y="20928"/>
                    <a:pt x="804" y="21215"/>
                  </a:cubicBezTo>
                  <a:cubicBezTo>
                    <a:pt x="1313" y="21502"/>
                    <a:pt x="2105" y="21502"/>
                    <a:pt x="3292" y="20468"/>
                  </a:cubicBezTo>
                  <a:cubicBezTo>
                    <a:pt x="4480" y="19434"/>
                    <a:pt x="6063" y="17366"/>
                    <a:pt x="7307" y="14321"/>
                  </a:cubicBezTo>
                  <a:cubicBezTo>
                    <a:pt x="8551" y="11276"/>
                    <a:pt x="9455" y="7255"/>
                    <a:pt x="9964" y="4957"/>
                  </a:cubicBezTo>
                  <a:cubicBezTo>
                    <a:pt x="10473" y="2659"/>
                    <a:pt x="10586" y="2085"/>
                    <a:pt x="10643" y="1453"/>
                  </a:cubicBezTo>
                  <a:cubicBezTo>
                    <a:pt x="10699" y="821"/>
                    <a:pt x="10699" y="132"/>
                    <a:pt x="10530" y="17"/>
                  </a:cubicBezTo>
                  <a:cubicBezTo>
                    <a:pt x="10360" y="-98"/>
                    <a:pt x="10021" y="362"/>
                    <a:pt x="9455" y="1970"/>
                  </a:cubicBezTo>
                  <a:cubicBezTo>
                    <a:pt x="8890" y="3579"/>
                    <a:pt x="8098" y="6336"/>
                    <a:pt x="7646" y="8691"/>
                  </a:cubicBezTo>
                  <a:cubicBezTo>
                    <a:pt x="7194" y="11047"/>
                    <a:pt x="7081" y="13000"/>
                    <a:pt x="7024" y="14321"/>
                  </a:cubicBezTo>
                  <a:cubicBezTo>
                    <a:pt x="6968" y="15642"/>
                    <a:pt x="6968" y="16332"/>
                    <a:pt x="7194" y="16447"/>
                  </a:cubicBezTo>
                  <a:cubicBezTo>
                    <a:pt x="7420" y="16562"/>
                    <a:pt x="7872" y="16102"/>
                    <a:pt x="8777" y="15125"/>
                  </a:cubicBezTo>
                  <a:cubicBezTo>
                    <a:pt x="9682" y="14149"/>
                    <a:pt x="11039" y="12655"/>
                    <a:pt x="12000" y="11793"/>
                  </a:cubicBezTo>
                  <a:cubicBezTo>
                    <a:pt x="12961" y="10932"/>
                    <a:pt x="13527" y="10702"/>
                    <a:pt x="14092" y="10702"/>
                  </a:cubicBezTo>
                  <a:cubicBezTo>
                    <a:pt x="14658" y="10702"/>
                    <a:pt x="15223" y="10932"/>
                    <a:pt x="15562" y="11334"/>
                  </a:cubicBezTo>
                  <a:cubicBezTo>
                    <a:pt x="15902" y="11736"/>
                    <a:pt x="16015" y="12311"/>
                    <a:pt x="15562" y="13459"/>
                  </a:cubicBezTo>
                  <a:cubicBezTo>
                    <a:pt x="15110" y="14608"/>
                    <a:pt x="14092" y="16332"/>
                    <a:pt x="13357" y="17366"/>
                  </a:cubicBezTo>
                  <a:cubicBezTo>
                    <a:pt x="12622" y="18400"/>
                    <a:pt x="12170" y="18745"/>
                    <a:pt x="12057" y="18630"/>
                  </a:cubicBezTo>
                  <a:cubicBezTo>
                    <a:pt x="11943" y="18515"/>
                    <a:pt x="12170" y="17940"/>
                    <a:pt x="13470" y="16562"/>
                  </a:cubicBezTo>
                  <a:cubicBezTo>
                    <a:pt x="14771" y="15183"/>
                    <a:pt x="17146" y="13000"/>
                    <a:pt x="18107" y="12311"/>
                  </a:cubicBezTo>
                  <a:cubicBezTo>
                    <a:pt x="19068" y="11621"/>
                    <a:pt x="18616" y="12425"/>
                    <a:pt x="18446" y="13747"/>
                  </a:cubicBezTo>
                  <a:cubicBezTo>
                    <a:pt x="18276" y="15068"/>
                    <a:pt x="18390" y="16906"/>
                    <a:pt x="18955" y="18113"/>
                  </a:cubicBezTo>
                  <a:cubicBezTo>
                    <a:pt x="19520" y="19319"/>
                    <a:pt x="20538" y="19893"/>
                    <a:pt x="21556" y="204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2" name="Line"/>
            <p:cNvSpPr/>
            <p:nvPr/>
          </p:nvSpPr>
          <p:spPr>
            <a:xfrm>
              <a:off x="4060072" y="7967701"/>
              <a:ext cx="9144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650" y="18000"/>
                    <a:pt x="3300" y="14400"/>
                    <a:pt x="5125" y="12600"/>
                  </a:cubicBezTo>
                  <a:cubicBezTo>
                    <a:pt x="6950" y="10800"/>
                    <a:pt x="8950" y="10800"/>
                    <a:pt x="10925" y="9000"/>
                  </a:cubicBezTo>
                  <a:cubicBezTo>
                    <a:pt x="12900" y="7200"/>
                    <a:pt x="14850" y="3600"/>
                    <a:pt x="16625" y="1800"/>
                  </a:cubicBezTo>
                  <a:cubicBezTo>
                    <a:pt x="18400" y="0"/>
                    <a:pt x="200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3" name="Line"/>
            <p:cNvSpPr/>
            <p:nvPr/>
          </p:nvSpPr>
          <p:spPr>
            <a:xfrm>
              <a:off x="3261418" y="4526077"/>
              <a:ext cx="750168" cy="9829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3" h="21479" fill="norm" stroke="1" extrusionOk="0">
                  <a:moveTo>
                    <a:pt x="17698" y="2496"/>
                  </a:moveTo>
                  <a:cubicBezTo>
                    <a:pt x="17577" y="1848"/>
                    <a:pt x="17456" y="1201"/>
                    <a:pt x="17034" y="761"/>
                  </a:cubicBezTo>
                  <a:cubicBezTo>
                    <a:pt x="16612" y="322"/>
                    <a:pt x="15887" y="91"/>
                    <a:pt x="14892" y="21"/>
                  </a:cubicBezTo>
                  <a:cubicBezTo>
                    <a:pt x="13896" y="-48"/>
                    <a:pt x="12629" y="45"/>
                    <a:pt x="11272" y="391"/>
                  </a:cubicBezTo>
                  <a:cubicBezTo>
                    <a:pt x="9914" y="738"/>
                    <a:pt x="8466" y="1340"/>
                    <a:pt x="7079" y="2311"/>
                  </a:cubicBezTo>
                  <a:cubicBezTo>
                    <a:pt x="5691" y="3282"/>
                    <a:pt x="4363" y="4624"/>
                    <a:pt x="3338" y="5965"/>
                  </a:cubicBezTo>
                  <a:cubicBezTo>
                    <a:pt x="2312" y="7306"/>
                    <a:pt x="1588" y="8648"/>
                    <a:pt x="1075" y="10104"/>
                  </a:cubicBezTo>
                  <a:cubicBezTo>
                    <a:pt x="562" y="11561"/>
                    <a:pt x="261" y="13134"/>
                    <a:pt x="110" y="14522"/>
                  </a:cubicBezTo>
                  <a:cubicBezTo>
                    <a:pt x="-41" y="15909"/>
                    <a:pt x="-41" y="17112"/>
                    <a:pt x="140" y="18083"/>
                  </a:cubicBezTo>
                  <a:cubicBezTo>
                    <a:pt x="321" y="19054"/>
                    <a:pt x="683" y="19794"/>
                    <a:pt x="1467" y="20373"/>
                  </a:cubicBezTo>
                  <a:cubicBezTo>
                    <a:pt x="2252" y="20951"/>
                    <a:pt x="3458" y="21367"/>
                    <a:pt x="4846" y="21459"/>
                  </a:cubicBezTo>
                  <a:cubicBezTo>
                    <a:pt x="6234" y="21552"/>
                    <a:pt x="7803" y="21321"/>
                    <a:pt x="9492" y="20743"/>
                  </a:cubicBezTo>
                  <a:cubicBezTo>
                    <a:pt x="11181" y="20164"/>
                    <a:pt x="12991" y="19239"/>
                    <a:pt x="14560" y="18152"/>
                  </a:cubicBezTo>
                  <a:cubicBezTo>
                    <a:pt x="16129" y="17065"/>
                    <a:pt x="17456" y="15817"/>
                    <a:pt x="18542" y="14406"/>
                  </a:cubicBezTo>
                  <a:cubicBezTo>
                    <a:pt x="19628" y="12995"/>
                    <a:pt x="20473" y="11423"/>
                    <a:pt x="20956" y="9873"/>
                  </a:cubicBezTo>
                  <a:cubicBezTo>
                    <a:pt x="21438" y="8324"/>
                    <a:pt x="21559" y="6797"/>
                    <a:pt x="21076" y="5595"/>
                  </a:cubicBezTo>
                  <a:cubicBezTo>
                    <a:pt x="20594" y="4392"/>
                    <a:pt x="19508" y="3513"/>
                    <a:pt x="18060" y="2912"/>
                  </a:cubicBezTo>
                  <a:cubicBezTo>
                    <a:pt x="16612" y="2311"/>
                    <a:pt x="14801" y="1987"/>
                    <a:pt x="13715" y="1825"/>
                  </a:cubicBezTo>
                  <a:cubicBezTo>
                    <a:pt x="12629" y="1663"/>
                    <a:pt x="12267" y="1663"/>
                    <a:pt x="11996" y="1756"/>
                  </a:cubicBezTo>
                  <a:cubicBezTo>
                    <a:pt x="11724" y="1848"/>
                    <a:pt x="11543" y="2033"/>
                    <a:pt x="11362" y="22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4" name="Line"/>
            <p:cNvSpPr/>
            <p:nvPr/>
          </p:nvSpPr>
          <p:spPr>
            <a:xfrm>
              <a:off x="4101144" y="4484662"/>
              <a:ext cx="979162" cy="10465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5" h="21446" fill="norm" stroke="1" extrusionOk="0">
                  <a:moveTo>
                    <a:pt x="14878" y="3449"/>
                  </a:moveTo>
                  <a:cubicBezTo>
                    <a:pt x="15157" y="2885"/>
                    <a:pt x="15437" y="2322"/>
                    <a:pt x="15576" y="1931"/>
                  </a:cubicBezTo>
                  <a:cubicBezTo>
                    <a:pt x="15716" y="1541"/>
                    <a:pt x="15716" y="1324"/>
                    <a:pt x="15344" y="1020"/>
                  </a:cubicBezTo>
                  <a:cubicBezTo>
                    <a:pt x="14971" y="717"/>
                    <a:pt x="14226" y="326"/>
                    <a:pt x="13272" y="131"/>
                  </a:cubicBezTo>
                  <a:cubicBezTo>
                    <a:pt x="12318" y="-64"/>
                    <a:pt x="11154" y="-64"/>
                    <a:pt x="9897" y="283"/>
                  </a:cubicBezTo>
                  <a:cubicBezTo>
                    <a:pt x="8640" y="630"/>
                    <a:pt x="7290" y="1324"/>
                    <a:pt x="5987" y="2256"/>
                  </a:cubicBezTo>
                  <a:cubicBezTo>
                    <a:pt x="4683" y="3189"/>
                    <a:pt x="3426" y="4360"/>
                    <a:pt x="2472" y="5531"/>
                  </a:cubicBezTo>
                  <a:cubicBezTo>
                    <a:pt x="1518" y="6702"/>
                    <a:pt x="866" y="7873"/>
                    <a:pt x="470" y="9261"/>
                  </a:cubicBezTo>
                  <a:cubicBezTo>
                    <a:pt x="75" y="10649"/>
                    <a:pt x="-65" y="12254"/>
                    <a:pt x="28" y="13555"/>
                  </a:cubicBezTo>
                  <a:cubicBezTo>
                    <a:pt x="121" y="14856"/>
                    <a:pt x="447" y="15854"/>
                    <a:pt x="1169" y="16852"/>
                  </a:cubicBezTo>
                  <a:cubicBezTo>
                    <a:pt x="1890" y="17849"/>
                    <a:pt x="3007" y="18847"/>
                    <a:pt x="4357" y="19628"/>
                  </a:cubicBezTo>
                  <a:cubicBezTo>
                    <a:pt x="5707" y="20408"/>
                    <a:pt x="7290" y="20972"/>
                    <a:pt x="8687" y="21254"/>
                  </a:cubicBezTo>
                  <a:cubicBezTo>
                    <a:pt x="10083" y="21536"/>
                    <a:pt x="11294" y="21536"/>
                    <a:pt x="12551" y="21059"/>
                  </a:cubicBezTo>
                  <a:cubicBezTo>
                    <a:pt x="13807" y="20582"/>
                    <a:pt x="15111" y="19628"/>
                    <a:pt x="16228" y="18652"/>
                  </a:cubicBezTo>
                  <a:cubicBezTo>
                    <a:pt x="17345" y="17676"/>
                    <a:pt x="18276" y="16678"/>
                    <a:pt x="19068" y="15464"/>
                  </a:cubicBezTo>
                  <a:cubicBezTo>
                    <a:pt x="19859" y="14249"/>
                    <a:pt x="20511" y="12818"/>
                    <a:pt x="20930" y="11408"/>
                  </a:cubicBezTo>
                  <a:cubicBezTo>
                    <a:pt x="21349" y="9999"/>
                    <a:pt x="21535" y="8611"/>
                    <a:pt x="21535" y="7244"/>
                  </a:cubicBezTo>
                  <a:cubicBezTo>
                    <a:pt x="21535" y="5878"/>
                    <a:pt x="21349" y="4534"/>
                    <a:pt x="20883" y="3514"/>
                  </a:cubicBezTo>
                  <a:cubicBezTo>
                    <a:pt x="20418" y="2495"/>
                    <a:pt x="19673" y="1801"/>
                    <a:pt x="18765" y="1411"/>
                  </a:cubicBezTo>
                  <a:cubicBezTo>
                    <a:pt x="17857" y="1020"/>
                    <a:pt x="16787" y="934"/>
                    <a:pt x="16088" y="977"/>
                  </a:cubicBezTo>
                  <a:cubicBezTo>
                    <a:pt x="15390" y="1020"/>
                    <a:pt x="15064" y="1194"/>
                    <a:pt x="14738" y="13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5" name="Line"/>
            <p:cNvSpPr/>
            <p:nvPr/>
          </p:nvSpPr>
          <p:spPr>
            <a:xfrm>
              <a:off x="5149868" y="4525434"/>
              <a:ext cx="673781" cy="8858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371" fill="norm" stroke="1" extrusionOk="0">
                  <a:moveTo>
                    <a:pt x="18188" y="4456"/>
                  </a:moveTo>
                  <a:cubicBezTo>
                    <a:pt x="18054" y="3690"/>
                    <a:pt x="17920" y="2924"/>
                    <a:pt x="17584" y="2260"/>
                  </a:cubicBezTo>
                  <a:cubicBezTo>
                    <a:pt x="17249" y="1596"/>
                    <a:pt x="16712" y="1034"/>
                    <a:pt x="15639" y="600"/>
                  </a:cubicBezTo>
                  <a:cubicBezTo>
                    <a:pt x="14566" y="166"/>
                    <a:pt x="12956" y="-140"/>
                    <a:pt x="11379" y="64"/>
                  </a:cubicBezTo>
                  <a:cubicBezTo>
                    <a:pt x="9803" y="269"/>
                    <a:pt x="8260" y="983"/>
                    <a:pt x="6818" y="1979"/>
                  </a:cubicBezTo>
                  <a:cubicBezTo>
                    <a:pt x="5376" y="2975"/>
                    <a:pt x="4034" y="4251"/>
                    <a:pt x="2927" y="5732"/>
                  </a:cubicBezTo>
                  <a:cubicBezTo>
                    <a:pt x="1820" y="7213"/>
                    <a:pt x="948" y="8898"/>
                    <a:pt x="445" y="10481"/>
                  </a:cubicBezTo>
                  <a:cubicBezTo>
                    <a:pt x="-58" y="12064"/>
                    <a:pt x="-192" y="13545"/>
                    <a:pt x="345" y="15026"/>
                  </a:cubicBezTo>
                  <a:cubicBezTo>
                    <a:pt x="881" y="16507"/>
                    <a:pt x="2089" y="17988"/>
                    <a:pt x="3497" y="19060"/>
                  </a:cubicBezTo>
                  <a:cubicBezTo>
                    <a:pt x="4906" y="20132"/>
                    <a:pt x="6516" y="20796"/>
                    <a:pt x="8327" y="21128"/>
                  </a:cubicBezTo>
                  <a:cubicBezTo>
                    <a:pt x="10138" y="21460"/>
                    <a:pt x="12151" y="21460"/>
                    <a:pt x="13861" y="21077"/>
                  </a:cubicBezTo>
                  <a:cubicBezTo>
                    <a:pt x="15572" y="20694"/>
                    <a:pt x="16981" y="19928"/>
                    <a:pt x="18121" y="18575"/>
                  </a:cubicBezTo>
                  <a:cubicBezTo>
                    <a:pt x="19261" y="17222"/>
                    <a:pt x="20133" y="15281"/>
                    <a:pt x="20670" y="13366"/>
                  </a:cubicBezTo>
                  <a:cubicBezTo>
                    <a:pt x="21207" y="11451"/>
                    <a:pt x="21408" y="9562"/>
                    <a:pt x="21341" y="8005"/>
                  </a:cubicBezTo>
                  <a:cubicBezTo>
                    <a:pt x="21274" y="6447"/>
                    <a:pt x="20938" y="5222"/>
                    <a:pt x="19832" y="3971"/>
                  </a:cubicBezTo>
                  <a:cubicBezTo>
                    <a:pt x="18725" y="2720"/>
                    <a:pt x="16847" y="1443"/>
                    <a:pt x="14968" y="1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6" name="Line"/>
            <p:cNvSpPr/>
            <p:nvPr/>
          </p:nvSpPr>
          <p:spPr>
            <a:xfrm>
              <a:off x="4226873" y="7046951"/>
              <a:ext cx="586442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600" fill="norm" stroke="1" extrusionOk="0">
                  <a:moveTo>
                    <a:pt x="3422" y="0"/>
                  </a:moveTo>
                  <a:cubicBezTo>
                    <a:pt x="3112" y="360"/>
                    <a:pt x="2803" y="720"/>
                    <a:pt x="2996" y="1260"/>
                  </a:cubicBezTo>
                  <a:cubicBezTo>
                    <a:pt x="3190" y="1800"/>
                    <a:pt x="3886" y="2520"/>
                    <a:pt x="5241" y="3420"/>
                  </a:cubicBezTo>
                  <a:cubicBezTo>
                    <a:pt x="6596" y="4320"/>
                    <a:pt x="8609" y="5400"/>
                    <a:pt x="10932" y="6540"/>
                  </a:cubicBezTo>
                  <a:cubicBezTo>
                    <a:pt x="13254" y="7680"/>
                    <a:pt x="15886" y="8880"/>
                    <a:pt x="17512" y="9600"/>
                  </a:cubicBezTo>
                  <a:cubicBezTo>
                    <a:pt x="19138" y="10320"/>
                    <a:pt x="19757" y="10560"/>
                    <a:pt x="20299" y="10860"/>
                  </a:cubicBezTo>
                  <a:cubicBezTo>
                    <a:pt x="20841" y="11160"/>
                    <a:pt x="21306" y="11520"/>
                    <a:pt x="21422" y="11940"/>
                  </a:cubicBezTo>
                  <a:cubicBezTo>
                    <a:pt x="21538" y="12360"/>
                    <a:pt x="21306" y="12840"/>
                    <a:pt x="20493" y="13380"/>
                  </a:cubicBezTo>
                  <a:cubicBezTo>
                    <a:pt x="19680" y="13920"/>
                    <a:pt x="18286" y="14520"/>
                    <a:pt x="16312" y="15240"/>
                  </a:cubicBezTo>
                  <a:cubicBezTo>
                    <a:pt x="14338" y="15960"/>
                    <a:pt x="11783" y="16800"/>
                    <a:pt x="9306" y="17460"/>
                  </a:cubicBezTo>
                  <a:cubicBezTo>
                    <a:pt x="6828" y="18120"/>
                    <a:pt x="4428" y="18600"/>
                    <a:pt x="3035" y="18960"/>
                  </a:cubicBezTo>
                  <a:cubicBezTo>
                    <a:pt x="1641" y="19320"/>
                    <a:pt x="1254" y="19560"/>
                    <a:pt x="867" y="19740"/>
                  </a:cubicBezTo>
                  <a:cubicBezTo>
                    <a:pt x="480" y="19920"/>
                    <a:pt x="93" y="20040"/>
                    <a:pt x="15" y="20340"/>
                  </a:cubicBezTo>
                  <a:cubicBezTo>
                    <a:pt x="-62" y="20640"/>
                    <a:pt x="170" y="21120"/>
                    <a:pt x="40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7" name="Line"/>
            <p:cNvSpPr/>
            <p:nvPr/>
          </p:nvSpPr>
          <p:spPr>
            <a:xfrm>
              <a:off x="4218822" y="7427951"/>
              <a:ext cx="70485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135" y="2475"/>
                    <a:pt x="16670" y="4950"/>
                    <a:pt x="14173" y="7312"/>
                  </a:cubicBezTo>
                  <a:cubicBezTo>
                    <a:pt x="11676" y="9675"/>
                    <a:pt x="9146" y="11925"/>
                    <a:pt x="6778" y="14287"/>
                  </a:cubicBezTo>
                  <a:cubicBezTo>
                    <a:pt x="4411" y="16650"/>
                    <a:pt x="2205" y="1912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8" name="Line"/>
            <p:cNvSpPr/>
            <p:nvPr/>
          </p:nvSpPr>
          <p:spPr>
            <a:xfrm>
              <a:off x="5229891" y="6437343"/>
              <a:ext cx="179557" cy="13849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1" h="21545" fill="norm" stroke="1" extrusionOk="0">
                  <a:moveTo>
                    <a:pt x="21431" y="494"/>
                  </a:moveTo>
                  <a:cubicBezTo>
                    <a:pt x="20673" y="329"/>
                    <a:pt x="19915" y="165"/>
                    <a:pt x="19220" y="74"/>
                  </a:cubicBezTo>
                  <a:cubicBezTo>
                    <a:pt x="18526" y="-17"/>
                    <a:pt x="17894" y="-33"/>
                    <a:pt x="17199" y="74"/>
                  </a:cubicBezTo>
                  <a:cubicBezTo>
                    <a:pt x="16505" y="181"/>
                    <a:pt x="15747" y="412"/>
                    <a:pt x="15494" y="823"/>
                  </a:cubicBezTo>
                  <a:cubicBezTo>
                    <a:pt x="15242" y="1235"/>
                    <a:pt x="15494" y="1827"/>
                    <a:pt x="15810" y="2428"/>
                  </a:cubicBezTo>
                  <a:cubicBezTo>
                    <a:pt x="16126" y="3029"/>
                    <a:pt x="16505" y="3638"/>
                    <a:pt x="16631" y="4264"/>
                  </a:cubicBezTo>
                  <a:cubicBezTo>
                    <a:pt x="16757" y="4890"/>
                    <a:pt x="16631" y="5532"/>
                    <a:pt x="16378" y="6182"/>
                  </a:cubicBezTo>
                  <a:cubicBezTo>
                    <a:pt x="16126" y="6832"/>
                    <a:pt x="15747" y="7491"/>
                    <a:pt x="15368" y="8100"/>
                  </a:cubicBezTo>
                  <a:cubicBezTo>
                    <a:pt x="14989" y="8709"/>
                    <a:pt x="14610" y="9269"/>
                    <a:pt x="14105" y="9862"/>
                  </a:cubicBezTo>
                  <a:cubicBezTo>
                    <a:pt x="13599" y="10454"/>
                    <a:pt x="12968" y="11080"/>
                    <a:pt x="12210" y="11689"/>
                  </a:cubicBezTo>
                  <a:cubicBezTo>
                    <a:pt x="11452" y="12298"/>
                    <a:pt x="10568" y="12891"/>
                    <a:pt x="9620" y="13500"/>
                  </a:cubicBezTo>
                  <a:cubicBezTo>
                    <a:pt x="8673" y="14109"/>
                    <a:pt x="7663" y="14735"/>
                    <a:pt x="6589" y="15327"/>
                  </a:cubicBezTo>
                  <a:cubicBezTo>
                    <a:pt x="5515" y="15920"/>
                    <a:pt x="4378" y="16480"/>
                    <a:pt x="3242" y="17089"/>
                  </a:cubicBezTo>
                  <a:cubicBezTo>
                    <a:pt x="2105" y="17698"/>
                    <a:pt x="968" y="18357"/>
                    <a:pt x="399" y="18966"/>
                  </a:cubicBezTo>
                  <a:cubicBezTo>
                    <a:pt x="-169" y="19575"/>
                    <a:pt x="-169" y="20135"/>
                    <a:pt x="652" y="20563"/>
                  </a:cubicBezTo>
                  <a:cubicBezTo>
                    <a:pt x="1473" y="20991"/>
                    <a:pt x="3115" y="21287"/>
                    <a:pt x="4378" y="21427"/>
                  </a:cubicBezTo>
                  <a:cubicBezTo>
                    <a:pt x="5642" y="21567"/>
                    <a:pt x="6526" y="21551"/>
                    <a:pt x="7410" y="215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9" name="Line"/>
            <p:cNvSpPr/>
            <p:nvPr/>
          </p:nvSpPr>
          <p:spPr>
            <a:xfrm>
              <a:off x="5387222" y="6485109"/>
              <a:ext cx="2457198" cy="14148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8" h="21598" fill="norm" stroke="1" extrusionOk="0">
                  <a:moveTo>
                    <a:pt x="0" y="677"/>
                  </a:moveTo>
                  <a:cubicBezTo>
                    <a:pt x="112" y="547"/>
                    <a:pt x="223" y="418"/>
                    <a:pt x="433" y="345"/>
                  </a:cubicBezTo>
                  <a:cubicBezTo>
                    <a:pt x="642" y="273"/>
                    <a:pt x="949" y="256"/>
                    <a:pt x="1251" y="248"/>
                  </a:cubicBezTo>
                  <a:cubicBezTo>
                    <a:pt x="1553" y="240"/>
                    <a:pt x="1851" y="240"/>
                    <a:pt x="2191" y="232"/>
                  </a:cubicBezTo>
                  <a:cubicBezTo>
                    <a:pt x="2530" y="224"/>
                    <a:pt x="2912" y="208"/>
                    <a:pt x="3237" y="192"/>
                  </a:cubicBezTo>
                  <a:cubicBezTo>
                    <a:pt x="3563" y="176"/>
                    <a:pt x="3833" y="160"/>
                    <a:pt x="4126" y="151"/>
                  </a:cubicBezTo>
                  <a:cubicBezTo>
                    <a:pt x="4419" y="143"/>
                    <a:pt x="4735" y="143"/>
                    <a:pt x="5070" y="135"/>
                  </a:cubicBezTo>
                  <a:cubicBezTo>
                    <a:pt x="5405" y="127"/>
                    <a:pt x="5758" y="111"/>
                    <a:pt x="6107" y="103"/>
                  </a:cubicBezTo>
                  <a:cubicBezTo>
                    <a:pt x="6456" y="95"/>
                    <a:pt x="6800" y="95"/>
                    <a:pt x="7153" y="95"/>
                  </a:cubicBezTo>
                  <a:cubicBezTo>
                    <a:pt x="7507" y="95"/>
                    <a:pt x="7870" y="95"/>
                    <a:pt x="8223" y="87"/>
                  </a:cubicBezTo>
                  <a:cubicBezTo>
                    <a:pt x="8577" y="79"/>
                    <a:pt x="8921" y="63"/>
                    <a:pt x="9270" y="55"/>
                  </a:cubicBezTo>
                  <a:cubicBezTo>
                    <a:pt x="9619" y="46"/>
                    <a:pt x="9972" y="46"/>
                    <a:pt x="10307" y="46"/>
                  </a:cubicBezTo>
                  <a:cubicBezTo>
                    <a:pt x="10642" y="46"/>
                    <a:pt x="10958" y="46"/>
                    <a:pt x="11298" y="38"/>
                  </a:cubicBezTo>
                  <a:cubicBezTo>
                    <a:pt x="11637" y="30"/>
                    <a:pt x="12000" y="14"/>
                    <a:pt x="12330" y="6"/>
                  </a:cubicBezTo>
                  <a:cubicBezTo>
                    <a:pt x="12660" y="-2"/>
                    <a:pt x="12958" y="-2"/>
                    <a:pt x="13265" y="6"/>
                  </a:cubicBezTo>
                  <a:cubicBezTo>
                    <a:pt x="13572" y="14"/>
                    <a:pt x="13888" y="30"/>
                    <a:pt x="14200" y="46"/>
                  </a:cubicBezTo>
                  <a:cubicBezTo>
                    <a:pt x="14512" y="63"/>
                    <a:pt x="14819" y="79"/>
                    <a:pt x="15112" y="103"/>
                  </a:cubicBezTo>
                  <a:cubicBezTo>
                    <a:pt x="15405" y="127"/>
                    <a:pt x="15684" y="160"/>
                    <a:pt x="16019" y="216"/>
                  </a:cubicBezTo>
                  <a:cubicBezTo>
                    <a:pt x="16353" y="273"/>
                    <a:pt x="16744" y="353"/>
                    <a:pt x="17098" y="434"/>
                  </a:cubicBezTo>
                  <a:cubicBezTo>
                    <a:pt x="17451" y="515"/>
                    <a:pt x="17767" y="596"/>
                    <a:pt x="18116" y="685"/>
                  </a:cubicBezTo>
                  <a:cubicBezTo>
                    <a:pt x="18465" y="773"/>
                    <a:pt x="18847" y="870"/>
                    <a:pt x="19214" y="975"/>
                  </a:cubicBezTo>
                  <a:cubicBezTo>
                    <a:pt x="19581" y="1080"/>
                    <a:pt x="19935" y="1194"/>
                    <a:pt x="20237" y="1307"/>
                  </a:cubicBezTo>
                  <a:cubicBezTo>
                    <a:pt x="20540" y="1420"/>
                    <a:pt x="20791" y="1533"/>
                    <a:pt x="20972" y="1654"/>
                  </a:cubicBezTo>
                  <a:cubicBezTo>
                    <a:pt x="21153" y="1775"/>
                    <a:pt x="21265" y="1904"/>
                    <a:pt x="21321" y="2009"/>
                  </a:cubicBezTo>
                  <a:cubicBezTo>
                    <a:pt x="21377" y="2114"/>
                    <a:pt x="21377" y="2195"/>
                    <a:pt x="21349" y="2462"/>
                  </a:cubicBezTo>
                  <a:cubicBezTo>
                    <a:pt x="21321" y="2728"/>
                    <a:pt x="21265" y="3181"/>
                    <a:pt x="21242" y="3706"/>
                  </a:cubicBezTo>
                  <a:cubicBezTo>
                    <a:pt x="21219" y="4231"/>
                    <a:pt x="21228" y="4829"/>
                    <a:pt x="21242" y="5434"/>
                  </a:cubicBezTo>
                  <a:cubicBezTo>
                    <a:pt x="21256" y="6040"/>
                    <a:pt x="21274" y="6654"/>
                    <a:pt x="21298" y="7252"/>
                  </a:cubicBezTo>
                  <a:cubicBezTo>
                    <a:pt x="21321" y="7850"/>
                    <a:pt x="21349" y="8431"/>
                    <a:pt x="21377" y="9021"/>
                  </a:cubicBezTo>
                  <a:cubicBezTo>
                    <a:pt x="21405" y="9611"/>
                    <a:pt x="21433" y="10208"/>
                    <a:pt x="21465" y="10822"/>
                  </a:cubicBezTo>
                  <a:cubicBezTo>
                    <a:pt x="21498" y="11436"/>
                    <a:pt x="21535" y="12066"/>
                    <a:pt x="21558" y="12672"/>
                  </a:cubicBezTo>
                  <a:cubicBezTo>
                    <a:pt x="21581" y="13278"/>
                    <a:pt x="21591" y="13859"/>
                    <a:pt x="21595" y="14490"/>
                  </a:cubicBezTo>
                  <a:cubicBezTo>
                    <a:pt x="21600" y="15120"/>
                    <a:pt x="21600" y="15798"/>
                    <a:pt x="21577" y="16412"/>
                  </a:cubicBezTo>
                  <a:cubicBezTo>
                    <a:pt x="21553" y="17026"/>
                    <a:pt x="21507" y="17575"/>
                    <a:pt x="21442" y="18116"/>
                  </a:cubicBezTo>
                  <a:cubicBezTo>
                    <a:pt x="21377" y="18658"/>
                    <a:pt x="21293" y="19191"/>
                    <a:pt x="21153" y="19675"/>
                  </a:cubicBezTo>
                  <a:cubicBezTo>
                    <a:pt x="21014" y="20160"/>
                    <a:pt x="20819" y="20596"/>
                    <a:pt x="20544" y="20903"/>
                  </a:cubicBezTo>
                  <a:cubicBezTo>
                    <a:pt x="20270" y="21210"/>
                    <a:pt x="19916" y="21388"/>
                    <a:pt x="19544" y="21485"/>
                  </a:cubicBezTo>
                  <a:cubicBezTo>
                    <a:pt x="19172" y="21582"/>
                    <a:pt x="18781" y="21598"/>
                    <a:pt x="18391" y="21598"/>
                  </a:cubicBezTo>
                  <a:cubicBezTo>
                    <a:pt x="18000" y="21598"/>
                    <a:pt x="17609" y="21582"/>
                    <a:pt x="17247" y="21541"/>
                  </a:cubicBezTo>
                  <a:cubicBezTo>
                    <a:pt x="16884" y="21501"/>
                    <a:pt x="16549" y="21436"/>
                    <a:pt x="16186" y="21364"/>
                  </a:cubicBezTo>
                  <a:cubicBezTo>
                    <a:pt x="15823" y="21291"/>
                    <a:pt x="15433" y="21210"/>
                    <a:pt x="15098" y="21146"/>
                  </a:cubicBezTo>
                  <a:cubicBezTo>
                    <a:pt x="14763" y="21081"/>
                    <a:pt x="14484" y="21033"/>
                    <a:pt x="14186" y="20976"/>
                  </a:cubicBezTo>
                  <a:cubicBezTo>
                    <a:pt x="13888" y="20919"/>
                    <a:pt x="13572" y="20855"/>
                    <a:pt x="13265" y="20790"/>
                  </a:cubicBezTo>
                  <a:cubicBezTo>
                    <a:pt x="12958" y="20726"/>
                    <a:pt x="12660" y="20661"/>
                    <a:pt x="12330" y="20596"/>
                  </a:cubicBezTo>
                  <a:cubicBezTo>
                    <a:pt x="12000" y="20532"/>
                    <a:pt x="11637" y="20467"/>
                    <a:pt x="11274" y="20411"/>
                  </a:cubicBezTo>
                  <a:cubicBezTo>
                    <a:pt x="10912" y="20354"/>
                    <a:pt x="10549" y="20306"/>
                    <a:pt x="10181" y="20249"/>
                  </a:cubicBezTo>
                  <a:cubicBezTo>
                    <a:pt x="9814" y="20192"/>
                    <a:pt x="9442" y="20128"/>
                    <a:pt x="9060" y="20079"/>
                  </a:cubicBezTo>
                  <a:cubicBezTo>
                    <a:pt x="8679" y="20031"/>
                    <a:pt x="8288" y="19999"/>
                    <a:pt x="7893" y="19966"/>
                  </a:cubicBezTo>
                  <a:cubicBezTo>
                    <a:pt x="7498" y="19934"/>
                    <a:pt x="7098" y="19902"/>
                    <a:pt x="6702" y="19877"/>
                  </a:cubicBezTo>
                  <a:cubicBezTo>
                    <a:pt x="6307" y="19853"/>
                    <a:pt x="5916" y="19837"/>
                    <a:pt x="5526" y="19829"/>
                  </a:cubicBezTo>
                  <a:cubicBezTo>
                    <a:pt x="5135" y="19821"/>
                    <a:pt x="4744" y="19821"/>
                    <a:pt x="4363" y="19821"/>
                  </a:cubicBezTo>
                  <a:cubicBezTo>
                    <a:pt x="3981" y="19821"/>
                    <a:pt x="3609" y="19821"/>
                    <a:pt x="3167" y="19837"/>
                  </a:cubicBezTo>
                  <a:cubicBezTo>
                    <a:pt x="2726" y="19853"/>
                    <a:pt x="2214" y="19886"/>
                    <a:pt x="1740" y="19910"/>
                  </a:cubicBezTo>
                  <a:cubicBezTo>
                    <a:pt x="1265" y="19934"/>
                    <a:pt x="828" y="19950"/>
                    <a:pt x="553" y="19958"/>
                  </a:cubicBezTo>
                  <a:cubicBezTo>
                    <a:pt x="279" y="19966"/>
                    <a:pt x="167" y="19966"/>
                    <a:pt x="56" y="199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0" name="Line"/>
            <p:cNvSpPr/>
            <p:nvPr/>
          </p:nvSpPr>
          <p:spPr>
            <a:xfrm>
              <a:off x="8057397" y="6983451"/>
              <a:ext cx="166259" cy="2127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6" h="21600" fill="norm" stroke="1" extrusionOk="0">
                  <a:moveTo>
                    <a:pt x="0" y="0"/>
                  </a:moveTo>
                  <a:cubicBezTo>
                    <a:pt x="2051" y="1612"/>
                    <a:pt x="4101" y="3224"/>
                    <a:pt x="6699" y="4675"/>
                  </a:cubicBezTo>
                  <a:cubicBezTo>
                    <a:pt x="9296" y="6125"/>
                    <a:pt x="12441" y="7415"/>
                    <a:pt x="14970" y="8543"/>
                  </a:cubicBezTo>
                  <a:cubicBezTo>
                    <a:pt x="17499" y="9672"/>
                    <a:pt x="19413" y="10639"/>
                    <a:pt x="20438" y="11391"/>
                  </a:cubicBezTo>
                  <a:cubicBezTo>
                    <a:pt x="21463" y="12143"/>
                    <a:pt x="21600" y="12681"/>
                    <a:pt x="21395" y="13164"/>
                  </a:cubicBezTo>
                  <a:cubicBezTo>
                    <a:pt x="21190" y="13648"/>
                    <a:pt x="20643" y="14078"/>
                    <a:pt x="19003" y="14776"/>
                  </a:cubicBezTo>
                  <a:cubicBezTo>
                    <a:pt x="17362" y="15475"/>
                    <a:pt x="14628" y="16442"/>
                    <a:pt x="11757" y="17355"/>
                  </a:cubicBezTo>
                  <a:cubicBezTo>
                    <a:pt x="8886" y="18269"/>
                    <a:pt x="5878" y="19128"/>
                    <a:pt x="4101" y="19719"/>
                  </a:cubicBezTo>
                  <a:cubicBezTo>
                    <a:pt x="2324" y="20310"/>
                    <a:pt x="1777" y="20633"/>
                    <a:pt x="1572" y="20901"/>
                  </a:cubicBezTo>
                  <a:cubicBezTo>
                    <a:pt x="1367" y="21170"/>
                    <a:pt x="1504" y="21385"/>
                    <a:pt x="164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1" name="Line"/>
            <p:cNvSpPr/>
            <p:nvPr/>
          </p:nvSpPr>
          <p:spPr>
            <a:xfrm>
              <a:off x="8114547" y="7189826"/>
              <a:ext cx="152401" cy="920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2731"/>
                    <a:pt x="14400" y="5462"/>
                    <a:pt x="11025" y="8566"/>
                  </a:cubicBezTo>
                  <a:cubicBezTo>
                    <a:pt x="7650" y="11669"/>
                    <a:pt x="4500" y="15145"/>
                    <a:pt x="2700" y="17379"/>
                  </a:cubicBezTo>
                  <a:cubicBezTo>
                    <a:pt x="900" y="19614"/>
                    <a:pt x="450" y="2060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2" name="Line"/>
            <p:cNvSpPr/>
            <p:nvPr/>
          </p:nvSpPr>
          <p:spPr>
            <a:xfrm>
              <a:off x="8590797" y="6970751"/>
              <a:ext cx="9526" cy="2444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4400" y="0"/>
                  </a:moveTo>
                  <a:cubicBezTo>
                    <a:pt x="9600" y="3553"/>
                    <a:pt x="4800" y="7106"/>
                    <a:pt x="2400" y="10519"/>
                  </a:cubicBezTo>
                  <a:cubicBezTo>
                    <a:pt x="0" y="13932"/>
                    <a:pt x="0" y="17205"/>
                    <a:pt x="0" y="19122"/>
                  </a:cubicBezTo>
                  <a:cubicBezTo>
                    <a:pt x="0" y="21039"/>
                    <a:pt x="0" y="21600"/>
                    <a:pt x="3600" y="21600"/>
                  </a:cubicBezTo>
                  <a:cubicBezTo>
                    <a:pt x="7200" y="21600"/>
                    <a:pt x="14400" y="21039"/>
                    <a:pt x="21600" y="204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3" name="Line"/>
            <p:cNvSpPr/>
            <p:nvPr/>
          </p:nvSpPr>
          <p:spPr>
            <a:xfrm>
              <a:off x="8686335" y="7002550"/>
              <a:ext cx="140671" cy="2227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0" h="21243" fill="norm" stroke="1" extrusionOk="0">
                  <a:moveTo>
                    <a:pt x="10439" y="2721"/>
                  </a:moveTo>
                  <a:cubicBezTo>
                    <a:pt x="10280" y="2115"/>
                    <a:pt x="10122" y="1510"/>
                    <a:pt x="9645" y="1308"/>
                  </a:cubicBezTo>
                  <a:cubicBezTo>
                    <a:pt x="9169" y="1106"/>
                    <a:pt x="8374" y="1308"/>
                    <a:pt x="7104" y="2570"/>
                  </a:cubicBezTo>
                  <a:cubicBezTo>
                    <a:pt x="5833" y="3831"/>
                    <a:pt x="4086" y="6153"/>
                    <a:pt x="2736" y="8626"/>
                  </a:cubicBezTo>
                  <a:cubicBezTo>
                    <a:pt x="1386" y="11099"/>
                    <a:pt x="433" y="13723"/>
                    <a:pt x="116" y="15742"/>
                  </a:cubicBezTo>
                  <a:cubicBezTo>
                    <a:pt x="-202" y="17760"/>
                    <a:pt x="116" y="19173"/>
                    <a:pt x="1307" y="20082"/>
                  </a:cubicBezTo>
                  <a:cubicBezTo>
                    <a:pt x="2498" y="20990"/>
                    <a:pt x="4563" y="21394"/>
                    <a:pt x="6945" y="21192"/>
                  </a:cubicBezTo>
                  <a:cubicBezTo>
                    <a:pt x="9327" y="20990"/>
                    <a:pt x="12027" y="20183"/>
                    <a:pt x="14489" y="18265"/>
                  </a:cubicBezTo>
                  <a:cubicBezTo>
                    <a:pt x="16951" y="16347"/>
                    <a:pt x="19174" y="13319"/>
                    <a:pt x="20286" y="10745"/>
                  </a:cubicBezTo>
                  <a:cubicBezTo>
                    <a:pt x="21398" y="8172"/>
                    <a:pt x="21398" y="6052"/>
                    <a:pt x="20207" y="4286"/>
                  </a:cubicBezTo>
                  <a:cubicBezTo>
                    <a:pt x="19016" y="2519"/>
                    <a:pt x="16633" y="1106"/>
                    <a:pt x="15045" y="450"/>
                  </a:cubicBezTo>
                  <a:cubicBezTo>
                    <a:pt x="13457" y="-206"/>
                    <a:pt x="12663" y="-105"/>
                    <a:pt x="12345" y="501"/>
                  </a:cubicBezTo>
                  <a:cubicBezTo>
                    <a:pt x="12027" y="1106"/>
                    <a:pt x="12186" y="2216"/>
                    <a:pt x="12345" y="33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4" name="Line"/>
            <p:cNvSpPr/>
            <p:nvPr/>
          </p:nvSpPr>
          <p:spPr>
            <a:xfrm>
              <a:off x="8930522" y="7129501"/>
              <a:ext cx="12701" cy="31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5" name="Line"/>
            <p:cNvSpPr/>
            <p:nvPr/>
          </p:nvSpPr>
          <p:spPr>
            <a:xfrm>
              <a:off x="9162166" y="6840538"/>
              <a:ext cx="123957" cy="5143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0" h="21469" fill="norm" stroke="1" extrusionOk="0">
                  <a:moveTo>
                    <a:pt x="21440" y="1857"/>
                  </a:moveTo>
                  <a:cubicBezTo>
                    <a:pt x="21257" y="1371"/>
                    <a:pt x="21074" y="885"/>
                    <a:pt x="19701" y="509"/>
                  </a:cubicBezTo>
                  <a:cubicBezTo>
                    <a:pt x="18328" y="134"/>
                    <a:pt x="15765" y="-131"/>
                    <a:pt x="13020" y="68"/>
                  </a:cubicBezTo>
                  <a:cubicBezTo>
                    <a:pt x="10274" y="267"/>
                    <a:pt x="7345" y="929"/>
                    <a:pt x="5148" y="2033"/>
                  </a:cubicBezTo>
                  <a:cubicBezTo>
                    <a:pt x="2952" y="3138"/>
                    <a:pt x="1487" y="4684"/>
                    <a:pt x="1487" y="6252"/>
                  </a:cubicBezTo>
                  <a:cubicBezTo>
                    <a:pt x="1487" y="7820"/>
                    <a:pt x="2952" y="9410"/>
                    <a:pt x="4965" y="10868"/>
                  </a:cubicBezTo>
                  <a:cubicBezTo>
                    <a:pt x="6979" y="12325"/>
                    <a:pt x="9542" y="13651"/>
                    <a:pt x="11464" y="14909"/>
                  </a:cubicBezTo>
                  <a:cubicBezTo>
                    <a:pt x="13386" y="16168"/>
                    <a:pt x="14667" y="17361"/>
                    <a:pt x="14850" y="18267"/>
                  </a:cubicBezTo>
                  <a:cubicBezTo>
                    <a:pt x="15033" y="19172"/>
                    <a:pt x="14118" y="19790"/>
                    <a:pt x="11738" y="20276"/>
                  </a:cubicBezTo>
                  <a:cubicBezTo>
                    <a:pt x="9359" y="20762"/>
                    <a:pt x="5515" y="21116"/>
                    <a:pt x="3135" y="21270"/>
                  </a:cubicBezTo>
                  <a:cubicBezTo>
                    <a:pt x="755" y="21425"/>
                    <a:pt x="-160" y="21381"/>
                    <a:pt x="23" y="21381"/>
                  </a:cubicBezTo>
                  <a:cubicBezTo>
                    <a:pt x="206" y="21381"/>
                    <a:pt x="1487" y="21425"/>
                    <a:pt x="2769" y="214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6" name="Line"/>
            <p:cNvSpPr/>
            <p:nvPr/>
          </p:nvSpPr>
          <p:spPr>
            <a:xfrm>
              <a:off x="9105414" y="7481926"/>
              <a:ext cx="18784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7" h="21600" fill="norm" stroke="1" extrusionOk="0">
                  <a:moveTo>
                    <a:pt x="21297" y="0"/>
                  </a:moveTo>
                  <a:cubicBezTo>
                    <a:pt x="14097" y="4114"/>
                    <a:pt x="6897" y="8229"/>
                    <a:pt x="3297" y="11400"/>
                  </a:cubicBezTo>
                  <a:cubicBezTo>
                    <a:pt x="-303" y="14571"/>
                    <a:pt x="-303" y="16800"/>
                    <a:pt x="297" y="18343"/>
                  </a:cubicBezTo>
                  <a:cubicBezTo>
                    <a:pt x="897" y="19886"/>
                    <a:pt x="2097" y="20743"/>
                    <a:pt x="3897" y="21171"/>
                  </a:cubicBezTo>
                  <a:cubicBezTo>
                    <a:pt x="5697" y="21600"/>
                    <a:pt x="8097" y="21600"/>
                    <a:pt x="1049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7" name="Line"/>
            <p:cNvSpPr/>
            <p:nvPr/>
          </p:nvSpPr>
          <p:spPr>
            <a:xfrm>
              <a:off x="9156635" y="7475576"/>
              <a:ext cx="62305" cy="108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6" h="21032" fill="norm" stroke="1" extrusionOk="0">
                  <a:moveTo>
                    <a:pt x="14642" y="6171"/>
                  </a:moveTo>
                  <a:cubicBezTo>
                    <a:pt x="14288" y="4937"/>
                    <a:pt x="13934" y="3703"/>
                    <a:pt x="12695" y="3086"/>
                  </a:cubicBezTo>
                  <a:cubicBezTo>
                    <a:pt x="11455" y="2469"/>
                    <a:pt x="9331" y="2469"/>
                    <a:pt x="6852" y="3806"/>
                  </a:cubicBezTo>
                  <a:cubicBezTo>
                    <a:pt x="4373" y="5143"/>
                    <a:pt x="1541" y="7817"/>
                    <a:pt x="478" y="10800"/>
                  </a:cubicBezTo>
                  <a:cubicBezTo>
                    <a:pt x="-584" y="13783"/>
                    <a:pt x="124" y="17074"/>
                    <a:pt x="2603" y="19029"/>
                  </a:cubicBezTo>
                  <a:cubicBezTo>
                    <a:pt x="5082" y="20983"/>
                    <a:pt x="9331" y="21600"/>
                    <a:pt x="13226" y="20469"/>
                  </a:cubicBezTo>
                  <a:cubicBezTo>
                    <a:pt x="17121" y="19337"/>
                    <a:pt x="20662" y="16457"/>
                    <a:pt x="20839" y="13269"/>
                  </a:cubicBezTo>
                  <a:cubicBezTo>
                    <a:pt x="21016" y="10080"/>
                    <a:pt x="17829" y="6583"/>
                    <a:pt x="15705" y="4320"/>
                  </a:cubicBezTo>
                  <a:cubicBezTo>
                    <a:pt x="13580" y="2057"/>
                    <a:pt x="12518" y="1029"/>
                    <a:pt x="1145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8" name="Line"/>
            <p:cNvSpPr/>
            <p:nvPr/>
          </p:nvSpPr>
          <p:spPr>
            <a:xfrm>
              <a:off x="9126712" y="6643957"/>
              <a:ext cx="169031" cy="857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5" h="20339" fill="norm" stroke="1" extrusionOk="0">
                  <a:moveTo>
                    <a:pt x="11146" y="1452"/>
                  </a:moveTo>
                  <a:cubicBezTo>
                    <a:pt x="9697" y="6476"/>
                    <a:pt x="8248" y="11499"/>
                    <a:pt x="6734" y="14387"/>
                  </a:cubicBezTo>
                  <a:cubicBezTo>
                    <a:pt x="5219" y="17276"/>
                    <a:pt x="3639" y="18029"/>
                    <a:pt x="2453" y="17401"/>
                  </a:cubicBezTo>
                  <a:cubicBezTo>
                    <a:pt x="1268" y="16773"/>
                    <a:pt x="478" y="14764"/>
                    <a:pt x="148" y="12378"/>
                  </a:cubicBezTo>
                  <a:cubicBezTo>
                    <a:pt x="-181" y="9992"/>
                    <a:pt x="-49" y="7229"/>
                    <a:pt x="1465" y="5345"/>
                  </a:cubicBezTo>
                  <a:cubicBezTo>
                    <a:pt x="2980" y="3462"/>
                    <a:pt x="5878" y="2457"/>
                    <a:pt x="8248" y="4341"/>
                  </a:cubicBezTo>
                  <a:cubicBezTo>
                    <a:pt x="10619" y="6224"/>
                    <a:pt x="12463" y="10996"/>
                    <a:pt x="13451" y="14010"/>
                  </a:cubicBezTo>
                  <a:cubicBezTo>
                    <a:pt x="14439" y="17024"/>
                    <a:pt x="14570" y="18280"/>
                    <a:pt x="14899" y="19285"/>
                  </a:cubicBezTo>
                  <a:cubicBezTo>
                    <a:pt x="15229" y="20290"/>
                    <a:pt x="15756" y="21043"/>
                    <a:pt x="16941" y="19285"/>
                  </a:cubicBezTo>
                  <a:cubicBezTo>
                    <a:pt x="18126" y="17527"/>
                    <a:pt x="19970" y="13257"/>
                    <a:pt x="20695" y="9490"/>
                  </a:cubicBezTo>
                  <a:cubicBezTo>
                    <a:pt x="21419" y="5722"/>
                    <a:pt x="21024" y="2457"/>
                    <a:pt x="19180" y="950"/>
                  </a:cubicBezTo>
                  <a:cubicBezTo>
                    <a:pt x="17336" y="-557"/>
                    <a:pt x="14043" y="-306"/>
                    <a:pt x="11475" y="1955"/>
                  </a:cubicBezTo>
                  <a:cubicBezTo>
                    <a:pt x="8907" y="4215"/>
                    <a:pt x="7063" y="8485"/>
                    <a:pt x="5219" y="127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9" name="Line"/>
            <p:cNvSpPr/>
            <p:nvPr/>
          </p:nvSpPr>
          <p:spPr>
            <a:xfrm>
              <a:off x="9409322" y="6911297"/>
              <a:ext cx="62679" cy="3210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1" h="21482" fill="norm" stroke="1" extrusionOk="0">
                  <a:moveTo>
                    <a:pt x="20393" y="3129"/>
                  </a:moveTo>
                  <a:cubicBezTo>
                    <a:pt x="20747" y="2350"/>
                    <a:pt x="21101" y="1571"/>
                    <a:pt x="20924" y="1004"/>
                  </a:cubicBezTo>
                  <a:cubicBezTo>
                    <a:pt x="20747" y="438"/>
                    <a:pt x="20039" y="84"/>
                    <a:pt x="17914" y="13"/>
                  </a:cubicBezTo>
                  <a:cubicBezTo>
                    <a:pt x="15790" y="-58"/>
                    <a:pt x="12249" y="154"/>
                    <a:pt x="8885" y="1075"/>
                  </a:cubicBezTo>
                  <a:cubicBezTo>
                    <a:pt x="5521" y="1996"/>
                    <a:pt x="2334" y="3625"/>
                    <a:pt x="917" y="5749"/>
                  </a:cubicBezTo>
                  <a:cubicBezTo>
                    <a:pt x="-499" y="7874"/>
                    <a:pt x="-145" y="10494"/>
                    <a:pt x="1094" y="12796"/>
                  </a:cubicBezTo>
                  <a:cubicBezTo>
                    <a:pt x="2334" y="15097"/>
                    <a:pt x="4458" y="17080"/>
                    <a:pt x="5698" y="18320"/>
                  </a:cubicBezTo>
                  <a:cubicBezTo>
                    <a:pt x="6937" y="19559"/>
                    <a:pt x="7291" y="20055"/>
                    <a:pt x="7468" y="20480"/>
                  </a:cubicBezTo>
                  <a:cubicBezTo>
                    <a:pt x="7645" y="20905"/>
                    <a:pt x="7645" y="21259"/>
                    <a:pt x="7291" y="21400"/>
                  </a:cubicBezTo>
                  <a:cubicBezTo>
                    <a:pt x="6937" y="21542"/>
                    <a:pt x="6229" y="21471"/>
                    <a:pt x="5521" y="21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0" name="Line"/>
            <p:cNvSpPr/>
            <p:nvPr/>
          </p:nvSpPr>
          <p:spPr>
            <a:xfrm>
              <a:off x="9344437" y="7100926"/>
              <a:ext cx="15441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8" h="21600" fill="norm" stroke="1" extrusionOk="0">
                  <a:moveTo>
                    <a:pt x="720" y="21600"/>
                  </a:moveTo>
                  <a:cubicBezTo>
                    <a:pt x="279" y="18450"/>
                    <a:pt x="-162" y="15300"/>
                    <a:pt x="58" y="13275"/>
                  </a:cubicBezTo>
                  <a:cubicBezTo>
                    <a:pt x="279" y="11250"/>
                    <a:pt x="1160" y="10350"/>
                    <a:pt x="4099" y="8775"/>
                  </a:cubicBezTo>
                  <a:cubicBezTo>
                    <a:pt x="7038" y="7200"/>
                    <a:pt x="12034" y="4950"/>
                    <a:pt x="15267" y="3375"/>
                  </a:cubicBezTo>
                  <a:cubicBezTo>
                    <a:pt x="18499" y="1800"/>
                    <a:pt x="19969" y="900"/>
                    <a:pt x="2143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1" name="Line"/>
            <p:cNvSpPr/>
            <p:nvPr/>
          </p:nvSpPr>
          <p:spPr>
            <a:xfrm>
              <a:off x="9575336" y="6940060"/>
              <a:ext cx="88612" cy="2355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0" h="21554" fill="norm" stroke="1" extrusionOk="0">
                  <a:moveTo>
                    <a:pt x="21530" y="775"/>
                  </a:moveTo>
                  <a:cubicBezTo>
                    <a:pt x="18959" y="387"/>
                    <a:pt x="16387" y="0"/>
                    <a:pt x="13816" y="0"/>
                  </a:cubicBezTo>
                  <a:cubicBezTo>
                    <a:pt x="11244" y="0"/>
                    <a:pt x="8673" y="387"/>
                    <a:pt x="6359" y="2034"/>
                  </a:cubicBezTo>
                  <a:cubicBezTo>
                    <a:pt x="4044" y="3681"/>
                    <a:pt x="1987" y="6587"/>
                    <a:pt x="959" y="9396"/>
                  </a:cubicBezTo>
                  <a:cubicBezTo>
                    <a:pt x="-70" y="12204"/>
                    <a:pt x="-70" y="14917"/>
                    <a:pt x="59" y="16709"/>
                  </a:cubicBezTo>
                  <a:cubicBezTo>
                    <a:pt x="187" y="18500"/>
                    <a:pt x="444" y="19372"/>
                    <a:pt x="1216" y="20147"/>
                  </a:cubicBezTo>
                  <a:cubicBezTo>
                    <a:pt x="1987" y="20922"/>
                    <a:pt x="3273" y="21600"/>
                    <a:pt x="4173" y="21552"/>
                  </a:cubicBezTo>
                  <a:cubicBezTo>
                    <a:pt x="5073" y="21503"/>
                    <a:pt x="5587" y="20728"/>
                    <a:pt x="6101" y="199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2" name="Line"/>
            <p:cNvSpPr/>
            <p:nvPr/>
          </p:nvSpPr>
          <p:spPr>
            <a:xfrm>
              <a:off x="9635372" y="7027620"/>
              <a:ext cx="142876" cy="1329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0" fill="norm" stroke="1" extrusionOk="0">
                  <a:moveTo>
                    <a:pt x="0" y="551"/>
                  </a:moveTo>
                  <a:cubicBezTo>
                    <a:pt x="960" y="213"/>
                    <a:pt x="1920" y="-124"/>
                    <a:pt x="2640" y="45"/>
                  </a:cubicBezTo>
                  <a:cubicBezTo>
                    <a:pt x="3360" y="213"/>
                    <a:pt x="3840" y="888"/>
                    <a:pt x="4480" y="3504"/>
                  </a:cubicBezTo>
                  <a:cubicBezTo>
                    <a:pt x="5120" y="6120"/>
                    <a:pt x="5920" y="10676"/>
                    <a:pt x="6000" y="13882"/>
                  </a:cubicBezTo>
                  <a:cubicBezTo>
                    <a:pt x="6080" y="17088"/>
                    <a:pt x="5440" y="18945"/>
                    <a:pt x="4720" y="20042"/>
                  </a:cubicBezTo>
                  <a:cubicBezTo>
                    <a:pt x="4000" y="21138"/>
                    <a:pt x="3200" y="21476"/>
                    <a:pt x="2800" y="20970"/>
                  </a:cubicBezTo>
                  <a:cubicBezTo>
                    <a:pt x="2400" y="20464"/>
                    <a:pt x="2400" y="19113"/>
                    <a:pt x="3520" y="16582"/>
                  </a:cubicBezTo>
                  <a:cubicBezTo>
                    <a:pt x="4640" y="14051"/>
                    <a:pt x="6880" y="10338"/>
                    <a:pt x="8480" y="7892"/>
                  </a:cubicBezTo>
                  <a:cubicBezTo>
                    <a:pt x="10080" y="5445"/>
                    <a:pt x="11040" y="4263"/>
                    <a:pt x="11440" y="4095"/>
                  </a:cubicBezTo>
                  <a:cubicBezTo>
                    <a:pt x="11840" y="3926"/>
                    <a:pt x="11680" y="4770"/>
                    <a:pt x="11360" y="6626"/>
                  </a:cubicBezTo>
                  <a:cubicBezTo>
                    <a:pt x="11040" y="8482"/>
                    <a:pt x="10560" y="11351"/>
                    <a:pt x="10960" y="13798"/>
                  </a:cubicBezTo>
                  <a:cubicBezTo>
                    <a:pt x="11360" y="16245"/>
                    <a:pt x="12640" y="18270"/>
                    <a:pt x="14560" y="19113"/>
                  </a:cubicBezTo>
                  <a:cubicBezTo>
                    <a:pt x="16480" y="19957"/>
                    <a:pt x="19040" y="19620"/>
                    <a:pt x="21600" y="192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3" name="Line"/>
            <p:cNvSpPr/>
            <p:nvPr/>
          </p:nvSpPr>
          <p:spPr>
            <a:xfrm>
              <a:off x="9835397" y="6946883"/>
              <a:ext cx="59446" cy="2175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449" fill="norm" stroke="1" extrusionOk="0">
                  <a:moveTo>
                    <a:pt x="0" y="1727"/>
                  </a:moveTo>
                  <a:cubicBezTo>
                    <a:pt x="366" y="997"/>
                    <a:pt x="732" y="266"/>
                    <a:pt x="2014" y="58"/>
                  </a:cubicBezTo>
                  <a:cubicBezTo>
                    <a:pt x="3295" y="-151"/>
                    <a:pt x="5492" y="162"/>
                    <a:pt x="9336" y="1727"/>
                  </a:cubicBezTo>
                  <a:cubicBezTo>
                    <a:pt x="13180" y="3292"/>
                    <a:pt x="18671" y="6110"/>
                    <a:pt x="20136" y="9240"/>
                  </a:cubicBezTo>
                  <a:cubicBezTo>
                    <a:pt x="21600" y="12371"/>
                    <a:pt x="19037" y="15814"/>
                    <a:pt x="16475" y="17901"/>
                  </a:cubicBezTo>
                  <a:cubicBezTo>
                    <a:pt x="13912" y="19988"/>
                    <a:pt x="11349" y="20719"/>
                    <a:pt x="8786" y="214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4" name="Line"/>
            <p:cNvSpPr/>
            <p:nvPr/>
          </p:nvSpPr>
          <p:spPr>
            <a:xfrm>
              <a:off x="9990972" y="7132676"/>
              <a:ext cx="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5" name="Line"/>
            <p:cNvSpPr/>
            <p:nvPr/>
          </p:nvSpPr>
          <p:spPr>
            <a:xfrm>
              <a:off x="10144430" y="6899961"/>
              <a:ext cx="310659" cy="3414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6" h="21444" fill="norm" stroke="1" extrusionOk="0">
                  <a:moveTo>
                    <a:pt x="6980" y="15212"/>
                  </a:moveTo>
                  <a:cubicBezTo>
                    <a:pt x="6465" y="14614"/>
                    <a:pt x="5951" y="14016"/>
                    <a:pt x="5327" y="13684"/>
                  </a:cubicBezTo>
                  <a:cubicBezTo>
                    <a:pt x="4702" y="13351"/>
                    <a:pt x="3967" y="13285"/>
                    <a:pt x="3086" y="13850"/>
                  </a:cubicBezTo>
                  <a:cubicBezTo>
                    <a:pt x="2204" y="14415"/>
                    <a:pt x="1176" y="15611"/>
                    <a:pt x="624" y="16674"/>
                  </a:cubicBezTo>
                  <a:cubicBezTo>
                    <a:pt x="73" y="17738"/>
                    <a:pt x="0" y="18668"/>
                    <a:pt x="0" y="19300"/>
                  </a:cubicBezTo>
                  <a:cubicBezTo>
                    <a:pt x="0" y="19931"/>
                    <a:pt x="73" y="20263"/>
                    <a:pt x="331" y="20463"/>
                  </a:cubicBezTo>
                  <a:cubicBezTo>
                    <a:pt x="588" y="20662"/>
                    <a:pt x="1029" y="20728"/>
                    <a:pt x="1910" y="20396"/>
                  </a:cubicBezTo>
                  <a:cubicBezTo>
                    <a:pt x="2792" y="20064"/>
                    <a:pt x="4114" y="19333"/>
                    <a:pt x="5290" y="17871"/>
                  </a:cubicBezTo>
                  <a:cubicBezTo>
                    <a:pt x="6465" y="16408"/>
                    <a:pt x="7494" y="14215"/>
                    <a:pt x="8302" y="11823"/>
                  </a:cubicBezTo>
                  <a:cubicBezTo>
                    <a:pt x="9110" y="9430"/>
                    <a:pt x="9698" y="6838"/>
                    <a:pt x="9992" y="5044"/>
                  </a:cubicBezTo>
                  <a:cubicBezTo>
                    <a:pt x="10286" y="3249"/>
                    <a:pt x="10286" y="2252"/>
                    <a:pt x="10286" y="1554"/>
                  </a:cubicBezTo>
                  <a:cubicBezTo>
                    <a:pt x="10286" y="856"/>
                    <a:pt x="10286" y="458"/>
                    <a:pt x="10102" y="225"/>
                  </a:cubicBezTo>
                  <a:cubicBezTo>
                    <a:pt x="9918" y="-8"/>
                    <a:pt x="9551" y="-74"/>
                    <a:pt x="9257" y="92"/>
                  </a:cubicBezTo>
                  <a:cubicBezTo>
                    <a:pt x="8963" y="258"/>
                    <a:pt x="8743" y="657"/>
                    <a:pt x="8376" y="2053"/>
                  </a:cubicBezTo>
                  <a:cubicBezTo>
                    <a:pt x="8008" y="3448"/>
                    <a:pt x="7494" y="5841"/>
                    <a:pt x="7163" y="8001"/>
                  </a:cubicBezTo>
                  <a:cubicBezTo>
                    <a:pt x="6833" y="10161"/>
                    <a:pt x="6686" y="12088"/>
                    <a:pt x="6576" y="13717"/>
                  </a:cubicBezTo>
                  <a:cubicBezTo>
                    <a:pt x="6465" y="15345"/>
                    <a:pt x="6392" y="16674"/>
                    <a:pt x="6355" y="17538"/>
                  </a:cubicBezTo>
                  <a:cubicBezTo>
                    <a:pt x="6318" y="18402"/>
                    <a:pt x="6318" y="18801"/>
                    <a:pt x="6502" y="18635"/>
                  </a:cubicBezTo>
                  <a:cubicBezTo>
                    <a:pt x="6686" y="18469"/>
                    <a:pt x="7053" y="17738"/>
                    <a:pt x="7824" y="16608"/>
                  </a:cubicBezTo>
                  <a:cubicBezTo>
                    <a:pt x="8596" y="15478"/>
                    <a:pt x="9771" y="13949"/>
                    <a:pt x="10543" y="13085"/>
                  </a:cubicBezTo>
                  <a:cubicBezTo>
                    <a:pt x="11314" y="12221"/>
                    <a:pt x="11682" y="12022"/>
                    <a:pt x="12086" y="11922"/>
                  </a:cubicBezTo>
                  <a:cubicBezTo>
                    <a:pt x="12490" y="11823"/>
                    <a:pt x="12931" y="11823"/>
                    <a:pt x="13335" y="12221"/>
                  </a:cubicBezTo>
                  <a:cubicBezTo>
                    <a:pt x="13739" y="12620"/>
                    <a:pt x="14106" y="13418"/>
                    <a:pt x="14143" y="14614"/>
                  </a:cubicBezTo>
                  <a:cubicBezTo>
                    <a:pt x="14180" y="15810"/>
                    <a:pt x="13886" y="17405"/>
                    <a:pt x="13371" y="18602"/>
                  </a:cubicBezTo>
                  <a:cubicBezTo>
                    <a:pt x="12857" y="19798"/>
                    <a:pt x="12122" y="20596"/>
                    <a:pt x="11571" y="21028"/>
                  </a:cubicBezTo>
                  <a:cubicBezTo>
                    <a:pt x="11020" y="21460"/>
                    <a:pt x="10653" y="21526"/>
                    <a:pt x="10506" y="21360"/>
                  </a:cubicBezTo>
                  <a:cubicBezTo>
                    <a:pt x="10359" y="21194"/>
                    <a:pt x="10433" y="20795"/>
                    <a:pt x="11167" y="19864"/>
                  </a:cubicBezTo>
                  <a:cubicBezTo>
                    <a:pt x="11902" y="18934"/>
                    <a:pt x="13298" y="17472"/>
                    <a:pt x="14878" y="16143"/>
                  </a:cubicBezTo>
                  <a:cubicBezTo>
                    <a:pt x="16457" y="14813"/>
                    <a:pt x="18220" y="13617"/>
                    <a:pt x="19249" y="12919"/>
                  </a:cubicBezTo>
                  <a:cubicBezTo>
                    <a:pt x="20278" y="12221"/>
                    <a:pt x="20571" y="12022"/>
                    <a:pt x="20902" y="11756"/>
                  </a:cubicBezTo>
                  <a:cubicBezTo>
                    <a:pt x="21233" y="11490"/>
                    <a:pt x="21600" y="11158"/>
                    <a:pt x="21563" y="11058"/>
                  </a:cubicBezTo>
                  <a:cubicBezTo>
                    <a:pt x="21527" y="10959"/>
                    <a:pt x="21086" y="11092"/>
                    <a:pt x="20314" y="11856"/>
                  </a:cubicBezTo>
                  <a:cubicBezTo>
                    <a:pt x="19543" y="12620"/>
                    <a:pt x="18441" y="14016"/>
                    <a:pt x="17780" y="15312"/>
                  </a:cubicBezTo>
                  <a:cubicBezTo>
                    <a:pt x="17118" y="16608"/>
                    <a:pt x="16898" y="17804"/>
                    <a:pt x="17449" y="18801"/>
                  </a:cubicBezTo>
                  <a:cubicBezTo>
                    <a:pt x="18000" y="19798"/>
                    <a:pt x="19322" y="20596"/>
                    <a:pt x="20645" y="213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6" name="Line"/>
            <p:cNvSpPr/>
            <p:nvPr/>
          </p:nvSpPr>
          <p:spPr>
            <a:xfrm>
              <a:off x="5387222" y="7509936"/>
              <a:ext cx="25401" cy="3186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3" fill="norm" stroke="1" extrusionOk="0">
                  <a:moveTo>
                    <a:pt x="0" y="682"/>
                  </a:moveTo>
                  <a:cubicBezTo>
                    <a:pt x="0" y="325"/>
                    <a:pt x="0" y="-33"/>
                    <a:pt x="450" y="3"/>
                  </a:cubicBezTo>
                  <a:cubicBezTo>
                    <a:pt x="900" y="39"/>
                    <a:pt x="1800" y="468"/>
                    <a:pt x="2700" y="2005"/>
                  </a:cubicBezTo>
                  <a:cubicBezTo>
                    <a:pt x="3600" y="3543"/>
                    <a:pt x="4500" y="6190"/>
                    <a:pt x="4950" y="8907"/>
                  </a:cubicBezTo>
                  <a:cubicBezTo>
                    <a:pt x="5400" y="11625"/>
                    <a:pt x="5400" y="14415"/>
                    <a:pt x="5400" y="16382"/>
                  </a:cubicBezTo>
                  <a:cubicBezTo>
                    <a:pt x="5400" y="18348"/>
                    <a:pt x="5400" y="19493"/>
                    <a:pt x="5850" y="20280"/>
                  </a:cubicBezTo>
                  <a:cubicBezTo>
                    <a:pt x="6300" y="21066"/>
                    <a:pt x="7200" y="21495"/>
                    <a:pt x="9900" y="21531"/>
                  </a:cubicBezTo>
                  <a:cubicBezTo>
                    <a:pt x="12600" y="21567"/>
                    <a:pt x="17100" y="21209"/>
                    <a:pt x="21600" y="208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7" name="Line"/>
            <p:cNvSpPr/>
            <p:nvPr/>
          </p:nvSpPr>
          <p:spPr>
            <a:xfrm>
              <a:off x="5390397" y="7461154"/>
              <a:ext cx="392978" cy="4032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0" h="21544" fill="norm" stroke="1" extrusionOk="0">
                  <a:moveTo>
                    <a:pt x="0" y="1958"/>
                  </a:moveTo>
                  <a:cubicBezTo>
                    <a:pt x="2265" y="1788"/>
                    <a:pt x="4529" y="1619"/>
                    <a:pt x="6765" y="1393"/>
                  </a:cubicBezTo>
                  <a:cubicBezTo>
                    <a:pt x="9000" y="1166"/>
                    <a:pt x="11206" y="884"/>
                    <a:pt x="13239" y="658"/>
                  </a:cubicBezTo>
                  <a:cubicBezTo>
                    <a:pt x="15271" y="431"/>
                    <a:pt x="17129" y="262"/>
                    <a:pt x="18348" y="149"/>
                  </a:cubicBezTo>
                  <a:cubicBezTo>
                    <a:pt x="19568" y="36"/>
                    <a:pt x="20148" y="-21"/>
                    <a:pt x="20584" y="7"/>
                  </a:cubicBezTo>
                  <a:cubicBezTo>
                    <a:pt x="21019" y="36"/>
                    <a:pt x="21310" y="149"/>
                    <a:pt x="21455" y="573"/>
                  </a:cubicBezTo>
                  <a:cubicBezTo>
                    <a:pt x="21600" y="997"/>
                    <a:pt x="21600" y="1732"/>
                    <a:pt x="21426" y="2919"/>
                  </a:cubicBezTo>
                  <a:cubicBezTo>
                    <a:pt x="21252" y="4107"/>
                    <a:pt x="20903" y="5747"/>
                    <a:pt x="20700" y="7641"/>
                  </a:cubicBezTo>
                  <a:cubicBezTo>
                    <a:pt x="20497" y="9535"/>
                    <a:pt x="20439" y="11684"/>
                    <a:pt x="20381" y="13691"/>
                  </a:cubicBezTo>
                  <a:cubicBezTo>
                    <a:pt x="20323" y="15698"/>
                    <a:pt x="20265" y="17564"/>
                    <a:pt x="20003" y="18780"/>
                  </a:cubicBezTo>
                  <a:cubicBezTo>
                    <a:pt x="19742" y="19996"/>
                    <a:pt x="19277" y="20561"/>
                    <a:pt x="18058" y="20929"/>
                  </a:cubicBezTo>
                  <a:cubicBezTo>
                    <a:pt x="16839" y="21296"/>
                    <a:pt x="14865" y="21466"/>
                    <a:pt x="12774" y="21522"/>
                  </a:cubicBezTo>
                  <a:cubicBezTo>
                    <a:pt x="10684" y="21579"/>
                    <a:pt x="8477" y="21522"/>
                    <a:pt x="7142" y="21381"/>
                  </a:cubicBezTo>
                  <a:cubicBezTo>
                    <a:pt x="5806" y="21240"/>
                    <a:pt x="5342" y="21014"/>
                    <a:pt x="4877" y="207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8" name="Line"/>
            <p:cNvSpPr/>
            <p:nvPr/>
          </p:nvSpPr>
          <p:spPr>
            <a:xfrm>
              <a:off x="5386940" y="6640551"/>
              <a:ext cx="28858" cy="3206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4" h="21600" fill="norm" stroke="1" extrusionOk="0">
                  <a:moveTo>
                    <a:pt x="21034" y="0"/>
                  </a:moveTo>
                  <a:cubicBezTo>
                    <a:pt x="18720" y="2281"/>
                    <a:pt x="16405" y="4562"/>
                    <a:pt x="14091" y="6879"/>
                  </a:cubicBezTo>
                  <a:cubicBezTo>
                    <a:pt x="11777" y="9196"/>
                    <a:pt x="9463" y="11549"/>
                    <a:pt x="6763" y="13794"/>
                  </a:cubicBezTo>
                  <a:cubicBezTo>
                    <a:pt x="4063" y="16040"/>
                    <a:pt x="977" y="18178"/>
                    <a:pt x="205" y="19461"/>
                  </a:cubicBezTo>
                  <a:cubicBezTo>
                    <a:pt x="-566" y="20745"/>
                    <a:pt x="977" y="21172"/>
                    <a:pt x="252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9" name="Line"/>
            <p:cNvSpPr/>
            <p:nvPr/>
          </p:nvSpPr>
          <p:spPr>
            <a:xfrm>
              <a:off x="5393572" y="6593650"/>
              <a:ext cx="413623" cy="3517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5" h="21556" fill="norm" stroke="1" extrusionOk="0">
                  <a:moveTo>
                    <a:pt x="0" y="6572"/>
                  </a:moveTo>
                  <a:cubicBezTo>
                    <a:pt x="1708" y="5794"/>
                    <a:pt x="3416" y="5015"/>
                    <a:pt x="5124" y="4302"/>
                  </a:cubicBezTo>
                  <a:cubicBezTo>
                    <a:pt x="6833" y="3588"/>
                    <a:pt x="8541" y="2940"/>
                    <a:pt x="10277" y="2388"/>
                  </a:cubicBezTo>
                  <a:cubicBezTo>
                    <a:pt x="12012" y="1837"/>
                    <a:pt x="13776" y="1383"/>
                    <a:pt x="15236" y="994"/>
                  </a:cubicBezTo>
                  <a:cubicBezTo>
                    <a:pt x="16696" y="605"/>
                    <a:pt x="17853" y="280"/>
                    <a:pt x="18569" y="118"/>
                  </a:cubicBezTo>
                  <a:cubicBezTo>
                    <a:pt x="19286" y="-44"/>
                    <a:pt x="19561" y="-44"/>
                    <a:pt x="19782" y="151"/>
                  </a:cubicBezTo>
                  <a:cubicBezTo>
                    <a:pt x="20002" y="345"/>
                    <a:pt x="20167" y="734"/>
                    <a:pt x="20305" y="2032"/>
                  </a:cubicBezTo>
                  <a:cubicBezTo>
                    <a:pt x="20443" y="3329"/>
                    <a:pt x="20553" y="5534"/>
                    <a:pt x="20691" y="7772"/>
                  </a:cubicBezTo>
                  <a:cubicBezTo>
                    <a:pt x="20829" y="10010"/>
                    <a:pt x="20994" y="12280"/>
                    <a:pt x="21187" y="14194"/>
                  </a:cubicBezTo>
                  <a:cubicBezTo>
                    <a:pt x="21380" y="16107"/>
                    <a:pt x="21600" y="17664"/>
                    <a:pt x="21517" y="18702"/>
                  </a:cubicBezTo>
                  <a:cubicBezTo>
                    <a:pt x="21435" y="19740"/>
                    <a:pt x="21049" y="20259"/>
                    <a:pt x="19864" y="20583"/>
                  </a:cubicBezTo>
                  <a:cubicBezTo>
                    <a:pt x="18680" y="20907"/>
                    <a:pt x="16696" y="21037"/>
                    <a:pt x="14602" y="21134"/>
                  </a:cubicBezTo>
                  <a:cubicBezTo>
                    <a:pt x="12508" y="21232"/>
                    <a:pt x="10304" y="21297"/>
                    <a:pt x="8596" y="21361"/>
                  </a:cubicBezTo>
                  <a:cubicBezTo>
                    <a:pt x="6888" y="21426"/>
                    <a:pt x="5676" y="21491"/>
                    <a:pt x="4463" y="215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0" name="Line"/>
            <p:cNvSpPr/>
            <p:nvPr/>
          </p:nvSpPr>
          <p:spPr>
            <a:xfrm>
              <a:off x="5694139" y="7386997"/>
              <a:ext cx="208890" cy="441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4" h="21444" fill="norm" stroke="1" extrusionOk="0">
                  <a:moveTo>
                    <a:pt x="3039" y="2930"/>
                  </a:moveTo>
                  <a:cubicBezTo>
                    <a:pt x="2171" y="1901"/>
                    <a:pt x="1303" y="873"/>
                    <a:pt x="1357" y="358"/>
                  </a:cubicBezTo>
                  <a:cubicBezTo>
                    <a:pt x="1411" y="-156"/>
                    <a:pt x="2388" y="-156"/>
                    <a:pt x="4559" y="615"/>
                  </a:cubicBezTo>
                  <a:cubicBezTo>
                    <a:pt x="6730" y="1387"/>
                    <a:pt x="10094" y="2930"/>
                    <a:pt x="12917" y="3701"/>
                  </a:cubicBezTo>
                  <a:cubicBezTo>
                    <a:pt x="15739" y="4473"/>
                    <a:pt x="18018" y="4473"/>
                    <a:pt x="19483" y="4473"/>
                  </a:cubicBezTo>
                  <a:cubicBezTo>
                    <a:pt x="20949" y="4473"/>
                    <a:pt x="21600" y="4473"/>
                    <a:pt x="21383" y="4730"/>
                  </a:cubicBezTo>
                  <a:cubicBezTo>
                    <a:pt x="21166" y="4987"/>
                    <a:pt x="20080" y="5501"/>
                    <a:pt x="17638" y="7044"/>
                  </a:cubicBezTo>
                  <a:cubicBezTo>
                    <a:pt x="15196" y="8587"/>
                    <a:pt x="11397" y="11158"/>
                    <a:pt x="8412" y="13215"/>
                  </a:cubicBezTo>
                  <a:cubicBezTo>
                    <a:pt x="5427" y="15273"/>
                    <a:pt x="3256" y="16815"/>
                    <a:pt x="1899" y="18101"/>
                  </a:cubicBezTo>
                  <a:cubicBezTo>
                    <a:pt x="543" y="19387"/>
                    <a:pt x="0" y="20415"/>
                    <a:pt x="0" y="20930"/>
                  </a:cubicBezTo>
                  <a:cubicBezTo>
                    <a:pt x="0" y="21444"/>
                    <a:pt x="543" y="21444"/>
                    <a:pt x="2442" y="21444"/>
                  </a:cubicBezTo>
                  <a:cubicBezTo>
                    <a:pt x="4342" y="21444"/>
                    <a:pt x="7598" y="21444"/>
                    <a:pt x="10854" y="214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1" name="Line"/>
            <p:cNvSpPr/>
            <p:nvPr/>
          </p:nvSpPr>
          <p:spPr>
            <a:xfrm>
              <a:off x="7903164" y="7481926"/>
              <a:ext cx="403702" cy="600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7" h="21485" fill="norm" stroke="1" extrusionOk="0">
                  <a:moveTo>
                    <a:pt x="3304" y="13642"/>
                  </a:moveTo>
                  <a:cubicBezTo>
                    <a:pt x="3360" y="11747"/>
                    <a:pt x="3416" y="9853"/>
                    <a:pt x="3782" y="8337"/>
                  </a:cubicBezTo>
                  <a:cubicBezTo>
                    <a:pt x="4148" y="6821"/>
                    <a:pt x="4823" y="5684"/>
                    <a:pt x="6116" y="4358"/>
                  </a:cubicBezTo>
                  <a:cubicBezTo>
                    <a:pt x="7410" y="3032"/>
                    <a:pt x="9323" y="1516"/>
                    <a:pt x="11432" y="758"/>
                  </a:cubicBezTo>
                  <a:cubicBezTo>
                    <a:pt x="13541" y="0"/>
                    <a:pt x="15848" y="0"/>
                    <a:pt x="17366" y="0"/>
                  </a:cubicBezTo>
                  <a:cubicBezTo>
                    <a:pt x="18885" y="0"/>
                    <a:pt x="19616" y="0"/>
                    <a:pt x="20235" y="379"/>
                  </a:cubicBezTo>
                  <a:cubicBezTo>
                    <a:pt x="20854" y="758"/>
                    <a:pt x="21360" y="1516"/>
                    <a:pt x="21445" y="2274"/>
                  </a:cubicBezTo>
                  <a:cubicBezTo>
                    <a:pt x="21529" y="3032"/>
                    <a:pt x="21192" y="3789"/>
                    <a:pt x="20010" y="4358"/>
                  </a:cubicBezTo>
                  <a:cubicBezTo>
                    <a:pt x="18829" y="4926"/>
                    <a:pt x="16804" y="5305"/>
                    <a:pt x="14666" y="6253"/>
                  </a:cubicBezTo>
                  <a:cubicBezTo>
                    <a:pt x="12529" y="7200"/>
                    <a:pt x="10279" y="8716"/>
                    <a:pt x="8141" y="10421"/>
                  </a:cubicBezTo>
                  <a:cubicBezTo>
                    <a:pt x="6004" y="12126"/>
                    <a:pt x="3979" y="14021"/>
                    <a:pt x="2741" y="15347"/>
                  </a:cubicBezTo>
                  <a:cubicBezTo>
                    <a:pt x="1504" y="16674"/>
                    <a:pt x="1054" y="17432"/>
                    <a:pt x="660" y="18379"/>
                  </a:cubicBezTo>
                  <a:cubicBezTo>
                    <a:pt x="266" y="19326"/>
                    <a:pt x="-71" y="20463"/>
                    <a:pt x="13" y="21032"/>
                  </a:cubicBezTo>
                  <a:cubicBezTo>
                    <a:pt x="98" y="21600"/>
                    <a:pt x="604" y="21600"/>
                    <a:pt x="1926" y="21221"/>
                  </a:cubicBezTo>
                  <a:cubicBezTo>
                    <a:pt x="3248" y="20842"/>
                    <a:pt x="5385" y="20084"/>
                    <a:pt x="7270" y="19326"/>
                  </a:cubicBezTo>
                  <a:cubicBezTo>
                    <a:pt x="9154" y="18568"/>
                    <a:pt x="10785" y="17811"/>
                    <a:pt x="11826" y="17432"/>
                  </a:cubicBezTo>
                  <a:cubicBezTo>
                    <a:pt x="12866" y="17053"/>
                    <a:pt x="13316" y="17053"/>
                    <a:pt x="13738" y="16863"/>
                  </a:cubicBezTo>
                  <a:cubicBezTo>
                    <a:pt x="14160" y="16674"/>
                    <a:pt x="14554" y="16295"/>
                    <a:pt x="14554" y="15916"/>
                  </a:cubicBezTo>
                  <a:cubicBezTo>
                    <a:pt x="14554" y="15537"/>
                    <a:pt x="14160" y="15158"/>
                    <a:pt x="13204" y="14968"/>
                  </a:cubicBezTo>
                  <a:cubicBezTo>
                    <a:pt x="12248" y="14779"/>
                    <a:pt x="10729" y="14779"/>
                    <a:pt x="11067" y="14400"/>
                  </a:cubicBezTo>
                  <a:cubicBezTo>
                    <a:pt x="11404" y="14021"/>
                    <a:pt x="13598" y="13263"/>
                    <a:pt x="15201" y="13263"/>
                  </a:cubicBezTo>
                  <a:cubicBezTo>
                    <a:pt x="16804" y="13263"/>
                    <a:pt x="17817" y="14021"/>
                    <a:pt x="18829" y="147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2" name="Line"/>
            <p:cNvSpPr/>
            <p:nvPr/>
          </p:nvSpPr>
          <p:spPr>
            <a:xfrm>
              <a:off x="8596309" y="6402891"/>
              <a:ext cx="1934414" cy="2186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4" h="21246" fill="norm" stroke="1" extrusionOk="0">
                  <a:moveTo>
                    <a:pt x="399" y="21246"/>
                  </a:moveTo>
                  <a:cubicBezTo>
                    <a:pt x="304" y="20629"/>
                    <a:pt x="210" y="20012"/>
                    <a:pt x="127" y="19292"/>
                  </a:cubicBezTo>
                  <a:cubicBezTo>
                    <a:pt x="45" y="18572"/>
                    <a:pt x="-26" y="17749"/>
                    <a:pt x="9" y="17132"/>
                  </a:cubicBezTo>
                  <a:cubicBezTo>
                    <a:pt x="45" y="16515"/>
                    <a:pt x="186" y="16103"/>
                    <a:pt x="564" y="14252"/>
                  </a:cubicBezTo>
                  <a:cubicBezTo>
                    <a:pt x="942" y="12400"/>
                    <a:pt x="1556" y="9109"/>
                    <a:pt x="2264" y="6126"/>
                  </a:cubicBezTo>
                  <a:cubicBezTo>
                    <a:pt x="2972" y="3143"/>
                    <a:pt x="3775" y="469"/>
                    <a:pt x="4518" y="57"/>
                  </a:cubicBezTo>
                  <a:cubicBezTo>
                    <a:pt x="5262" y="-354"/>
                    <a:pt x="5946" y="1497"/>
                    <a:pt x="6560" y="3555"/>
                  </a:cubicBezTo>
                  <a:cubicBezTo>
                    <a:pt x="7174" y="5612"/>
                    <a:pt x="7717" y="7875"/>
                    <a:pt x="8165" y="8595"/>
                  </a:cubicBezTo>
                  <a:cubicBezTo>
                    <a:pt x="8614" y="9315"/>
                    <a:pt x="8968" y="8492"/>
                    <a:pt x="9393" y="7669"/>
                  </a:cubicBezTo>
                  <a:cubicBezTo>
                    <a:pt x="9818" y="6846"/>
                    <a:pt x="10314" y="6023"/>
                    <a:pt x="10975" y="5097"/>
                  </a:cubicBezTo>
                  <a:cubicBezTo>
                    <a:pt x="11636" y="4172"/>
                    <a:pt x="12462" y="3143"/>
                    <a:pt x="13288" y="2320"/>
                  </a:cubicBezTo>
                  <a:cubicBezTo>
                    <a:pt x="14114" y="1497"/>
                    <a:pt x="14941" y="880"/>
                    <a:pt x="15767" y="572"/>
                  </a:cubicBezTo>
                  <a:cubicBezTo>
                    <a:pt x="16593" y="263"/>
                    <a:pt x="17419" y="263"/>
                    <a:pt x="18245" y="572"/>
                  </a:cubicBezTo>
                  <a:cubicBezTo>
                    <a:pt x="19072" y="880"/>
                    <a:pt x="19898" y="1497"/>
                    <a:pt x="20453" y="2423"/>
                  </a:cubicBezTo>
                  <a:cubicBezTo>
                    <a:pt x="21007" y="3349"/>
                    <a:pt x="21291" y="4583"/>
                    <a:pt x="21574" y="58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3" name="Line"/>
            <p:cNvSpPr/>
            <p:nvPr/>
          </p:nvSpPr>
          <p:spPr>
            <a:xfrm>
              <a:off x="8587622" y="5548351"/>
              <a:ext cx="31751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880" y="4593"/>
                    <a:pt x="5760" y="9186"/>
                    <a:pt x="9360" y="12786"/>
                  </a:cubicBezTo>
                  <a:cubicBezTo>
                    <a:pt x="12960" y="16386"/>
                    <a:pt x="17280" y="1899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4" name="Line"/>
            <p:cNvSpPr/>
            <p:nvPr/>
          </p:nvSpPr>
          <p:spPr>
            <a:xfrm>
              <a:off x="8744365" y="5594503"/>
              <a:ext cx="145727" cy="2767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5" h="21395" fill="norm" stroke="1" extrusionOk="0">
                  <a:moveTo>
                    <a:pt x="12153" y="850"/>
                  </a:moveTo>
                  <a:cubicBezTo>
                    <a:pt x="10936" y="359"/>
                    <a:pt x="9719" y="-132"/>
                    <a:pt x="8503" y="32"/>
                  </a:cubicBezTo>
                  <a:cubicBezTo>
                    <a:pt x="7286" y="195"/>
                    <a:pt x="6069" y="1013"/>
                    <a:pt x="4548" y="3468"/>
                  </a:cubicBezTo>
                  <a:cubicBezTo>
                    <a:pt x="3026" y="5923"/>
                    <a:pt x="1201" y="10013"/>
                    <a:pt x="441" y="13123"/>
                  </a:cubicBezTo>
                  <a:cubicBezTo>
                    <a:pt x="-320" y="16232"/>
                    <a:pt x="-16" y="18359"/>
                    <a:pt x="745" y="19668"/>
                  </a:cubicBezTo>
                  <a:cubicBezTo>
                    <a:pt x="1505" y="20977"/>
                    <a:pt x="2722" y="21468"/>
                    <a:pt x="5460" y="21386"/>
                  </a:cubicBezTo>
                  <a:cubicBezTo>
                    <a:pt x="8198" y="21304"/>
                    <a:pt x="12457" y="20650"/>
                    <a:pt x="15500" y="18768"/>
                  </a:cubicBezTo>
                  <a:cubicBezTo>
                    <a:pt x="18542" y="16886"/>
                    <a:pt x="20367" y="13777"/>
                    <a:pt x="20824" y="10913"/>
                  </a:cubicBezTo>
                  <a:cubicBezTo>
                    <a:pt x="21280" y="8050"/>
                    <a:pt x="20367" y="5432"/>
                    <a:pt x="19455" y="3795"/>
                  </a:cubicBezTo>
                  <a:cubicBezTo>
                    <a:pt x="18542" y="2159"/>
                    <a:pt x="17629" y="1504"/>
                    <a:pt x="16412" y="1341"/>
                  </a:cubicBezTo>
                  <a:cubicBezTo>
                    <a:pt x="15195" y="1177"/>
                    <a:pt x="13674" y="1504"/>
                    <a:pt x="12153" y="18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5" name="Line"/>
            <p:cNvSpPr/>
            <p:nvPr/>
          </p:nvSpPr>
          <p:spPr>
            <a:xfrm>
              <a:off x="9044006" y="5331202"/>
              <a:ext cx="159567" cy="617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7" h="21496" fill="norm" stroke="1" extrusionOk="0">
                  <a:moveTo>
                    <a:pt x="21147" y="2476"/>
                  </a:moveTo>
                  <a:cubicBezTo>
                    <a:pt x="21147" y="2108"/>
                    <a:pt x="21147" y="1739"/>
                    <a:pt x="20866" y="1334"/>
                  </a:cubicBezTo>
                  <a:cubicBezTo>
                    <a:pt x="20586" y="928"/>
                    <a:pt x="20025" y="486"/>
                    <a:pt x="19043" y="228"/>
                  </a:cubicBezTo>
                  <a:cubicBezTo>
                    <a:pt x="18061" y="-30"/>
                    <a:pt x="16659" y="-104"/>
                    <a:pt x="14835" y="191"/>
                  </a:cubicBezTo>
                  <a:cubicBezTo>
                    <a:pt x="13012" y="486"/>
                    <a:pt x="10768" y="1149"/>
                    <a:pt x="8103" y="2513"/>
                  </a:cubicBezTo>
                  <a:cubicBezTo>
                    <a:pt x="5438" y="3877"/>
                    <a:pt x="2352" y="5941"/>
                    <a:pt x="950" y="8263"/>
                  </a:cubicBezTo>
                  <a:cubicBezTo>
                    <a:pt x="-453" y="10585"/>
                    <a:pt x="-172" y="13166"/>
                    <a:pt x="950" y="15267"/>
                  </a:cubicBezTo>
                  <a:cubicBezTo>
                    <a:pt x="2072" y="17368"/>
                    <a:pt x="4035" y="18990"/>
                    <a:pt x="5578" y="19948"/>
                  </a:cubicBezTo>
                  <a:cubicBezTo>
                    <a:pt x="7121" y="20906"/>
                    <a:pt x="8243" y="21201"/>
                    <a:pt x="9365" y="214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6" name="Line"/>
            <p:cNvSpPr/>
            <p:nvPr/>
          </p:nvSpPr>
          <p:spPr>
            <a:xfrm>
              <a:off x="9343272" y="5522951"/>
              <a:ext cx="6351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5009"/>
                    <a:pt x="7200" y="10017"/>
                    <a:pt x="3600" y="13617"/>
                  </a:cubicBezTo>
                  <a:cubicBezTo>
                    <a:pt x="0" y="17217"/>
                    <a:pt x="0" y="1940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7" name="Line"/>
            <p:cNvSpPr/>
            <p:nvPr/>
          </p:nvSpPr>
          <p:spPr>
            <a:xfrm>
              <a:off x="9546472" y="5630901"/>
              <a:ext cx="2667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314" y="14400"/>
                    <a:pt x="10629" y="7200"/>
                    <a:pt x="14229" y="3600"/>
                  </a:cubicBezTo>
                  <a:cubicBezTo>
                    <a:pt x="17829" y="0"/>
                    <a:pt x="19714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8" name="Line"/>
            <p:cNvSpPr/>
            <p:nvPr/>
          </p:nvSpPr>
          <p:spPr>
            <a:xfrm>
              <a:off x="10086222" y="5522951"/>
              <a:ext cx="31751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280" y="4200"/>
                    <a:pt x="12960" y="8400"/>
                    <a:pt x="9360" y="12000"/>
                  </a:cubicBezTo>
                  <a:cubicBezTo>
                    <a:pt x="5760" y="15600"/>
                    <a:pt x="2880" y="18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9" name="Line"/>
            <p:cNvSpPr/>
            <p:nvPr/>
          </p:nvSpPr>
          <p:spPr>
            <a:xfrm>
              <a:off x="10092572" y="5476057"/>
              <a:ext cx="260351" cy="786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20" fill="norm" stroke="1" extrusionOk="0">
                  <a:moveTo>
                    <a:pt x="0" y="21120"/>
                  </a:moveTo>
                  <a:cubicBezTo>
                    <a:pt x="1054" y="16573"/>
                    <a:pt x="2107" y="12025"/>
                    <a:pt x="5005" y="8331"/>
                  </a:cubicBezTo>
                  <a:cubicBezTo>
                    <a:pt x="7902" y="4636"/>
                    <a:pt x="12644" y="1794"/>
                    <a:pt x="15717" y="657"/>
                  </a:cubicBezTo>
                  <a:cubicBezTo>
                    <a:pt x="18790" y="-480"/>
                    <a:pt x="20195" y="88"/>
                    <a:pt x="21600" y="6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0" name="Line"/>
            <p:cNvSpPr/>
            <p:nvPr/>
          </p:nvSpPr>
          <p:spPr>
            <a:xfrm>
              <a:off x="10041772" y="5669001"/>
              <a:ext cx="1841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1" name="Line"/>
            <p:cNvSpPr/>
            <p:nvPr/>
          </p:nvSpPr>
          <p:spPr>
            <a:xfrm>
              <a:off x="10219572" y="5764251"/>
              <a:ext cx="14605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948" y="5400"/>
                    <a:pt x="11896" y="10800"/>
                    <a:pt x="15496" y="14400"/>
                  </a:cubicBezTo>
                  <a:cubicBezTo>
                    <a:pt x="19096" y="18000"/>
                    <a:pt x="20348" y="19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2" name="Line"/>
            <p:cNvSpPr/>
            <p:nvPr/>
          </p:nvSpPr>
          <p:spPr>
            <a:xfrm>
              <a:off x="10268644" y="5783301"/>
              <a:ext cx="96979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6" h="21600" fill="norm" stroke="1" extrusionOk="0">
                  <a:moveTo>
                    <a:pt x="21056" y="0"/>
                  </a:moveTo>
                  <a:cubicBezTo>
                    <a:pt x="18758" y="277"/>
                    <a:pt x="16460" y="554"/>
                    <a:pt x="12784" y="3462"/>
                  </a:cubicBezTo>
                  <a:cubicBezTo>
                    <a:pt x="9107" y="6369"/>
                    <a:pt x="4052" y="11908"/>
                    <a:pt x="1754" y="15369"/>
                  </a:cubicBezTo>
                  <a:cubicBezTo>
                    <a:pt x="-544" y="18831"/>
                    <a:pt x="-84" y="20215"/>
                    <a:pt x="37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3" name="Line"/>
            <p:cNvSpPr/>
            <p:nvPr/>
          </p:nvSpPr>
          <p:spPr>
            <a:xfrm>
              <a:off x="10530789" y="5553041"/>
              <a:ext cx="133284" cy="2747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2" h="21400" fill="norm" stroke="1" extrusionOk="0">
                  <a:moveTo>
                    <a:pt x="21252" y="130"/>
                  </a:moveTo>
                  <a:cubicBezTo>
                    <a:pt x="18552" y="-35"/>
                    <a:pt x="15852" y="-200"/>
                    <a:pt x="12983" y="707"/>
                  </a:cubicBezTo>
                  <a:cubicBezTo>
                    <a:pt x="10114" y="1614"/>
                    <a:pt x="7077" y="3592"/>
                    <a:pt x="4714" y="6725"/>
                  </a:cubicBezTo>
                  <a:cubicBezTo>
                    <a:pt x="2352" y="9858"/>
                    <a:pt x="664" y="14145"/>
                    <a:pt x="158" y="16701"/>
                  </a:cubicBezTo>
                  <a:cubicBezTo>
                    <a:pt x="-348" y="19256"/>
                    <a:pt x="327" y="20081"/>
                    <a:pt x="2689" y="20576"/>
                  </a:cubicBezTo>
                  <a:cubicBezTo>
                    <a:pt x="5052" y="21070"/>
                    <a:pt x="9102" y="21235"/>
                    <a:pt x="13152" y="21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4" name="Line"/>
            <p:cNvSpPr/>
            <p:nvPr/>
          </p:nvSpPr>
          <p:spPr>
            <a:xfrm>
              <a:off x="10702172" y="5656301"/>
              <a:ext cx="3175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320" y="2160"/>
                    <a:pt x="8640" y="4320"/>
                    <a:pt x="10800" y="7320"/>
                  </a:cubicBezTo>
                  <a:cubicBezTo>
                    <a:pt x="12960" y="10320"/>
                    <a:pt x="12960" y="14160"/>
                    <a:pt x="12960" y="16680"/>
                  </a:cubicBezTo>
                  <a:cubicBezTo>
                    <a:pt x="12960" y="19200"/>
                    <a:pt x="12960" y="20400"/>
                    <a:pt x="14400" y="21000"/>
                  </a:cubicBezTo>
                  <a:cubicBezTo>
                    <a:pt x="15840" y="21600"/>
                    <a:pt x="18720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5" name="Line"/>
            <p:cNvSpPr/>
            <p:nvPr/>
          </p:nvSpPr>
          <p:spPr>
            <a:xfrm>
              <a:off x="10786276" y="5667341"/>
              <a:ext cx="115635" cy="1531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2" h="21115" fill="norm" stroke="1" extrusionOk="0">
                  <a:moveTo>
                    <a:pt x="13364" y="229"/>
                  </a:moveTo>
                  <a:cubicBezTo>
                    <a:pt x="11469" y="-63"/>
                    <a:pt x="9575" y="-355"/>
                    <a:pt x="7301" y="1250"/>
                  </a:cubicBezTo>
                  <a:cubicBezTo>
                    <a:pt x="5027" y="2856"/>
                    <a:pt x="2375" y="6359"/>
                    <a:pt x="1048" y="9715"/>
                  </a:cubicBezTo>
                  <a:cubicBezTo>
                    <a:pt x="-278" y="13072"/>
                    <a:pt x="-278" y="16283"/>
                    <a:pt x="669" y="18326"/>
                  </a:cubicBezTo>
                  <a:cubicBezTo>
                    <a:pt x="1617" y="20369"/>
                    <a:pt x="3511" y="21245"/>
                    <a:pt x="6733" y="21099"/>
                  </a:cubicBezTo>
                  <a:cubicBezTo>
                    <a:pt x="9954" y="20953"/>
                    <a:pt x="14501" y="19786"/>
                    <a:pt x="17343" y="17304"/>
                  </a:cubicBezTo>
                  <a:cubicBezTo>
                    <a:pt x="20185" y="14823"/>
                    <a:pt x="21322" y="11029"/>
                    <a:pt x="20375" y="8256"/>
                  </a:cubicBezTo>
                  <a:cubicBezTo>
                    <a:pt x="19427" y="5483"/>
                    <a:pt x="16396" y="3731"/>
                    <a:pt x="13743" y="2710"/>
                  </a:cubicBezTo>
                  <a:cubicBezTo>
                    <a:pt x="11090" y="1688"/>
                    <a:pt x="8817" y="1396"/>
                    <a:pt x="7301" y="1542"/>
                  </a:cubicBezTo>
                  <a:cubicBezTo>
                    <a:pt x="5785" y="1688"/>
                    <a:pt x="5027" y="2272"/>
                    <a:pt x="4269" y="28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6" name="Line"/>
            <p:cNvSpPr/>
            <p:nvPr/>
          </p:nvSpPr>
          <p:spPr>
            <a:xfrm>
              <a:off x="10962522" y="5522951"/>
              <a:ext cx="88408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1" h="21600" fill="norm" stroke="1" extrusionOk="0">
                  <a:moveTo>
                    <a:pt x="0" y="0"/>
                  </a:moveTo>
                  <a:cubicBezTo>
                    <a:pt x="2512" y="0"/>
                    <a:pt x="5023" y="0"/>
                    <a:pt x="7033" y="353"/>
                  </a:cubicBezTo>
                  <a:cubicBezTo>
                    <a:pt x="9042" y="706"/>
                    <a:pt x="10549" y="1412"/>
                    <a:pt x="13312" y="3529"/>
                  </a:cubicBezTo>
                  <a:cubicBezTo>
                    <a:pt x="16074" y="5647"/>
                    <a:pt x="20093" y="9176"/>
                    <a:pt x="20847" y="12071"/>
                  </a:cubicBezTo>
                  <a:cubicBezTo>
                    <a:pt x="21600" y="14965"/>
                    <a:pt x="19088" y="17224"/>
                    <a:pt x="15572" y="18706"/>
                  </a:cubicBezTo>
                  <a:cubicBezTo>
                    <a:pt x="12056" y="20188"/>
                    <a:pt x="7535" y="20894"/>
                    <a:pt x="301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7" name="Line"/>
            <p:cNvSpPr/>
            <p:nvPr/>
          </p:nvSpPr>
          <p:spPr>
            <a:xfrm>
              <a:off x="11108572" y="5383251"/>
              <a:ext cx="158928" cy="609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0" h="21600" fill="norm" stroke="1" extrusionOk="0">
                  <a:moveTo>
                    <a:pt x="4263" y="0"/>
                  </a:moveTo>
                  <a:cubicBezTo>
                    <a:pt x="7958" y="1350"/>
                    <a:pt x="11653" y="2700"/>
                    <a:pt x="14921" y="4612"/>
                  </a:cubicBezTo>
                  <a:cubicBezTo>
                    <a:pt x="18189" y="6525"/>
                    <a:pt x="21032" y="9000"/>
                    <a:pt x="21316" y="11362"/>
                  </a:cubicBezTo>
                  <a:cubicBezTo>
                    <a:pt x="21600" y="13725"/>
                    <a:pt x="19326" y="15975"/>
                    <a:pt x="15347" y="17662"/>
                  </a:cubicBezTo>
                  <a:cubicBezTo>
                    <a:pt x="11368" y="19350"/>
                    <a:pt x="5684" y="2047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8" name="Line"/>
            <p:cNvSpPr/>
            <p:nvPr/>
          </p:nvSpPr>
          <p:spPr>
            <a:xfrm>
              <a:off x="9121057" y="7815665"/>
              <a:ext cx="1301716" cy="1012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9" h="21523" fill="norm" stroke="1" extrusionOk="0">
                  <a:moveTo>
                    <a:pt x="734" y="9373"/>
                  </a:moveTo>
                  <a:cubicBezTo>
                    <a:pt x="454" y="9373"/>
                    <a:pt x="174" y="9373"/>
                    <a:pt x="122" y="9373"/>
                  </a:cubicBezTo>
                  <a:cubicBezTo>
                    <a:pt x="69" y="9373"/>
                    <a:pt x="244" y="9373"/>
                    <a:pt x="962" y="8698"/>
                  </a:cubicBezTo>
                  <a:cubicBezTo>
                    <a:pt x="1679" y="8023"/>
                    <a:pt x="2940" y="6673"/>
                    <a:pt x="4200" y="5548"/>
                  </a:cubicBezTo>
                  <a:cubicBezTo>
                    <a:pt x="5460" y="4423"/>
                    <a:pt x="6721" y="3523"/>
                    <a:pt x="7911" y="2623"/>
                  </a:cubicBezTo>
                  <a:cubicBezTo>
                    <a:pt x="9101" y="1723"/>
                    <a:pt x="10221" y="823"/>
                    <a:pt x="11482" y="373"/>
                  </a:cubicBezTo>
                  <a:cubicBezTo>
                    <a:pt x="12742" y="-77"/>
                    <a:pt x="14142" y="-77"/>
                    <a:pt x="15490" y="148"/>
                  </a:cubicBezTo>
                  <a:cubicBezTo>
                    <a:pt x="16838" y="373"/>
                    <a:pt x="18133" y="823"/>
                    <a:pt x="18868" y="1048"/>
                  </a:cubicBezTo>
                  <a:cubicBezTo>
                    <a:pt x="19604" y="1273"/>
                    <a:pt x="19779" y="1273"/>
                    <a:pt x="19691" y="1273"/>
                  </a:cubicBezTo>
                  <a:cubicBezTo>
                    <a:pt x="19604" y="1273"/>
                    <a:pt x="19253" y="1273"/>
                    <a:pt x="18431" y="1498"/>
                  </a:cubicBezTo>
                  <a:cubicBezTo>
                    <a:pt x="17608" y="1723"/>
                    <a:pt x="16313" y="2173"/>
                    <a:pt x="14947" y="2623"/>
                  </a:cubicBezTo>
                  <a:cubicBezTo>
                    <a:pt x="13582" y="3073"/>
                    <a:pt x="12147" y="3523"/>
                    <a:pt x="10747" y="3973"/>
                  </a:cubicBezTo>
                  <a:cubicBezTo>
                    <a:pt x="9346" y="4423"/>
                    <a:pt x="7981" y="4873"/>
                    <a:pt x="6616" y="6223"/>
                  </a:cubicBezTo>
                  <a:cubicBezTo>
                    <a:pt x="5250" y="7573"/>
                    <a:pt x="3885" y="9823"/>
                    <a:pt x="2940" y="11398"/>
                  </a:cubicBezTo>
                  <a:cubicBezTo>
                    <a:pt x="1994" y="12973"/>
                    <a:pt x="1469" y="13873"/>
                    <a:pt x="997" y="15223"/>
                  </a:cubicBezTo>
                  <a:cubicBezTo>
                    <a:pt x="524" y="16573"/>
                    <a:pt x="104" y="18373"/>
                    <a:pt x="17" y="19498"/>
                  </a:cubicBezTo>
                  <a:cubicBezTo>
                    <a:pt x="-71" y="20623"/>
                    <a:pt x="174" y="21073"/>
                    <a:pt x="909" y="21298"/>
                  </a:cubicBezTo>
                  <a:cubicBezTo>
                    <a:pt x="1644" y="21523"/>
                    <a:pt x="2870" y="21523"/>
                    <a:pt x="4235" y="21073"/>
                  </a:cubicBezTo>
                  <a:cubicBezTo>
                    <a:pt x="5600" y="20623"/>
                    <a:pt x="7106" y="19723"/>
                    <a:pt x="8488" y="19273"/>
                  </a:cubicBezTo>
                  <a:cubicBezTo>
                    <a:pt x="9871" y="18823"/>
                    <a:pt x="11132" y="18823"/>
                    <a:pt x="12549" y="18823"/>
                  </a:cubicBezTo>
                  <a:cubicBezTo>
                    <a:pt x="13967" y="18823"/>
                    <a:pt x="15543" y="18823"/>
                    <a:pt x="17065" y="19273"/>
                  </a:cubicBezTo>
                  <a:cubicBezTo>
                    <a:pt x="18588" y="19723"/>
                    <a:pt x="20059" y="20623"/>
                    <a:pt x="21529" y="215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9" name="Line"/>
            <p:cNvSpPr/>
            <p:nvPr/>
          </p:nvSpPr>
          <p:spPr>
            <a:xfrm>
              <a:off x="-1" y="3227138"/>
              <a:ext cx="1501024" cy="2055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4" h="21406" fill="norm" stroke="1" extrusionOk="0">
                  <a:moveTo>
                    <a:pt x="2317" y="20198"/>
                  </a:moveTo>
                  <a:cubicBezTo>
                    <a:pt x="3503" y="18434"/>
                    <a:pt x="4689" y="16671"/>
                    <a:pt x="5876" y="14908"/>
                  </a:cubicBezTo>
                  <a:cubicBezTo>
                    <a:pt x="7062" y="13144"/>
                    <a:pt x="8249" y="11381"/>
                    <a:pt x="9466" y="9838"/>
                  </a:cubicBezTo>
                  <a:cubicBezTo>
                    <a:pt x="10683" y="8296"/>
                    <a:pt x="11930" y="6973"/>
                    <a:pt x="13117" y="5761"/>
                  </a:cubicBezTo>
                  <a:cubicBezTo>
                    <a:pt x="14303" y="4549"/>
                    <a:pt x="15429" y="3447"/>
                    <a:pt x="16417" y="2785"/>
                  </a:cubicBezTo>
                  <a:cubicBezTo>
                    <a:pt x="17406" y="2124"/>
                    <a:pt x="18258" y="1904"/>
                    <a:pt x="18106" y="1904"/>
                  </a:cubicBezTo>
                  <a:cubicBezTo>
                    <a:pt x="17954" y="1904"/>
                    <a:pt x="16798" y="2124"/>
                    <a:pt x="15611" y="2455"/>
                  </a:cubicBezTo>
                  <a:cubicBezTo>
                    <a:pt x="14425" y="2785"/>
                    <a:pt x="13208" y="3226"/>
                    <a:pt x="12113" y="3667"/>
                  </a:cubicBezTo>
                  <a:cubicBezTo>
                    <a:pt x="11017" y="4108"/>
                    <a:pt x="10044" y="4549"/>
                    <a:pt x="9055" y="5210"/>
                  </a:cubicBezTo>
                  <a:cubicBezTo>
                    <a:pt x="8066" y="5871"/>
                    <a:pt x="7062" y="6753"/>
                    <a:pt x="5982" y="7965"/>
                  </a:cubicBezTo>
                  <a:cubicBezTo>
                    <a:pt x="4902" y="9177"/>
                    <a:pt x="3746" y="10720"/>
                    <a:pt x="2773" y="12373"/>
                  </a:cubicBezTo>
                  <a:cubicBezTo>
                    <a:pt x="1799" y="14026"/>
                    <a:pt x="1008" y="15789"/>
                    <a:pt x="552" y="17002"/>
                  </a:cubicBezTo>
                  <a:cubicBezTo>
                    <a:pt x="96" y="18214"/>
                    <a:pt x="-26" y="18875"/>
                    <a:pt x="4" y="19316"/>
                  </a:cubicBezTo>
                  <a:cubicBezTo>
                    <a:pt x="35" y="19757"/>
                    <a:pt x="217" y="19977"/>
                    <a:pt x="887" y="19757"/>
                  </a:cubicBezTo>
                  <a:cubicBezTo>
                    <a:pt x="1556" y="19536"/>
                    <a:pt x="2712" y="18875"/>
                    <a:pt x="3868" y="17883"/>
                  </a:cubicBezTo>
                  <a:cubicBezTo>
                    <a:pt x="5024" y="16891"/>
                    <a:pt x="6180" y="15569"/>
                    <a:pt x="7382" y="14357"/>
                  </a:cubicBezTo>
                  <a:cubicBezTo>
                    <a:pt x="8584" y="13144"/>
                    <a:pt x="9831" y="12042"/>
                    <a:pt x="11033" y="11161"/>
                  </a:cubicBezTo>
                  <a:cubicBezTo>
                    <a:pt x="12234" y="10279"/>
                    <a:pt x="13390" y="9618"/>
                    <a:pt x="14501" y="8957"/>
                  </a:cubicBezTo>
                  <a:cubicBezTo>
                    <a:pt x="15611" y="8296"/>
                    <a:pt x="16676" y="7634"/>
                    <a:pt x="17437" y="7193"/>
                  </a:cubicBezTo>
                  <a:cubicBezTo>
                    <a:pt x="18197" y="6753"/>
                    <a:pt x="18653" y="6532"/>
                    <a:pt x="18958" y="6312"/>
                  </a:cubicBezTo>
                  <a:cubicBezTo>
                    <a:pt x="19262" y="6091"/>
                    <a:pt x="19414" y="5871"/>
                    <a:pt x="19414" y="5761"/>
                  </a:cubicBezTo>
                  <a:cubicBezTo>
                    <a:pt x="19414" y="5651"/>
                    <a:pt x="19262" y="5651"/>
                    <a:pt x="18608" y="5871"/>
                  </a:cubicBezTo>
                  <a:cubicBezTo>
                    <a:pt x="17954" y="6091"/>
                    <a:pt x="16798" y="6532"/>
                    <a:pt x="15687" y="7193"/>
                  </a:cubicBezTo>
                  <a:cubicBezTo>
                    <a:pt x="14577" y="7855"/>
                    <a:pt x="13512" y="8736"/>
                    <a:pt x="12341" y="9728"/>
                  </a:cubicBezTo>
                  <a:cubicBezTo>
                    <a:pt x="11169" y="10720"/>
                    <a:pt x="9892" y="11822"/>
                    <a:pt x="8690" y="13034"/>
                  </a:cubicBezTo>
                  <a:cubicBezTo>
                    <a:pt x="7488" y="14247"/>
                    <a:pt x="6363" y="15569"/>
                    <a:pt x="5389" y="16671"/>
                  </a:cubicBezTo>
                  <a:cubicBezTo>
                    <a:pt x="4416" y="17773"/>
                    <a:pt x="3594" y="18655"/>
                    <a:pt x="3001" y="19426"/>
                  </a:cubicBezTo>
                  <a:cubicBezTo>
                    <a:pt x="2408" y="20198"/>
                    <a:pt x="2043" y="20859"/>
                    <a:pt x="1951" y="21189"/>
                  </a:cubicBezTo>
                  <a:cubicBezTo>
                    <a:pt x="1860" y="21520"/>
                    <a:pt x="2043" y="21520"/>
                    <a:pt x="2758" y="20859"/>
                  </a:cubicBezTo>
                  <a:cubicBezTo>
                    <a:pt x="3473" y="20198"/>
                    <a:pt x="4720" y="18875"/>
                    <a:pt x="5982" y="17442"/>
                  </a:cubicBezTo>
                  <a:cubicBezTo>
                    <a:pt x="7245" y="16010"/>
                    <a:pt x="8523" y="14467"/>
                    <a:pt x="9709" y="13144"/>
                  </a:cubicBezTo>
                  <a:cubicBezTo>
                    <a:pt x="10896" y="11822"/>
                    <a:pt x="11991" y="10720"/>
                    <a:pt x="13177" y="9618"/>
                  </a:cubicBezTo>
                  <a:cubicBezTo>
                    <a:pt x="14364" y="8516"/>
                    <a:pt x="15642" y="7414"/>
                    <a:pt x="16828" y="6422"/>
                  </a:cubicBezTo>
                  <a:cubicBezTo>
                    <a:pt x="18015" y="5430"/>
                    <a:pt x="19110" y="4549"/>
                    <a:pt x="19825" y="3998"/>
                  </a:cubicBezTo>
                  <a:cubicBezTo>
                    <a:pt x="20540" y="3447"/>
                    <a:pt x="20874" y="3226"/>
                    <a:pt x="21133" y="2896"/>
                  </a:cubicBezTo>
                  <a:cubicBezTo>
                    <a:pt x="21391" y="2565"/>
                    <a:pt x="21574" y="2124"/>
                    <a:pt x="21574" y="1683"/>
                  </a:cubicBezTo>
                  <a:cubicBezTo>
                    <a:pt x="21574" y="1242"/>
                    <a:pt x="21391" y="802"/>
                    <a:pt x="21057" y="581"/>
                  </a:cubicBezTo>
                  <a:cubicBezTo>
                    <a:pt x="20722" y="361"/>
                    <a:pt x="20235" y="361"/>
                    <a:pt x="19916" y="251"/>
                  </a:cubicBezTo>
                  <a:cubicBezTo>
                    <a:pt x="19597" y="140"/>
                    <a:pt x="19444" y="-80"/>
                    <a:pt x="19444" y="30"/>
                  </a:cubicBezTo>
                  <a:cubicBezTo>
                    <a:pt x="19444" y="140"/>
                    <a:pt x="19597" y="581"/>
                    <a:pt x="19673" y="1463"/>
                  </a:cubicBezTo>
                  <a:cubicBezTo>
                    <a:pt x="19749" y="2344"/>
                    <a:pt x="19749" y="3667"/>
                    <a:pt x="19733" y="4438"/>
                  </a:cubicBezTo>
                  <a:cubicBezTo>
                    <a:pt x="19718" y="5210"/>
                    <a:pt x="19688" y="5430"/>
                    <a:pt x="19657" y="56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0" name="Line"/>
            <p:cNvSpPr/>
            <p:nvPr/>
          </p:nvSpPr>
          <p:spPr>
            <a:xfrm>
              <a:off x="8316115" y="4942227"/>
              <a:ext cx="3307913" cy="14465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6" h="21519" fill="norm" stroke="1" extrusionOk="0">
                  <a:moveTo>
                    <a:pt x="3507" y="1365"/>
                  </a:moveTo>
                  <a:cubicBezTo>
                    <a:pt x="3493" y="956"/>
                    <a:pt x="3479" y="546"/>
                    <a:pt x="3424" y="294"/>
                  </a:cubicBezTo>
                  <a:cubicBezTo>
                    <a:pt x="3369" y="42"/>
                    <a:pt x="3272" y="-52"/>
                    <a:pt x="3052" y="27"/>
                  </a:cubicBezTo>
                  <a:cubicBezTo>
                    <a:pt x="2831" y="105"/>
                    <a:pt x="2486" y="357"/>
                    <a:pt x="2196" y="735"/>
                  </a:cubicBezTo>
                  <a:cubicBezTo>
                    <a:pt x="1907" y="1113"/>
                    <a:pt x="1672" y="1617"/>
                    <a:pt x="1528" y="2310"/>
                  </a:cubicBezTo>
                  <a:cubicBezTo>
                    <a:pt x="1383" y="3002"/>
                    <a:pt x="1328" y="3884"/>
                    <a:pt x="1286" y="4765"/>
                  </a:cubicBezTo>
                  <a:cubicBezTo>
                    <a:pt x="1245" y="5647"/>
                    <a:pt x="1217" y="6529"/>
                    <a:pt x="1093" y="7458"/>
                  </a:cubicBezTo>
                  <a:cubicBezTo>
                    <a:pt x="969" y="8386"/>
                    <a:pt x="748" y="9363"/>
                    <a:pt x="548" y="10260"/>
                  </a:cubicBezTo>
                  <a:cubicBezTo>
                    <a:pt x="348" y="11157"/>
                    <a:pt x="169" y="11976"/>
                    <a:pt x="72" y="12858"/>
                  </a:cubicBezTo>
                  <a:cubicBezTo>
                    <a:pt x="-24" y="13739"/>
                    <a:pt x="-38" y="14684"/>
                    <a:pt x="114" y="15455"/>
                  </a:cubicBezTo>
                  <a:cubicBezTo>
                    <a:pt x="265" y="16227"/>
                    <a:pt x="583" y="16825"/>
                    <a:pt x="1003" y="17282"/>
                  </a:cubicBezTo>
                  <a:cubicBezTo>
                    <a:pt x="1424" y="17738"/>
                    <a:pt x="1948" y="18053"/>
                    <a:pt x="2486" y="18305"/>
                  </a:cubicBezTo>
                  <a:cubicBezTo>
                    <a:pt x="3024" y="18557"/>
                    <a:pt x="3576" y="18746"/>
                    <a:pt x="4128" y="18919"/>
                  </a:cubicBezTo>
                  <a:cubicBezTo>
                    <a:pt x="4679" y="19092"/>
                    <a:pt x="5231" y="19249"/>
                    <a:pt x="5748" y="19438"/>
                  </a:cubicBezTo>
                  <a:cubicBezTo>
                    <a:pt x="6265" y="19627"/>
                    <a:pt x="6748" y="19848"/>
                    <a:pt x="7224" y="20037"/>
                  </a:cubicBezTo>
                  <a:cubicBezTo>
                    <a:pt x="7700" y="20226"/>
                    <a:pt x="8169" y="20383"/>
                    <a:pt x="8645" y="20509"/>
                  </a:cubicBezTo>
                  <a:cubicBezTo>
                    <a:pt x="9121" y="20635"/>
                    <a:pt x="9603" y="20729"/>
                    <a:pt x="10121" y="20855"/>
                  </a:cubicBezTo>
                  <a:cubicBezTo>
                    <a:pt x="10638" y="20981"/>
                    <a:pt x="11190" y="21139"/>
                    <a:pt x="11741" y="21233"/>
                  </a:cubicBezTo>
                  <a:cubicBezTo>
                    <a:pt x="12293" y="21328"/>
                    <a:pt x="12845" y="21359"/>
                    <a:pt x="13390" y="21391"/>
                  </a:cubicBezTo>
                  <a:cubicBezTo>
                    <a:pt x="13934" y="21422"/>
                    <a:pt x="14472" y="21454"/>
                    <a:pt x="15017" y="21485"/>
                  </a:cubicBezTo>
                  <a:cubicBezTo>
                    <a:pt x="15562" y="21517"/>
                    <a:pt x="16114" y="21548"/>
                    <a:pt x="16652" y="21469"/>
                  </a:cubicBezTo>
                  <a:cubicBezTo>
                    <a:pt x="17190" y="21391"/>
                    <a:pt x="17714" y="21202"/>
                    <a:pt x="18190" y="20887"/>
                  </a:cubicBezTo>
                  <a:cubicBezTo>
                    <a:pt x="18665" y="20572"/>
                    <a:pt x="19093" y="20131"/>
                    <a:pt x="19479" y="19533"/>
                  </a:cubicBezTo>
                  <a:cubicBezTo>
                    <a:pt x="19865" y="18935"/>
                    <a:pt x="20210" y="18179"/>
                    <a:pt x="20507" y="17360"/>
                  </a:cubicBezTo>
                  <a:cubicBezTo>
                    <a:pt x="20803" y="16542"/>
                    <a:pt x="21052" y="15660"/>
                    <a:pt x="21238" y="14857"/>
                  </a:cubicBezTo>
                  <a:cubicBezTo>
                    <a:pt x="21424" y="14054"/>
                    <a:pt x="21548" y="13330"/>
                    <a:pt x="21555" y="12496"/>
                  </a:cubicBezTo>
                  <a:cubicBezTo>
                    <a:pt x="21562" y="11661"/>
                    <a:pt x="21452" y="10717"/>
                    <a:pt x="21259" y="9851"/>
                  </a:cubicBezTo>
                  <a:cubicBezTo>
                    <a:pt x="21065" y="8985"/>
                    <a:pt x="20790" y="8198"/>
                    <a:pt x="20424" y="7521"/>
                  </a:cubicBezTo>
                  <a:cubicBezTo>
                    <a:pt x="20059" y="6844"/>
                    <a:pt x="19603" y="6277"/>
                    <a:pt x="19121" y="5757"/>
                  </a:cubicBezTo>
                  <a:cubicBezTo>
                    <a:pt x="18638" y="5238"/>
                    <a:pt x="18128" y="4765"/>
                    <a:pt x="17645" y="4388"/>
                  </a:cubicBezTo>
                  <a:cubicBezTo>
                    <a:pt x="17162" y="4010"/>
                    <a:pt x="16707" y="3726"/>
                    <a:pt x="16210" y="3459"/>
                  </a:cubicBezTo>
                  <a:cubicBezTo>
                    <a:pt x="15714" y="3191"/>
                    <a:pt x="15176" y="2939"/>
                    <a:pt x="14659" y="2735"/>
                  </a:cubicBezTo>
                  <a:cubicBezTo>
                    <a:pt x="14141" y="2530"/>
                    <a:pt x="13645" y="2372"/>
                    <a:pt x="13128" y="2247"/>
                  </a:cubicBezTo>
                  <a:cubicBezTo>
                    <a:pt x="12610" y="2121"/>
                    <a:pt x="12072" y="2026"/>
                    <a:pt x="11507" y="1916"/>
                  </a:cubicBezTo>
                  <a:cubicBezTo>
                    <a:pt x="10941" y="1806"/>
                    <a:pt x="10348" y="1680"/>
                    <a:pt x="9810" y="1585"/>
                  </a:cubicBezTo>
                  <a:cubicBezTo>
                    <a:pt x="9272" y="1491"/>
                    <a:pt x="8790" y="1428"/>
                    <a:pt x="8300" y="1349"/>
                  </a:cubicBezTo>
                  <a:cubicBezTo>
                    <a:pt x="7810" y="1270"/>
                    <a:pt x="7314" y="1176"/>
                    <a:pt x="6783" y="1082"/>
                  </a:cubicBezTo>
                  <a:cubicBezTo>
                    <a:pt x="6252" y="987"/>
                    <a:pt x="5686" y="893"/>
                    <a:pt x="5121" y="830"/>
                  </a:cubicBezTo>
                  <a:cubicBezTo>
                    <a:pt x="4555" y="767"/>
                    <a:pt x="3990" y="735"/>
                    <a:pt x="3576" y="719"/>
                  </a:cubicBezTo>
                  <a:cubicBezTo>
                    <a:pt x="3162" y="704"/>
                    <a:pt x="2900" y="704"/>
                    <a:pt x="2638" y="7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1" name="Line"/>
            <p:cNvSpPr/>
            <p:nvPr/>
          </p:nvSpPr>
          <p:spPr>
            <a:xfrm>
              <a:off x="7063622" y="7773477"/>
              <a:ext cx="281228" cy="3656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7" h="21446" fill="norm" stroke="1" extrusionOk="0">
                  <a:moveTo>
                    <a:pt x="0" y="21446"/>
                  </a:moveTo>
                  <a:cubicBezTo>
                    <a:pt x="322" y="18963"/>
                    <a:pt x="645" y="16480"/>
                    <a:pt x="2418" y="13439"/>
                  </a:cubicBezTo>
                  <a:cubicBezTo>
                    <a:pt x="4191" y="10398"/>
                    <a:pt x="7415" y="6798"/>
                    <a:pt x="9913" y="4439"/>
                  </a:cubicBezTo>
                  <a:cubicBezTo>
                    <a:pt x="12412" y="2080"/>
                    <a:pt x="14185" y="963"/>
                    <a:pt x="15555" y="405"/>
                  </a:cubicBezTo>
                  <a:cubicBezTo>
                    <a:pt x="16925" y="-154"/>
                    <a:pt x="17893" y="-154"/>
                    <a:pt x="18860" y="529"/>
                  </a:cubicBezTo>
                  <a:cubicBezTo>
                    <a:pt x="19827" y="1212"/>
                    <a:pt x="20794" y="2577"/>
                    <a:pt x="21197" y="4812"/>
                  </a:cubicBezTo>
                  <a:cubicBezTo>
                    <a:pt x="21600" y="7046"/>
                    <a:pt x="21439" y="10149"/>
                    <a:pt x="20794" y="12756"/>
                  </a:cubicBezTo>
                  <a:cubicBezTo>
                    <a:pt x="20149" y="15363"/>
                    <a:pt x="19021" y="17474"/>
                    <a:pt x="17893" y="195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2" name="Line"/>
            <p:cNvSpPr/>
            <p:nvPr/>
          </p:nvSpPr>
          <p:spPr>
            <a:xfrm>
              <a:off x="7225265" y="7781835"/>
              <a:ext cx="1549736" cy="4454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5" h="21441" fill="norm" stroke="1" extrusionOk="0">
                  <a:moveTo>
                    <a:pt x="48" y="4668"/>
                  </a:moveTo>
                  <a:cubicBezTo>
                    <a:pt x="18" y="7317"/>
                    <a:pt x="-11" y="9966"/>
                    <a:pt x="4" y="11851"/>
                  </a:cubicBezTo>
                  <a:cubicBezTo>
                    <a:pt x="18" y="13736"/>
                    <a:pt x="77" y="14856"/>
                    <a:pt x="372" y="16079"/>
                  </a:cubicBezTo>
                  <a:cubicBezTo>
                    <a:pt x="667" y="17302"/>
                    <a:pt x="1197" y="18626"/>
                    <a:pt x="1875" y="19543"/>
                  </a:cubicBezTo>
                  <a:cubicBezTo>
                    <a:pt x="2553" y="20460"/>
                    <a:pt x="3378" y="20970"/>
                    <a:pt x="4380" y="21224"/>
                  </a:cubicBezTo>
                  <a:cubicBezTo>
                    <a:pt x="5382" y="21479"/>
                    <a:pt x="6560" y="21479"/>
                    <a:pt x="7606" y="21377"/>
                  </a:cubicBezTo>
                  <a:cubicBezTo>
                    <a:pt x="8653" y="21275"/>
                    <a:pt x="9566" y="21071"/>
                    <a:pt x="10376" y="20766"/>
                  </a:cubicBezTo>
                  <a:cubicBezTo>
                    <a:pt x="11187" y="20460"/>
                    <a:pt x="11894" y="20053"/>
                    <a:pt x="12719" y="19237"/>
                  </a:cubicBezTo>
                  <a:cubicBezTo>
                    <a:pt x="13544" y="18422"/>
                    <a:pt x="14487" y="17200"/>
                    <a:pt x="15430" y="15621"/>
                  </a:cubicBezTo>
                  <a:cubicBezTo>
                    <a:pt x="16373" y="14041"/>
                    <a:pt x="17316" y="12105"/>
                    <a:pt x="18097" y="10221"/>
                  </a:cubicBezTo>
                  <a:cubicBezTo>
                    <a:pt x="18878" y="8336"/>
                    <a:pt x="19497" y="6502"/>
                    <a:pt x="19954" y="5075"/>
                  </a:cubicBezTo>
                  <a:cubicBezTo>
                    <a:pt x="20410" y="3649"/>
                    <a:pt x="20705" y="2630"/>
                    <a:pt x="20882" y="1764"/>
                  </a:cubicBezTo>
                  <a:cubicBezTo>
                    <a:pt x="21059" y="898"/>
                    <a:pt x="21118" y="185"/>
                    <a:pt x="21059" y="32"/>
                  </a:cubicBezTo>
                  <a:cubicBezTo>
                    <a:pt x="21000" y="-121"/>
                    <a:pt x="20823" y="287"/>
                    <a:pt x="20469" y="1102"/>
                  </a:cubicBezTo>
                  <a:cubicBezTo>
                    <a:pt x="20116" y="1917"/>
                    <a:pt x="19585" y="3139"/>
                    <a:pt x="19099" y="4056"/>
                  </a:cubicBezTo>
                  <a:cubicBezTo>
                    <a:pt x="18613" y="4973"/>
                    <a:pt x="18171" y="5585"/>
                    <a:pt x="17876" y="5941"/>
                  </a:cubicBezTo>
                  <a:cubicBezTo>
                    <a:pt x="17581" y="6298"/>
                    <a:pt x="17434" y="6400"/>
                    <a:pt x="17419" y="6043"/>
                  </a:cubicBezTo>
                  <a:cubicBezTo>
                    <a:pt x="17405" y="5687"/>
                    <a:pt x="17522" y="4871"/>
                    <a:pt x="17847" y="3853"/>
                  </a:cubicBezTo>
                  <a:cubicBezTo>
                    <a:pt x="18171" y="2834"/>
                    <a:pt x="18701" y="1611"/>
                    <a:pt x="19276" y="1051"/>
                  </a:cubicBezTo>
                  <a:cubicBezTo>
                    <a:pt x="19850" y="490"/>
                    <a:pt x="20469" y="592"/>
                    <a:pt x="20897" y="1560"/>
                  </a:cubicBezTo>
                  <a:cubicBezTo>
                    <a:pt x="21324" y="2528"/>
                    <a:pt x="21560" y="4362"/>
                    <a:pt x="21574" y="6196"/>
                  </a:cubicBezTo>
                  <a:cubicBezTo>
                    <a:pt x="21589" y="8030"/>
                    <a:pt x="21383" y="9864"/>
                    <a:pt x="21176" y="116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90" name="Drawing"/>
          <p:cNvGrpSpPr/>
          <p:nvPr/>
        </p:nvGrpSpPr>
        <p:grpSpPr>
          <a:xfrm>
            <a:off x="1701800" y="2184400"/>
            <a:ext cx="9773680" cy="6508750"/>
            <a:chOff x="0" y="0"/>
            <a:chExt cx="9773679" cy="6508750"/>
          </a:xfrm>
        </p:grpSpPr>
        <p:sp>
          <p:nvSpPr>
            <p:cNvPr id="2185" name="Line"/>
            <p:cNvSpPr/>
            <p:nvPr/>
          </p:nvSpPr>
          <p:spPr>
            <a:xfrm>
              <a:off x="50800" y="284918"/>
              <a:ext cx="165100" cy="9342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3" fill="norm" stroke="1" extrusionOk="0">
                  <a:moveTo>
                    <a:pt x="21600" y="3959"/>
                  </a:moveTo>
                  <a:cubicBezTo>
                    <a:pt x="21600" y="2938"/>
                    <a:pt x="21600" y="1916"/>
                    <a:pt x="21600" y="1284"/>
                  </a:cubicBezTo>
                  <a:cubicBezTo>
                    <a:pt x="21600" y="651"/>
                    <a:pt x="21600" y="408"/>
                    <a:pt x="21046" y="214"/>
                  </a:cubicBezTo>
                  <a:cubicBezTo>
                    <a:pt x="20492" y="19"/>
                    <a:pt x="19385" y="-127"/>
                    <a:pt x="17169" y="165"/>
                  </a:cubicBezTo>
                  <a:cubicBezTo>
                    <a:pt x="14954" y="457"/>
                    <a:pt x="11631" y="1187"/>
                    <a:pt x="8446" y="2281"/>
                  </a:cubicBezTo>
                  <a:cubicBezTo>
                    <a:pt x="5262" y="3376"/>
                    <a:pt x="2215" y="4835"/>
                    <a:pt x="1523" y="6295"/>
                  </a:cubicBezTo>
                  <a:cubicBezTo>
                    <a:pt x="831" y="7754"/>
                    <a:pt x="2492" y="9214"/>
                    <a:pt x="5538" y="10697"/>
                  </a:cubicBezTo>
                  <a:cubicBezTo>
                    <a:pt x="8585" y="12181"/>
                    <a:pt x="13015" y="13689"/>
                    <a:pt x="16200" y="15027"/>
                  </a:cubicBezTo>
                  <a:cubicBezTo>
                    <a:pt x="19385" y="16365"/>
                    <a:pt x="21323" y="17532"/>
                    <a:pt x="19662" y="18481"/>
                  </a:cubicBezTo>
                  <a:cubicBezTo>
                    <a:pt x="18000" y="19430"/>
                    <a:pt x="12738" y="20159"/>
                    <a:pt x="9277" y="20524"/>
                  </a:cubicBezTo>
                  <a:cubicBezTo>
                    <a:pt x="5815" y="20889"/>
                    <a:pt x="4154" y="20889"/>
                    <a:pt x="2908" y="20987"/>
                  </a:cubicBezTo>
                  <a:cubicBezTo>
                    <a:pt x="1662" y="21084"/>
                    <a:pt x="831" y="21278"/>
                    <a:pt x="0" y="214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6" name="Line"/>
            <p:cNvSpPr/>
            <p:nvPr/>
          </p:nvSpPr>
          <p:spPr>
            <a:xfrm>
              <a:off x="97023" y="1333500"/>
              <a:ext cx="153187" cy="1258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02" h="21056" fill="norm" stroke="1" extrusionOk="0">
                  <a:moveTo>
                    <a:pt x="7339" y="2125"/>
                  </a:moveTo>
                  <a:cubicBezTo>
                    <a:pt x="5655" y="2479"/>
                    <a:pt x="3972" y="2833"/>
                    <a:pt x="2429" y="4780"/>
                  </a:cubicBezTo>
                  <a:cubicBezTo>
                    <a:pt x="887" y="6728"/>
                    <a:pt x="-516" y="10269"/>
                    <a:pt x="185" y="13456"/>
                  </a:cubicBezTo>
                  <a:cubicBezTo>
                    <a:pt x="887" y="16643"/>
                    <a:pt x="3692" y="19475"/>
                    <a:pt x="7339" y="20538"/>
                  </a:cubicBezTo>
                  <a:cubicBezTo>
                    <a:pt x="10985" y="21600"/>
                    <a:pt x="15474" y="20892"/>
                    <a:pt x="17998" y="19652"/>
                  </a:cubicBezTo>
                  <a:cubicBezTo>
                    <a:pt x="20523" y="18413"/>
                    <a:pt x="21084" y="16643"/>
                    <a:pt x="19120" y="13279"/>
                  </a:cubicBezTo>
                  <a:cubicBezTo>
                    <a:pt x="17157" y="9915"/>
                    <a:pt x="12668" y="4957"/>
                    <a:pt x="818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7" name="Line"/>
            <p:cNvSpPr/>
            <p:nvPr/>
          </p:nvSpPr>
          <p:spPr>
            <a:xfrm>
              <a:off x="48365" y="36256"/>
              <a:ext cx="210279" cy="1358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6" h="20388" fill="norm" stroke="1" extrusionOk="0">
                  <a:moveTo>
                    <a:pt x="11153" y="4089"/>
                  </a:moveTo>
                  <a:cubicBezTo>
                    <a:pt x="9228" y="5677"/>
                    <a:pt x="7303" y="7265"/>
                    <a:pt x="5485" y="8218"/>
                  </a:cubicBezTo>
                  <a:cubicBezTo>
                    <a:pt x="3668" y="9171"/>
                    <a:pt x="1957" y="9489"/>
                    <a:pt x="994" y="8853"/>
                  </a:cubicBezTo>
                  <a:cubicBezTo>
                    <a:pt x="32" y="8218"/>
                    <a:pt x="-182" y="6630"/>
                    <a:pt x="139" y="5359"/>
                  </a:cubicBezTo>
                  <a:cubicBezTo>
                    <a:pt x="460" y="4089"/>
                    <a:pt x="1315" y="3136"/>
                    <a:pt x="2384" y="2500"/>
                  </a:cubicBezTo>
                  <a:cubicBezTo>
                    <a:pt x="3454" y="1865"/>
                    <a:pt x="4737" y="1548"/>
                    <a:pt x="6662" y="3612"/>
                  </a:cubicBezTo>
                  <a:cubicBezTo>
                    <a:pt x="8586" y="5677"/>
                    <a:pt x="11153" y="10124"/>
                    <a:pt x="12970" y="13300"/>
                  </a:cubicBezTo>
                  <a:cubicBezTo>
                    <a:pt x="14788" y="16477"/>
                    <a:pt x="15858" y="18383"/>
                    <a:pt x="16927" y="19495"/>
                  </a:cubicBezTo>
                  <a:cubicBezTo>
                    <a:pt x="17996" y="20606"/>
                    <a:pt x="19066" y="20924"/>
                    <a:pt x="19921" y="19018"/>
                  </a:cubicBezTo>
                  <a:cubicBezTo>
                    <a:pt x="20776" y="17112"/>
                    <a:pt x="21418" y="12983"/>
                    <a:pt x="21204" y="9171"/>
                  </a:cubicBezTo>
                  <a:cubicBezTo>
                    <a:pt x="20990" y="5359"/>
                    <a:pt x="19921" y="1865"/>
                    <a:pt x="17996" y="595"/>
                  </a:cubicBezTo>
                  <a:cubicBezTo>
                    <a:pt x="16071" y="-676"/>
                    <a:pt x="13291" y="277"/>
                    <a:pt x="11580" y="1706"/>
                  </a:cubicBezTo>
                  <a:cubicBezTo>
                    <a:pt x="9869" y="3136"/>
                    <a:pt x="9228" y="5042"/>
                    <a:pt x="8586" y="69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8" name="Line"/>
            <p:cNvSpPr/>
            <p:nvPr/>
          </p:nvSpPr>
          <p:spPr>
            <a:xfrm>
              <a:off x="425450" y="681167"/>
              <a:ext cx="226887" cy="2459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8" h="21450" fill="norm" stroke="1" extrusionOk="0">
                  <a:moveTo>
                    <a:pt x="0" y="5388"/>
                  </a:moveTo>
                  <a:cubicBezTo>
                    <a:pt x="200" y="4465"/>
                    <a:pt x="400" y="3542"/>
                    <a:pt x="1700" y="2804"/>
                  </a:cubicBezTo>
                  <a:cubicBezTo>
                    <a:pt x="3000" y="2065"/>
                    <a:pt x="5400" y="1512"/>
                    <a:pt x="7500" y="2896"/>
                  </a:cubicBezTo>
                  <a:cubicBezTo>
                    <a:pt x="9600" y="4281"/>
                    <a:pt x="11400" y="7604"/>
                    <a:pt x="11200" y="10927"/>
                  </a:cubicBezTo>
                  <a:cubicBezTo>
                    <a:pt x="11000" y="14250"/>
                    <a:pt x="8800" y="17573"/>
                    <a:pt x="7200" y="19327"/>
                  </a:cubicBezTo>
                  <a:cubicBezTo>
                    <a:pt x="5600" y="21081"/>
                    <a:pt x="4600" y="21265"/>
                    <a:pt x="4100" y="20804"/>
                  </a:cubicBezTo>
                  <a:cubicBezTo>
                    <a:pt x="3600" y="20342"/>
                    <a:pt x="3600" y="19235"/>
                    <a:pt x="5100" y="16742"/>
                  </a:cubicBezTo>
                  <a:cubicBezTo>
                    <a:pt x="6600" y="14250"/>
                    <a:pt x="9600" y="10373"/>
                    <a:pt x="12200" y="7512"/>
                  </a:cubicBezTo>
                  <a:cubicBezTo>
                    <a:pt x="14800" y="4650"/>
                    <a:pt x="17000" y="2804"/>
                    <a:pt x="18600" y="1604"/>
                  </a:cubicBezTo>
                  <a:cubicBezTo>
                    <a:pt x="20200" y="404"/>
                    <a:pt x="21200" y="-150"/>
                    <a:pt x="21400" y="35"/>
                  </a:cubicBezTo>
                  <a:cubicBezTo>
                    <a:pt x="21600" y="219"/>
                    <a:pt x="21000" y="1142"/>
                    <a:pt x="19900" y="3912"/>
                  </a:cubicBezTo>
                  <a:cubicBezTo>
                    <a:pt x="18800" y="6681"/>
                    <a:pt x="17200" y="11296"/>
                    <a:pt x="17200" y="14527"/>
                  </a:cubicBezTo>
                  <a:cubicBezTo>
                    <a:pt x="17200" y="17758"/>
                    <a:pt x="18800" y="19604"/>
                    <a:pt x="20400" y="214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9" name="Line"/>
            <p:cNvSpPr/>
            <p:nvPr/>
          </p:nvSpPr>
          <p:spPr>
            <a:xfrm>
              <a:off x="863599" y="825500"/>
              <a:ext cx="190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0" name="Line"/>
            <p:cNvSpPr/>
            <p:nvPr/>
          </p:nvSpPr>
          <p:spPr>
            <a:xfrm>
              <a:off x="1175138" y="474323"/>
              <a:ext cx="152013" cy="5099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0" h="21503" fill="norm" stroke="1" extrusionOk="0">
                  <a:moveTo>
                    <a:pt x="21250" y="3563"/>
                  </a:moveTo>
                  <a:cubicBezTo>
                    <a:pt x="17108" y="2402"/>
                    <a:pt x="12965" y="1242"/>
                    <a:pt x="10006" y="617"/>
                  </a:cubicBezTo>
                  <a:cubicBezTo>
                    <a:pt x="7047" y="-8"/>
                    <a:pt x="5272" y="-97"/>
                    <a:pt x="3940" y="82"/>
                  </a:cubicBezTo>
                  <a:cubicBezTo>
                    <a:pt x="2609" y="260"/>
                    <a:pt x="1721" y="706"/>
                    <a:pt x="982" y="2447"/>
                  </a:cubicBezTo>
                  <a:cubicBezTo>
                    <a:pt x="242" y="4187"/>
                    <a:pt x="-350" y="7222"/>
                    <a:pt x="242" y="10346"/>
                  </a:cubicBezTo>
                  <a:cubicBezTo>
                    <a:pt x="834" y="13470"/>
                    <a:pt x="2609" y="16683"/>
                    <a:pt x="3497" y="18558"/>
                  </a:cubicBezTo>
                  <a:cubicBezTo>
                    <a:pt x="4384" y="20432"/>
                    <a:pt x="4384" y="20967"/>
                    <a:pt x="4384" y="215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1" name="Line"/>
            <p:cNvSpPr/>
            <p:nvPr/>
          </p:nvSpPr>
          <p:spPr>
            <a:xfrm>
              <a:off x="1079500" y="755650"/>
              <a:ext cx="222250" cy="13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234" y="21600"/>
                  </a:moveTo>
                  <a:cubicBezTo>
                    <a:pt x="617" y="19200"/>
                    <a:pt x="0" y="16800"/>
                    <a:pt x="0" y="14914"/>
                  </a:cubicBezTo>
                  <a:cubicBezTo>
                    <a:pt x="0" y="13029"/>
                    <a:pt x="617" y="11657"/>
                    <a:pt x="3600" y="9429"/>
                  </a:cubicBezTo>
                  <a:cubicBezTo>
                    <a:pt x="6583" y="7200"/>
                    <a:pt x="11931" y="4114"/>
                    <a:pt x="15326" y="2400"/>
                  </a:cubicBezTo>
                  <a:cubicBezTo>
                    <a:pt x="18720" y="686"/>
                    <a:pt x="20160" y="34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2" name="Line"/>
            <p:cNvSpPr/>
            <p:nvPr/>
          </p:nvSpPr>
          <p:spPr>
            <a:xfrm>
              <a:off x="1362699" y="555750"/>
              <a:ext cx="186702" cy="4290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1357" fill="norm" stroke="1" extrusionOk="0">
                  <a:moveTo>
                    <a:pt x="21407" y="2997"/>
                  </a:moveTo>
                  <a:cubicBezTo>
                    <a:pt x="19465" y="1943"/>
                    <a:pt x="17524" y="890"/>
                    <a:pt x="15825" y="363"/>
                  </a:cubicBezTo>
                  <a:cubicBezTo>
                    <a:pt x="14126" y="-164"/>
                    <a:pt x="12670" y="-164"/>
                    <a:pt x="10486" y="679"/>
                  </a:cubicBezTo>
                  <a:cubicBezTo>
                    <a:pt x="8301" y="1522"/>
                    <a:pt x="5389" y="3208"/>
                    <a:pt x="3447" y="5526"/>
                  </a:cubicBezTo>
                  <a:cubicBezTo>
                    <a:pt x="1506" y="7844"/>
                    <a:pt x="535" y="10794"/>
                    <a:pt x="171" y="13217"/>
                  </a:cubicBezTo>
                  <a:cubicBezTo>
                    <a:pt x="-193" y="15641"/>
                    <a:pt x="50" y="17537"/>
                    <a:pt x="656" y="18749"/>
                  </a:cubicBezTo>
                  <a:cubicBezTo>
                    <a:pt x="1263" y="19961"/>
                    <a:pt x="2234" y="20488"/>
                    <a:pt x="3326" y="20856"/>
                  </a:cubicBezTo>
                  <a:cubicBezTo>
                    <a:pt x="4418" y="21225"/>
                    <a:pt x="5632" y="21436"/>
                    <a:pt x="6603" y="21331"/>
                  </a:cubicBezTo>
                  <a:cubicBezTo>
                    <a:pt x="7573" y="21225"/>
                    <a:pt x="8301" y="20804"/>
                    <a:pt x="9029" y="203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3" name="Line"/>
            <p:cNvSpPr/>
            <p:nvPr/>
          </p:nvSpPr>
          <p:spPr>
            <a:xfrm>
              <a:off x="1473200" y="721783"/>
              <a:ext cx="215900" cy="1696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5" fill="norm" stroke="1" extrusionOk="0">
                  <a:moveTo>
                    <a:pt x="0" y="8267"/>
                  </a:moveTo>
                  <a:cubicBezTo>
                    <a:pt x="635" y="6400"/>
                    <a:pt x="1271" y="4533"/>
                    <a:pt x="2435" y="2933"/>
                  </a:cubicBezTo>
                  <a:cubicBezTo>
                    <a:pt x="3600" y="1333"/>
                    <a:pt x="5294" y="0"/>
                    <a:pt x="6459" y="0"/>
                  </a:cubicBezTo>
                  <a:cubicBezTo>
                    <a:pt x="7624" y="0"/>
                    <a:pt x="8259" y="1333"/>
                    <a:pt x="8682" y="4267"/>
                  </a:cubicBezTo>
                  <a:cubicBezTo>
                    <a:pt x="9106" y="7200"/>
                    <a:pt x="9318" y="11733"/>
                    <a:pt x="9106" y="14533"/>
                  </a:cubicBezTo>
                  <a:cubicBezTo>
                    <a:pt x="8894" y="17333"/>
                    <a:pt x="8259" y="18400"/>
                    <a:pt x="7518" y="19467"/>
                  </a:cubicBezTo>
                  <a:cubicBezTo>
                    <a:pt x="6776" y="20533"/>
                    <a:pt x="5929" y="21600"/>
                    <a:pt x="5400" y="21333"/>
                  </a:cubicBezTo>
                  <a:cubicBezTo>
                    <a:pt x="4871" y="21067"/>
                    <a:pt x="4659" y="19467"/>
                    <a:pt x="5929" y="16133"/>
                  </a:cubicBezTo>
                  <a:cubicBezTo>
                    <a:pt x="7200" y="12800"/>
                    <a:pt x="9953" y="7733"/>
                    <a:pt x="12071" y="4533"/>
                  </a:cubicBezTo>
                  <a:cubicBezTo>
                    <a:pt x="14188" y="1333"/>
                    <a:pt x="15671" y="0"/>
                    <a:pt x="16200" y="267"/>
                  </a:cubicBezTo>
                  <a:cubicBezTo>
                    <a:pt x="16729" y="533"/>
                    <a:pt x="16306" y="2400"/>
                    <a:pt x="15882" y="4933"/>
                  </a:cubicBezTo>
                  <a:cubicBezTo>
                    <a:pt x="15459" y="7467"/>
                    <a:pt x="15035" y="10667"/>
                    <a:pt x="15247" y="12800"/>
                  </a:cubicBezTo>
                  <a:cubicBezTo>
                    <a:pt x="15459" y="14933"/>
                    <a:pt x="16306" y="16000"/>
                    <a:pt x="17471" y="16533"/>
                  </a:cubicBezTo>
                  <a:cubicBezTo>
                    <a:pt x="18635" y="17067"/>
                    <a:pt x="20118" y="17067"/>
                    <a:pt x="21600" y="170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4" name="Line"/>
            <p:cNvSpPr/>
            <p:nvPr/>
          </p:nvSpPr>
          <p:spPr>
            <a:xfrm>
              <a:off x="1816805" y="539750"/>
              <a:ext cx="42876" cy="355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023" h="21600" fill="norm" stroke="1" extrusionOk="0">
                  <a:moveTo>
                    <a:pt x="2505" y="0"/>
                  </a:moveTo>
                  <a:cubicBezTo>
                    <a:pt x="626" y="643"/>
                    <a:pt x="-1252" y="1286"/>
                    <a:pt x="1096" y="2829"/>
                  </a:cubicBezTo>
                  <a:cubicBezTo>
                    <a:pt x="3444" y="4371"/>
                    <a:pt x="10018" y="6814"/>
                    <a:pt x="14244" y="9321"/>
                  </a:cubicBezTo>
                  <a:cubicBezTo>
                    <a:pt x="18470" y="11829"/>
                    <a:pt x="20348" y="14400"/>
                    <a:pt x="18000" y="16457"/>
                  </a:cubicBezTo>
                  <a:cubicBezTo>
                    <a:pt x="15652" y="18514"/>
                    <a:pt x="9078" y="20057"/>
                    <a:pt x="250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5" name="Line"/>
            <p:cNvSpPr/>
            <p:nvPr/>
          </p:nvSpPr>
          <p:spPr>
            <a:xfrm>
              <a:off x="2063750" y="806450"/>
              <a:ext cx="63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6" name="Line"/>
            <p:cNvSpPr/>
            <p:nvPr/>
          </p:nvSpPr>
          <p:spPr>
            <a:xfrm>
              <a:off x="2242492" y="403140"/>
              <a:ext cx="310208" cy="5347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5" h="21482" fill="norm" stroke="1" extrusionOk="0">
                  <a:moveTo>
                    <a:pt x="8751" y="15693"/>
                  </a:moveTo>
                  <a:cubicBezTo>
                    <a:pt x="8898" y="15098"/>
                    <a:pt x="9045" y="14503"/>
                    <a:pt x="8678" y="14120"/>
                  </a:cubicBezTo>
                  <a:cubicBezTo>
                    <a:pt x="8311" y="13737"/>
                    <a:pt x="7429" y="13567"/>
                    <a:pt x="6106" y="13822"/>
                  </a:cubicBezTo>
                  <a:cubicBezTo>
                    <a:pt x="4784" y="14078"/>
                    <a:pt x="3021" y="14758"/>
                    <a:pt x="1845" y="15948"/>
                  </a:cubicBezTo>
                  <a:cubicBezTo>
                    <a:pt x="670" y="17139"/>
                    <a:pt x="82" y="18840"/>
                    <a:pt x="8" y="19860"/>
                  </a:cubicBezTo>
                  <a:cubicBezTo>
                    <a:pt x="-65" y="20881"/>
                    <a:pt x="376" y="21221"/>
                    <a:pt x="964" y="21391"/>
                  </a:cubicBezTo>
                  <a:cubicBezTo>
                    <a:pt x="1551" y="21561"/>
                    <a:pt x="2286" y="21561"/>
                    <a:pt x="3608" y="20796"/>
                  </a:cubicBezTo>
                  <a:cubicBezTo>
                    <a:pt x="4931" y="20030"/>
                    <a:pt x="6841" y="18500"/>
                    <a:pt x="8531" y="16204"/>
                  </a:cubicBezTo>
                  <a:cubicBezTo>
                    <a:pt x="10221" y="13907"/>
                    <a:pt x="11690" y="10846"/>
                    <a:pt x="12719" y="8167"/>
                  </a:cubicBezTo>
                  <a:cubicBezTo>
                    <a:pt x="13747" y="5489"/>
                    <a:pt x="14335" y="3192"/>
                    <a:pt x="14629" y="1832"/>
                  </a:cubicBezTo>
                  <a:cubicBezTo>
                    <a:pt x="14923" y="471"/>
                    <a:pt x="14923" y="46"/>
                    <a:pt x="14629" y="4"/>
                  </a:cubicBezTo>
                  <a:cubicBezTo>
                    <a:pt x="14335" y="-39"/>
                    <a:pt x="13747" y="301"/>
                    <a:pt x="12645" y="1917"/>
                  </a:cubicBezTo>
                  <a:cubicBezTo>
                    <a:pt x="11543" y="3533"/>
                    <a:pt x="9927" y="6424"/>
                    <a:pt x="8825" y="9400"/>
                  </a:cubicBezTo>
                  <a:cubicBezTo>
                    <a:pt x="7723" y="12377"/>
                    <a:pt x="7135" y="15438"/>
                    <a:pt x="6841" y="17181"/>
                  </a:cubicBezTo>
                  <a:cubicBezTo>
                    <a:pt x="6547" y="18925"/>
                    <a:pt x="6547" y="19350"/>
                    <a:pt x="6768" y="19350"/>
                  </a:cubicBezTo>
                  <a:cubicBezTo>
                    <a:pt x="6988" y="19350"/>
                    <a:pt x="7429" y="18925"/>
                    <a:pt x="8678" y="17734"/>
                  </a:cubicBezTo>
                  <a:cubicBezTo>
                    <a:pt x="9927" y="16544"/>
                    <a:pt x="11984" y="14588"/>
                    <a:pt x="13306" y="13482"/>
                  </a:cubicBezTo>
                  <a:cubicBezTo>
                    <a:pt x="14629" y="12377"/>
                    <a:pt x="15217" y="12122"/>
                    <a:pt x="15878" y="11994"/>
                  </a:cubicBezTo>
                  <a:cubicBezTo>
                    <a:pt x="16539" y="11867"/>
                    <a:pt x="17274" y="11867"/>
                    <a:pt x="17715" y="12122"/>
                  </a:cubicBezTo>
                  <a:cubicBezTo>
                    <a:pt x="18155" y="12377"/>
                    <a:pt x="18302" y="12887"/>
                    <a:pt x="17862" y="13780"/>
                  </a:cubicBezTo>
                  <a:cubicBezTo>
                    <a:pt x="17421" y="14673"/>
                    <a:pt x="16392" y="15948"/>
                    <a:pt x="15511" y="16841"/>
                  </a:cubicBezTo>
                  <a:cubicBezTo>
                    <a:pt x="14629" y="17734"/>
                    <a:pt x="13894" y="18244"/>
                    <a:pt x="13968" y="18117"/>
                  </a:cubicBezTo>
                  <a:cubicBezTo>
                    <a:pt x="14041" y="17989"/>
                    <a:pt x="14923" y="17224"/>
                    <a:pt x="16098" y="16289"/>
                  </a:cubicBezTo>
                  <a:cubicBezTo>
                    <a:pt x="17274" y="15353"/>
                    <a:pt x="18743" y="14248"/>
                    <a:pt x="19698" y="13440"/>
                  </a:cubicBezTo>
                  <a:cubicBezTo>
                    <a:pt x="20653" y="12632"/>
                    <a:pt x="21094" y="12122"/>
                    <a:pt x="21094" y="12079"/>
                  </a:cubicBezTo>
                  <a:cubicBezTo>
                    <a:pt x="21094" y="12037"/>
                    <a:pt x="20653" y="12462"/>
                    <a:pt x="20359" y="13695"/>
                  </a:cubicBezTo>
                  <a:cubicBezTo>
                    <a:pt x="20066" y="14928"/>
                    <a:pt x="19919" y="16969"/>
                    <a:pt x="20139" y="18202"/>
                  </a:cubicBezTo>
                  <a:cubicBezTo>
                    <a:pt x="20359" y="19435"/>
                    <a:pt x="20947" y="19860"/>
                    <a:pt x="21535" y="202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7" name="Line"/>
            <p:cNvSpPr/>
            <p:nvPr/>
          </p:nvSpPr>
          <p:spPr>
            <a:xfrm>
              <a:off x="3162300" y="749299"/>
              <a:ext cx="2095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673" y="16200"/>
                    <a:pt x="11345" y="10800"/>
                    <a:pt x="14945" y="7200"/>
                  </a:cubicBezTo>
                  <a:cubicBezTo>
                    <a:pt x="18545" y="3600"/>
                    <a:pt x="20073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8" name="Line"/>
            <p:cNvSpPr/>
            <p:nvPr/>
          </p:nvSpPr>
          <p:spPr>
            <a:xfrm>
              <a:off x="3168650" y="901700"/>
              <a:ext cx="190500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9" name="Line"/>
            <p:cNvSpPr/>
            <p:nvPr/>
          </p:nvSpPr>
          <p:spPr>
            <a:xfrm>
              <a:off x="4044949" y="338976"/>
              <a:ext cx="209551" cy="7231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2" fill="norm" stroke="1" extrusionOk="0">
                  <a:moveTo>
                    <a:pt x="21600" y="5202"/>
                  </a:moveTo>
                  <a:cubicBezTo>
                    <a:pt x="20509" y="3758"/>
                    <a:pt x="19418" y="2314"/>
                    <a:pt x="18436" y="1435"/>
                  </a:cubicBezTo>
                  <a:cubicBezTo>
                    <a:pt x="17455" y="556"/>
                    <a:pt x="16582" y="242"/>
                    <a:pt x="15491" y="85"/>
                  </a:cubicBezTo>
                  <a:cubicBezTo>
                    <a:pt x="14400" y="-72"/>
                    <a:pt x="13091" y="-72"/>
                    <a:pt x="11018" y="619"/>
                  </a:cubicBezTo>
                  <a:cubicBezTo>
                    <a:pt x="8945" y="1309"/>
                    <a:pt x="6109" y="2691"/>
                    <a:pt x="4255" y="4355"/>
                  </a:cubicBezTo>
                  <a:cubicBezTo>
                    <a:pt x="2400" y="6019"/>
                    <a:pt x="1527" y="7965"/>
                    <a:pt x="2618" y="9786"/>
                  </a:cubicBezTo>
                  <a:cubicBezTo>
                    <a:pt x="3709" y="11607"/>
                    <a:pt x="6764" y="13302"/>
                    <a:pt x="9273" y="14872"/>
                  </a:cubicBezTo>
                  <a:cubicBezTo>
                    <a:pt x="11782" y="16442"/>
                    <a:pt x="13745" y="17886"/>
                    <a:pt x="13855" y="18985"/>
                  </a:cubicBezTo>
                  <a:cubicBezTo>
                    <a:pt x="13964" y="20084"/>
                    <a:pt x="12218" y="20837"/>
                    <a:pt x="9600" y="21183"/>
                  </a:cubicBezTo>
                  <a:cubicBezTo>
                    <a:pt x="6982" y="21528"/>
                    <a:pt x="3491" y="21465"/>
                    <a:pt x="0" y="214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0" name="Line"/>
            <p:cNvSpPr/>
            <p:nvPr/>
          </p:nvSpPr>
          <p:spPr>
            <a:xfrm>
              <a:off x="4053681" y="1155699"/>
              <a:ext cx="118813" cy="1621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0" h="21213" fill="norm" stroke="1" extrusionOk="0">
                  <a:moveTo>
                    <a:pt x="17161" y="4985"/>
                  </a:moveTo>
                  <a:cubicBezTo>
                    <a:pt x="13866" y="4431"/>
                    <a:pt x="10571" y="3877"/>
                    <a:pt x="7642" y="4708"/>
                  </a:cubicBezTo>
                  <a:cubicBezTo>
                    <a:pt x="4713" y="5538"/>
                    <a:pt x="2151" y="7754"/>
                    <a:pt x="869" y="10523"/>
                  </a:cubicBezTo>
                  <a:cubicBezTo>
                    <a:pt x="-412" y="13292"/>
                    <a:pt x="-412" y="16615"/>
                    <a:pt x="1785" y="18692"/>
                  </a:cubicBezTo>
                  <a:cubicBezTo>
                    <a:pt x="3981" y="20769"/>
                    <a:pt x="8374" y="21600"/>
                    <a:pt x="12219" y="21046"/>
                  </a:cubicBezTo>
                  <a:cubicBezTo>
                    <a:pt x="16063" y="20492"/>
                    <a:pt x="19357" y="18554"/>
                    <a:pt x="20273" y="16062"/>
                  </a:cubicBezTo>
                  <a:cubicBezTo>
                    <a:pt x="21188" y="13569"/>
                    <a:pt x="19724" y="10523"/>
                    <a:pt x="17527" y="7754"/>
                  </a:cubicBezTo>
                  <a:cubicBezTo>
                    <a:pt x="15330" y="4985"/>
                    <a:pt x="12402" y="2492"/>
                    <a:pt x="947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1" name="Line"/>
            <p:cNvSpPr/>
            <p:nvPr/>
          </p:nvSpPr>
          <p:spPr>
            <a:xfrm>
              <a:off x="4028793" y="0"/>
              <a:ext cx="9808" cy="279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5891"/>
                    <a:pt x="2735" y="11782"/>
                    <a:pt x="575" y="15382"/>
                  </a:cubicBezTo>
                  <a:cubicBezTo>
                    <a:pt x="-1585" y="18982"/>
                    <a:pt x="2735" y="20291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2" name="Line"/>
            <p:cNvSpPr/>
            <p:nvPr/>
          </p:nvSpPr>
          <p:spPr>
            <a:xfrm>
              <a:off x="4115270" y="44450"/>
              <a:ext cx="91391" cy="1631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5" h="21348" fill="norm" stroke="1" extrusionOk="0">
                  <a:moveTo>
                    <a:pt x="4213" y="9969"/>
                  </a:moveTo>
                  <a:cubicBezTo>
                    <a:pt x="4693" y="8585"/>
                    <a:pt x="5173" y="7200"/>
                    <a:pt x="4453" y="7062"/>
                  </a:cubicBezTo>
                  <a:cubicBezTo>
                    <a:pt x="3733" y="6923"/>
                    <a:pt x="1813" y="8031"/>
                    <a:pt x="853" y="9831"/>
                  </a:cubicBezTo>
                  <a:cubicBezTo>
                    <a:pt x="-107" y="11631"/>
                    <a:pt x="-107" y="14123"/>
                    <a:pt x="133" y="16200"/>
                  </a:cubicBezTo>
                  <a:cubicBezTo>
                    <a:pt x="373" y="18277"/>
                    <a:pt x="853" y="19938"/>
                    <a:pt x="2293" y="20769"/>
                  </a:cubicBezTo>
                  <a:cubicBezTo>
                    <a:pt x="3733" y="21600"/>
                    <a:pt x="6133" y="21600"/>
                    <a:pt x="9013" y="20354"/>
                  </a:cubicBezTo>
                  <a:cubicBezTo>
                    <a:pt x="11893" y="19108"/>
                    <a:pt x="15253" y="16615"/>
                    <a:pt x="17653" y="13985"/>
                  </a:cubicBezTo>
                  <a:cubicBezTo>
                    <a:pt x="20053" y="11354"/>
                    <a:pt x="21493" y="8585"/>
                    <a:pt x="20293" y="6231"/>
                  </a:cubicBezTo>
                  <a:cubicBezTo>
                    <a:pt x="19093" y="3877"/>
                    <a:pt x="15253" y="1938"/>
                    <a:pt x="1141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3" name="Line"/>
            <p:cNvSpPr/>
            <p:nvPr/>
          </p:nvSpPr>
          <p:spPr>
            <a:xfrm>
              <a:off x="4395718" y="611981"/>
              <a:ext cx="169933" cy="2562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8" h="21257" fill="norm" stroke="1" extrusionOk="0">
                  <a:moveTo>
                    <a:pt x="602" y="3490"/>
                  </a:moveTo>
                  <a:cubicBezTo>
                    <a:pt x="338" y="2261"/>
                    <a:pt x="75" y="1031"/>
                    <a:pt x="602" y="417"/>
                  </a:cubicBezTo>
                  <a:cubicBezTo>
                    <a:pt x="1128" y="-198"/>
                    <a:pt x="2446" y="-198"/>
                    <a:pt x="4026" y="856"/>
                  </a:cubicBezTo>
                  <a:cubicBezTo>
                    <a:pt x="5607" y="1909"/>
                    <a:pt x="7450" y="4017"/>
                    <a:pt x="7846" y="7441"/>
                  </a:cubicBezTo>
                  <a:cubicBezTo>
                    <a:pt x="8241" y="10865"/>
                    <a:pt x="7187" y="15607"/>
                    <a:pt x="5738" y="18241"/>
                  </a:cubicBezTo>
                  <a:cubicBezTo>
                    <a:pt x="4289" y="20875"/>
                    <a:pt x="2446" y="21402"/>
                    <a:pt x="1260" y="21226"/>
                  </a:cubicBezTo>
                  <a:cubicBezTo>
                    <a:pt x="75" y="21051"/>
                    <a:pt x="-452" y="20173"/>
                    <a:pt x="470" y="17626"/>
                  </a:cubicBezTo>
                  <a:cubicBezTo>
                    <a:pt x="1392" y="15080"/>
                    <a:pt x="3763" y="10865"/>
                    <a:pt x="6133" y="7968"/>
                  </a:cubicBezTo>
                  <a:cubicBezTo>
                    <a:pt x="8504" y="5070"/>
                    <a:pt x="10875" y="3490"/>
                    <a:pt x="12719" y="2436"/>
                  </a:cubicBezTo>
                  <a:cubicBezTo>
                    <a:pt x="14563" y="1382"/>
                    <a:pt x="15880" y="856"/>
                    <a:pt x="16407" y="1119"/>
                  </a:cubicBezTo>
                  <a:cubicBezTo>
                    <a:pt x="16933" y="1382"/>
                    <a:pt x="16670" y="2436"/>
                    <a:pt x="15616" y="4543"/>
                  </a:cubicBezTo>
                  <a:cubicBezTo>
                    <a:pt x="14563" y="6651"/>
                    <a:pt x="12719" y="9812"/>
                    <a:pt x="12455" y="12270"/>
                  </a:cubicBezTo>
                  <a:cubicBezTo>
                    <a:pt x="12192" y="14729"/>
                    <a:pt x="13509" y="16485"/>
                    <a:pt x="15221" y="17275"/>
                  </a:cubicBezTo>
                  <a:cubicBezTo>
                    <a:pt x="16933" y="18065"/>
                    <a:pt x="19041" y="17890"/>
                    <a:pt x="21148" y="177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4" name="Line"/>
            <p:cNvSpPr/>
            <p:nvPr/>
          </p:nvSpPr>
          <p:spPr>
            <a:xfrm>
              <a:off x="4724400" y="730250"/>
              <a:ext cx="317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5" name="Line"/>
            <p:cNvSpPr/>
            <p:nvPr/>
          </p:nvSpPr>
          <p:spPr>
            <a:xfrm>
              <a:off x="4967413" y="432279"/>
              <a:ext cx="163387" cy="4567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6" h="21379" fill="norm" stroke="1" extrusionOk="0">
                  <a:moveTo>
                    <a:pt x="21376" y="4139"/>
                  </a:moveTo>
                  <a:cubicBezTo>
                    <a:pt x="19714" y="2950"/>
                    <a:pt x="18053" y="1761"/>
                    <a:pt x="15838" y="968"/>
                  </a:cubicBezTo>
                  <a:cubicBezTo>
                    <a:pt x="13622" y="175"/>
                    <a:pt x="10853" y="-221"/>
                    <a:pt x="8361" y="126"/>
                  </a:cubicBezTo>
                  <a:cubicBezTo>
                    <a:pt x="5868" y="473"/>
                    <a:pt x="3653" y="1562"/>
                    <a:pt x="2130" y="3742"/>
                  </a:cubicBezTo>
                  <a:cubicBezTo>
                    <a:pt x="607" y="5922"/>
                    <a:pt x="-224" y="9192"/>
                    <a:pt x="53" y="12313"/>
                  </a:cubicBezTo>
                  <a:cubicBezTo>
                    <a:pt x="330" y="15434"/>
                    <a:pt x="1714" y="18407"/>
                    <a:pt x="3099" y="213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6" name="Line"/>
            <p:cNvSpPr/>
            <p:nvPr/>
          </p:nvSpPr>
          <p:spPr>
            <a:xfrm>
              <a:off x="4903142" y="698499"/>
              <a:ext cx="227658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1" h="21600" fill="norm" stroke="1" extrusionOk="0">
                  <a:moveTo>
                    <a:pt x="1111" y="21600"/>
                  </a:moveTo>
                  <a:cubicBezTo>
                    <a:pt x="511" y="18600"/>
                    <a:pt x="-89" y="15600"/>
                    <a:pt x="11" y="13200"/>
                  </a:cubicBezTo>
                  <a:cubicBezTo>
                    <a:pt x="111" y="10800"/>
                    <a:pt x="911" y="9000"/>
                    <a:pt x="4211" y="6900"/>
                  </a:cubicBezTo>
                  <a:cubicBezTo>
                    <a:pt x="7511" y="4800"/>
                    <a:pt x="13311" y="2400"/>
                    <a:pt x="16611" y="1200"/>
                  </a:cubicBezTo>
                  <a:cubicBezTo>
                    <a:pt x="19911" y="0"/>
                    <a:pt x="20711" y="0"/>
                    <a:pt x="2151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7" name="Line"/>
            <p:cNvSpPr/>
            <p:nvPr/>
          </p:nvSpPr>
          <p:spPr>
            <a:xfrm>
              <a:off x="5167680" y="538555"/>
              <a:ext cx="293320" cy="2976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4" h="21092" fill="norm" stroke="1" extrusionOk="0">
                  <a:moveTo>
                    <a:pt x="13143" y="535"/>
                  </a:moveTo>
                  <a:cubicBezTo>
                    <a:pt x="10812" y="85"/>
                    <a:pt x="8481" y="-365"/>
                    <a:pt x="6461" y="460"/>
                  </a:cubicBezTo>
                  <a:cubicBezTo>
                    <a:pt x="4440" y="1285"/>
                    <a:pt x="2731" y="3385"/>
                    <a:pt x="1643" y="6610"/>
                  </a:cubicBezTo>
                  <a:cubicBezTo>
                    <a:pt x="556" y="9835"/>
                    <a:pt x="89" y="14185"/>
                    <a:pt x="12" y="16810"/>
                  </a:cubicBezTo>
                  <a:cubicBezTo>
                    <a:pt x="-66" y="19435"/>
                    <a:pt x="245" y="20335"/>
                    <a:pt x="789" y="20785"/>
                  </a:cubicBezTo>
                  <a:cubicBezTo>
                    <a:pt x="1333" y="21235"/>
                    <a:pt x="2110" y="21235"/>
                    <a:pt x="2887" y="20485"/>
                  </a:cubicBezTo>
                  <a:cubicBezTo>
                    <a:pt x="3663" y="19735"/>
                    <a:pt x="4440" y="18235"/>
                    <a:pt x="5451" y="15985"/>
                  </a:cubicBezTo>
                  <a:cubicBezTo>
                    <a:pt x="6461" y="13735"/>
                    <a:pt x="7704" y="10735"/>
                    <a:pt x="8714" y="9160"/>
                  </a:cubicBezTo>
                  <a:cubicBezTo>
                    <a:pt x="9724" y="7585"/>
                    <a:pt x="10501" y="7435"/>
                    <a:pt x="11045" y="7810"/>
                  </a:cubicBezTo>
                  <a:cubicBezTo>
                    <a:pt x="11589" y="8185"/>
                    <a:pt x="11899" y="9085"/>
                    <a:pt x="11822" y="10960"/>
                  </a:cubicBezTo>
                  <a:cubicBezTo>
                    <a:pt x="11744" y="12835"/>
                    <a:pt x="11278" y="15685"/>
                    <a:pt x="10734" y="17335"/>
                  </a:cubicBezTo>
                  <a:cubicBezTo>
                    <a:pt x="10190" y="18985"/>
                    <a:pt x="9569" y="19435"/>
                    <a:pt x="9413" y="19285"/>
                  </a:cubicBezTo>
                  <a:cubicBezTo>
                    <a:pt x="9258" y="19135"/>
                    <a:pt x="9569" y="18385"/>
                    <a:pt x="11045" y="16810"/>
                  </a:cubicBezTo>
                  <a:cubicBezTo>
                    <a:pt x="12521" y="15235"/>
                    <a:pt x="15163" y="12835"/>
                    <a:pt x="16717" y="11335"/>
                  </a:cubicBezTo>
                  <a:cubicBezTo>
                    <a:pt x="18271" y="9835"/>
                    <a:pt x="18737" y="9235"/>
                    <a:pt x="18737" y="9235"/>
                  </a:cubicBezTo>
                  <a:cubicBezTo>
                    <a:pt x="18737" y="9235"/>
                    <a:pt x="18271" y="9835"/>
                    <a:pt x="17727" y="10810"/>
                  </a:cubicBezTo>
                  <a:cubicBezTo>
                    <a:pt x="17183" y="11785"/>
                    <a:pt x="16561" y="13135"/>
                    <a:pt x="16561" y="14485"/>
                  </a:cubicBezTo>
                  <a:cubicBezTo>
                    <a:pt x="16561" y="15835"/>
                    <a:pt x="17183" y="17185"/>
                    <a:pt x="18115" y="17635"/>
                  </a:cubicBezTo>
                  <a:cubicBezTo>
                    <a:pt x="19048" y="18085"/>
                    <a:pt x="20291" y="17635"/>
                    <a:pt x="21534" y="171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8" name="Line"/>
            <p:cNvSpPr/>
            <p:nvPr/>
          </p:nvSpPr>
          <p:spPr>
            <a:xfrm>
              <a:off x="5499100" y="530954"/>
              <a:ext cx="64646" cy="3135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90" h="21478" fill="norm" stroke="1" extrusionOk="0">
                  <a:moveTo>
                    <a:pt x="15709" y="1038"/>
                  </a:moveTo>
                  <a:cubicBezTo>
                    <a:pt x="11782" y="458"/>
                    <a:pt x="7855" y="-122"/>
                    <a:pt x="7527" y="23"/>
                  </a:cubicBezTo>
                  <a:cubicBezTo>
                    <a:pt x="7200" y="168"/>
                    <a:pt x="10473" y="1038"/>
                    <a:pt x="14073" y="3212"/>
                  </a:cubicBezTo>
                  <a:cubicBezTo>
                    <a:pt x="17673" y="5387"/>
                    <a:pt x="21600" y="8866"/>
                    <a:pt x="19309" y="12128"/>
                  </a:cubicBezTo>
                  <a:cubicBezTo>
                    <a:pt x="17018" y="15389"/>
                    <a:pt x="8509" y="18434"/>
                    <a:pt x="0" y="214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9" name="Line"/>
            <p:cNvSpPr/>
            <p:nvPr/>
          </p:nvSpPr>
          <p:spPr>
            <a:xfrm>
              <a:off x="5670550" y="749300"/>
              <a:ext cx="63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0" name="Line"/>
            <p:cNvSpPr/>
            <p:nvPr/>
          </p:nvSpPr>
          <p:spPr>
            <a:xfrm>
              <a:off x="5988050" y="787400"/>
              <a:ext cx="635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1" name="Line"/>
            <p:cNvSpPr/>
            <p:nvPr/>
          </p:nvSpPr>
          <p:spPr>
            <a:xfrm>
              <a:off x="5888628" y="370861"/>
              <a:ext cx="385172" cy="467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8" h="21290" fill="norm" stroke="1" extrusionOk="0">
                  <a:moveTo>
                    <a:pt x="5544" y="17530"/>
                  </a:moveTo>
                  <a:cubicBezTo>
                    <a:pt x="6842" y="15794"/>
                    <a:pt x="8140" y="14058"/>
                    <a:pt x="8789" y="12950"/>
                  </a:cubicBezTo>
                  <a:cubicBezTo>
                    <a:pt x="9439" y="11841"/>
                    <a:pt x="9439" y="11358"/>
                    <a:pt x="8553" y="11069"/>
                  </a:cubicBezTo>
                  <a:cubicBezTo>
                    <a:pt x="7668" y="10780"/>
                    <a:pt x="5898" y="10683"/>
                    <a:pt x="4304" y="12082"/>
                  </a:cubicBezTo>
                  <a:cubicBezTo>
                    <a:pt x="2711" y="13480"/>
                    <a:pt x="1294" y="16373"/>
                    <a:pt x="586" y="18108"/>
                  </a:cubicBezTo>
                  <a:cubicBezTo>
                    <a:pt x="-122" y="19844"/>
                    <a:pt x="-122" y="20423"/>
                    <a:pt x="232" y="20808"/>
                  </a:cubicBezTo>
                  <a:cubicBezTo>
                    <a:pt x="586" y="21194"/>
                    <a:pt x="1294" y="21387"/>
                    <a:pt x="2121" y="21242"/>
                  </a:cubicBezTo>
                  <a:cubicBezTo>
                    <a:pt x="2947" y="21098"/>
                    <a:pt x="3891" y="20616"/>
                    <a:pt x="5071" y="18928"/>
                  </a:cubicBezTo>
                  <a:cubicBezTo>
                    <a:pt x="6252" y="17241"/>
                    <a:pt x="7668" y="14348"/>
                    <a:pt x="8730" y="11407"/>
                  </a:cubicBezTo>
                  <a:cubicBezTo>
                    <a:pt x="9793" y="8466"/>
                    <a:pt x="10501" y="5476"/>
                    <a:pt x="10914" y="3451"/>
                  </a:cubicBezTo>
                  <a:cubicBezTo>
                    <a:pt x="11327" y="1426"/>
                    <a:pt x="11445" y="366"/>
                    <a:pt x="11445" y="76"/>
                  </a:cubicBezTo>
                  <a:cubicBezTo>
                    <a:pt x="11445" y="-213"/>
                    <a:pt x="11327" y="269"/>
                    <a:pt x="10914" y="2439"/>
                  </a:cubicBezTo>
                  <a:cubicBezTo>
                    <a:pt x="10501" y="4608"/>
                    <a:pt x="9793" y="8466"/>
                    <a:pt x="9439" y="11117"/>
                  </a:cubicBezTo>
                  <a:cubicBezTo>
                    <a:pt x="9085" y="13769"/>
                    <a:pt x="9085" y="15216"/>
                    <a:pt x="9085" y="16276"/>
                  </a:cubicBezTo>
                  <a:cubicBezTo>
                    <a:pt x="9085" y="17337"/>
                    <a:pt x="9085" y="18012"/>
                    <a:pt x="9203" y="18108"/>
                  </a:cubicBezTo>
                  <a:cubicBezTo>
                    <a:pt x="9321" y="18205"/>
                    <a:pt x="9557" y="17723"/>
                    <a:pt x="10147" y="16951"/>
                  </a:cubicBezTo>
                  <a:cubicBezTo>
                    <a:pt x="10737" y="16180"/>
                    <a:pt x="11681" y="15119"/>
                    <a:pt x="12567" y="14444"/>
                  </a:cubicBezTo>
                  <a:cubicBezTo>
                    <a:pt x="13452" y="13769"/>
                    <a:pt x="14278" y="13480"/>
                    <a:pt x="14986" y="13432"/>
                  </a:cubicBezTo>
                  <a:cubicBezTo>
                    <a:pt x="15694" y="13383"/>
                    <a:pt x="16285" y="13576"/>
                    <a:pt x="16580" y="13914"/>
                  </a:cubicBezTo>
                  <a:cubicBezTo>
                    <a:pt x="16875" y="14251"/>
                    <a:pt x="16875" y="14733"/>
                    <a:pt x="16403" y="15553"/>
                  </a:cubicBezTo>
                  <a:cubicBezTo>
                    <a:pt x="15930" y="16373"/>
                    <a:pt x="14986" y="17530"/>
                    <a:pt x="14278" y="18253"/>
                  </a:cubicBezTo>
                  <a:cubicBezTo>
                    <a:pt x="13570" y="18976"/>
                    <a:pt x="13098" y="19266"/>
                    <a:pt x="13157" y="19073"/>
                  </a:cubicBezTo>
                  <a:cubicBezTo>
                    <a:pt x="13216" y="18880"/>
                    <a:pt x="13806" y="18205"/>
                    <a:pt x="15045" y="17192"/>
                  </a:cubicBezTo>
                  <a:cubicBezTo>
                    <a:pt x="16285" y="16180"/>
                    <a:pt x="18173" y="14830"/>
                    <a:pt x="19294" y="13962"/>
                  </a:cubicBezTo>
                  <a:cubicBezTo>
                    <a:pt x="20416" y="13094"/>
                    <a:pt x="20770" y="12708"/>
                    <a:pt x="20593" y="12901"/>
                  </a:cubicBezTo>
                  <a:cubicBezTo>
                    <a:pt x="20416" y="13094"/>
                    <a:pt x="19708" y="13866"/>
                    <a:pt x="19176" y="14975"/>
                  </a:cubicBezTo>
                  <a:cubicBezTo>
                    <a:pt x="18645" y="16083"/>
                    <a:pt x="18291" y="17530"/>
                    <a:pt x="18704" y="18446"/>
                  </a:cubicBezTo>
                  <a:cubicBezTo>
                    <a:pt x="19117" y="19362"/>
                    <a:pt x="20298" y="19748"/>
                    <a:pt x="21478" y="201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2" name="Line"/>
            <p:cNvSpPr/>
            <p:nvPr/>
          </p:nvSpPr>
          <p:spPr>
            <a:xfrm>
              <a:off x="6864350" y="711200"/>
              <a:ext cx="2159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118" y="14400"/>
                    <a:pt x="4235" y="7200"/>
                    <a:pt x="7835" y="3600"/>
                  </a:cubicBezTo>
                  <a:cubicBezTo>
                    <a:pt x="11435" y="0"/>
                    <a:pt x="16518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3" name="Line"/>
            <p:cNvSpPr/>
            <p:nvPr/>
          </p:nvSpPr>
          <p:spPr>
            <a:xfrm>
              <a:off x="6972300" y="596900"/>
              <a:ext cx="19050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4865"/>
                    <a:pt x="7200" y="9730"/>
                    <a:pt x="3600" y="13330"/>
                  </a:cubicBezTo>
                  <a:cubicBezTo>
                    <a:pt x="0" y="16930"/>
                    <a:pt x="0" y="1926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4" name="Line"/>
            <p:cNvSpPr/>
            <p:nvPr/>
          </p:nvSpPr>
          <p:spPr>
            <a:xfrm>
              <a:off x="7592161" y="392377"/>
              <a:ext cx="192940" cy="7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1" h="21471" fill="norm" stroke="1" extrusionOk="0">
                  <a:moveTo>
                    <a:pt x="21401" y="3107"/>
                  </a:moveTo>
                  <a:cubicBezTo>
                    <a:pt x="21401" y="2340"/>
                    <a:pt x="21401" y="1574"/>
                    <a:pt x="20931" y="1062"/>
                  </a:cubicBezTo>
                  <a:cubicBezTo>
                    <a:pt x="20462" y="551"/>
                    <a:pt x="19523" y="295"/>
                    <a:pt x="18349" y="136"/>
                  </a:cubicBezTo>
                  <a:cubicBezTo>
                    <a:pt x="17175" y="-24"/>
                    <a:pt x="15766" y="-88"/>
                    <a:pt x="14358" y="200"/>
                  </a:cubicBezTo>
                  <a:cubicBezTo>
                    <a:pt x="12949" y="487"/>
                    <a:pt x="11540" y="1126"/>
                    <a:pt x="10366" y="2564"/>
                  </a:cubicBezTo>
                  <a:cubicBezTo>
                    <a:pt x="9192" y="4002"/>
                    <a:pt x="8253" y="6239"/>
                    <a:pt x="8605" y="8316"/>
                  </a:cubicBezTo>
                  <a:cubicBezTo>
                    <a:pt x="8958" y="10392"/>
                    <a:pt x="10601" y="12310"/>
                    <a:pt x="12010" y="14067"/>
                  </a:cubicBezTo>
                  <a:cubicBezTo>
                    <a:pt x="13418" y="15824"/>
                    <a:pt x="14592" y="17422"/>
                    <a:pt x="15179" y="18413"/>
                  </a:cubicBezTo>
                  <a:cubicBezTo>
                    <a:pt x="15766" y="19403"/>
                    <a:pt x="15766" y="19787"/>
                    <a:pt x="14592" y="20202"/>
                  </a:cubicBezTo>
                  <a:cubicBezTo>
                    <a:pt x="13418" y="20617"/>
                    <a:pt x="11071" y="21065"/>
                    <a:pt x="8723" y="21288"/>
                  </a:cubicBezTo>
                  <a:cubicBezTo>
                    <a:pt x="6375" y="21512"/>
                    <a:pt x="4027" y="21512"/>
                    <a:pt x="2384" y="21384"/>
                  </a:cubicBezTo>
                  <a:cubicBezTo>
                    <a:pt x="740" y="21256"/>
                    <a:pt x="-199" y="21001"/>
                    <a:pt x="36" y="20937"/>
                  </a:cubicBezTo>
                  <a:cubicBezTo>
                    <a:pt x="271" y="20873"/>
                    <a:pt x="1679" y="21001"/>
                    <a:pt x="3088" y="211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5" name="Line"/>
            <p:cNvSpPr/>
            <p:nvPr/>
          </p:nvSpPr>
          <p:spPr>
            <a:xfrm>
              <a:off x="7623832" y="1193800"/>
              <a:ext cx="34269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70" h="21600" fill="norm" stroke="1" extrusionOk="0">
                  <a:moveTo>
                    <a:pt x="20570" y="0"/>
                  </a:moveTo>
                  <a:cubicBezTo>
                    <a:pt x="14217" y="1137"/>
                    <a:pt x="7864" y="2274"/>
                    <a:pt x="4052" y="5305"/>
                  </a:cubicBezTo>
                  <a:cubicBezTo>
                    <a:pt x="241" y="8337"/>
                    <a:pt x="-1030" y="13263"/>
                    <a:pt x="876" y="16295"/>
                  </a:cubicBezTo>
                  <a:cubicBezTo>
                    <a:pt x="2782" y="19326"/>
                    <a:pt x="7864" y="20463"/>
                    <a:pt x="1294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6" name="Line"/>
            <p:cNvSpPr/>
            <p:nvPr/>
          </p:nvSpPr>
          <p:spPr>
            <a:xfrm>
              <a:off x="7686445" y="1130300"/>
              <a:ext cx="90586" cy="1758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42" h="21117" fill="norm" stroke="1" extrusionOk="0">
                  <a:moveTo>
                    <a:pt x="16612" y="5336"/>
                  </a:moveTo>
                  <a:cubicBezTo>
                    <a:pt x="13732" y="5082"/>
                    <a:pt x="10852" y="4828"/>
                    <a:pt x="7732" y="6480"/>
                  </a:cubicBezTo>
                  <a:cubicBezTo>
                    <a:pt x="4612" y="8132"/>
                    <a:pt x="1252" y="11689"/>
                    <a:pt x="292" y="14612"/>
                  </a:cubicBezTo>
                  <a:cubicBezTo>
                    <a:pt x="-668" y="17534"/>
                    <a:pt x="772" y="19821"/>
                    <a:pt x="4132" y="20711"/>
                  </a:cubicBezTo>
                  <a:cubicBezTo>
                    <a:pt x="7492" y="21600"/>
                    <a:pt x="12772" y="21092"/>
                    <a:pt x="16132" y="18551"/>
                  </a:cubicBezTo>
                  <a:cubicBezTo>
                    <a:pt x="19492" y="16009"/>
                    <a:pt x="20932" y="11435"/>
                    <a:pt x="20452" y="8005"/>
                  </a:cubicBezTo>
                  <a:cubicBezTo>
                    <a:pt x="19972" y="4574"/>
                    <a:pt x="17572" y="2287"/>
                    <a:pt x="1517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7" name="Line"/>
            <p:cNvSpPr/>
            <p:nvPr/>
          </p:nvSpPr>
          <p:spPr>
            <a:xfrm>
              <a:off x="7576872" y="107950"/>
              <a:ext cx="169533" cy="1164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8" h="21222" fill="norm" stroke="1" extrusionOk="0">
                  <a:moveTo>
                    <a:pt x="15033" y="3471"/>
                  </a:moveTo>
                  <a:cubicBezTo>
                    <a:pt x="12900" y="6943"/>
                    <a:pt x="10766" y="10414"/>
                    <a:pt x="8900" y="13307"/>
                  </a:cubicBezTo>
                  <a:cubicBezTo>
                    <a:pt x="7033" y="16200"/>
                    <a:pt x="5433" y="18514"/>
                    <a:pt x="3966" y="19864"/>
                  </a:cubicBezTo>
                  <a:cubicBezTo>
                    <a:pt x="2500" y="21214"/>
                    <a:pt x="1166" y="21600"/>
                    <a:pt x="500" y="20829"/>
                  </a:cubicBezTo>
                  <a:cubicBezTo>
                    <a:pt x="-167" y="20057"/>
                    <a:pt x="-167" y="18129"/>
                    <a:pt x="500" y="15429"/>
                  </a:cubicBezTo>
                  <a:cubicBezTo>
                    <a:pt x="1166" y="12729"/>
                    <a:pt x="2500" y="9257"/>
                    <a:pt x="3833" y="7329"/>
                  </a:cubicBezTo>
                  <a:cubicBezTo>
                    <a:pt x="5166" y="5400"/>
                    <a:pt x="6500" y="5014"/>
                    <a:pt x="8500" y="7136"/>
                  </a:cubicBezTo>
                  <a:cubicBezTo>
                    <a:pt x="10500" y="9257"/>
                    <a:pt x="13166" y="13886"/>
                    <a:pt x="15300" y="16393"/>
                  </a:cubicBezTo>
                  <a:cubicBezTo>
                    <a:pt x="17433" y="18900"/>
                    <a:pt x="19033" y="19286"/>
                    <a:pt x="19966" y="18514"/>
                  </a:cubicBezTo>
                  <a:cubicBezTo>
                    <a:pt x="20900" y="17743"/>
                    <a:pt x="21166" y="15814"/>
                    <a:pt x="21300" y="13307"/>
                  </a:cubicBezTo>
                  <a:cubicBezTo>
                    <a:pt x="21433" y="10800"/>
                    <a:pt x="21433" y="7714"/>
                    <a:pt x="20233" y="5014"/>
                  </a:cubicBezTo>
                  <a:cubicBezTo>
                    <a:pt x="19033" y="2314"/>
                    <a:pt x="16633" y="0"/>
                    <a:pt x="13966" y="0"/>
                  </a:cubicBezTo>
                  <a:cubicBezTo>
                    <a:pt x="11300" y="0"/>
                    <a:pt x="8366" y="2314"/>
                    <a:pt x="5433" y="46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8" name="Line"/>
            <p:cNvSpPr/>
            <p:nvPr/>
          </p:nvSpPr>
          <p:spPr>
            <a:xfrm>
              <a:off x="7908446" y="637243"/>
              <a:ext cx="187805" cy="2390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4" h="21399" fill="norm" stroke="1" extrusionOk="0">
                  <a:moveTo>
                    <a:pt x="1854" y="4346"/>
                  </a:moveTo>
                  <a:cubicBezTo>
                    <a:pt x="1614" y="2831"/>
                    <a:pt x="1374" y="1315"/>
                    <a:pt x="1974" y="557"/>
                  </a:cubicBezTo>
                  <a:cubicBezTo>
                    <a:pt x="2574" y="-201"/>
                    <a:pt x="4014" y="-201"/>
                    <a:pt x="5934" y="652"/>
                  </a:cubicBezTo>
                  <a:cubicBezTo>
                    <a:pt x="7854" y="1504"/>
                    <a:pt x="10254" y="3210"/>
                    <a:pt x="11334" y="5957"/>
                  </a:cubicBezTo>
                  <a:cubicBezTo>
                    <a:pt x="12414" y="8704"/>
                    <a:pt x="12174" y="12494"/>
                    <a:pt x="10734" y="15052"/>
                  </a:cubicBezTo>
                  <a:cubicBezTo>
                    <a:pt x="9294" y="17610"/>
                    <a:pt x="6654" y="18936"/>
                    <a:pt x="4614" y="19599"/>
                  </a:cubicBezTo>
                  <a:cubicBezTo>
                    <a:pt x="2574" y="20262"/>
                    <a:pt x="1134" y="20262"/>
                    <a:pt x="414" y="19694"/>
                  </a:cubicBezTo>
                  <a:cubicBezTo>
                    <a:pt x="-306" y="19125"/>
                    <a:pt x="-306" y="17988"/>
                    <a:pt x="2214" y="15241"/>
                  </a:cubicBezTo>
                  <a:cubicBezTo>
                    <a:pt x="4734" y="12494"/>
                    <a:pt x="9774" y="8136"/>
                    <a:pt x="12894" y="5578"/>
                  </a:cubicBezTo>
                  <a:cubicBezTo>
                    <a:pt x="16014" y="3020"/>
                    <a:pt x="17214" y="2262"/>
                    <a:pt x="18294" y="1504"/>
                  </a:cubicBezTo>
                  <a:cubicBezTo>
                    <a:pt x="19374" y="746"/>
                    <a:pt x="20334" y="-12"/>
                    <a:pt x="20694" y="83"/>
                  </a:cubicBezTo>
                  <a:cubicBezTo>
                    <a:pt x="21054" y="178"/>
                    <a:pt x="20814" y="1125"/>
                    <a:pt x="19494" y="3683"/>
                  </a:cubicBezTo>
                  <a:cubicBezTo>
                    <a:pt x="18174" y="6241"/>
                    <a:pt x="15774" y="10410"/>
                    <a:pt x="15054" y="13536"/>
                  </a:cubicBezTo>
                  <a:cubicBezTo>
                    <a:pt x="14334" y="16662"/>
                    <a:pt x="15294" y="18746"/>
                    <a:pt x="16614" y="19883"/>
                  </a:cubicBezTo>
                  <a:cubicBezTo>
                    <a:pt x="17934" y="21020"/>
                    <a:pt x="19614" y="21210"/>
                    <a:pt x="21294" y="213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9" name="Line"/>
            <p:cNvSpPr/>
            <p:nvPr/>
          </p:nvSpPr>
          <p:spPr>
            <a:xfrm>
              <a:off x="8254999" y="800100"/>
              <a:ext cx="381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0" name="Line"/>
            <p:cNvSpPr/>
            <p:nvPr/>
          </p:nvSpPr>
          <p:spPr>
            <a:xfrm>
              <a:off x="8509000" y="454867"/>
              <a:ext cx="139700" cy="4658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2" fill="norm" stroke="1" extrusionOk="0">
                  <a:moveTo>
                    <a:pt x="21600" y="5972"/>
                  </a:moveTo>
                  <a:cubicBezTo>
                    <a:pt x="21273" y="4310"/>
                    <a:pt x="20945" y="2649"/>
                    <a:pt x="20291" y="1622"/>
                  </a:cubicBezTo>
                  <a:cubicBezTo>
                    <a:pt x="19636" y="596"/>
                    <a:pt x="18655" y="205"/>
                    <a:pt x="17345" y="59"/>
                  </a:cubicBezTo>
                  <a:cubicBezTo>
                    <a:pt x="16036" y="-88"/>
                    <a:pt x="14400" y="10"/>
                    <a:pt x="12436" y="694"/>
                  </a:cubicBezTo>
                  <a:cubicBezTo>
                    <a:pt x="10473" y="1378"/>
                    <a:pt x="8182" y="2649"/>
                    <a:pt x="6055" y="4945"/>
                  </a:cubicBezTo>
                  <a:cubicBezTo>
                    <a:pt x="3927" y="7242"/>
                    <a:pt x="1964" y="10565"/>
                    <a:pt x="982" y="13498"/>
                  </a:cubicBezTo>
                  <a:cubicBezTo>
                    <a:pt x="0" y="16430"/>
                    <a:pt x="0" y="18971"/>
                    <a:pt x="0" y="215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1" name="Line"/>
            <p:cNvSpPr/>
            <p:nvPr/>
          </p:nvSpPr>
          <p:spPr>
            <a:xfrm>
              <a:off x="8398797" y="749300"/>
              <a:ext cx="243554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6" h="21600" fill="norm" stroke="1" extrusionOk="0">
                  <a:moveTo>
                    <a:pt x="2433" y="21600"/>
                  </a:moveTo>
                  <a:cubicBezTo>
                    <a:pt x="1688" y="19029"/>
                    <a:pt x="943" y="16457"/>
                    <a:pt x="478" y="13886"/>
                  </a:cubicBezTo>
                  <a:cubicBezTo>
                    <a:pt x="12" y="11314"/>
                    <a:pt x="-174" y="8743"/>
                    <a:pt x="198" y="6943"/>
                  </a:cubicBezTo>
                  <a:cubicBezTo>
                    <a:pt x="571" y="5143"/>
                    <a:pt x="1502" y="4114"/>
                    <a:pt x="5133" y="3086"/>
                  </a:cubicBezTo>
                  <a:cubicBezTo>
                    <a:pt x="8764" y="2057"/>
                    <a:pt x="15095" y="1029"/>
                    <a:pt x="2142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2" name="Line"/>
            <p:cNvSpPr/>
            <p:nvPr/>
          </p:nvSpPr>
          <p:spPr>
            <a:xfrm>
              <a:off x="8671364" y="551900"/>
              <a:ext cx="320237" cy="3698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9" h="21204" fill="norm" stroke="1" extrusionOk="0">
                  <a:moveTo>
                    <a:pt x="13399" y="2216"/>
                  </a:moveTo>
                  <a:cubicBezTo>
                    <a:pt x="12404" y="1488"/>
                    <a:pt x="11410" y="760"/>
                    <a:pt x="10415" y="335"/>
                  </a:cubicBezTo>
                  <a:cubicBezTo>
                    <a:pt x="9420" y="-90"/>
                    <a:pt x="8425" y="-211"/>
                    <a:pt x="7288" y="578"/>
                  </a:cubicBezTo>
                  <a:cubicBezTo>
                    <a:pt x="6152" y="1367"/>
                    <a:pt x="4873" y="3065"/>
                    <a:pt x="3665" y="5917"/>
                  </a:cubicBezTo>
                  <a:cubicBezTo>
                    <a:pt x="2457" y="8769"/>
                    <a:pt x="1320" y="12773"/>
                    <a:pt x="752" y="15140"/>
                  </a:cubicBezTo>
                  <a:cubicBezTo>
                    <a:pt x="183" y="17506"/>
                    <a:pt x="183" y="18234"/>
                    <a:pt x="112" y="19083"/>
                  </a:cubicBezTo>
                  <a:cubicBezTo>
                    <a:pt x="41" y="19933"/>
                    <a:pt x="-101" y="20904"/>
                    <a:pt x="112" y="21146"/>
                  </a:cubicBezTo>
                  <a:cubicBezTo>
                    <a:pt x="325" y="21389"/>
                    <a:pt x="894" y="20904"/>
                    <a:pt x="2031" y="19083"/>
                  </a:cubicBezTo>
                  <a:cubicBezTo>
                    <a:pt x="3167" y="17263"/>
                    <a:pt x="4873" y="14108"/>
                    <a:pt x="6223" y="11924"/>
                  </a:cubicBezTo>
                  <a:cubicBezTo>
                    <a:pt x="7573" y="9740"/>
                    <a:pt x="8567" y="8526"/>
                    <a:pt x="9420" y="7798"/>
                  </a:cubicBezTo>
                  <a:cubicBezTo>
                    <a:pt x="10273" y="7070"/>
                    <a:pt x="10983" y="6827"/>
                    <a:pt x="11552" y="7070"/>
                  </a:cubicBezTo>
                  <a:cubicBezTo>
                    <a:pt x="12120" y="7313"/>
                    <a:pt x="12546" y="8041"/>
                    <a:pt x="13044" y="9254"/>
                  </a:cubicBezTo>
                  <a:cubicBezTo>
                    <a:pt x="13541" y="10468"/>
                    <a:pt x="14110" y="12167"/>
                    <a:pt x="14181" y="13319"/>
                  </a:cubicBezTo>
                  <a:cubicBezTo>
                    <a:pt x="14252" y="14472"/>
                    <a:pt x="13825" y="15079"/>
                    <a:pt x="13257" y="15625"/>
                  </a:cubicBezTo>
                  <a:cubicBezTo>
                    <a:pt x="12688" y="16171"/>
                    <a:pt x="11978" y="16656"/>
                    <a:pt x="11267" y="16899"/>
                  </a:cubicBezTo>
                  <a:cubicBezTo>
                    <a:pt x="10557" y="17142"/>
                    <a:pt x="9846" y="17142"/>
                    <a:pt x="9491" y="16778"/>
                  </a:cubicBezTo>
                  <a:cubicBezTo>
                    <a:pt x="9136" y="16414"/>
                    <a:pt x="9136" y="15686"/>
                    <a:pt x="9704" y="14593"/>
                  </a:cubicBezTo>
                  <a:cubicBezTo>
                    <a:pt x="10273" y="13501"/>
                    <a:pt x="11410" y="12045"/>
                    <a:pt x="12475" y="11014"/>
                  </a:cubicBezTo>
                  <a:cubicBezTo>
                    <a:pt x="13541" y="9982"/>
                    <a:pt x="14536" y="9376"/>
                    <a:pt x="15531" y="9011"/>
                  </a:cubicBezTo>
                  <a:cubicBezTo>
                    <a:pt x="16525" y="8647"/>
                    <a:pt x="17520" y="8526"/>
                    <a:pt x="17875" y="9011"/>
                  </a:cubicBezTo>
                  <a:cubicBezTo>
                    <a:pt x="18231" y="9497"/>
                    <a:pt x="17946" y="10589"/>
                    <a:pt x="17804" y="11560"/>
                  </a:cubicBezTo>
                  <a:cubicBezTo>
                    <a:pt x="17662" y="12531"/>
                    <a:pt x="17662" y="13380"/>
                    <a:pt x="18302" y="13987"/>
                  </a:cubicBezTo>
                  <a:cubicBezTo>
                    <a:pt x="18941" y="14593"/>
                    <a:pt x="20220" y="14958"/>
                    <a:pt x="21499" y="153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3" name="Line"/>
            <p:cNvSpPr/>
            <p:nvPr/>
          </p:nvSpPr>
          <p:spPr>
            <a:xfrm>
              <a:off x="9067799" y="559285"/>
              <a:ext cx="75134" cy="3106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7" h="21421" fill="norm" stroke="1" extrusionOk="0">
                  <a:moveTo>
                    <a:pt x="14400" y="1280"/>
                  </a:moveTo>
                  <a:cubicBezTo>
                    <a:pt x="15600" y="551"/>
                    <a:pt x="16800" y="-179"/>
                    <a:pt x="18000" y="40"/>
                  </a:cubicBezTo>
                  <a:cubicBezTo>
                    <a:pt x="19200" y="259"/>
                    <a:pt x="20400" y="1426"/>
                    <a:pt x="21000" y="4272"/>
                  </a:cubicBezTo>
                  <a:cubicBezTo>
                    <a:pt x="21600" y="7118"/>
                    <a:pt x="21600" y="11643"/>
                    <a:pt x="18000" y="14780"/>
                  </a:cubicBezTo>
                  <a:cubicBezTo>
                    <a:pt x="14400" y="17918"/>
                    <a:pt x="7200" y="19670"/>
                    <a:pt x="0" y="214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4" name="Line"/>
            <p:cNvSpPr/>
            <p:nvPr/>
          </p:nvSpPr>
          <p:spPr>
            <a:xfrm>
              <a:off x="9213850" y="793750"/>
              <a:ext cx="444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5" name="Line"/>
            <p:cNvSpPr/>
            <p:nvPr/>
          </p:nvSpPr>
          <p:spPr>
            <a:xfrm>
              <a:off x="9368366" y="462548"/>
              <a:ext cx="405314" cy="4899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1" h="21458" fill="norm" stroke="1" extrusionOk="0">
                  <a:moveTo>
                    <a:pt x="8618" y="14783"/>
                  </a:moveTo>
                  <a:cubicBezTo>
                    <a:pt x="8394" y="14134"/>
                    <a:pt x="8170" y="13485"/>
                    <a:pt x="7498" y="13068"/>
                  </a:cubicBezTo>
                  <a:cubicBezTo>
                    <a:pt x="6827" y="12651"/>
                    <a:pt x="5708" y="12466"/>
                    <a:pt x="4421" y="13115"/>
                  </a:cubicBezTo>
                  <a:cubicBezTo>
                    <a:pt x="3134" y="13764"/>
                    <a:pt x="1679" y="15247"/>
                    <a:pt x="895" y="16406"/>
                  </a:cubicBezTo>
                  <a:cubicBezTo>
                    <a:pt x="112" y="17564"/>
                    <a:pt x="0" y="18399"/>
                    <a:pt x="0" y="19094"/>
                  </a:cubicBezTo>
                  <a:cubicBezTo>
                    <a:pt x="0" y="19789"/>
                    <a:pt x="112" y="20346"/>
                    <a:pt x="504" y="20624"/>
                  </a:cubicBezTo>
                  <a:cubicBezTo>
                    <a:pt x="895" y="20902"/>
                    <a:pt x="1567" y="20902"/>
                    <a:pt x="2798" y="20067"/>
                  </a:cubicBezTo>
                  <a:cubicBezTo>
                    <a:pt x="4029" y="19233"/>
                    <a:pt x="5820" y="17564"/>
                    <a:pt x="7778" y="15293"/>
                  </a:cubicBezTo>
                  <a:cubicBezTo>
                    <a:pt x="9737" y="13022"/>
                    <a:pt x="11863" y="10148"/>
                    <a:pt x="13374" y="7784"/>
                  </a:cubicBezTo>
                  <a:cubicBezTo>
                    <a:pt x="14885" y="5420"/>
                    <a:pt x="15780" y="3566"/>
                    <a:pt x="16284" y="2268"/>
                  </a:cubicBezTo>
                  <a:cubicBezTo>
                    <a:pt x="16788" y="970"/>
                    <a:pt x="16899" y="229"/>
                    <a:pt x="16732" y="43"/>
                  </a:cubicBezTo>
                  <a:cubicBezTo>
                    <a:pt x="16564" y="-142"/>
                    <a:pt x="16116" y="229"/>
                    <a:pt x="15053" y="1758"/>
                  </a:cubicBezTo>
                  <a:cubicBezTo>
                    <a:pt x="13990" y="3288"/>
                    <a:pt x="12311" y="5976"/>
                    <a:pt x="10576" y="9036"/>
                  </a:cubicBezTo>
                  <a:cubicBezTo>
                    <a:pt x="8841" y="12095"/>
                    <a:pt x="7051" y="15525"/>
                    <a:pt x="6099" y="17472"/>
                  </a:cubicBezTo>
                  <a:cubicBezTo>
                    <a:pt x="5148" y="19419"/>
                    <a:pt x="5036" y="19882"/>
                    <a:pt x="5204" y="19975"/>
                  </a:cubicBezTo>
                  <a:cubicBezTo>
                    <a:pt x="5372" y="20067"/>
                    <a:pt x="5820" y="19789"/>
                    <a:pt x="7051" y="18816"/>
                  </a:cubicBezTo>
                  <a:cubicBezTo>
                    <a:pt x="8282" y="17843"/>
                    <a:pt x="10296" y="16174"/>
                    <a:pt x="11751" y="15108"/>
                  </a:cubicBezTo>
                  <a:cubicBezTo>
                    <a:pt x="13206" y="14042"/>
                    <a:pt x="14102" y="13578"/>
                    <a:pt x="14829" y="13346"/>
                  </a:cubicBezTo>
                  <a:cubicBezTo>
                    <a:pt x="15556" y="13115"/>
                    <a:pt x="16116" y="13115"/>
                    <a:pt x="16620" y="13300"/>
                  </a:cubicBezTo>
                  <a:cubicBezTo>
                    <a:pt x="17123" y="13485"/>
                    <a:pt x="17571" y="13856"/>
                    <a:pt x="17627" y="14552"/>
                  </a:cubicBezTo>
                  <a:cubicBezTo>
                    <a:pt x="17683" y="15247"/>
                    <a:pt x="17347" y="16267"/>
                    <a:pt x="16452" y="17240"/>
                  </a:cubicBezTo>
                  <a:cubicBezTo>
                    <a:pt x="15556" y="18213"/>
                    <a:pt x="14102" y="19140"/>
                    <a:pt x="12926" y="19789"/>
                  </a:cubicBezTo>
                  <a:cubicBezTo>
                    <a:pt x="11751" y="20438"/>
                    <a:pt x="10856" y="20809"/>
                    <a:pt x="10632" y="20809"/>
                  </a:cubicBezTo>
                  <a:cubicBezTo>
                    <a:pt x="10408" y="20809"/>
                    <a:pt x="10856" y="20438"/>
                    <a:pt x="12143" y="19419"/>
                  </a:cubicBezTo>
                  <a:cubicBezTo>
                    <a:pt x="13430" y="18399"/>
                    <a:pt x="15556" y="16730"/>
                    <a:pt x="16844" y="15710"/>
                  </a:cubicBezTo>
                  <a:cubicBezTo>
                    <a:pt x="18131" y="14691"/>
                    <a:pt x="18578" y="14320"/>
                    <a:pt x="19250" y="13949"/>
                  </a:cubicBezTo>
                  <a:cubicBezTo>
                    <a:pt x="19921" y="13578"/>
                    <a:pt x="20817" y="13207"/>
                    <a:pt x="21208" y="13254"/>
                  </a:cubicBezTo>
                  <a:cubicBezTo>
                    <a:pt x="21600" y="13300"/>
                    <a:pt x="21488" y="13764"/>
                    <a:pt x="20761" y="14737"/>
                  </a:cubicBezTo>
                  <a:cubicBezTo>
                    <a:pt x="20033" y="15710"/>
                    <a:pt x="18690" y="17194"/>
                    <a:pt x="18019" y="18213"/>
                  </a:cubicBezTo>
                  <a:cubicBezTo>
                    <a:pt x="17347" y="19233"/>
                    <a:pt x="17347" y="19789"/>
                    <a:pt x="17851" y="20253"/>
                  </a:cubicBezTo>
                  <a:cubicBezTo>
                    <a:pt x="18354" y="20716"/>
                    <a:pt x="19362" y="21087"/>
                    <a:pt x="20369" y="214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6" name="Line"/>
            <p:cNvSpPr/>
            <p:nvPr/>
          </p:nvSpPr>
          <p:spPr>
            <a:xfrm>
              <a:off x="4324350" y="994022"/>
              <a:ext cx="247650" cy="28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48" fill="norm" stroke="1" extrusionOk="0">
                  <a:moveTo>
                    <a:pt x="0" y="20648"/>
                  </a:moveTo>
                  <a:cubicBezTo>
                    <a:pt x="3508" y="14477"/>
                    <a:pt x="7015" y="8305"/>
                    <a:pt x="10338" y="4448"/>
                  </a:cubicBezTo>
                  <a:cubicBezTo>
                    <a:pt x="13662" y="591"/>
                    <a:pt x="16800" y="-952"/>
                    <a:pt x="18646" y="591"/>
                  </a:cubicBezTo>
                  <a:cubicBezTo>
                    <a:pt x="20492" y="2134"/>
                    <a:pt x="21046" y="6762"/>
                    <a:pt x="21600" y="113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7" name="Line"/>
            <p:cNvSpPr/>
            <p:nvPr/>
          </p:nvSpPr>
          <p:spPr>
            <a:xfrm>
              <a:off x="4381499" y="1047750"/>
              <a:ext cx="1714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3200" y="0"/>
                  </a:moveTo>
                  <a:cubicBezTo>
                    <a:pt x="1600" y="3600"/>
                    <a:pt x="0" y="7200"/>
                    <a:pt x="0" y="9000"/>
                  </a:cubicBezTo>
                  <a:cubicBezTo>
                    <a:pt x="0" y="10800"/>
                    <a:pt x="1600" y="10800"/>
                    <a:pt x="5467" y="12600"/>
                  </a:cubicBezTo>
                  <a:cubicBezTo>
                    <a:pt x="9333" y="14400"/>
                    <a:pt x="15467" y="18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8" name="Line"/>
            <p:cNvSpPr/>
            <p:nvPr/>
          </p:nvSpPr>
          <p:spPr>
            <a:xfrm>
              <a:off x="4464049" y="1193800"/>
              <a:ext cx="150500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8" h="21600" fill="norm" stroke="1" extrusionOk="0">
                  <a:moveTo>
                    <a:pt x="0" y="0"/>
                  </a:moveTo>
                  <a:cubicBezTo>
                    <a:pt x="4142" y="1878"/>
                    <a:pt x="8285" y="3757"/>
                    <a:pt x="11984" y="5478"/>
                  </a:cubicBezTo>
                  <a:cubicBezTo>
                    <a:pt x="15682" y="7200"/>
                    <a:pt x="18937" y="8765"/>
                    <a:pt x="20268" y="10330"/>
                  </a:cubicBezTo>
                  <a:cubicBezTo>
                    <a:pt x="21600" y="11896"/>
                    <a:pt x="21008" y="13461"/>
                    <a:pt x="19973" y="14557"/>
                  </a:cubicBezTo>
                  <a:cubicBezTo>
                    <a:pt x="18937" y="15652"/>
                    <a:pt x="17458" y="16278"/>
                    <a:pt x="16274" y="17374"/>
                  </a:cubicBezTo>
                  <a:cubicBezTo>
                    <a:pt x="15090" y="18470"/>
                    <a:pt x="14203" y="20035"/>
                    <a:pt x="133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9" name="Line"/>
            <p:cNvSpPr/>
            <p:nvPr/>
          </p:nvSpPr>
          <p:spPr>
            <a:xfrm>
              <a:off x="4577786" y="1365250"/>
              <a:ext cx="127564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0" h="21600" fill="norm" stroke="1" extrusionOk="0">
                  <a:moveTo>
                    <a:pt x="21340" y="0"/>
                  </a:moveTo>
                  <a:cubicBezTo>
                    <a:pt x="15320" y="2215"/>
                    <a:pt x="9301" y="4431"/>
                    <a:pt x="5583" y="6646"/>
                  </a:cubicBezTo>
                  <a:cubicBezTo>
                    <a:pt x="1865" y="8862"/>
                    <a:pt x="448" y="11077"/>
                    <a:pt x="94" y="13569"/>
                  </a:cubicBezTo>
                  <a:cubicBezTo>
                    <a:pt x="-260" y="16062"/>
                    <a:pt x="448" y="18831"/>
                    <a:pt x="115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0" name="Line"/>
            <p:cNvSpPr/>
            <p:nvPr/>
          </p:nvSpPr>
          <p:spPr>
            <a:xfrm>
              <a:off x="4533900" y="1314450"/>
              <a:ext cx="69850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709" y="4800"/>
                    <a:pt x="9818" y="9600"/>
                    <a:pt x="6218" y="13200"/>
                  </a:cubicBezTo>
                  <a:cubicBezTo>
                    <a:pt x="2618" y="16800"/>
                    <a:pt x="1309" y="19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1" name="Line"/>
            <p:cNvSpPr/>
            <p:nvPr/>
          </p:nvSpPr>
          <p:spPr>
            <a:xfrm>
              <a:off x="4752723" y="1244600"/>
              <a:ext cx="130427" cy="1672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7" h="21600" fill="norm" stroke="1" extrusionOk="0">
                  <a:moveTo>
                    <a:pt x="14151" y="8203"/>
                  </a:moveTo>
                  <a:cubicBezTo>
                    <a:pt x="13802" y="6562"/>
                    <a:pt x="13454" y="4922"/>
                    <a:pt x="12409" y="4238"/>
                  </a:cubicBezTo>
                  <a:cubicBezTo>
                    <a:pt x="11364" y="3554"/>
                    <a:pt x="9622" y="3828"/>
                    <a:pt x="7532" y="5468"/>
                  </a:cubicBezTo>
                  <a:cubicBezTo>
                    <a:pt x="5441" y="7109"/>
                    <a:pt x="3002" y="10116"/>
                    <a:pt x="1609" y="12577"/>
                  </a:cubicBezTo>
                  <a:cubicBezTo>
                    <a:pt x="215" y="15038"/>
                    <a:pt x="-133" y="16952"/>
                    <a:pt x="41" y="18592"/>
                  </a:cubicBezTo>
                  <a:cubicBezTo>
                    <a:pt x="215" y="20233"/>
                    <a:pt x="912" y="21600"/>
                    <a:pt x="3873" y="21600"/>
                  </a:cubicBezTo>
                  <a:cubicBezTo>
                    <a:pt x="6835" y="21600"/>
                    <a:pt x="12061" y="20233"/>
                    <a:pt x="15719" y="17089"/>
                  </a:cubicBezTo>
                  <a:cubicBezTo>
                    <a:pt x="19377" y="13944"/>
                    <a:pt x="21467" y="9023"/>
                    <a:pt x="21467" y="5878"/>
                  </a:cubicBezTo>
                  <a:cubicBezTo>
                    <a:pt x="21467" y="2734"/>
                    <a:pt x="19377" y="1367"/>
                    <a:pt x="18332" y="684"/>
                  </a:cubicBezTo>
                  <a:cubicBezTo>
                    <a:pt x="17286" y="0"/>
                    <a:pt x="17286" y="0"/>
                    <a:pt x="1728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2" name="Line"/>
            <p:cNvSpPr/>
            <p:nvPr/>
          </p:nvSpPr>
          <p:spPr>
            <a:xfrm>
              <a:off x="5060950" y="1047186"/>
              <a:ext cx="374650" cy="196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4881" y="11375"/>
                    <a:pt x="9763" y="2735"/>
                    <a:pt x="13363" y="575"/>
                  </a:cubicBezTo>
                  <a:cubicBezTo>
                    <a:pt x="16963" y="-1585"/>
                    <a:pt x="19281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3" name="Line"/>
            <p:cNvSpPr/>
            <p:nvPr/>
          </p:nvSpPr>
          <p:spPr>
            <a:xfrm>
              <a:off x="5137150" y="1111250"/>
              <a:ext cx="2476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4" name="Line"/>
            <p:cNvSpPr/>
            <p:nvPr/>
          </p:nvSpPr>
          <p:spPr>
            <a:xfrm>
              <a:off x="5283200" y="1238250"/>
              <a:ext cx="174380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4" h="21600" fill="norm" stroke="1" extrusionOk="0">
                  <a:moveTo>
                    <a:pt x="0" y="0"/>
                  </a:moveTo>
                  <a:cubicBezTo>
                    <a:pt x="4371" y="379"/>
                    <a:pt x="8743" y="758"/>
                    <a:pt x="12086" y="1705"/>
                  </a:cubicBezTo>
                  <a:cubicBezTo>
                    <a:pt x="15429" y="2653"/>
                    <a:pt x="17743" y="4168"/>
                    <a:pt x="19286" y="5684"/>
                  </a:cubicBezTo>
                  <a:cubicBezTo>
                    <a:pt x="20829" y="7200"/>
                    <a:pt x="21600" y="8716"/>
                    <a:pt x="20957" y="10042"/>
                  </a:cubicBezTo>
                  <a:cubicBezTo>
                    <a:pt x="20314" y="11368"/>
                    <a:pt x="18257" y="12505"/>
                    <a:pt x="15300" y="14400"/>
                  </a:cubicBezTo>
                  <a:cubicBezTo>
                    <a:pt x="12343" y="16295"/>
                    <a:pt x="8486" y="18947"/>
                    <a:pt x="462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5" name="Line"/>
            <p:cNvSpPr/>
            <p:nvPr/>
          </p:nvSpPr>
          <p:spPr>
            <a:xfrm>
              <a:off x="5372100" y="1352550"/>
              <a:ext cx="13335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6" name="Line"/>
            <p:cNvSpPr/>
            <p:nvPr/>
          </p:nvSpPr>
          <p:spPr>
            <a:xfrm>
              <a:off x="5513220" y="1308100"/>
              <a:ext cx="116227" cy="1221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49" h="21131" fill="norm" stroke="1" extrusionOk="0">
                  <a:moveTo>
                    <a:pt x="14275" y="2197"/>
                  </a:moveTo>
                  <a:cubicBezTo>
                    <a:pt x="12412" y="2197"/>
                    <a:pt x="10550" y="2197"/>
                    <a:pt x="7944" y="4393"/>
                  </a:cubicBezTo>
                  <a:cubicBezTo>
                    <a:pt x="5337" y="6590"/>
                    <a:pt x="1985" y="10983"/>
                    <a:pt x="681" y="14095"/>
                  </a:cubicBezTo>
                  <a:cubicBezTo>
                    <a:pt x="-622" y="17207"/>
                    <a:pt x="123" y="19037"/>
                    <a:pt x="1426" y="20136"/>
                  </a:cubicBezTo>
                  <a:cubicBezTo>
                    <a:pt x="2730" y="21234"/>
                    <a:pt x="4592" y="21600"/>
                    <a:pt x="7944" y="20319"/>
                  </a:cubicBezTo>
                  <a:cubicBezTo>
                    <a:pt x="11295" y="19037"/>
                    <a:pt x="16137" y="16108"/>
                    <a:pt x="18557" y="13363"/>
                  </a:cubicBezTo>
                  <a:cubicBezTo>
                    <a:pt x="20978" y="10617"/>
                    <a:pt x="20978" y="8054"/>
                    <a:pt x="19116" y="5858"/>
                  </a:cubicBezTo>
                  <a:cubicBezTo>
                    <a:pt x="17254" y="3661"/>
                    <a:pt x="13530" y="1831"/>
                    <a:pt x="980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7" name="Line"/>
            <p:cNvSpPr/>
            <p:nvPr/>
          </p:nvSpPr>
          <p:spPr>
            <a:xfrm>
              <a:off x="5892800" y="1041400"/>
              <a:ext cx="3175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96" y="3600"/>
                    <a:pt x="9792" y="7200"/>
                    <a:pt x="13392" y="10800"/>
                  </a:cubicBezTo>
                  <a:cubicBezTo>
                    <a:pt x="16992" y="14400"/>
                    <a:pt x="19296" y="18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8" name="Line"/>
            <p:cNvSpPr/>
            <p:nvPr/>
          </p:nvSpPr>
          <p:spPr>
            <a:xfrm>
              <a:off x="6013450" y="1098550"/>
              <a:ext cx="1524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9" name="Line"/>
            <p:cNvSpPr/>
            <p:nvPr/>
          </p:nvSpPr>
          <p:spPr>
            <a:xfrm>
              <a:off x="6083300" y="1257300"/>
              <a:ext cx="167540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1" h="21600" fill="norm" stroke="1" extrusionOk="0">
                  <a:moveTo>
                    <a:pt x="0" y="0"/>
                  </a:moveTo>
                  <a:cubicBezTo>
                    <a:pt x="4050" y="2400"/>
                    <a:pt x="8100" y="4800"/>
                    <a:pt x="11340" y="6450"/>
                  </a:cubicBezTo>
                  <a:cubicBezTo>
                    <a:pt x="14580" y="8100"/>
                    <a:pt x="17010" y="9000"/>
                    <a:pt x="18765" y="10050"/>
                  </a:cubicBezTo>
                  <a:cubicBezTo>
                    <a:pt x="20520" y="11100"/>
                    <a:pt x="21600" y="12300"/>
                    <a:pt x="21330" y="13350"/>
                  </a:cubicBezTo>
                  <a:cubicBezTo>
                    <a:pt x="21060" y="14400"/>
                    <a:pt x="19440" y="15300"/>
                    <a:pt x="17145" y="16650"/>
                  </a:cubicBezTo>
                  <a:cubicBezTo>
                    <a:pt x="14850" y="18000"/>
                    <a:pt x="11880" y="19800"/>
                    <a:pt x="891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0" name="Line"/>
            <p:cNvSpPr/>
            <p:nvPr/>
          </p:nvSpPr>
          <p:spPr>
            <a:xfrm>
              <a:off x="6182222" y="1409700"/>
              <a:ext cx="110628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0" h="21600" fill="norm" stroke="1" extrusionOk="0">
                  <a:moveTo>
                    <a:pt x="21300" y="0"/>
                  </a:moveTo>
                  <a:cubicBezTo>
                    <a:pt x="15594" y="2769"/>
                    <a:pt x="9889" y="5538"/>
                    <a:pt x="6221" y="7754"/>
                  </a:cubicBezTo>
                  <a:cubicBezTo>
                    <a:pt x="2553" y="9969"/>
                    <a:pt x="923" y="11631"/>
                    <a:pt x="311" y="13846"/>
                  </a:cubicBezTo>
                  <a:cubicBezTo>
                    <a:pt x="-300" y="16062"/>
                    <a:pt x="108" y="18831"/>
                    <a:pt x="5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1" name="Line"/>
            <p:cNvSpPr/>
            <p:nvPr/>
          </p:nvSpPr>
          <p:spPr>
            <a:xfrm>
              <a:off x="6318746" y="1371600"/>
              <a:ext cx="139227" cy="1182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91" h="21174" fill="norm" stroke="1" extrusionOk="0">
                  <a:moveTo>
                    <a:pt x="13074" y="0"/>
                  </a:moveTo>
                  <a:cubicBezTo>
                    <a:pt x="9630" y="758"/>
                    <a:pt x="6187" y="1516"/>
                    <a:pt x="3683" y="3789"/>
                  </a:cubicBezTo>
                  <a:cubicBezTo>
                    <a:pt x="1178" y="6063"/>
                    <a:pt x="-387" y="9853"/>
                    <a:pt x="83" y="13074"/>
                  </a:cubicBezTo>
                  <a:cubicBezTo>
                    <a:pt x="552" y="16295"/>
                    <a:pt x="3056" y="18947"/>
                    <a:pt x="6187" y="20274"/>
                  </a:cubicBezTo>
                  <a:cubicBezTo>
                    <a:pt x="9317" y="21600"/>
                    <a:pt x="13074" y="21600"/>
                    <a:pt x="16048" y="19326"/>
                  </a:cubicBezTo>
                  <a:cubicBezTo>
                    <a:pt x="19022" y="17053"/>
                    <a:pt x="21213" y="12505"/>
                    <a:pt x="20430" y="9284"/>
                  </a:cubicBezTo>
                  <a:cubicBezTo>
                    <a:pt x="19648" y="6063"/>
                    <a:pt x="15891" y="4168"/>
                    <a:pt x="12135" y="22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2" name="Line"/>
            <p:cNvSpPr/>
            <p:nvPr/>
          </p:nvSpPr>
          <p:spPr>
            <a:xfrm>
              <a:off x="4193073" y="1758950"/>
              <a:ext cx="2156927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9" h="21600" fill="norm" stroke="1" extrusionOk="0">
                  <a:moveTo>
                    <a:pt x="297" y="0"/>
                  </a:moveTo>
                  <a:cubicBezTo>
                    <a:pt x="191" y="0"/>
                    <a:pt x="85" y="0"/>
                    <a:pt x="32" y="367"/>
                  </a:cubicBezTo>
                  <a:cubicBezTo>
                    <a:pt x="-21" y="735"/>
                    <a:pt x="-21" y="1469"/>
                    <a:pt x="127" y="3012"/>
                  </a:cubicBezTo>
                  <a:cubicBezTo>
                    <a:pt x="275" y="4555"/>
                    <a:pt x="572" y="6906"/>
                    <a:pt x="1080" y="8596"/>
                  </a:cubicBezTo>
                  <a:cubicBezTo>
                    <a:pt x="1588" y="10286"/>
                    <a:pt x="2308" y="11314"/>
                    <a:pt x="3071" y="11829"/>
                  </a:cubicBezTo>
                  <a:cubicBezTo>
                    <a:pt x="3833" y="12343"/>
                    <a:pt x="4638" y="12343"/>
                    <a:pt x="5443" y="11755"/>
                  </a:cubicBezTo>
                  <a:cubicBezTo>
                    <a:pt x="6247" y="11167"/>
                    <a:pt x="7052" y="9992"/>
                    <a:pt x="7698" y="9404"/>
                  </a:cubicBezTo>
                  <a:cubicBezTo>
                    <a:pt x="8344" y="8816"/>
                    <a:pt x="8831" y="8816"/>
                    <a:pt x="9350" y="9551"/>
                  </a:cubicBezTo>
                  <a:cubicBezTo>
                    <a:pt x="9868" y="10286"/>
                    <a:pt x="10419" y="11755"/>
                    <a:pt x="11044" y="13224"/>
                  </a:cubicBezTo>
                  <a:cubicBezTo>
                    <a:pt x="11668" y="14694"/>
                    <a:pt x="12367" y="16163"/>
                    <a:pt x="13130" y="17045"/>
                  </a:cubicBezTo>
                  <a:cubicBezTo>
                    <a:pt x="13892" y="17927"/>
                    <a:pt x="14718" y="18220"/>
                    <a:pt x="15607" y="18367"/>
                  </a:cubicBezTo>
                  <a:cubicBezTo>
                    <a:pt x="16497" y="18514"/>
                    <a:pt x="17450" y="18514"/>
                    <a:pt x="18286" y="18808"/>
                  </a:cubicBezTo>
                  <a:cubicBezTo>
                    <a:pt x="19123" y="19102"/>
                    <a:pt x="19843" y="19690"/>
                    <a:pt x="20372" y="20204"/>
                  </a:cubicBezTo>
                  <a:cubicBezTo>
                    <a:pt x="20901" y="20718"/>
                    <a:pt x="21240" y="21159"/>
                    <a:pt x="2157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3" name="Line"/>
            <p:cNvSpPr/>
            <p:nvPr/>
          </p:nvSpPr>
          <p:spPr>
            <a:xfrm>
              <a:off x="4895850" y="2546350"/>
              <a:ext cx="436444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6" h="21600" fill="norm" stroke="1" extrusionOk="0">
                  <a:moveTo>
                    <a:pt x="0" y="0"/>
                  </a:moveTo>
                  <a:cubicBezTo>
                    <a:pt x="3130" y="2133"/>
                    <a:pt x="6261" y="4267"/>
                    <a:pt x="9496" y="6267"/>
                  </a:cubicBezTo>
                  <a:cubicBezTo>
                    <a:pt x="12730" y="8267"/>
                    <a:pt x="16070" y="10133"/>
                    <a:pt x="18000" y="11200"/>
                  </a:cubicBezTo>
                  <a:cubicBezTo>
                    <a:pt x="19930" y="12267"/>
                    <a:pt x="20452" y="12533"/>
                    <a:pt x="20870" y="12933"/>
                  </a:cubicBezTo>
                  <a:cubicBezTo>
                    <a:pt x="21287" y="13333"/>
                    <a:pt x="21600" y="13867"/>
                    <a:pt x="21496" y="14400"/>
                  </a:cubicBezTo>
                  <a:cubicBezTo>
                    <a:pt x="21391" y="14933"/>
                    <a:pt x="20870" y="15467"/>
                    <a:pt x="19200" y="16200"/>
                  </a:cubicBezTo>
                  <a:cubicBezTo>
                    <a:pt x="17530" y="16933"/>
                    <a:pt x="14713" y="17867"/>
                    <a:pt x="12052" y="18800"/>
                  </a:cubicBezTo>
                  <a:cubicBezTo>
                    <a:pt x="9391" y="19733"/>
                    <a:pt x="6887" y="20667"/>
                    <a:pt x="438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4" name="Line"/>
            <p:cNvSpPr/>
            <p:nvPr/>
          </p:nvSpPr>
          <p:spPr>
            <a:xfrm>
              <a:off x="4966909" y="2927350"/>
              <a:ext cx="341692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2" h="21600" fill="norm" stroke="1" extrusionOk="0">
                  <a:moveTo>
                    <a:pt x="21392" y="0"/>
                  </a:moveTo>
                  <a:cubicBezTo>
                    <a:pt x="17152" y="3032"/>
                    <a:pt x="12911" y="6063"/>
                    <a:pt x="9532" y="8905"/>
                  </a:cubicBezTo>
                  <a:cubicBezTo>
                    <a:pt x="6153" y="11747"/>
                    <a:pt x="3635" y="14400"/>
                    <a:pt x="2045" y="16295"/>
                  </a:cubicBezTo>
                  <a:cubicBezTo>
                    <a:pt x="455" y="18189"/>
                    <a:pt x="-208" y="19326"/>
                    <a:pt x="57" y="20084"/>
                  </a:cubicBezTo>
                  <a:cubicBezTo>
                    <a:pt x="322" y="20842"/>
                    <a:pt x="1515" y="21221"/>
                    <a:pt x="270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5" name="Line"/>
            <p:cNvSpPr/>
            <p:nvPr/>
          </p:nvSpPr>
          <p:spPr>
            <a:xfrm>
              <a:off x="5490633" y="2736849"/>
              <a:ext cx="279205" cy="2918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5" h="21276" fill="norm" stroke="1" extrusionOk="0">
                  <a:moveTo>
                    <a:pt x="16000" y="6480"/>
                  </a:moveTo>
                  <a:cubicBezTo>
                    <a:pt x="15840" y="5709"/>
                    <a:pt x="15680" y="4937"/>
                    <a:pt x="15200" y="4474"/>
                  </a:cubicBezTo>
                  <a:cubicBezTo>
                    <a:pt x="14720" y="4011"/>
                    <a:pt x="13920" y="3857"/>
                    <a:pt x="11760" y="4243"/>
                  </a:cubicBezTo>
                  <a:cubicBezTo>
                    <a:pt x="9600" y="4629"/>
                    <a:pt x="6080" y="5554"/>
                    <a:pt x="3680" y="7406"/>
                  </a:cubicBezTo>
                  <a:cubicBezTo>
                    <a:pt x="1280" y="9257"/>
                    <a:pt x="0" y="12034"/>
                    <a:pt x="0" y="14503"/>
                  </a:cubicBezTo>
                  <a:cubicBezTo>
                    <a:pt x="0" y="16971"/>
                    <a:pt x="1280" y="19131"/>
                    <a:pt x="3920" y="20289"/>
                  </a:cubicBezTo>
                  <a:cubicBezTo>
                    <a:pt x="6560" y="21446"/>
                    <a:pt x="10560" y="21600"/>
                    <a:pt x="13840" y="20674"/>
                  </a:cubicBezTo>
                  <a:cubicBezTo>
                    <a:pt x="17120" y="19749"/>
                    <a:pt x="19680" y="17743"/>
                    <a:pt x="20640" y="15043"/>
                  </a:cubicBezTo>
                  <a:cubicBezTo>
                    <a:pt x="21600" y="12343"/>
                    <a:pt x="20960" y="8949"/>
                    <a:pt x="19760" y="6326"/>
                  </a:cubicBezTo>
                  <a:cubicBezTo>
                    <a:pt x="18560" y="3703"/>
                    <a:pt x="16800" y="1851"/>
                    <a:pt x="1504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6" name="Line"/>
            <p:cNvSpPr/>
            <p:nvPr/>
          </p:nvSpPr>
          <p:spPr>
            <a:xfrm>
              <a:off x="0" y="1603527"/>
              <a:ext cx="2785766" cy="3332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5" h="21522" fill="norm" stroke="1" extrusionOk="0">
                  <a:moveTo>
                    <a:pt x="0" y="21522"/>
                  </a:moveTo>
                  <a:cubicBezTo>
                    <a:pt x="525" y="20838"/>
                    <a:pt x="1050" y="20155"/>
                    <a:pt x="1599" y="19471"/>
                  </a:cubicBezTo>
                  <a:cubicBezTo>
                    <a:pt x="2149" y="18788"/>
                    <a:pt x="2723" y="18104"/>
                    <a:pt x="3321" y="17421"/>
                  </a:cubicBezTo>
                  <a:cubicBezTo>
                    <a:pt x="3920" y="16737"/>
                    <a:pt x="4543" y="16054"/>
                    <a:pt x="5101" y="15370"/>
                  </a:cubicBezTo>
                  <a:cubicBezTo>
                    <a:pt x="5658" y="14687"/>
                    <a:pt x="6150" y="14003"/>
                    <a:pt x="6683" y="13388"/>
                  </a:cubicBezTo>
                  <a:cubicBezTo>
                    <a:pt x="7216" y="12773"/>
                    <a:pt x="7790" y="12226"/>
                    <a:pt x="8356" y="11679"/>
                  </a:cubicBezTo>
                  <a:cubicBezTo>
                    <a:pt x="8922" y="11132"/>
                    <a:pt x="9480" y="10585"/>
                    <a:pt x="10054" y="9970"/>
                  </a:cubicBezTo>
                  <a:cubicBezTo>
                    <a:pt x="10628" y="9355"/>
                    <a:pt x="11218" y="8671"/>
                    <a:pt x="11833" y="8056"/>
                  </a:cubicBezTo>
                  <a:cubicBezTo>
                    <a:pt x="12448" y="7441"/>
                    <a:pt x="13088" y="6894"/>
                    <a:pt x="13678" y="6347"/>
                  </a:cubicBezTo>
                  <a:cubicBezTo>
                    <a:pt x="14269" y="5800"/>
                    <a:pt x="14810" y="5254"/>
                    <a:pt x="15351" y="4775"/>
                  </a:cubicBezTo>
                  <a:cubicBezTo>
                    <a:pt x="15892" y="4297"/>
                    <a:pt x="16434" y="3887"/>
                    <a:pt x="17041" y="3408"/>
                  </a:cubicBezTo>
                  <a:cubicBezTo>
                    <a:pt x="17647" y="2930"/>
                    <a:pt x="18320" y="2383"/>
                    <a:pt x="19000" y="1836"/>
                  </a:cubicBezTo>
                  <a:cubicBezTo>
                    <a:pt x="19681" y="1289"/>
                    <a:pt x="20370" y="742"/>
                    <a:pt x="20755" y="469"/>
                  </a:cubicBezTo>
                  <a:cubicBezTo>
                    <a:pt x="21141" y="195"/>
                    <a:pt x="21223" y="195"/>
                    <a:pt x="21329" y="127"/>
                  </a:cubicBezTo>
                  <a:cubicBezTo>
                    <a:pt x="21436" y="59"/>
                    <a:pt x="21567" y="-78"/>
                    <a:pt x="21584" y="59"/>
                  </a:cubicBezTo>
                  <a:cubicBezTo>
                    <a:pt x="21600" y="195"/>
                    <a:pt x="21502" y="606"/>
                    <a:pt x="21403" y="10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7" name="Line"/>
            <p:cNvSpPr/>
            <p:nvPr/>
          </p:nvSpPr>
          <p:spPr>
            <a:xfrm>
              <a:off x="95250" y="2095500"/>
              <a:ext cx="168275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7" y="17100"/>
                    <a:pt x="54" y="12600"/>
                    <a:pt x="448" y="9000"/>
                  </a:cubicBezTo>
                  <a:cubicBezTo>
                    <a:pt x="842" y="5400"/>
                    <a:pt x="1603" y="2700"/>
                    <a:pt x="2540" y="1350"/>
                  </a:cubicBezTo>
                  <a:cubicBezTo>
                    <a:pt x="3478" y="0"/>
                    <a:pt x="4592" y="0"/>
                    <a:pt x="5896" y="0"/>
                  </a:cubicBezTo>
                  <a:cubicBezTo>
                    <a:pt x="7200" y="0"/>
                    <a:pt x="8694" y="0"/>
                    <a:pt x="10012" y="0"/>
                  </a:cubicBezTo>
                  <a:cubicBezTo>
                    <a:pt x="11330" y="0"/>
                    <a:pt x="12471" y="0"/>
                    <a:pt x="13694" y="900"/>
                  </a:cubicBezTo>
                  <a:cubicBezTo>
                    <a:pt x="14916" y="1800"/>
                    <a:pt x="16220" y="3600"/>
                    <a:pt x="17552" y="5850"/>
                  </a:cubicBezTo>
                  <a:cubicBezTo>
                    <a:pt x="18883" y="8100"/>
                    <a:pt x="20242" y="10800"/>
                    <a:pt x="21600" y="135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8" name="Line"/>
            <p:cNvSpPr/>
            <p:nvPr/>
          </p:nvSpPr>
          <p:spPr>
            <a:xfrm>
              <a:off x="3898900" y="3937000"/>
              <a:ext cx="345894" cy="285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2" h="21600" fill="norm" stroke="1" extrusionOk="0">
                  <a:moveTo>
                    <a:pt x="0" y="0"/>
                  </a:moveTo>
                  <a:cubicBezTo>
                    <a:pt x="3273" y="1920"/>
                    <a:pt x="6545" y="3840"/>
                    <a:pt x="9687" y="5600"/>
                  </a:cubicBezTo>
                  <a:cubicBezTo>
                    <a:pt x="12829" y="7360"/>
                    <a:pt x="15840" y="8960"/>
                    <a:pt x="17673" y="10080"/>
                  </a:cubicBezTo>
                  <a:cubicBezTo>
                    <a:pt x="19505" y="11200"/>
                    <a:pt x="20160" y="11840"/>
                    <a:pt x="20684" y="12640"/>
                  </a:cubicBezTo>
                  <a:cubicBezTo>
                    <a:pt x="21207" y="13440"/>
                    <a:pt x="21600" y="14400"/>
                    <a:pt x="21273" y="15120"/>
                  </a:cubicBezTo>
                  <a:cubicBezTo>
                    <a:pt x="20945" y="15840"/>
                    <a:pt x="19898" y="16320"/>
                    <a:pt x="17411" y="17360"/>
                  </a:cubicBezTo>
                  <a:cubicBezTo>
                    <a:pt x="14924" y="18400"/>
                    <a:pt x="10996" y="20000"/>
                    <a:pt x="706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9" name="Line"/>
            <p:cNvSpPr/>
            <p:nvPr/>
          </p:nvSpPr>
          <p:spPr>
            <a:xfrm>
              <a:off x="4000500" y="4279900"/>
              <a:ext cx="355600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586" y="3600"/>
                    <a:pt x="11571" y="7200"/>
                    <a:pt x="7971" y="10800"/>
                  </a:cubicBezTo>
                  <a:cubicBezTo>
                    <a:pt x="4371" y="14400"/>
                    <a:pt x="2186" y="18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0" name="Line"/>
            <p:cNvSpPr/>
            <p:nvPr/>
          </p:nvSpPr>
          <p:spPr>
            <a:xfrm>
              <a:off x="4894494" y="4094963"/>
              <a:ext cx="355744" cy="3373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6" h="20994" fill="norm" stroke="1" extrusionOk="0">
                  <a:moveTo>
                    <a:pt x="16657" y="444"/>
                  </a:moveTo>
                  <a:cubicBezTo>
                    <a:pt x="14899" y="49"/>
                    <a:pt x="13141" y="-346"/>
                    <a:pt x="10944" y="510"/>
                  </a:cubicBezTo>
                  <a:cubicBezTo>
                    <a:pt x="8746" y="1366"/>
                    <a:pt x="6109" y="3474"/>
                    <a:pt x="4099" y="6239"/>
                  </a:cubicBezTo>
                  <a:cubicBezTo>
                    <a:pt x="2090" y="9005"/>
                    <a:pt x="709" y="12430"/>
                    <a:pt x="206" y="14998"/>
                  </a:cubicBezTo>
                  <a:cubicBezTo>
                    <a:pt x="-296" y="17566"/>
                    <a:pt x="81" y="19278"/>
                    <a:pt x="1776" y="20200"/>
                  </a:cubicBezTo>
                  <a:cubicBezTo>
                    <a:pt x="3471" y="21122"/>
                    <a:pt x="6485" y="21254"/>
                    <a:pt x="9499" y="20530"/>
                  </a:cubicBezTo>
                  <a:cubicBezTo>
                    <a:pt x="12513" y="19805"/>
                    <a:pt x="15527" y="18225"/>
                    <a:pt x="17599" y="15788"/>
                  </a:cubicBezTo>
                  <a:cubicBezTo>
                    <a:pt x="19671" y="13352"/>
                    <a:pt x="20802" y="10059"/>
                    <a:pt x="21053" y="7820"/>
                  </a:cubicBezTo>
                  <a:cubicBezTo>
                    <a:pt x="21304" y="5581"/>
                    <a:pt x="20676" y="4395"/>
                    <a:pt x="19106" y="3671"/>
                  </a:cubicBezTo>
                  <a:cubicBezTo>
                    <a:pt x="17537" y="2947"/>
                    <a:pt x="15025" y="2683"/>
                    <a:pt x="12513" y="24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1" name="Line"/>
            <p:cNvSpPr/>
            <p:nvPr/>
          </p:nvSpPr>
          <p:spPr>
            <a:xfrm>
              <a:off x="5524500" y="4311649"/>
              <a:ext cx="431800" cy="8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10800"/>
                    <a:pt x="7200" y="21600"/>
                    <a:pt x="10800" y="21600"/>
                  </a:cubicBezTo>
                  <a:cubicBezTo>
                    <a:pt x="14400" y="21600"/>
                    <a:pt x="18000" y="10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2" name="Line"/>
            <p:cNvSpPr/>
            <p:nvPr/>
          </p:nvSpPr>
          <p:spPr>
            <a:xfrm>
              <a:off x="5757556" y="4197350"/>
              <a:ext cx="52695" cy="292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2" h="21600" fill="norm" stroke="1" extrusionOk="0">
                  <a:moveTo>
                    <a:pt x="20682" y="0"/>
                  </a:moveTo>
                  <a:cubicBezTo>
                    <a:pt x="13205" y="4852"/>
                    <a:pt x="5728" y="9704"/>
                    <a:pt x="2405" y="13304"/>
                  </a:cubicBezTo>
                  <a:cubicBezTo>
                    <a:pt x="-918" y="16904"/>
                    <a:pt x="-87" y="19252"/>
                    <a:pt x="74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3" name="Line"/>
            <p:cNvSpPr/>
            <p:nvPr/>
          </p:nvSpPr>
          <p:spPr>
            <a:xfrm>
              <a:off x="6343650" y="3957801"/>
              <a:ext cx="209550" cy="811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3" fill="norm" stroke="1" extrusionOk="0">
                  <a:moveTo>
                    <a:pt x="21600" y="1640"/>
                  </a:moveTo>
                  <a:cubicBezTo>
                    <a:pt x="21600" y="1303"/>
                    <a:pt x="21600" y="965"/>
                    <a:pt x="21164" y="684"/>
                  </a:cubicBezTo>
                  <a:cubicBezTo>
                    <a:pt x="20727" y="403"/>
                    <a:pt x="19855" y="178"/>
                    <a:pt x="18873" y="65"/>
                  </a:cubicBezTo>
                  <a:cubicBezTo>
                    <a:pt x="17891" y="-47"/>
                    <a:pt x="16800" y="-47"/>
                    <a:pt x="14836" y="319"/>
                  </a:cubicBezTo>
                  <a:cubicBezTo>
                    <a:pt x="12873" y="684"/>
                    <a:pt x="10036" y="1415"/>
                    <a:pt x="8073" y="2653"/>
                  </a:cubicBezTo>
                  <a:cubicBezTo>
                    <a:pt x="6109" y="3890"/>
                    <a:pt x="5018" y="5634"/>
                    <a:pt x="5345" y="7378"/>
                  </a:cubicBezTo>
                  <a:cubicBezTo>
                    <a:pt x="5673" y="9122"/>
                    <a:pt x="7418" y="10865"/>
                    <a:pt x="9164" y="12834"/>
                  </a:cubicBezTo>
                  <a:cubicBezTo>
                    <a:pt x="10909" y="14803"/>
                    <a:pt x="12655" y="16997"/>
                    <a:pt x="13309" y="18403"/>
                  </a:cubicBezTo>
                  <a:cubicBezTo>
                    <a:pt x="13964" y="19809"/>
                    <a:pt x="13527" y="20428"/>
                    <a:pt x="11127" y="20822"/>
                  </a:cubicBezTo>
                  <a:cubicBezTo>
                    <a:pt x="8727" y="21216"/>
                    <a:pt x="4364" y="21384"/>
                    <a:pt x="0" y="215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4" name="Line"/>
            <p:cNvSpPr/>
            <p:nvPr/>
          </p:nvSpPr>
          <p:spPr>
            <a:xfrm>
              <a:off x="6295765" y="4902200"/>
              <a:ext cx="35185" cy="152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1" h="21600" fill="norm" stroke="1" extrusionOk="0">
                  <a:moveTo>
                    <a:pt x="21121" y="0"/>
                  </a:moveTo>
                  <a:cubicBezTo>
                    <a:pt x="14768" y="0"/>
                    <a:pt x="8415" y="0"/>
                    <a:pt x="4603" y="750"/>
                  </a:cubicBezTo>
                  <a:cubicBezTo>
                    <a:pt x="792" y="1500"/>
                    <a:pt x="-479" y="3000"/>
                    <a:pt x="156" y="6000"/>
                  </a:cubicBezTo>
                  <a:cubicBezTo>
                    <a:pt x="792" y="9000"/>
                    <a:pt x="3333" y="13500"/>
                    <a:pt x="7145" y="16350"/>
                  </a:cubicBezTo>
                  <a:cubicBezTo>
                    <a:pt x="10956" y="19200"/>
                    <a:pt x="16039" y="20400"/>
                    <a:pt x="2112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5" name="Line"/>
            <p:cNvSpPr/>
            <p:nvPr/>
          </p:nvSpPr>
          <p:spPr>
            <a:xfrm>
              <a:off x="6377301" y="4908550"/>
              <a:ext cx="113531" cy="1312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8" h="21600" fill="norm" stroke="1" extrusionOk="0">
                  <a:moveTo>
                    <a:pt x="12382" y="2090"/>
                  </a:moveTo>
                  <a:cubicBezTo>
                    <a:pt x="10454" y="1394"/>
                    <a:pt x="8525" y="697"/>
                    <a:pt x="6597" y="348"/>
                  </a:cubicBezTo>
                  <a:cubicBezTo>
                    <a:pt x="4668" y="0"/>
                    <a:pt x="2739" y="0"/>
                    <a:pt x="1389" y="1742"/>
                  </a:cubicBezTo>
                  <a:cubicBezTo>
                    <a:pt x="39" y="3484"/>
                    <a:pt x="-732" y="6968"/>
                    <a:pt x="1004" y="10452"/>
                  </a:cubicBezTo>
                  <a:cubicBezTo>
                    <a:pt x="2739" y="13935"/>
                    <a:pt x="6982" y="17419"/>
                    <a:pt x="10068" y="19335"/>
                  </a:cubicBezTo>
                  <a:cubicBezTo>
                    <a:pt x="13154" y="21252"/>
                    <a:pt x="15082" y="21600"/>
                    <a:pt x="17011" y="21600"/>
                  </a:cubicBezTo>
                  <a:cubicBezTo>
                    <a:pt x="18939" y="21600"/>
                    <a:pt x="20868" y="21252"/>
                    <a:pt x="20675" y="18465"/>
                  </a:cubicBezTo>
                  <a:cubicBezTo>
                    <a:pt x="20482" y="15677"/>
                    <a:pt x="18168" y="10452"/>
                    <a:pt x="16432" y="6968"/>
                  </a:cubicBezTo>
                  <a:cubicBezTo>
                    <a:pt x="14697" y="3484"/>
                    <a:pt x="13539" y="1742"/>
                    <a:pt x="1238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6" name="Line"/>
            <p:cNvSpPr/>
            <p:nvPr/>
          </p:nvSpPr>
          <p:spPr>
            <a:xfrm>
              <a:off x="6291073" y="3697588"/>
              <a:ext cx="241369" cy="1295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4" h="20983" fill="norm" stroke="1" extrusionOk="0">
                  <a:moveTo>
                    <a:pt x="10770" y="2780"/>
                  </a:moveTo>
                  <a:cubicBezTo>
                    <a:pt x="8908" y="7580"/>
                    <a:pt x="7046" y="12380"/>
                    <a:pt x="5743" y="15465"/>
                  </a:cubicBezTo>
                  <a:cubicBezTo>
                    <a:pt x="4439" y="18551"/>
                    <a:pt x="3694" y="19923"/>
                    <a:pt x="2763" y="20608"/>
                  </a:cubicBezTo>
                  <a:cubicBezTo>
                    <a:pt x="1832" y="21294"/>
                    <a:pt x="715" y="21294"/>
                    <a:pt x="250" y="18380"/>
                  </a:cubicBezTo>
                  <a:cubicBezTo>
                    <a:pt x="-216" y="15465"/>
                    <a:pt x="-30" y="9637"/>
                    <a:pt x="808" y="5694"/>
                  </a:cubicBezTo>
                  <a:cubicBezTo>
                    <a:pt x="1646" y="1751"/>
                    <a:pt x="3136" y="-306"/>
                    <a:pt x="4905" y="37"/>
                  </a:cubicBezTo>
                  <a:cubicBezTo>
                    <a:pt x="6674" y="380"/>
                    <a:pt x="8722" y="3123"/>
                    <a:pt x="10770" y="6551"/>
                  </a:cubicBezTo>
                  <a:cubicBezTo>
                    <a:pt x="12818" y="9980"/>
                    <a:pt x="14867" y="14094"/>
                    <a:pt x="16450" y="16323"/>
                  </a:cubicBezTo>
                  <a:cubicBezTo>
                    <a:pt x="18032" y="18551"/>
                    <a:pt x="19150" y="18894"/>
                    <a:pt x="19987" y="17865"/>
                  </a:cubicBezTo>
                  <a:cubicBezTo>
                    <a:pt x="20825" y="16837"/>
                    <a:pt x="21384" y="14437"/>
                    <a:pt x="21198" y="11523"/>
                  </a:cubicBezTo>
                  <a:cubicBezTo>
                    <a:pt x="21012" y="8608"/>
                    <a:pt x="20081" y="5180"/>
                    <a:pt x="17846" y="4151"/>
                  </a:cubicBezTo>
                  <a:cubicBezTo>
                    <a:pt x="15612" y="3123"/>
                    <a:pt x="12074" y="4494"/>
                    <a:pt x="8536" y="58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7" name="Line"/>
            <p:cNvSpPr/>
            <p:nvPr/>
          </p:nvSpPr>
          <p:spPr>
            <a:xfrm>
              <a:off x="6750050" y="4202768"/>
              <a:ext cx="257692" cy="2787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9" h="21228" fill="norm" stroke="1" extrusionOk="0">
                  <a:moveTo>
                    <a:pt x="0" y="2489"/>
                  </a:moveTo>
                  <a:cubicBezTo>
                    <a:pt x="351" y="1683"/>
                    <a:pt x="702" y="877"/>
                    <a:pt x="1317" y="394"/>
                  </a:cubicBezTo>
                  <a:cubicBezTo>
                    <a:pt x="1932" y="-90"/>
                    <a:pt x="2810" y="-251"/>
                    <a:pt x="4566" y="636"/>
                  </a:cubicBezTo>
                  <a:cubicBezTo>
                    <a:pt x="6322" y="1522"/>
                    <a:pt x="8956" y="3456"/>
                    <a:pt x="10800" y="5794"/>
                  </a:cubicBezTo>
                  <a:cubicBezTo>
                    <a:pt x="12644" y="8131"/>
                    <a:pt x="13698" y="10871"/>
                    <a:pt x="14049" y="13209"/>
                  </a:cubicBezTo>
                  <a:cubicBezTo>
                    <a:pt x="14400" y="15546"/>
                    <a:pt x="14049" y="17480"/>
                    <a:pt x="13171" y="18770"/>
                  </a:cubicBezTo>
                  <a:cubicBezTo>
                    <a:pt x="12293" y="20059"/>
                    <a:pt x="10888" y="20704"/>
                    <a:pt x="9659" y="21027"/>
                  </a:cubicBezTo>
                  <a:cubicBezTo>
                    <a:pt x="8429" y="21349"/>
                    <a:pt x="7376" y="21349"/>
                    <a:pt x="6585" y="20543"/>
                  </a:cubicBezTo>
                  <a:cubicBezTo>
                    <a:pt x="5795" y="19737"/>
                    <a:pt x="5268" y="18125"/>
                    <a:pt x="5883" y="15627"/>
                  </a:cubicBezTo>
                  <a:cubicBezTo>
                    <a:pt x="6498" y="13128"/>
                    <a:pt x="8254" y="9743"/>
                    <a:pt x="10361" y="7245"/>
                  </a:cubicBezTo>
                  <a:cubicBezTo>
                    <a:pt x="12468" y="4746"/>
                    <a:pt x="14927" y="3134"/>
                    <a:pt x="16859" y="2086"/>
                  </a:cubicBezTo>
                  <a:cubicBezTo>
                    <a:pt x="18790" y="1039"/>
                    <a:pt x="20195" y="555"/>
                    <a:pt x="20898" y="797"/>
                  </a:cubicBezTo>
                  <a:cubicBezTo>
                    <a:pt x="21600" y="1039"/>
                    <a:pt x="21600" y="2006"/>
                    <a:pt x="20459" y="4182"/>
                  </a:cubicBezTo>
                  <a:cubicBezTo>
                    <a:pt x="19317" y="6358"/>
                    <a:pt x="17034" y="9743"/>
                    <a:pt x="15893" y="12403"/>
                  </a:cubicBezTo>
                  <a:cubicBezTo>
                    <a:pt x="14751" y="15062"/>
                    <a:pt x="14751" y="16997"/>
                    <a:pt x="15366" y="18286"/>
                  </a:cubicBezTo>
                  <a:cubicBezTo>
                    <a:pt x="15980" y="19576"/>
                    <a:pt x="17210" y="20221"/>
                    <a:pt x="18439" y="208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8" name="Line"/>
            <p:cNvSpPr/>
            <p:nvPr/>
          </p:nvSpPr>
          <p:spPr>
            <a:xfrm>
              <a:off x="7162800" y="4406900"/>
              <a:ext cx="25400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9" name="Line"/>
            <p:cNvSpPr/>
            <p:nvPr/>
          </p:nvSpPr>
          <p:spPr>
            <a:xfrm>
              <a:off x="7397750" y="3989977"/>
              <a:ext cx="152400" cy="5566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6" fill="norm" stroke="1" extrusionOk="0">
                  <a:moveTo>
                    <a:pt x="21600" y="4089"/>
                  </a:moveTo>
                  <a:cubicBezTo>
                    <a:pt x="21600" y="3107"/>
                    <a:pt x="21600" y="2125"/>
                    <a:pt x="21000" y="1430"/>
                  </a:cubicBezTo>
                  <a:cubicBezTo>
                    <a:pt x="20400" y="734"/>
                    <a:pt x="19200" y="325"/>
                    <a:pt x="17850" y="121"/>
                  </a:cubicBezTo>
                  <a:cubicBezTo>
                    <a:pt x="16500" y="-84"/>
                    <a:pt x="15000" y="-84"/>
                    <a:pt x="12750" y="571"/>
                  </a:cubicBezTo>
                  <a:cubicBezTo>
                    <a:pt x="10500" y="1225"/>
                    <a:pt x="7500" y="2534"/>
                    <a:pt x="5850" y="4661"/>
                  </a:cubicBezTo>
                  <a:cubicBezTo>
                    <a:pt x="4200" y="6789"/>
                    <a:pt x="3900" y="9734"/>
                    <a:pt x="3750" y="12516"/>
                  </a:cubicBezTo>
                  <a:cubicBezTo>
                    <a:pt x="3600" y="15298"/>
                    <a:pt x="3600" y="17916"/>
                    <a:pt x="3000" y="19389"/>
                  </a:cubicBezTo>
                  <a:cubicBezTo>
                    <a:pt x="2400" y="20861"/>
                    <a:pt x="1200" y="21189"/>
                    <a:pt x="0" y="215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0" name="Line"/>
            <p:cNvSpPr/>
            <p:nvPr/>
          </p:nvSpPr>
          <p:spPr>
            <a:xfrm>
              <a:off x="7287429" y="4337050"/>
              <a:ext cx="300821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7" h="21600" fill="norm" stroke="1" extrusionOk="0">
                  <a:moveTo>
                    <a:pt x="1075" y="21600"/>
                  </a:moveTo>
                  <a:cubicBezTo>
                    <a:pt x="773" y="19482"/>
                    <a:pt x="471" y="17365"/>
                    <a:pt x="245" y="15247"/>
                  </a:cubicBezTo>
                  <a:cubicBezTo>
                    <a:pt x="18" y="13129"/>
                    <a:pt x="-133" y="11012"/>
                    <a:pt x="169" y="9318"/>
                  </a:cubicBezTo>
                  <a:cubicBezTo>
                    <a:pt x="471" y="7624"/>
                    <a:pt x="1226" y="6353"/>
                    <a:pt x="3794" y="5082"/>
                  </a:cubicBezTo>
                  <a:cubicBezTo>
                    <a:pt x="6362" y="3812"/>
                    <a:pt x="10743" y="2541"/>
                    <a:pt x="13990" y="1694"/>
                  </a:cubicBezTo>
                  <a:cubicBezTo>
                    <a:pt x="17238" y="847"/>
                    <a:pt x="19352" y="424"/>
                    <a:pt x="2146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1" name="Line"/>
            <p:cNvSpPr/>
            <p:nvPr/>
          </p:nvSpPr>
          <p:spPr>
            <a:xfrm>
              <a:off x="7570258" y="4096699"/>
              <a:ext cx="392642" cy="3799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2" h="21419" fill="norm" stroke="1" extrusionOk="0">
                  <a:moveTo>
                    <a:pt x="13181" y="3884"/>
                  </a:moveTo>
                  <a:cubicBezTo>
                    <a:pt x="13181" y="2929"/>
                    <a:pt x="13181" y="1975"/>
                    <a:pt x="12890" y="1259"/>
                  </a:cubicBezTo>
                  <a:cubicBezTo>
                    <a:pt x="12600" y="543"/>
                    <a:pt x="12019" y="65"/>
                    <a:pt x="11207" y="6"/>
                  </a:cubicBezTo>
                  <a:cubicBezTo>
                    <a:pt x="10394" y="-54"/>
                    <a:pt x="9348" y="304"/>
                    <a:pt x="7665" y="1915"/>
                  </a:cubicBezTo>
                  <a:cubicBezTo>
                    <a:pt x="5981" y="3526"/>
                    <a:pt x="3658" y="6390"/>
                    <a:pt x="2265" y="9314"/>
                  </a:cubicBezTo>
                  <a:cubicBezTo>
                    <a:pt x="871" y="12238"/>
                    <a:pt x="407" y="15221"/>
                    <a:pt x="174" y="17011"/>
                  </a:cubicBezTo>
                  <a:cubicBezTo>
                    <a:pt x="-58" y="18801"/>
                    <a:pt x="-58" y="19398"/>
                    <a:pt x="174" y="19995"/>
                  </a:cubicBezTo>
                  <a:cubicBezTo>
                    <a:pt x="407" y="20591"/>
                    <a:pt x="871" y="21188"/>
                    <a:pt x="1452" y="21367"/>
                  </a:cubicBezTo>
                  <a:cubicBezTo>
                    <a:pt x="2032" y="21546"/>
                    <a:pt x="2729" y="21307"/>
                    <a:pt x="4065" y="19935"/>
                  </a:cubicBezTo>
                  <a:cubicBezTo>
                    <a:pt x="5400" y="18563"/>
                    <a:pt x="7374" y="16056"/>
                    <a:pt x="8826" y="14445"/>
                  </a:cubicBezTo>
                  <a:cubicBezTo>
                    <a:pt x="10277" y="12834"/>
                    <a:pt x="11207" y="12118"/>
                    <a:pt x="11961" y="11701"/>
                  </a:cubicBezTo>
                  <a:cubicBezTo>
                    <a:pt x="12716" y="11283"/>
                    <a:pt x="13297" y="11164"/>
                    <a:pt x="13645" y="11402"/>
                  </a:cubicBezTo>
                  <a:cubicBezTo>
                    <a:pt x="13994" y="11641"/>
                    <a:pt x="14110" y="12238"/>
                    <a:pt x="13877" y="13192"/>
                  </a:cubicBezTo>
                  <a:cubicBezTo>
                    <a:pt x="13645" y="14147"/>
                    <a:pt x="13065" y="15460"/>
                    <a:pt x="12484" y="16415"/>
                  </a:cubicBezTo>
                  <a:cubicBezTo>
                    <a:pt x="11903" y="17369"/>
                    <a:pt x="11323" y="17966"/>
                    <a:pt x="11207" y="18026"/>
                  </a:cubicBezTo>
                  <a:cubicBezTo>
                    <a:pt x="11090" y="18085"/>
                    <a:pt x="11439" y="17608"/>
                    <a:pt x="12136" y="16713"/>
                  </a:cubicBezTo>
                  <a:cubicBezTo>
                    <a:pt x="12832" y="15818"/>
                    <a:pt x="13877" y="14505"/>
                    <a:pt x="14690" y="13491"/>
                  </a:cubicBezTo>
                  <a:cubicBezTo>
                    <a:pt x="15503" y="12476"/>
                    <a:pt x="16084" y="11760"/>
                    <a:pt x="16374" y="11701"/>
                  </a:cubicBezTo>
                  <a:cubicBezTo>
                    <a:pt x="16665" y="11641"/>
                    <a:pt x="16665" y="12238"/>
                    <a:pt x="16839" y="13431"/>
                  </a:cubicBezTo>
                  <a:cubicBezTo>
                    <a:pt x="17013" y="14624"/>
                    <a:pt x="17361" y="16415"/>
                    <a:pt x="18174" y="17608"/>
                  </a:cubicBezTo>
                  <a:cubicBezTo>
                    <a:pt x="18987" y="18801"/>
                    <a:pt x="20265" y="19398"/>
                    <a:pt x="21542" y="199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2" name="Line"/>
            <p:cNvSpPr/>
            <p:nvPr/>
          </p:nvSpPr>
          <p:spPr>
            <a:xfrm>
              <a:off x="8013700" y="4159250"/>
              <a:ext cx="111609" cy="355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1" h="21600" fill="norm" stroke="1" extrusionOk="0">
                  <a:moveTo>
                    <a:pt x="13200" y="0"/>
                  </a:moveTo>
                  <a:cubicBezTo>
                    <a:pt x="16800" y="2443"/>
                    <a:pt x="20400" y="4886"/>
                    <a:pt x="21000" y="7393"/>
                  </a:cubicBezTo>
                  <a:cubicBezTo>
                    <a:pt x="21600" y="9900"/>
                    <a:pt x="19200" y="12471"/>
                    <a:pt x="15200" y="14850"/>
                  </a:cubicBezTo>
                  <a:cubicBezTo>
                    <a:pt x="11200" y="17229"/>
                    <a:pt x="5600" y="194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3" name="Line"/>
            <p:cNvSpPr/>
            <p:nvPr/>
          </p:nvSpPr>
          <p:spPr>
            <a:xfrm>
              <a:off x="8197849" y="4419600"/>
              <a:ext cx="190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4" name="Line"/>
            <p:cNvSpPr/>
            <p:nvPr/>
          </p:nvSpPr>
          <p:spPr>
            <a:xfrm>
              <a:off x="8405907" y="4049183"/>
              <a:ext cx="576257" cy="5312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4" h="21514" fill="norm" stroke="1" extrusionOk="0">
                  <a:moveTo>
                    <a:pt x="5475" y="16286"/>
                  </a:moveTo>
                  <a:cubicBezTo>
                    <a:pt x="5240" y="15771"/>
                    <a:pt x="5004" y="15257"/>
                    <a:pt x="4493" y="14829"/>
                  </a:cubicBezTo>
                  <a:cubicBezTo>
                    <a:pt x="3983" y="14400"/>
                    <a:pt x="3197" y="14057"/>
                    <a:pt x="2333" y="14700"/>
                  </a:cubicBezTo>
                  <a:cubicBezTo>
                    <a:pt x="1469" y="15343"/>
                    <a:pt x="527" y="16971"/>
                    <a:pt x="173" y="18257"/>
                  </a:cubicBezTo>
                  <a:cubicBezTo>
                    <a:pt x="-180" y="19543"/>
                    <a:pt x="56" y="20486"/>
                    <a:pt x="448" y="21000"/>
                  </a:cubicBezTo>
                  <a:cubicBezTo>
                    <a:pt x="841" y="21514"/>
                    <a:pt x="1391" y="21600"/>
                    <a:pt x="2216" y="20957"/>
                  </a:cubicBezTo>
                  <a:cubicBezTo>
                    <a:pt x="3040" y="20314"/>
                    <a:pt x="4140" y="18943"/>
                    <a:pt x="5279" y="16843"/>
                  </a:cubicBezTo>
                  <a:cubicBezTo>
                    <a:pt x="6418" y="14743"/>
                    <a:pt x="7596" y="11914"/>
                    <a:pt x="8578" y="9129"/>
                  </a:cubicBezTo>
                  <a:cubicBezTo>
                    <a:pt x="9560" y="6343"/>
                    <a:pt x="10345" y="3600"/>
                    <a:pt x="10777" y="2014"/>
                  </a:cubicBezTo>
                  <a:cubicBezTo>
                    <a:pt x="11209" y="429"/>
                    <a:pt x="11288" y="0"/>
                    <a:pt x="11248" y="0"/>
                  </a:cubicBezTo>
                  <a:cubicBezTo>
                    <a:pt x="11209" y="0"/>
                    <a:pt x="11052" y="429"/>
                    <a:pt x="10463" y="2143"/>
                  </a:cubicBezTo>
                  <a:cubicBezTo>
                    <a:pt x="9874" y="3857"/>
                    <a:pt x="8853" y="6857"/>
                    <a:pt x="8107" y="9514"/>
                  </a:cubicBezTo>
                  <a:cubicBezTo>
                    <a:pt x="7360" y="12171"/>
                    <a:pt x="6889" y="14486"/>
                    <a:pt x="6653" y="15900"/>
                  </a:cubicBezTo>
                  <a:cubicBezTo>
                    <a:pt x="6418" y="17314"/>
                    <a:pt x="6418" y="17829"/>
                    <a:pt x="6575" y="17871"/>
                  </a:cubicBezTo>
                  <a:cubicBezTo>
                    <a:pt x="6732" y="17914"/>
                    <a:pt x="7046" y="17486"/>
                    <a:pt x="7949" y="16629"/>
                  </a:cubicBezTo>
                  <a:cubicBezTo>
                    <a:pt x="8853" y="15771"/>
                    <a:pt x="10345" y="14486"/>
                    <a:pt x="11405" y="13757"/>
                  </a:cubicBezTo>
                  <a:cubicBezTo>
                    <a:pt x="12466" y="13029"/>
                    <a:pt x="13094" y="12857"/>
                    <a:pt x="13526" y="12943"/>
                  </a:cubicBezTo>
                  <a:cubicBezTo>
                    <a:pt x="13958" y="13029"/>
                    <a:pt x="14194" y="13371"/>
                    <a:pt x="14272" y="14271"/>
                  </a:cubicBezTo>
                  <a:cubicBezTo>
                    <a:pt x="14351" y="15171"/>
                    <a:pt x="14272" y="16629"/>
                    <a:pt x="13919" y="17786"/>
                  </a:cubicBezTo>
                  <a:cubicBezTo>
                    <a:pt x="13565" y="18943"/>
                    <a:pt x="12937" y="19800"/>
                    <a:pt x="12387" y="20443"/>
                  </a:cubicBezTo>
                  <a:cubicBezTo>
                    <a:pt x="11837" y="21086"/>
                    <a:pt x="11366" y="21514"/>
                    <a:pt x="11288" y="21514"/>
                  </a:cubicBezTo>
                  <a:cubicBezTo>
                    <a:pt x="11209" y="21514"/>
                    <a:pt x="11523" y="21086"/>
                    <a:pt x="12819" y="20014"/>
                  </a:cubicBezTo>
                  <a:cubicBezTo>
                    <a:pt x="14115" y="18943"/>
                    <a:pt x="16393" y="17229"/>
                    <a:pt x="17885" y="16071"/>
                  </a:cubicBezTo>
                  <a:cubicBezTo>
                    <a:pt x="19378" y="14914"/>
                    <a:pt x="20085" y="14314"/>
                    <a:pt x="20595" y="13757"/>
                  </a:cubicBezTo>
                  <a:cubicBezTo>
                    <a:pt x="21106" y="13200"/>
                    <a:pt x="21420" y="12686"/>
                    <a:pt x="21381" y="12471"/>
                  </a:cubicBezTo>
                  <a:cubicBezTo>
                    <a:pt x="21341" y="12257"/>
                    <a:pt x="20949" y="12343"/>
                    <a:pt x="20163" y="13071"/>
                  </a:cubicBezTo>
                  <a:cubicBezTo>
                    <a:pt x="19378" y="13800"/>
                    <a:pt x="18200" y="15171"/>
                    <a:pt x="17689" y="16414"/>
                  </a:cubicBezTo>
                  <a:cubicBezTo>
                    <a:pt x="17179" y="17657"/>
                    <a:pt x="17336" y="18771"/>
                    <a:pt x="17807" y="19586"/>
                  </a:cubicBezTo>
                  <a:cubicBezTo>
                    <a:pt x="18278" y="20400"/>
                    <a:pt x="19064" y="20914"/>
                    <a:pt x="19849" y="214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5" name="Line"/>
            <p:cNvSpPr/>
            <p:nvPr/>
          </p:nvSpPr>
          <p:spPr>
            <a:xfrm>
              <a:off x="1109356" y="5428016"/>
              <a:ext cx="141594" cy="6616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1" h="21434" fill="norm" stroke="1" extrusionOk="0">
                  <a:moveTo>
                    <a:pt x="20941" y="3125"/>
                  </a:moveTo>
                  <a:cubicBezTo>
                    <a:pt x="19376" y="2165"/>
                    <a:pt x="17811" y="1205"/>
                    <a:pt x="15619" y="623"/>
                  </a:cubicBezTo>
                  <a:cubicBezTo>
                    <a:pt x="13428" y="40"/>
                    <a:pt x="10611" y="-166"/>
                    <a:pt x="7637" y="143"/>
                  </a:cubicBezTo>
                  <a:cubicBezTo>
                    <a:pt x="4663" y="451"/>
                    <a:pt x="1532" y="1274"/>
                    <a:pt x="437" y="2714"/>
                  </a:cubicBezTo>
                  <a:cubicBezTo>
                    <a:pt x="-659" y="4154"/>
                    <a:pt x="280" y="6211"/>
                    <a:pt x="3567" y="8474"/>
                  </a:cubicBezTo>
                  <a:cubicBezTo>
                    <a:pt x="6854" y="10737"/>
                    <a:pt x="12489" y="13205"/>
                    <a:pt x="15463" y="15160"/>
                  </a:cubicBezTo>
                  <a:cubicBezTo>
                    <a:pt x="18437" y="17114"/>
                    <a:pt x="18750" y="18554"/>
                    <a:pt x="17498" y="19445"/>
                  </a:cubicBezTo>
                  <a:cubicBezTo>
                    <a:pt x="16245" y="20337"/>
                    <a:pt x="13428" y="20680"/>
                    <a:pt x="11706" y="20920"/>
                  </a:cubicBezTo>
                  <a:cubicBezTo>
                    <a:pt x="9984" y="21160"/>
                    <a:pt x="9358" y="21297"/>
                    <a:pt x="8732" y="214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6" name="Line"/>
            <p:cNvSpPr/>
            <p:nvPr/>
          </p:nvSpPr>
          <p:spPr>
            <a:xfrm>
              <a:off x="1168875" y="6102350"/>
              <a:ext cx="121268" cy="1489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87" h="21408" fill="norm" stroke="1" extrusionOk="0">
                  <a:moveTo>
                    <a:pt x="8418" y="12777"/>
                  </a:moveTo>
                  <a:cubicBezTo>
                    <a:pt x="5940" y="13690"/>
                    <a:pt x="3461" y="14603"/>
                    <a:pt x="1868" y="15972"/>
                  </a:cubicBezTo>
                  <a:cubicBezTo>
                    <a:pt x="274" y="17341"/>
                    <a:pt x="-434" y="19166"/>
                    <a:pt x="274" y="20231"/>
                  </a:cubicBezTo>
                  <a:cubicBezTo>
                    <a:pt x="982" y="21296"/>
                    <a:pt x="3107" y="21600"/>
                    <a:pt x="6117" y="21296"/>
                  </a:cubicBezTo>
                  <a:cubicBezTo>
                    <a:pt x="9127" y="20992"/>
                    <a:pt x="13022" y="20079"/>
                    <a:pt x="16032" y="17949"/>
                  </a:cubicBezTo>
                  <a:cubicBezTo>
                    <a:pt x="19041" y="15820"/>
                    <a:pt x="21166" y="12473"/>
                    <a:pt x="19927" y="9887"/>
                  </a:cubicBezTo>
                  <a:cubicBezTo>
                    <a:pt x="18687" y="7301"/>
                    <a:pt x="14084" y="5476"/>
                    <a:pt x="10897" y="3955"/>
                  </a:cubicBezTo>
                  <a:cubicBezTo>
                    <a:pt x="7710" y="2434"/>
                    <a:pt x="5940" y="1217"/>
                    <a:pt x="416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7" name="Line"/>
            <p:cNvSpPr/>
            <p:nvPr/>
          </p:nvSpPr>
          <p:spPr>
            <a:xfrm>
              <a:off x="1016794" y="5194300"/>
              <a:ext cx="191887" cy="1264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5" h="21160" fill="norm" stroke="1" extrusionOk="0">
                  <a:moveTo>
                    <a:pt x="6881" y="0"/>
                  </a:moveTo>
                  <a:cubicBezTo>
                    <a:pt x="6881" y="3541"/>
                    <a:pt x="6881" y="7082"/>
                    <a:pt x="6532" y="10446"/>
                  </a:cubicBezTo>
                  <a:cubicBezTo>
                    <a:pt x="6184" y="13810"/>
                    <a:pt x="5487" y="16997"/>
                    <a:pt x="4558" y="18944"/>
                  </a:cubicBezTo>
                  <a:cubicBezTo>
                    <a:pt x="3629" y="20892"/>
                    <a:pt x="2468" y="21600"/>
                    <a:pt x="1655" y="20892"/>
                  </a:cubicBezTo>
                  <a:cubicBezTo>
                    <a:pt x="842" y="20184"/>
                    <a:pt x="378" y="18059"/>
                    <a:pt x="145" y="15934"/>
                  </a:cubicBezTo>
                  <a:cubicBezTo>
                    <a:pt x="-87" y="13810"/>
                    <a:pt x="-87" y="11685"/>
                    <a:pt x="494" y="10269"/>
                  </a:cubicBezTo>
                  <a:cubicBezTo>
                    <a:pt x="1074" y="8852"/>
                    <a:pt x="2236" y="8144"/>
                    <a:pt x="3861" y="8498"/>
                  </a:cubicBezTo>
                  <a:cubicBezTo>
                    <a:pt x="5487" y="8852"/>
                    <a:pt x="7578" y="10269"/>
                    <a:pt x="9668" y="11685"/>
                  </a:cubicBezTo>
                  <a:cubicBezTo>
                    <a:pt x="11758" y="13102"/>
                    <a:pt x="13848" y="14518"/>
                    <a:pt x="15590" y="15226"/>
                  </a:cubicBezTo>
                  <a:cubicBezTo>
                    <a:pt x="17332" y="15934"/>
                    <a:pt x="18726" y="15934"/>
                    <a:pt x="19771" y="13987"/>
                  </a:cubicBezTo>
                  <a:cubicBezTo>
                    <a:pt x="20816" y="12039"/>
                    <a:pt x="21513" y="8144"/>
                    <a:pt x="20700" y="5311"/>
                  </a:cubicBezTo>
                  <a:cubicBezTo>
                    <a:pt x="19887" y="2479"/>
                    <a:pt x="17565" y="708"/>
                    <a:pt x="14661" y="1948"/>
                  </a:cubicBezTo>
                  <a:cubicBezTo>
                    <a:pt x="11758" y="3187"/>
                    <a:pt x="8274" y="7436"/>
                    <a:pt x="4790" y="116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8" name="Line"/>
            <p:cNvSpPr/>
            <p:nvPr/>
          </p:nvSpPr>
          <p:spPr>
            <a:xfrm>
              <a:off x="1454149" y="5605919"/>
              <a:ext cx="191716" cy="2891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9" h="21385" fill="norm" stroke="1" extrusionOk="0">
                  <a:moveTo>
                    <a:pt x="0" y="2901"/>
                  </a:moveTo>
                  <a:cubicBezTo>
                    <a:pt x="3323" y="4310"/>
                    <a:pt x="6646" y="5718"/>
                    <a:pt x="8901" y="7675"/>
                  </a:cubicBezTo>
                  <a:cubicBezTo>
                    <a:pt x="11156" y="9631"/>
                    <a:pt x="12343" y="12136"/>
                    <a:pt x="12580" y="14249"/>
                  </a:cubicBezTo>
                  <a:cubicBezTo>
                    <a:pt x="12818" y="16362"/>
                    <a:pt x="12105" y="18084"/>
                    <a:pt x="11275" y="19179"/>
                  </a:cubicBezTo>
                  <a:cubicBezTo>
                    <a:pt x="10444" y="20275"/>
                    <a:pt x="9495" y="20744"/>
                    <a:pt x="8426" y="21057"/>
                  </a:cubicBezTo>
                  <a:cubicBezTo>
                    <a:pt x="7358" y="21370"/>
                    <a:pt x="6171" y="21527"/>
                    <a:pt x="5578" y="21214"/>
                  </a:cubicBezTo>
                  <a:cubicBezTo>
                    <a:pt x="4985" y="20901"/>
                    <a:pt x="4985" y="20118"/>
                    <a:pt x="6409" y="17849"/>
                  </a:cubicBezTo>
                  <a:cubicBezTo>
                    <a:pt x="7833" y="15579"/>
                    <a:pt x="10681" y="11823"/>
                    <a:pt x="13292" y="8849"/>
                  </a:cubicBezTo>
                  <a:cubicBezTo>
                    <a:pt x="15903" y="5875"/>
                    <a:pt x="18277" y="3684"/>
                    <a:pt x="19701" y="2197"/>
                  </a:cubicBezTo>
                  <a:cubicBezTo>
                    <a:pt x="21125" y="710"/>
                    <a:pt x="21600" y="-73"/>
                    <a:pt x="21481" y="5"/>
                  </a:cubicBezTo>
                  <a:cubicBezTo>
                    <a:pt x="21363" y="84"/>
                    <a:pt x="20651" y="1023"/>
                    <a:pt x="19820" y="3527"/>
                  </a:cubicBezTo>
                  <a:cubicBezTo>
                    <a:pt x="18989" y="6031"/>
                    <a:pt x="18040" y="10101"/>
                    <a:pt x="18040" y="12997"/>
                  </a:cubicBezTo>
                  <a:cubicBezTo>
                    <a:pt x="18040" y="15892"/>
                    <a:pt x="18989" y="17614"/>
                    <a:pt x="19938" y="193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9" name="Line"/>
            <p:cNvSpPr/>
            <p:nvPr/>
          </p:nvSpPr>
          <p:spPr>
            <a:xfrm>
              <a:off x="1802836" y="5772149"/>
              <a:ext cx="19615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5" y="21600"/>
                  </a:moveTo>
                  <a:cubicBezTo>
                    <a:pt x="2735" y="17100"/>
                    <a:pt x="-1585" y="12600"/>
                    <a:pt x="575" y="9000"/>
                  </a:cubicBezTo>
                  <a:cubicBezTo>
                    <a:pt x="2735" y="5400"/>
                    <a:pt x="11375" y="2700"/>
                    <a:pt x="2001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0" name="Line"/>
            <p:cNvSpPr/>
            <p:nvPr/>
          </p:nvSpPr>
          <p:spPr>
            <a:xfrm>
              <a:off x="2065866" y="5419058"/>
              <a:ext cx="137584" cy="4800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8" fill="norm" stroke="1" extrusionOk="0">
                  <a:moveTo>
                    <a:pt x="21600" y="2730"/>
                  </a:moveTo>
                  <a:cubicBezTo>
                    <a:pt x="18942" y="1783"/>
                    <a:pt x="16283" y="835"/>
                    <a:pt x="14123" y="362"/>
                  </a:cubicBezTo>
                  <a:cubicBezTo>
                    <a:pt x="11963" y="-112"/>
                    <a:pt x="10302" y="-112"/>
                    <a:pt x="8474" y="314"/>
                  </a:cubicBezTo>
                  <a:cubicBezTo>
                    <a:pt x="6646" y="741"/>
                    <a:pt x="4652" y="1593"/>
                    <a:pt x="2991" y="3772"/>
                  </a:cubicBezTo>
                  <a:cubicBezTo>
                    <a:pt x="1329" y="5951"/>
                    <a:pt x="0" y="9456"/>
                    <a:pt x="0" y="12630"/>
                  </a:cubicBezTo>
                  <a:cubicBezTo>
                    <a:pt x="0" y="15804"/>
                    <a:pt x="1329" y="18646"/>
                    <a:pt x="2658" y="214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1" name="Line"/>
            <p:cNvSpPr/>
            <p:nvPr/>
          </p:nvSpPr>
          <p:spPr>
            <a:xfrm>
              <a:off x="1999097" y="5715000"/>
              <a:ext cx="185304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7" h="21600" fill="norm" stroke="1" extrusionOk="0">
                  <a:moveTo>
                    <a:pt x="132" y="21600"/>
                  </a:moveTo>
                  <a:cubicBezTo>
                    <a:pt x="-110" y="18568"/>
                    <a:pt x="-353" y="15537"/>
                    <a:pt x="2681" y="12126"/>
                  </a:cubicBezTo>
                  <a:cubicBezTo>
                    <a:pt x="5714" y="8716"/>
                    <a:pt x="12025" y="4926"/>
                    <a:pt x="15665" y="2842"/>
                  </a:cubicBezTo>
                  <a:cubicBezTo>
                    <a:pt x="19305" y="758"/>
                    <a:pt x="20276" y="379"/>
                    <a:pt x="2124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2" name="Line"/>
            <p:cNvSpPr/>
            <p:nvPr/>
          </p:nvSpPr>
          <p:spPr>
            <a:xfrm>
              <a:off x="2263515" y="5510061"/>
              <a:ext cx="352685" cy="3302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1" h="21194" fill="norm" stroke="1" extrusionOk="0">
                  <a:moveTo>
                    <a:pt x="13014" y="3372"/>
                  </a:moveTo>
                  <a:cubicBezTo>
                    <a:pt x="12238" y="2013"/>
                    <a:pt x="11462" y="655"/>
                    <a:pt x="10169" y="179"/>
                  </a:cubicBezTo>
                  <a:cubicBezTo>
                    <a:pt x="8876" y="-296"/>
                    <a:pt x="7065" y="112"/>
                    <a:pt x="5383" y="2149"/>
                  </a:cubicBezTo>
                  <a:cubicBezTo>
                    <a:pt x="3702" y="4187"/>
                    <a:pt x="2150" y="7855"/>
                    <a:pt x="1244" y="10776"/>
                  </a:cubicBezTo>
                  <a:cubicBezTo>
                    <a:pt x="339" y="13696"/>
                    <a:pt x="80" y="15870"/>
                    <a:pt x="16" y="17364"/>
                  </a:cubicBezTo>
                  <a:cubicBezTo>
                    <a:pt x="-49" y="18859"/>
                    <a:pt x="80" y="19674"/>
                    <a:pt x="468" y="20285"/>
                  </a:cubicBezTo>
                  <a:cubicBezTo>
                    <a:pt x="856" y="20896"/>
                    <a:pt x="1503" y="21304"/>
                    <a:pt x="2085" y="21168"/>
                  </a:cubicBezTo>
                  <a:cubicBezTo>
                    <a:pt x="2667" y="21032"/>
                    <a:pt x="3185" y="20353"/>
                    <a:pt x="4155" y="18655"/>
                  </a:cubicBezTo>
                  <a:cubicBezTo>
                    <a:pt x="5125" y="16957"/>
                    <a:pt x="6547" y="14240"/>
                    <a:pt x="7517" y="12678"/>
                  </a:cubicBezTo>
                  <a:cubicBezTo>
                    <a:pt x="8488" y="11115"/>
                    <a:pt x="9005" y="10708"/>
                    <a:pt x="9587" y="10436"/>
                  </a:cubicBezTo>
                  <a:cubicBezTo>
                    <a:pt x="10169" y="10164"/>
                    <a:pt x="10816" y="10029"/>
                    <a:pt x="11398" y="10164"/>
                  </a:cubicBezTo>
                  <a:cubicBezTo>
                    <a:pt x="11980" y="10300"/>
                    <a:pt x="12497" y="10708"/>
                    <a:pt x="12756" y="11251"/>
                  </a:cubicBezTo>
                  <a:cubicBezTo>
                    <a:pt x="13014" y="11795"/>
                    <a:pt x="13014" y="12474"/>
                    <a:pt x="12368" y="13832"/>
                  </a:cubicBezTo>
                  <a:cubicBezTo>
                    <a:pt x="11721" y="15191"/>
                    <a:pt x="10428" y="17229"/>
                    <a:pt x="9328" y="18519"/>
                  </a:cubicBezTo>
                  <a:cubicBezTo>
                    <a:pt x="8229" y="19810"/>
                    <a:pt x="7323" y="20353"/>
                    <a:pt x="7000" y="20217"/>
                  </a:cubicBezTo>
                  <a:cubicBezTo>
                    <a:pt x="6677" y="20081"/>
                    <a:pt x="6935" y="19266"/>
                    <a:pt x="8164" y="17568"/>
                  </a:cubicBezTo>
                  <a:cubicBezTo>
                    <a:pt x="9393" y="15870"/>
                    <a:pt x="11592" y="13289"/>
                    <a:pt x="13014" y="11795"/>
                  </a:cubicBezTo>
                  <a:cubicBezTo>
                    <a:pt x="14437" y="10300"/>
                    <a:pt x="15084" y="9893"/>
                    <a:pt x="15731" y="9553"/>
                  </a:cubicBezTo>
                  <a:cubicBezTo>
                    <a:pt x="16377" y="9213"/>
                    <a:pt x="17024" y="8942"/>
                    <a:pt x="17283" y="9213"/>
                  </a:cubicBezTo>
                  <a:cubicBezTo>
                    <a:pt x="17541" y="9485"/>
                    <a:pt x="17412" y="10300"/>
                    <a:pt x="17089" y="11727"/>
                  </a:cubicBezTo>
                  <a:cubicBezTo>
                    <a:pt x="16765" y="13153"/>
                    <a:pt x="16248" y="15191"/>
                    <a:pt x="16119" y="16617"/>
                  </a:cubicBezTo>
                  <a:cubicBezTo>
                    <a:pt x="15989" y="18044"/>
                    <a:pt x="16248" y="18859"/>
                    <a:pt x="17218" y="18995"/>
                  </a:cubicBezTo>
                  <a:cubicBezTo>
                    <a:pt x="18188" y="19130"/>
                    <a:pt x="19870" y="18587"/>
                    <a:pt x="21551" y="180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3" name="Line"/>
            <p:cNvSpPr/>
            <p:nvPr/>
          </p:nvSpPr>
          <p:spPr>
            <a:xfrm>
              <a:off x="2654300" y="5499100"/>
              <a:ext cx="108637" cy="412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17673" y="0"/>
                  </a:moveTo>
                  <a:cubicBezTo>
                    <a:pt x="19636" y="4098"/>
                    <a:pt x="21600" y="8197"/>
                    <a:pt x="18655" y="11797"/>
                  </a:cubicBezTo>
                  <a:cubicBezTo>
                    <a:pt x="15709" y="15397"/>
                    <a:pt x="7855" y="1849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4" name="Line"/>
            <p:cNvSpPr/>
            <p:nvPr/>
          </p:nvSpPr>
          <p:spPr>
            <a:xfrm>
              <a:off x="2851150" y="5778449"/>
              <a:ext cx="57150" cy="254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78" fill="norm" stroke="1" extrusionOk="0">
                  <a:moveTo>
                    <a:pt x="0" y="19978"/>
                  </a:moveTo>
                  <a:cubicBezTo>
                    <a:pt x="3200" y="11670"/>
                    <a:pt x="6400" y="3363"/>
                    <a:pt x="10000" y="870"/>
                  </a:cubicBezTo>
                  <a:cubicBezTo>
                    <a:pt x="13600" y="-1622"/>
                    <a:pt x="17600" y="1701"/>
                    <a:pt x="21600" y="50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5" name="Line"/>
            <p:cNvSpPr/>
            <p:nvPr/>
          </p:nvSpPr>
          <p:spPr>
            <a:xfrm>
              <a:off x="3057914" y="5422832"/>
              <a:ext cx="485386" cy="4743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6" h="21325" fill="norm" stroke="1" extrusionOk="0">
                  <a:moveTo>
                    <a:pt x="7449" y="14562"/>
                  </a:moveTo>
                  <a:cubicBezTo>
                    <a:pt x="6510" y="14086"/>
                    <a:pt x="5571" y="13610"/>
                    <a:pt x="4350" y="13896"/>
                  </a:cubicBezTo>
                  <a:cubicBezTo>
                    <a:pt x="3129" y="14181"/>
                    <a:pt x="1626" y="15228"/>
                    <a:pt x="828" y="16417"/>
                  </a:cubicBezTo>
                  <a:cubicBezTo>
                    <a:pt x="30" y="17607"/>
                    <a:pt x="-64" y="18939"/>
                    <a:pt x="30" y="19795"/>
                  </a:cubicBezTo>
                  <a:cubicBezTo>
                    <a:pt x="124" y="20652"/>
                    <a:pt x="406" y="21032"/>
                    <a:pt x="781" y="21223"/>
                  </a:cubicBezTo>
                  <a:cubicBezTo>
                    <a:pt x="1157" y="21413"/>
                    <a:pt x="1626" y="21413"/>
                    <a:pt x="2613" y="20557"/>
                  </a:cubicBezTo>
                  <a:cubicBezTo>
                    <a:pt x="3599" y="19700"/>
                    <a:pt x="5101" y="17987"/>
                    <a:pt x="6604" y="15656"/>
                  </a:cubicBezTo>
                  <a:cubicBezTo>
                    <a:pt x="8106" y="13325"/>
                    <a:pt x="9609" y="10375"/>
                    <a:pt x="10642" y="7996"/>
                  </a:cubicBezTo>
                  <a:cubicBezTo>
                    <a:pt x="11675" y="5617"/>
                    <a:pt x="12239" y="3809"/>
                    <a:pt x="12614" y="2572"/>
                  </a:cubicBezTo>
                  <a:cubicBezTo>
                    <a:pt x="12990" y="1335"/>
                    <a:pt x="13178" y="669"/>
                    <a:pt x="13037" y="289"/>
                  </a:cubicBezTo>
                  <a:cubicBezTo>
                    <a:pt x="12896" y="-92"/>
                    <a:pt x="12426" y="-187"/>
                    <a:pt x="11675" y="574"/>
                  </a:cubicBezTo>
                  <a:cubicBezTo>
                    <a:pt x="10924" y="1335"/>
                    <a:pt x="9891" y="2953"/>
                    <a:pt x="9233" y="5427"/>
                  </a:cubicBezTo>
                  <a:cubicBezTo>
                    <a:pt x="8576" y="7901"/>
                    <a:pt x="8294" y="11232"/>
                    <a:pt x="8153" y="13135"/>
                  </a:cubicBezTo>
                  <a:cubicBezTo>
                    <a:pt x="8013" y="15038"/>
                    <a:pt x="8013" y="15513"/>
                    <a:pt x="8059" y="16084"/>
                  </a:cubicBezTo>
                  <a:cubicBezTo>
                    <a:pt x="8106" y="16655"/>
                    <a:pt x="8200" y="17321"/>
                    <a:pt x="8388" y="17464"/>
                  </a:cubicBezTo>
                  <a:cubicBezTo>
                    <a:pt x="8576" y="17607"/>
                    <a:pt x="8858" y="17226"/>
                    <a:pt x="9609" y="16275"/>
                  </a:cubicBezTo>
                  <a:cubicBezTo>
                    <a:pt x="10360" y="15323"/>
                    <a:pt x="11581" y="13801"/>
                    <a:pt x="12379" y="12897"/>
                  </a:cubicBezTo>
                  <a:cubicBezTo>
                    <a:pt x="13178" y="11993"/>
                    <a:pt x="13553" y="11707"/>
                    <a:pt x="13929" y="11755"/>
                  </a:cubicBezTo>
                  <a:cubicBezTo>
                    <a:pt x="14305" y="11802"/>
                    <a:pt x="14680" y="12183"/>
                    <a:pt x="14680" y="13039"/>
                  </a:cubicBezTo>
                  <a:cubicBezTo>
                    <a:pt x="14680" y="13896"/>
                    <a:pt x="14305" y="15228"/>
                    <a:pt x="14070" y="16180"/>
                  </a:cubicBezTo>
                  <a:cubicBezTo>
                    <a:pt x="13835" y="17131"/>
                    <a:pt x="13741" y="17702"/>
                    <a:pt x="13553" y="18273"/>
                  </a:cubicBezTo>
                  <a:cubicBezTo>
                    <a:pt x="13366" y="18844"/>
                    <a:pt x="13084" y="19415"/>
                    <a:pt x="13084" y="19415"/>
                  </a:cubicBezTo>
                  <a:cubicBezTo>
                    <a:pt x="13084" y="19415"/>
                    <a:pt x="13366" y="18844"/>
                    <a:pt x="14539" y="17607"/>
                  </a:cubicBezTo>
                  <a:cubicBezTo>
                    <a:pt x="15713" y="16370"/>
                    <a:pt x="17779" y="14467"/>
                    <a:pt x="19188" y="13230"/>
                  </a:cubicBezTo>
                  <a:cubicBezTo>
                    <a:pt x="20597" y="11993"/>
                    <a:pt x="21348" y="11422"/>
                    <a:pt x="21348" y="11279"/>
                  </a:cubicBezTo>
                  <a:cubicBezTo>
                    <a:pt x="21348" y="11136"/>
                    <a:pt x="20597" y="11422"/>
                    <a:pt x="19939" y="12040"/>
                  </a:cubicBezTo>
                  <a:cubicBezTo>
                    <a:pt x="19282" y="12659"/>
                    <a:pt x="18719" y="13610"/>
                    <a:pt x="18719" y="14800"/>
                  </a:cubicBezTo>
                  <a:cubicBezTo>
                    <a:pt x="18719" y="15989"/>
                    <a:pt x="19282" y="17417"/>
                    <a:pt x="19846" y="18225"/>
                  </a:cubicBezTo>
                  <a:cubicBezTo>
                    <a:pt x="20409" y="19034"/>
                    <a:pt x="20973" y="19224"/>
                    <a:pt x="21536" y="194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6" name="Line"/>
            <p:cNvSpPr/>
            <p:nvPr/>
          </p:nvSpPr>
          <p:spPr>
            <a:xfrm>
              <a:off x="4108450" y="5715000"/>
              <a:ext cx="282661" cy="228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6" h="21600" fill="norm" stroke="1" extrusionOk="0">
                  <a:moveTo>
                    <a:pt x="0" y="0"/>
                  </a:moveTo>
                  <a:cubicBezTo>
                    <a:pt x="3385" y="1400"/>
                    <a:pt x="6770" y="2800"/>
                    <a:pt x="10075" y="4500"/>
                  </a:cubicBezTo>
                  <a:cubicBezTo>
                    <a:pt x="13379" y="6200"/>
                    <a:pt x="16603" y="8200"/>
                    <a:pt x="18618" y="9400"/>
                  </a:cubicBezTo>
                  <a:cubicBezTo>
                    <a:pt x="20633" y="10600"/>
                    <a:pt x="21439" y="11000"/>
                    <a:pt x="21519" y="11500"/>
                  </a:cubicBezTo>
                  <a:cubicBezTo>
                    <a:pt x="21600" y="12000"/>
                    <a:pt x="20955" y="12600"/>
                    <a:pt x="18537" y="13700"/>
                  </a:cubicBezTo>
                  <a:cubicBezTo>
                    <a:pt x="16119" y="14800"/>
                    <a:pt x="11928" y="16400"/>
                    <a:pt x="9349" y="17800"/>
                  </a:cubicBezTo>
                  <a:cubicBezTo>
                    <a:pt x="6770" y="19200"/>
                    <a:pt x="5803" y="20400"/>
                    <a:pt x="483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7" name="Line"/>
            <p:cNvSpPr/>
            <p:nvPr/>
          </p:nvSpPr>
          <p:spPr>
            <a:xfrm>
              <a:off x="4267200" y="5943600"/>
              <a:ext cx="279400" cy="139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527" y="2945"/>
                    <a:pt x="11455" y="5891"/>
                    <a:pt x="7855" y="9491"/>
                  </a:cubicBezTo>
                  <a:cubicBezTo>
                    <a:pt x="4255" y="13091"/>
                    <a:pt x="2127" y="1734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8" name="Line"/>
            <p:cNvSpPr/>
            <p:nvPr/>
          </p:nvSpPr>
          <p:spPr>
            <a:xfrm>
              <a:off x="5067300" y="5692491"/>
              <a:ext cx="175175" cy="6384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1" h="21432" fill="norm" stroke="1" extrusionOk="0">
                  <a:moveTo>
                    <a:pt x="19286" y="4166"/>
                  </a:moveTo>
                  <a:cubicBezTo>
                    <a:pt x="19029" y="3100"/>
                    <a:pt x="18771" y="2035"/>
                    <a:pt x="17486" y="1218"/>
                  </a:cubicBezTo>
                  <a:cubicBezTo>
                    <a:pt x="16200" y="400"/>
                    <a:pt x="13886" y="-168"/>
                    <a:pt x="11186" y="45"/>
                  </a:cubicBezTo>
                  <a:cubicBezTo>
                    <a:pt x="8486" y="258"/>
                    <a:pt x="5400" y="1253"/>
                    <a:pt x="3857" y="2674"/>
                  </a:cubicBezTo>
                  <a:cubicBezTo>
                    <a:pt x="2314" y="4095"/>
                    <a:pt x="2314" y="5943"/>
                    <a:pt x="4114" y="7825"/>
                  </a:cubicBezTo>
                  <a:cubicBezTo>
                    <a:pt x="5914" y="9708"/>
                    <a:pt x="9514" y="11627"/>
                    <a:pt x="12729" y="13261"/>
                  </a:cubicBezTo>
                  <a:cubicBezTo>
                    <a:pt x="15943" y="14895"/>
                    <a:pt x="18771" y="16245"/>
                    <a:pt x="20186" y="17204"/>
                  </a:cubicBezTo>
                  <a:cubicBezTo>
                    <a:pt x="21600" y="18164"/>
                    <a:pt x="21600" y="18732"/>
                    <a:pt x="20443" y="19229"/>
                  </a:cubicBezTo>
                  <a:cubicBezTo>
                    <a:pt x="19286" y="19727"/>
                    <a:pt x="16971" y="20153"/>
                    <a:pt x="14271" y="20366"/>
                  </a:cubicBezTo>
                  <a:cubicBezTo>
                    <a:pt x="11571" y="20579"/>
                    <a:pt x="8486" y="20579"/>
                    <a:pt x="6043" y="20508"/>
                  </a:cubicBezTo>
                  <a:cubicBezTo>
                    <a:pt x="3600" y="20437"/>
                    <a:pt x="1800" y="20295"/>
                    <a:pt x="900" y="20437"/>
                  </a:cubicBezTo>
                  <a:cubicBezTo>
                    <a:pt x="0" y="20579"/>
                    <a:pt x="0" y="21006"/>
                    <a:pt x="0" y="214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9" name="Line"/>
            <p:cNvSpPr/>
            <p:nvPr/>
          </p:nvSpPr>
          <p:spPr>
            <a:xfrm>
              <a:off x="5095785" y="6457950"/>
              <a:ext cx="22316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2" h="21600" fill="norm" stroke="1" extrusionOk="0">
                  <a:moveTo>
                    <a:pt x="20702" y="0"/>
                  </a:moveTo>
                  <a:cubicBezTo>
                    <a:pt x="10884" y="0"/>
                    <a:pt x="1066" y="0"/>
                    <a:pt x="84" y="3600"/>
                  </a:cubicBezTo>
                  <a:cubicBezTo>
                    <a:pt x="-898" y="7200"/>
                    <a:pt x="6957" y="14400"/>
                    <a:pt x="1481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0" name="Line"/>
            <p:cNvSpPr/>
            <p:nvPr/>
          </p:nvSpPr>
          <p:spPr>
            <a:xfrm>
              <a:off x="5172880" y="6400800"/>
              <a:ext cx="109185" cy="974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33" h="21159" fill="norm" stroke="1" extrusionOk="0">
                  <a:moveTo>
                    <a:pt x="14848" y="8272"/>
                  </a:moveTo>
                  <a:cubicBezTo>
                    <a:pt x="11248" y="8732"/>
                    <a:pt x="7648" y="9191"/>
                    <a:pt x="5048" y="10340"/>
                  </a:cubicBezTo>
                  <a:cubicBezTo>
                    <a:pt x="2448" y="11489"/>
                    <a:pt x="848" y="13328"/>
                    <a:pt x="248" y="15396"/>
                  </a:cubicBezTo>
                  <a:cubicBezTo>
                    <a:pt x="-352" y="17464"/>
                    <a:pt x="48" y="19762"/>
                    <a:pt x="2448" y="20681"/>
                  </a:cubicBezTo>
                  <a:cubicBezTo>
                    <a:pt x="4848" y="21600"/>
                    <a:pt x="9248" y="21140"/>
                    <a:pt x="12448" y="19762"/>
                  </a:cubicBezTo>
                  <a:cubicBezTo>
                    <a:pt x="15648" y="18383"/>
                    <a:pt x="17648" y="16085"/>
                    <a:pt x="19048" y="13557"/>
                  </a:cubicBezTo>
                  <a:cubicBezTo>
                    <a:pt x="20448" y="11030"/>
                    <a:pt x="21248" y="8272"/>
                    <a:pt x="20048" y="5974"/>
                  </a:cubicBezTo>
                  <a:cubicBezTo>
                    <a:pt x="18848" y="3677"/>
                    <a:pt x="15648" y="1838"/>
                    <a:pt x="1244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1" name="Line"/>
            <p:cNvSpPr/>
            <p:nvPr/>
          </p:nvSpPr>
          <p:spPr>
            <a:xfrm>
              <a:off x="5054600" y="5443895"/>
              <a:ext cx="209116" cy="1071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0" h="20255" fill="norm" stroke="1" extrusionOk="0">
                  <a:moveTo>
                    <a:pt x="11016" y="4432"/>
                  </a:moveTo>
                  <a:cubicBezTo>
                    <a:pt x="9072" y="8032"/>
                    <a:pt x="7128" y="11632"/>
                    <a:pt x="5508" y="13632"/>
                  </a:cubicBezTo>
                  <a:cubicBezTo>
                    <a:pt x="3888" y="15632"/>
                    <a:pt x="2592" y="16032"/>
                    <a:pt x="1620" y="15432"/>
                  </a:cubicBezTo>
                  <a:cubicBezTo>
                    <a:pt x="648" y="14832"/>
                    <a:pt x="0" y="13232"/>
                    <a:pt x="0" y="10632"/>
                  </a:cubicBezTo>
                  <a:cubicBezTo>
                    <a:pt x="0" y="8032"/>
                    <a:pt x="648" y="4432"/>
                    <a:pt x="2160" y="2832"/>
                  </a:cubicBezTo>
                  <a:cubicBezTo>
                    <a:pt x="3672" y="1232"/>
                    <a:pt x="6048" y="1632"/>
                    <a:pt x="8748" y="4832"/>
                  </a:cubicBezTo>
                  <a:cubicBezTo>
                    <a:pt x="11448" y="8032"/>
                    <a:pt x="14472" y="14032"/>
                    <a:pt x="16524" y="17232"/>
                  </a:cubicBezTo>
                  <a:cubicBezTo>
                    <a:pt x="18576" y="20432"/>
                    <a:pt x="19656" y="20832"/>
                    <a:pt x="20412" y="19632"/>
                  </a:cubicBezTo>
                  <a:cubicBezTo>
                    <a:pt x="21168" y="18432"/>
                    <a:pt x="21600" y="15632"/>
                    <a:pt x="21168" y="12232"/>
                  </a:cubicBezTo>
                  <a:cubicBezTo>
                    <a:pt x="20736" y="8832"/>
                    <a:pt x="19440" y="4832"/>
                    <a:pt x="17172" y="2432"/>
                  </a:cubicBezTo>
                  <a:cubicBezTo>
                    <a:pt x="14904" y="32"/>
                    <a:pt x="11664" y="-768"/>
                    <a:pt x="9072" y="832"/>
                  </a:cubicBezTo>
                  <a:cubicBezTo>
                    <a:pt x="6480" y="2432"/>
                    <a:pt x="4536" y="6432"/>
                    <a:pt x="2592" y="104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2" name="Line"/>
            <p:cNvSpPr/>
            <p:nvPr/>
          </p:nvSpPr>
          <p:spPr>
            <a:xfrm>
              <a:off x="5365750" y="5878368"/>
              <a:ext cx="208606" cy="2255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3" h="21117" fill="norm" stroke="1" extrusionOk="0">
                  <a:moveTo>
                    <a:pt x="0" y="3729"/>
                  </a:moveTo>
                  <a:cubicBezTo>
                    <a:pt x="873" y="2738"/>
                    <a:pt x="1745" y="1748"/>
                    <a:pt x="3273" y="1649"/>
                  </a:cubicBezTo>
                  <a:cubicBezTo>
                    <a:pt x="4800" y="1549"/>
                    <a:pt x="6982" y="2342"/>
                    <a:pt x="8509" y="4423"/>
                  </a:cubicBezTo>
                  <a:cubicBezTo>
                    <a:pt x="10036" y="6504"/>
                    <a:pt x="10909" y="9872"/>
                    <a:pt x="10582" y="12845"/>
                  </a:cubicBezTo>
                  <a:cubicBezTo>
                    <a:pt x="10255" y="15817"/>
                    <a:pt x="8727" y="18394"/>
                    <a:pt x="7418" y="19781"/>
                  </a:cubicBezTo>
                  <a:cubicBezTo>
                    <a:pt x="6109" y="21168"/>
                    <a:pt x="5018" y="21366"/>
                    <a:pt x="4473" y="20871"/>
                  </a:cubicBezTo>
                  <a:cubicBezTo>
                    <a:pt x="3927" y="20375"/>
                    <a:pt x="3927" y="19186"/>
                    <a:pt x="5782" y="16511"/>
                  </a:cubicBezTo>
                  <a:cubicBezTo>
                    <a:pt x="7636" y="13836"/>
                    <a:pt x="11345" y="9674"/>
                    <a:pt x="14073" y="6900"/>
                  </a:cubicBezTo>
                  <a:cubicBezTo>
                    <a:pt x="16800" y="4126"/>
                    <a:pt x="18545" y="2738"/>
                    <a:pt x="19745" y="1649"/>
                  </a:cubicBezTo>
                  <a:cubicBezTo>
                    <a:pt x="20945" y="559"/>
                    <a:pt x="21600" y="-234"/>
                    <a:pt x="21491" y="63"/>
                  </a:cubicBezTo>
                  <a:cubicBezTo>
                    <a:pt x="21382" y="360"/>
                    <a:pt x="20509" y="1748"/>
                    <a:pt x="19200" y="4027"/>
                  </a:cubicBezTo>
                  <a:cubicBezTo>
                    <a:pt x="17891" y="6305"/>
                    <a:pt x="16145" y="9476"/>
                    <a:pt x="15164" y="11656"/>
                  </a:cubicBezTo>
                  <a:cubicBezTo>
                    <a:pt x="14182" y="13836"/>
                    <a:pt x="13964" y="15025"/>
                    <a:pt x="14945" y="16016"/>
                  </a:cubicBezTo>
                  <a:cubicBezTo>
                    <a:pt x="15927" y="17006"/>
                    <a:pt x="18109" y="17799"/>
                    <a:pt x="20291" y="185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3" name="Line"/>
            <p:cNvSpPr/>
            <p:nvPr/>
          </p:nvSpPr>
          <p:spPr>
            <a:xfrm>
              <a:off x="5734050" y="6026150"/>
              <a:ext cx="3175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4" name="Line"/>
            <p:cNvSpPr/>
            <p:nvPr/>
          </p:nvSpPr>
          <p:spPr>
            <a:xfrm>
              <a:off x="5954712" y="5738049"/>
              <a:ext cx="160338" cy="4659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9" h="21513" fill="norm" stroke="1" extrusionOk="0">
                  <a:moveTo>
                    <a:pt x="21249" y="3627"/>
                  </a:moveTo>
                  <a:cubicBezTo>
                    <a:pt x="17041" y="2454"/>
                    <a:pt x="12833" y="1281"/>
                    <a:pt x="9748" y="646"/>
                  </a:cubicBezTo>
                  <a:cubicBezTo>
                    <a:pt x="6662" y="11"/>
                    <a:pt x="4698" y="-87"/>
                    <a:pt x="3296" y="60"/>
                  </a:cubicBezTo>
                  <a:cubicBezTo>
                    <a:pt x="1893" y="206"/>
                    <a:pt x="1052" y="597"/>
                    <a:pt x="491" y="1917"/>
                  </a:cubicBezTo>
                  <a:cubicBezTo>
                    <a:pt x="-70" y="3236"/>
                    <a:pt x="-351" y="5484"/>
                    <a:pt x="771" y="8123"/>
                  </a:cubicBezTo>
                  <a:cubicBezTo>
                    <a:pt x="1893" y="10762"/>
                    <a:pt x="4418" y="13792"/>
                    <a:pt x="5961" y="16089"/>
                  </a:cubicBezTo>
                  <a:cubicBezTo>
                    <a:pt x="7504" y="18385"/>
                    <a:pt x="8065" y="19949"/>
                    <a:pt x="8626" y="215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5" name="Line"/>
            <p:cNvSpPr/>
            <p:nvPr/>
          </p:nvSpPr>
          <p:spPr>
            <a:xfrm>
              <a:off x="5886604" y="6026150"/>
              <a:ext cx="222097" cy="152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2" h="21600" fill="norm" stroke="1" extrusionOk="0">
                  <a:moveTo>
                    <a:pt x="5436" y="21600"/>
                  </a:moveTo>
                  <a:cubicBezTo>
                    <a:pt x="3418" y="18900"/>
                    <a:pt x="1399" y="16200"/>
                    <a:pt x="490" y="13950"/>
                  </a:cubicBezTo>
                  <a:cubicBezTo>
                    <a:pt x="-418" y="11700"/>
                    <a:pt x="-216" y="9900"/>
                    <a:pt x="2408" y="8100"/>
                  </a:cubicBezTo>
                  <a:cubicBezTo>
                    <a:pt x="5032" y="6300"/>
                    <a:pt x="10079" y="4500"/>
                    <a:pt x="13612" y="3150"/>
                  </a:cubicBezTo>
                  <a:cubicBezTo>
                    <a:pt x="17145" y="1800"/>
                    <a:pt x="19163" y="900"/>
                    <a:pt x="2118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6" name="Line"/>
            <p:cNvSpPr/>
            <p:nvPr/>
          </p:nvSpPr>
          <p:spPr>
            <a:xfrm>
              <a:off x="6128260" y="5857836"/>
              <a:ext cx="355090" cy="3517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5" h="21367" fill="norm" stroke="1" extrusionOk="0">
                  <a:moveTo>
                    <a:pt x="11786" y="2509"/>
                  </a:moveTo>
                  <a:cubicBezTo>
                    <a:pt x="9880" y="1224"/>
                    <a:pt x="7974" y="-62"/>
                    <a:pt x="6131" y="2"/>
                  </a:cubicBezTo>
                  <a:cubicBezTo>
                    <a:pt x="4289" y="67"/>
                    <a:pt x="2510" y="1481"/>
                    <a:pt x="1367" y="3731"/>
                  </a:cubicBezTo>
                  <a:cubicBezTo>
                    <a:pt x="223" y="5981"/>
                    <a:pt x="-285" y="9067"/>
                    <a:pt x="160" y="12088"/>
                  </a:cubicBezTo>
                  <a:cubicBezTo>
                    <a:pt x="604" y="15109"/>
                    <a:pt x="2002" y="18067"/>
                    <a:pt x="3019" y="19674"/>
                  </a:cubicBezTo>
                  <a:cubicBezTo>
                    <a:pt x="4035" y="21281"/>
                    <a:pt x="4670" y="21538"/>
                    <a:pt x="5115" y="21281"/>
                  </a:cubicBezTo>
                  <a:cubicBezTo>
                    <a:pt x="5560" y="21024"/>
                    <a:pt x="5814" y="20252"/>
                    <a:pt x="6322" y="18452"/>
                  </a:cubicBezTo>
                  <a:cubicBezTo>
                    <a:pt x="6830" y="16652"/>
                    <a:pt x="7593" y="13824"/>
                    <a:pt x="8164" y="12152"/>
                  </a:cubicBezTo>
                  <a:cubicBezTo>
                    <a:pt x="8736" y="10481"/>
                    <a:pt x="9117" y="9967"/>
                    <a:pt x="9626" y="9645"/>
                  </a:cubicBezTo>
                  <a:cubicBezTo>
                    <a:pt x="10134" y="9324"/>
                    <a:pt x="10769" y="9195"/>
                    <a:pt x="11341" y="9324"/>
                  </a:cubicBezTo>
                  <a:cubicBezTo>
                    <a:pt x="11913" y="9452"/>
                    <a:pt x="12421" y="9838"/>
                    <a:pt x="12739" y="10674"/>
                  </a:cubicBezTo>
                  <a:cubicBezTo>
                    <a:pt x="13056" y="11509"/>
                    <a:pt x="13183" y="12795"/>
                    <a:pt x="13120" y="13824"/>
                  </a:cubicBezTo>
                  <a:cubicBezTo>
                    <a:pt x="13056" y="14852"/>
                    <a:pt x="12802" y="15624"/>
                    <a:pt x="12294" y="16331"/>
                  </a:cubicBezTo>
                  <a:cubicBezTo>
                    <a:pt x="11786" y="17038"/>
                    <a:pt x="11023" y="17681"/>
                    <a:pt x="10769" y="17681"/>
                  </a:cubicBezTo>
                  <a:cubicBezTo>
                    <a:pt x="10515" y="17681"/>
                    <a:pt x="10769" y="17038"/>
                    <a:pt x="11214" y="16009"/>
                  </a:cubicBezTo>
                  <a:cubicBezTo>
                    <a:pt x="11659" y="14981"/>
                    <a:pt x="12294" y="13567"/>
                    <a:pt x="12802" y="12602"/>
                  </a:cubicBezTo>
                  <a:cubicBezTo>
                    <a:pt x="13310" y="11638"/>
                    <a:pt x="13691" y="11124"/>
                    <a:pt x="13882" y="11317"/>
                  </a:cubicBezTo>
                  <a:cubicBezTo>
                    <a:pt x="14073" y="11509"/>
                    <a:pt x="14073" y="12409"/>
                    <a:pt x="14644" y="13374"/>
                  </a:cubicBezTo>
                  <a:cubicBezTo>
                    <a:pt x="15216" y="14338"/>
                    <a:pt x="16360" y="15367"/>
                    <a:pt x="17567" y="15881"/>
                  </a:cubicBezTo>
                  <a:cubicBezTo>
                    <a:pt x="18774" y="16395"/>
                    <a:pt x="20044" y="16395"/>
                    <a:pt x="21315" y="163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7" name="Line"/>
            <p:cNvSpPr/>
            <p:nvPr/>
          </p:nvSpPr>
          <p:spPr>
            <a:xfrm>
              <a:off x="6521449" y="5875634"/>
              <a:ext cx="80986" cy="3664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489" fill="norm" stroke="1" extrusionOk="0">
                  <a:moveTo>
                    <a:pt x="18966" y="1379"/>
                  </a:moveTo>
                  <a:cubicBezTo>
                    <a:pt x="17912" y="634"/>
                    <a:pt x="16859" y="-111"/>
                    <a:pt x="16595" y="13"/>
                  </a:cubicBezTo>
                  <a:cubicBezTo>
                    <a:pt x="16332" y="137"/>
                    <a:pt x="16859" y="1130"/>
                    <a:pt x="18176" y="3427"/>
                  </a:cubicBezTo>
                  <a:cubicBezTo>
                    <a:pt x="19493" y="5723"/>
                    <a:pt x="21600" y="9323"/>
                    <a:pt x="18702" y="12551"/>
                  </a:cubicBezTo>
                  <a:cubicBezTo>
                    <a:pt x="15805" y="15779"/>
                    <a:pt x="7902" y="18634"/>
                    <a:pt x="0" y="214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8" name="Line"/>
            <p:cNvSpPr/>
            <p:nvPr/>
          </p:nvSpPr>
          <p:spPr>
            <a:xfrm>
              <a:off x="6750050" y="6153150"/>
              <a:ext cx="635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21600" y="0"/>
                  </a:moveTo>
                  <a:cubicBezTo>
                    <a:pt x="14400" y="21600"/>
                    <a:pt x="7200" y="216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9" name="Line"/>
            <p:cNvSpPr/>
            <p:nvPr/>
          </p:nvSpPr>
          <p:spPr>
            <a:xfrm>
              <a:off x="6824766" y="5793655"/>
              <a:ext cx="363435" cy="4547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8" h="21484" fill="norm" stroke="1" extrusionOk="0">
                  <a:moveTo>
                    <a:pt x="10950" y="16384"/>
                  </a:moveTo>
                  <a:cubicBezTo>
                    <a:pt x="8203" y="15984"/>
                    <a:pt x="5456" y="15584"/>
                    <a:pt x="3459" y="15984"/>
                  </a:cubicBezTo>
                  <a:cubicBezTo>
                    <a:pt x="1461" y="16384"/>
                    <a:pt x="213" y="17584"/>
                    <a:pt x="25" y="18734"/>
                  </a:cubicBezTo>
                  <a:cubicBezTo>
                    <a:pt x="-162" y="19884"/>
                    <a:pt x="712" y="20984"/>
                    <a:pt x="2273" y="21234"/>
                  </a:cubicBezTo>
                  <a:cubicBezTo>
                    <a:pt x="3833" y="21484"/>
                    <a:pt x="6081" y="20884"/>
                    <a:pt x="8203" y="19084"/>
                  </a:cubicBezTo>
                  <a:cubicBezTo>
                    <a:pt x="10326" y="17284"/>
                    <a:pt x="12324" y="14284"/>
                    <a:pt x="13635" y="11134"/>
                  </a:cubicBezTo>
                  <a:cubicBezTo>
                    <a:pt x="14946" y="7984"/>
                    <a:pt x="15570" y="4684"/>
                    <a:pt x="15757" y="2734"/>
                  </a:cubicBezTo>
                  <a:cubicBezTo>
                    <a:pt x="15944" y="784"/>
                    <a:pt x="15695" y="184"/>
                    <a:pt x="15258" y="34"/>
                  </a:cubicBezTo>
                  <a:cubicBezTo>
                    <a:pt x="14821" y="-116"/>
                    <a:pt x="14196" y="184"/>
                    <a:pt x="13385" y="1884"/>
                  </a:cubicBezTo>
                  <a:cubicBezTo>
                    <a:pt x="12573" y="3584"/>
                    <a:pt x="11574" y="6684"/>
                    <a:pt x="10888" y="9834"/>
                  </a:cubicBezTo>
                  <a:cubicBezTo>
                    <a:pt x="10201" y="12984"/>
                    <a:pt x="9826" y="16184"/>
                    <a:pt x="9577" y="18084"/>
                  </a:cubicBezTo>
                  <a:cubicBezTo>
                    <a:pt x="9327" y="19984"/>
                    <a:pt x="9202" y="20584"/>
                    <a:pt x="9265" y="20634"/>
                  </a:cubicBezTo>
                  <a:cubicBezTo>
                    <a:pt x="9327" y="20684"/>
                    <a:pt x="9577" y="20184"/>
                    <a:pt x="10326" y="19134"/>
                  </a:cubicBezTo>
                  <a:cubicBezTo>
                    <a:pt x="11075" y="18084"/>
                    <a:pt x="12324" y="16484"/>
                    <a:pt x="13260" y="15434"/>
                  </a:cubicBezTo>
                  <a:cubicBezTo>
                    <a:pt x="14196" y="14384"/>
                    <a:pt x="14821" y="13884"/>
                    <a:pt x="15445" y="13584"/>
                  </a:cubicBezTo>
                  <a:cubicBezTo>
                    <a:pt x="16069" y="13284"/>
                    <a:pt x="16693" y="13184"/>
                    <a:pt x="17006" y="13584"/>
                  </a:cubicBezTo>
                  <a:cubicBezTo>
                    <a:pt x="17318" y="13984"/>
                    <a:pt x="17318" y="14884"/>
                    <a:pt x="16756" y="16084"/>
                  </a:cubicBezTo>
                  <a:cubicBezTo>
                    <a:pt x="16194" y="17284"/>
                    <a:pt x="15070" y="18784"/>
                    <a:pt x="14259" y="19734"/>
                  </a:cubicBezTo>
                  <a:cubicBezTo>
                    <a:pt x="13447" y="20684"/>
                    <a:pt x="12948" y="21084"/>
                    <a:pt x="12823" y="20984"/>
                  </a:cubicBezTo>
                  <a:cubicBezTo>
                    <a:pt x="12698" y="20884"/>
                    <a:pt x="12948" y="20284"/>
                    <a:pt x="13822" y="19284"/>
                  </a:cubicBezTo>
                  <a:cubicBezTo>
                    <a:pt x="14696" y="18284"/>
                    <a:pt x="16194" y="16884"/>
                    <a:pt x="17255" y="15984"/>
                  </a:cubicBezTo>
                  <a:cubicBezTo>
                    <a:pt x="18317" y="15084"/>
                    <a:pt x="18941" y="14684"/>
                    <a:pt x="19628" y="14384"/>
                  </a:cubicBezTo>
                  <a:cubicBezTo>
                    <a:pt x="20314" y="14084"/>
                    <a:pt x="21063" y="13884"/>
                    <a:pt x="21251" y="13984"/>
                  </a:cubicBezTo>
                  <a:cubicBezTo>
                    <a:pt x="21438" y="14084"/>
                    <a:pt x="21063" y="14484"/>
                    <a:pt x="20189" y="15284"/>
                  </a:cubicBezTo>
                  <a:cubicBezTo>
                    <a:pt x="19315" y="16084"/>
                    <a:pt x="17942" y="17284"/>
                    <a:pt x="17318" y="18134"/>
                  </a:cubicBezTo>
                  <a:cubicBezTo>
                    <a:pt x="16693" y="18984"/>
                    <a:pt x="16818" y="19484"/>
                    <a:pt x="17630" y="19984"/>
                  </a:cubicBezTo>
                  <a:cubicBezTo>
                    <a:pt x="18441" y="20484"/>
                    <a:pt x="19940" y="20984"/>
                    <a:pt x="21438" y="21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8" name="Drawing"/>
          <p:cNvGrpSpPr/>
          <p:nvPr/>
        </p:nvGrpSpPr>
        <p:grpSpPr>
          <a:xfrm>
            <a:off x="1276350" y="1155089"/>
            <a:ext cx="5974957" cy="6610961"/>
            <a:chOff x="0" y="0"/>
            <a:chExt cx="5974956" cy="6610960"/>
          </a:xfrm>
        </p:grpSpPr>
        <p:sp>
          <p:nvSpPr>
            <p:cNvPr id="2292" name="Line"/>
            <p:cNvSpPr/>
            <p:nvPr/>
          </p:nvSpPr>
          <p:spPr>
            <a:xfrm>
              <a:off x="260349" y="1555384"/>
              <a:ext cx="82551" cy="4137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1" fill="norm" stroke="1" extrusionOk="0">
                  <a:moveTo>
                    <a:pt x="0" y="2353"/>
                  </a:moveTo>
                  <a:cubicBezTo>
                    <a:pt x="0" y="1476"/>
                    <a:pt x="0" y="599"/>
                    <a:pt x="1385" y="215"/>
                  </a:cubicBezTo>
                  <a:cubicBezTo>
                    <a:pt x="2769" y="-169"/>
                    <a:pt x="5538" y="-59"/>
                    <a:pt x="7477" y="708"/>
                  </a:cubicBezTo>
                  <a:cubicBezTo>
                    <a:pt x="9415" y="1476"/>
                    <a:pt x="10523" y="2901"/>
                    <a:pt x="11354" y="5752"/>
                  </a:cubicBezTo>
                  <a:cubicBezTo>
                    <a:pt x="12185" y="8603"/>
                    <a:pt x="12738" y="12879"/>
                    <a:pt x="13015" y="15401"/>
                  </a:cubicBezTo>
                  <a:cubicBezTo>
                    <a:pt x="13292" y="17922"/>
                    <a:pt x="13292" y="18690"/>
                    <a:pt x="13292" y="19348"/>
                  </a:cubicBezTo>
                  <a:cubicBezTo>
                    <a:pt x="13292" y="20006"/>
                    <a:pt x="13292" y="20554"/>
                    <a:pt x="14677" y="20883"/>
                  </a:cubicBezTo>
                  <a:cubicBezTo>
                    <a:pt x="16062" y="21212"/>
                    <a:pt x="18831" y="21321"/>
                    <a:pt x="21600" y="214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3" name="Line"/>
            <p:cNvSpPr/>
            <p:nvPr/>
          </p:nvSpPr>
          <p:spPr>
            <a:xfrm>
              <a:off x="452523" y="1572967"/>
              <a:ext cx="202053" cy="3948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7" h="21205" fill="norm" stroke="1" extrusionOk="0">
                  <a:moveTo>
                    <a:pt x="8991" y="4565"/>
                  </a:moveTo>
                  <a:cubicBezTo>
                    <a:pt x="8336" y="4110"/>
                    <a:pt x="7682" y="3656"/>
                    <a:pt x="6809" y="3428"/>
                  </a:cubicBezTo>
                  <a:cubicBezTo>
                    <a:pt x="5936" y="3201"/>
                    <a:pt x="4845" y="3201"/>
                    <a:pt x="3754" y="3712"/>
                  </a:cubicBezTo>
                  <a:cubicBezTo>
                    <a:pt x="2664" y="4224"/>
                    <a:pt x="1573" y="5247"/>
                    <a:pt x="809" y="7635"/>
                  </a:cubicBezTo>
                  <a:cubicBezTo>
                    <a:pt x="45" y="10022"/>
                    <a:pt x="-391" y="13773"/>
                    <a:pt x="482" y="16445"/>
                  </a:cubicBezTo>
                  <a:cubicBezTo>
                    <a:pt x="1354" y="19117"/>
                    <a:pt x="3536" y="20708"/>
                    <a:pt x="6373" y="21106"/>
                  </a:cubicBezTo>
                  <a:cubicBezTo>
                    <a:pt x="9209" y="21504"/>
                    <a:pt x="12700" y="20708"/>
                    <a:pt x="15427" y="18662"/>
                  </a:cubicBezTo>
                  <a:cubicBezTo>
                    <a:pt x="18154" y="16616"/>
                    <a:pt x="20118" y="13319"/>
                    <a:pt x="20664" y="10249"/>
                  </a:cubicBezTo>
                  <a:cubicBezTo>
                    <a:pt x="21209" y="7180"/>
                    <a:pt x="20336" y="4338"/>
                    <a:pt x="18809" y="2576"/>
                  </a:cubicBezTo>
                  <a:cubicBezTo>
                    <a:pt x="17282" y="813"/>
                    <a:pt x="15100" y="131"/>
                    <a:pt x="13354" y="18"/>
                  </a:cubicBezTo>
                  <a:cubicBezTo>
                    <a:pt x="11609" y="-96"/>
                    <a:pt x="10300" y="359"/>
                    <a:pt x="9754" y="927"/>
                  </a:cubicBezTo>
                  <a:cubicBezTo>
                    <a:pt x="9209" y="1496"/>
                    <a:pt x="9427" y="2178"/>
                    <a:pt x="9645" y="28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4" name="Line"/>
            <p:cNvSpPr/>
            <p:nvPr/>
          </p:nvSpPr>
          <p:spPr>
            <a:xfrm>
              <a:off x="838200" y="1778610"/>
              <a:ext cx="190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5" name="Line"/>
            <p:cNvSpPr/>
            <p:nvPr/>
          </p:nvSpPr>
          <p:spPr>
            <a:xfrm>
              <a:off x="1384829" y="1296133"/>
              <a:ext cx="165718" cy="9807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23" h="21522" fill="norm" stroke="1" extrusionOk="0">
                  <a:moveTo>
                    <a:pt x="18109" y="2506"/>
                  </a:moveTo>
                  <a:cubicBezTo>
                    <a:pt x="18373" y="1856"/>
                    <a:pt x="18636" y="1205"/>
                    <a:pt x="18505" y="764"/>
                  </a:cubicBezTo>
                  <a:cubicBezTo>
                    <a:pt x="18373" y="323"/>
                    <a:pt x="17846" y="90"/>
                    <a:pt x="16134" y="21"/>
                  </a:cubicBezTo>
                  <a:cubicBezTo>
                    <a:pt x="14422" y="-49"/>
                    <a:pt x="11524" y="44"/>
                    <a:pt x="8627" y="532"/>
                  </a:cubicBezTo>
                  <a:cubicBezTo>
                    <a:pt x="5729" y="1019"/>
                    <a:pt x="2831" y="1902"/>
                    <a:pt x="1251" y="3179"/>
                  </a:cubicBezTo>
                  <a:cubicBezTo>
                    <a:pt x="-330" y="4457"/>
                    <a:pt x="-593" y="6129"/>
                    <a:pt x="1514" y="7871"/>
                  </a:cubicBezTo>
                  <a:cubicBezTo>
                    <a:pt x="3622" y="9613"/>
                    <a:pt x="8100" y="11425"/>
                    <a:pt x="11656" y="12865"/>
                  </a:cubicBezTo>
                  <a:cubicBezTo>
                    <a:pt x="15212" y="14305"/>
                    <a:pt x="17846" y="15373"/>
                    <a:pt x="19295" y="16441"/>
                  </a:cubicBezTo>
                  <a:cubicBezTo>
                    <a:pt x="20744" y="17510"/>
                    <a:pt x="21007" y="18578"/>
                    <a:pt x="20085" y="19368"/>
                  </a:cubicBezTo>
                  <a:cubicBezTo>
                    <a:pt x="19163" y="20157"/>
                    <a:pt x="17056" y="20668"/>
                    <a:pt x="15344" y="20994"/>
                  </a:cubicBezTo>
                  <a:cubicBezTo>
                    <a:pt x="13631" y="21319"/>
                    <a:pt x="12314" y="21458"/>
                    <a:pt x="10866" y="21505"/>
                  </a:cubicBezTo>
                  <a:cubicBezTo>
                    <a:pt x="9417" y="21551"/>
                    <a:pt x="7836" y="21505"/>
                    <a:pt x="7178" y="21388"/>
                  </a:cubicBezTo>
                  <a:cubicBezTo>
                    <a:pt x="6519" y="21272"/>
                    <a:pt x="6783" y="21086"/>
                    <a:pt x="7046" y="209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6" name="Line"/>
            <p:cNvSpPr/>
            <p:nvPr/>
          </p:nvSpPr>
          <p:spPr>
            <a:xfrm>
              <a:off x="1409700" y="2419960"/>
              <a:ext cx="12700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4871"/>
                    <a:pt x="0" y="9741"/>
                    <a:pt x="1800" y="13235"/>
                  </a:cubicBezTo>
                  <a:cubicBezTo>
                    <a:pt x="3600" y="16729"/>
                    <a:pt x="7200" y="18847"/>
                    <a:pt x="10800" y="20012"/>
                  </a:cubicBezTo>
                  <a:cubicBezTo>
                    <a:pt x="14400" y="21176"/>
                    <a:pt x="18000" y="2138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7" name="Line"/>
            <p:cNvSpPr/>
            <p:nvPr/>
          </p:nvSpPr>
          <p:spPr>
            <a:xfrm>
              <a:off x="1498016" y="2399687"/>
              <a:ext cx="102228" cy="2006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61" h="21111" fill="norm" stroke="1" extrusionOk="0">
                  <a:moveTo>
                    <a:pt x="13822" y="797"/>
                  </a:moveTo>
                  <a:cubicBezTo>
                    <a:pt x="11746" y="351"/>
                    <a:pt x="9669" y="-94"/>
                    <a:pt x="7799" y="17"/>
                  </a:cubicBezTo>
                  <a:cubicBezTo>
                    <a:pt x="5930" y="129"/>
                    <a:pt x="4269" y="797"/>
                    <a:pt x="2607" y="3246"/>
                  </a:cubicBezTo>
                  <a:cubicBezTo>
                    <a:pt x="946" y="5696"/>
                    <a:pt x="-716" y="9927"/>
                    <a:pt x="322" y="13267"/>
                  </a:cubicBezTo>
                  <a:cubicBezTo>
                    <a:pt x="1361" y="16607"/>
                    <a:pt x="5099" y="19057"/>
                    <a:pt x="8007" y="20281"/>
                  </a:cubicBezTo>
                  <a:cubicBezTo>
                    <a:pt x="10915" y="21506"/>
                    <a:pt x="12992" y="21506"/>
                    <a:pt x="15484" y="19391"/>
                  </a:cubicBezTo>
                  <a:cubicBezTo>
                    <a:pt x="17976" y="17275"/>
                    <a:pt x="20884" y="13044"/>
                    <a:pt x="19846" y="9704"/>
                  </a:cubicBezTo>
                  <a:cubicBezTo>
                    <a:pt x="18807" y="6364"/>
                    <a:pt x="13822" y="3914"/>
                    <a:pt x="10499" y="2467"/>
                  </a:cubicBezTo>
                  <a:cubicBezTo>
                    <a:pt x="7176" y="1019"/>
                    <a:pt x="5515" y="574"/>
                    <a:pt x="3853" y="1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8" name="Line"/>
            <p:cNvSpPr/>
            <p:nvPr/>
          </p:nvSpPr>
          <p:spPr>
            <a:xfrm>
              <a:off x="1350433" y="1029795"/>
              <a:ext cx="236818" cy="135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9" h="20672" fill="norm" stroke="1" extrusionOk="0">
                  <a:moveTo>
                    <a:pt x="9853" y="7664"/>
                  </a:moveTo>
                  <a:cubicBezTo>
                    <a:pt x="8905" y="7986"/>
                    <a:pt x="7958" y="8308"/>
                    <a:pt x="7295" y="9276"/>
                  </a:cubicBezTo>
                  <a:cubicBezTo>
                    <a:pt x="6632" y="10243"/>
                    <a:pt x="6253" y="11855"/>
                    <a:pt x="5684" y="13467"/>
                  </a:cubicBezTo>
                  <a:cubicBezTo>
                    <a:pt x="5116" y="15079"/>
                    <a:pt x="4358" y="16691"/>
                    <a:pt x="3505" y="17819"/>
                  </a:cubicBezTo>
                  <a:cubicBezTo>
                    <a:pt x="2653" y="18947"/>
                    <a:pt x="1705" y="19592"/>
                    <a:pt x="1042" y="18947"/>
                  </a:cubicBezTo>
                  <a:cubicBezTo>
                    <a:pt x="379" y="18303"/>
                    <a:pt x="0" y="16368"/>
                    <a:pt x="0" y="13628"/>
                  </a:cubicBezTo>
                  <a:cubicBezTo>
                    <a:pt x="0" y="10888"/>
                    <a:pt x="379" y="7341"/>
                    <a:pt x="947" y="5085"/>
                  </a:cubicBezTo>
                  <a:cubicBezTo>
                    <a:pt x="1516" y="2828"/>
                    <a:pt x="2274" y="1861"/>
                    <a:pt x="3884" y="3634"/>
                  </a:cubicBezTo>
                  <a:cubicBezTo>
                    <a:pt x="5495" y="5407"/>
                    <a:pt x="7958" y="9920"/>
                    <a:pt x="9947" y="13467"/>
                  </a:cubicBezTo>
                  <a:cubicBezTo>
                    <a:pt x="11937" y="17013"/>
                    <a:pt x="13453" y="19592"/>
                    <a:pt x="15253" y="20398"/>
                  </a:cubicBezTo>
                  <a:cubicBezTo>
                    <a:pt x="17053" y="21204"/>
                    <a:pt x="19137" y="20237"/>
                    <a:pt x="20274" y="17497"/>
                  </a:cubicBezTo>
                  <a:cubicBezTo>
                    <a:pt x="21411" y="14756"/>
                    <a:pt x="21600" y="10243"/>
                    <a:pt x="20274" y="6697"/>
                  </a:cubicBezTo>
                  <a:cubicBezTo>
                    <a:pt x="18947" y="3150"/>
                    <a:pt x="16105" y="571"/>
                    <a:pt x="13737" y="88"/>
                  </a:cubicBezTo>
                  <a:cubicBezTo>
                    <a:pt x="11368" y="-396"/>
                    <a:pt x="9474" y="1216"/>
                    <a:pt x="7579" y="28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9" name="Line"/>
            <p:cNvSpPr/>
            <p:nvPr/>
          </p:nvSpPr>
          <p:spPr>
            <a:xfrm>
              <a:off x="1832181" y="1449423"/>
              <a:ext cx="91869" cy="5704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7" h="21482" fill="norm" stroke="1" extrusionOk="0">
                  <a:moveTo>
                    <a:pt x="21307" y="3309"/>
                  </a:moveTo>
                  <a:cubicBezTo>
                    <a:pt x="19343" y="2273"/>
                    <a:pt x="17380" y="1237"/>
                    <a:pt x="15171" y="639"/>
                  </a:cubicBezTo>
                  <a:cubicBezTo>
                    <a:pt x="12962" y="41"/>
                    <a:pt x="10507" y="-118"/>
                    <a:pt x="8543" y="81"/>
                  </a:cubicBezTo>
                  <a:cubicBezTo>
                    <a:pt x="6580" y="281"/>
                    <a:pt x="5107" y="838"/>
                    <a:pt x="3634" y="2313"/>
                  </a:cubicBezTo>
                  <a:cubicBezTo>
                    <a:pt x="2162" y="3788"/>
                    <a:pt x="689" y="6179"/>
                    <a:pt x="198" y="8650"/>
                  </a:cubicBezTo>
                  <a:cubicBezTo>
                    <a:pt x="-293" y="11120"/>
                    <a:pt x="198" y="13671"/>
                    <a:pt x="934" y="15823"/>
                  </a:cubicBezTo>
                  <a:cubicBezTo>
                    <a:pt x="1671" y="17975"/>
                    <a:pt x="2652" y="19728"/>
                    <a:pt x="3634" y="214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0" name="Line"/>
            <p:cNvSpPr/>
            <p:nvPr/>
          </p:nvSpPr>
          <p:spPr>
            <a:xfrm>
              <a:off x="1746249" y="1715110"/>
              <a:ext cx="20320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8360"/>
                    <a:pt x="0" y="15120"/>
                    <a:pt x="3600" y="11520"/>
                  </a:cubicBezTo>
                  <a:cubicBezTo>
                    <a:pt x="7200" y="7920"/>
                    <a:pt x="14400" y="39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1" name="Line"/>
            <p:cNvSpPr/>
            <p:nvPr/>
          </p:nvSpPr>
          <p:spPr>
            <a:xfrm>
              <a:off x="2030544" y="1497858"/>
              <a:ext cx="153856" cy="4649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7" h="21467" fill="norm" stroke="1" extrusionOk="0">
                  <a:moveTo>
                    <a:pt x="21217" y="942"/>
                  </a:moveTo>
                  <a:cubicBezTo>
                    <a:pt x="20049" y="649"/>
                    <a:pt x="18882" y="356"/>
                    <a:pt x="17422" y="160"/>
                  </a:cubicBezTo>
                  <a:cubicBezTo>
                    <a:pt x="15963" y="-35"/>
                    <a:pt x="14212" y="-133"/>
                    <a:pt x="12168" y="356"/>
                  </a:cubicBezTo>
                  <a:cubicBezTo>
                    <a:pt x="10125" y="844"/>
                    <a:pt x="7790" y="1919"/>
                    <a:pt x="5601" y="4314"/>
                  </a:cubicBezTo>
                  <a:cubicBezTo>
                    <a:pt x="3412" y="6709"/>
                    <a:pt x="1368" y="10423"/>
                    <a:pt x="493" y="13208"/>
                  </a:cubicBezTo>
                  <a:cubicBezTo>
                    <a:pt x="-383" y="15994"/>
                    <a:pt x="-91" y="17851"/>
                    <a:pt x="1368" y="19072"/>
                  </a:cubicBezTo>
                  <a:cubicBezTo>
                    <a:pt x="2828" y="20294"/>
                    <a:pt x="5455" y="20881"/>
                    <a:pt x="8082" y="214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2" name="Line"/>
            <p:cNvSpPr/>
            <p:nvPr/>
          </p:nvSpPr>
          <p:spPr>
            <a:xfrm>
              <a:off x="2152650" y="1675156"/>
              <a:ext cx="222250" cy="2019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4" fill="norm" stroke="1" extrusionOk="0">
                  <a:moveTo>
                    <a:pt x="0" y="2868"/>
                  </a:moveTo>
                  <a:cubicBezTo>
                    <a:pt x="0" y="1754"/>
                    <a:pt x="0" y="641"/>
                    <a:pt x="514" y="195"/>
                  </a:cubicBezTo>
                  <a:cubicBezTo>
                    <a:pt x="1029" y="-250"/>
                    <a:pt x="2057" y="-27"/>
                    <a:pt x="3394" y="1865"/>
                  </a:cubicBezTo>
                  <a:cubicBezTo>
                    <a:pt x="4731" y="3758"/>
                    <a:pt x="6377" y="7321"/>
                    <a:pt x="7200" y="10216"/>
                  </a:cubicBezTo>
                  <a:cubicBezTo>
                    <a:pt x="8023" y="13111"/>
                    <a:pt x="8023" y="15338"/>
                    <a:pt x="7406" y="17342"/>
                  </a:cubicBezTo>
                  <a:cubicBezTo>
                    <a:pt x="6789" y="19346"/>
                    <a:pt x="5554" y="21127"/>
                    <a:pt x="4937" y="21239"/>
                  </a:cubicBezTo>
                  <a:cubicBezTo>
                    <a:pt x="4320" y="21350"/>
                    <a:pt x="4320" y="19791"/>
                    <a:pt x="5143" y="16451"/>
                  </a:cubicBezTo>
                  <a:cubicBezTo>
                    <a:pt x="5966" y="13111"/>
                    <a:pt x="7611" y="7989"/>
                    <a:pt x="8743" y="4983"/>
                  </a:cubicBezTo>
                  <a:cubicBezTo>
                    <a:pt x="9874" y="1977"/>
                    <a:pt x="10491" y="1086"/>
                    <a:pt x="11211" y="975"/>
                  </a:cubicBezTo>
                  <a:cubicBezTo>
                    <a:pt x="11931" y="863"/>
                    <a:pt x="12754" y="1531"/>
                    <a:pt x="13166" y="2979"/>
                  </a:cubicBezTo>
                  <a:cubicBezTo>
                    <a:pt x="13577" y="4426"/>
                    <a:pt x="13577" y="6653"/>
                    <a:pt x="14194" y="8657"/>
                  </a:cubicBezTo>
                  <a:cubicBezTo>
                    <a:pt x="14811" y="10661"/>
                    <a:pt x="16046" y="12443"/>
                    <a:pt x="17383" y="13334"/>
                  </a:cubicBezTo>
                  <a:cubicBezTo>
                    <a:pt x="18720" y="14224"/>
                    <a:pt x="20160" y="14224"/>
                    <a:pt x="21600" y="142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3" name="Line"/>
            <p:cNvSpPr/>
            <p:nvPr/>
          </p:nvSpPr>
          <p:spPr>
            <a:xfrm>
              <a:off x="2520950" y="1524610"/>
              <a:ext cx="70478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49" h="21600" fill="norm" stroke="1" extrusionOk="0">
                  <a:moveTo>
                    <a:pt x="0" y="0"/>
                  </a:moveTo>
                  <a:cubicBezTo>
                    <a:pt x="6789" y="2400"/>
                    <a:pt x="13577" y="4800"/>
                    <a:pt x="17280" y="7257"/>
                  </a:cubicBezTo>
                  <a:cubicBezTo>
                    <a:pt x="20983" y="9714"/>
                    <a:pt x="21600" y="12229"/>
                    <a:pt x="18823" y="14629"/>
                  </a:cubicBezTo>
                  <a:cubicBezTo>
                    <a:pt x="16046" y="17029"/>
                    <a:pt x="9874" y="19314"/>
                    <a:pt x="370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4" name="Line"/>
            <p:cNvSpPr/>
            <p:nvPr/>
          </p:nvSpPr>
          <p:spPr>
            <a:xfrm>
              <a:off x="2762250" y="1772260"/>
              <a:ext cx="254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5" name="Line"/>
            <p:cNvSpPr/>
            <p:nvPr/>
          </p:nvSpPr>
          <p:spPr>
            <a:xfrm>
              <a:off x="3051631" y="1345830"/>
              <a:ext cx="498020" cy="5694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4" h="21287" fill="norm" stroke="1" extrusionOk="0">
                  <a:moveTo>
                    <a:pt x="6679" y="16652"/>
                  </a:moveTo>
                  <a:cubicBezTo>
                    <a:pt x="6679" y="15623"/>
                    <a:pt x="6679" y="14594"/>
                    <a:pt x="6452" y="13962"/>
                  </a:cubicBezTo>
                  <a:cubicBezTo>
                    <a:pt x="6224" y="13329"/>
                    <a:pt x="5768" y="13091"/>
                    <a:pt x="4629" y="13447"/>
                  </a:cubicBezTo>
                  <a:cubicBezTo>
                    <a:pt x="3490" y="13803"/>
                    <a:pt x="1667" y="14753"/>
                    <a:pt x="755" y="16058"/>
                  </a:cubicBezTo>
                  <a:cubicBezTo>
                    <a:pt x="-156" y="17364"/>
                    <a:pt x="-156" y="19025"/>
                    <a:pt x="300" y="20054"/>
                  </a:cubicBezTo>
                  <a:cubicBezTo>
                    <a:pt x="755" y="21082"/>
                    <a:pt x="1667" y="21478"/>
                    <a:pt x="2760" y="21201"/>
                  </a:cubicBezTo>
                  <a:cubicBezTo>
                    <a:pt x="3854" y="20924"/>
                    <a:pt x="5130" y="19975"/>
                    <a:pt x="6269" y="18274"/>
                  </a:cubicBezTo>
                  <a:cubicBezTo>
                    <a:pt x="7409" y="16573"/>
                    <a:pt x="8411" y="14120"/>
                    <a:pt x="9231" y="11430"/>
                  </a:cubicBezTo>
                  <a:cubicBezTo>
                    <a:pt x="10052" y="8740"/>
                    <a:pt x="10690" y="5812"/>
                    <a:pt x="11054" y="4111"/>
                  </a:cubicBezTo>
                  <a:cubicBezTo>
                    <a:pt x="11419" y="2410"/>
                    <a:pt x="11510" y="1935"/>
                    <a:pt x="11555" y="1381"/>
                  </a:cubicBezTo>
                  <a:cubicBezTo>
                    <a:pt x="11601" y="827"/>
                    <a:pt x="11601" y="194"/>
                    <a:pt x="11464" y="36"/>
                  </a:cubicBezTo>
                  <a:cubicBezTo>
                    <a:pt x="11328" y="-122"/>
                    <a:pt x="11054" y="194"/>
                    <a:pt x="10553" y="1737"/>
                  </a:cubicBezTo>
                  <a:cubicBezTo>
                    <a:pt x="10052" y="3280"/>
                    <a:pt x="9322" y="6049"/>
                    <a:pt x="8867" y="8660"/>
                  </a:cubicBezTo>
                  <a:cubicBezTo>
                    <a:pt x="8411" y="11271"/>
                    <a:pt x="8229" y="13724"/>
                    <a:pt x="8138" y="15227"/>
                  </a:cubicBezTo>
                  <a:cubicBezTo>
                    <a:pt x="8047" y="16731"/>
                    <a:pt x="8047" y="17285"/>
                    <a:pt x="8092" y="17759"/>
                  </a:cubicBezTo>
                  <a:cubicBezTo>
                    <a:pt x="8138" y="18234"/>
                    <a:pt x="8229" y="18630"/>
                    <a:pt x="8411" y="18551"/>
                  </a:cubicBezTo>
                  <a:cubicBezTo>
                    <a:pt x="8593" y="18471"/>
                    <a:pt x="8867" y="17918"/>
                    <a:pt x="9641" y="16731"/>
                  </a:cubicBezTo>
                  <a:cubicBezTo>
                    <a:pt x="10416" y="15544"/>
                    <a:pt x="11692" y="13724"/>
                    <a:pt x="12558" y="12696"/>
                  </a:cubicBezTo>
                  <a:cubicBezTo>
                    <a:pt x="13424" y="11667"/>
                    <a:pt x="13879" y="11430"/>
                    <a:pt x="14335" y="11351"/>
                  </a:cubicBezTo>
                  <a:cubicBezTo>
                    <a:pt x="14791" y="11271"/>
                    <a:pt x="15247" y="11351"/>
                    <a:pt x="15611" y="11983"/>
                  </a:cubicBezTo>
                  <a:cubicBezTo>
                    <a:pt x="15976" y="12616"/>
                    <a:pt x="16249" y="13803"/>
                    <a:pt x="16021" y="15227"/>
                  </a:cubicBezTo>
                  <a:cubicBezTo>
                    <a:pt x="15793" y="16652"/>
                    <a:pt x="15064" y="18313"/>
                    <a:pt x="14426" y="19381"/>
                  </a:cubicBezTo>
                  <a:cubicBezTo>
                    <a:pt x="13788" y="20449"/>
                    <a:pt x="13241" y="20924"/>
                    <a:pt x="13014" y="20924"/>
                  </a:cubicBezTo>
                  <a:cubicBezTo>
                    <a:pt x="12786" y="20924"/>
                    <a:pt x="12877" y="20449"/>
                    <a:pt x="13652" y="19223"/>
                  </a:cubicBezTo>
                  <a:cubicBezTo>
                    <a:pt x="14426" y="17997"/>
                    <a:pt x="15885" y="16019"/>
                    <a:pt x="16841" y="14832"/>
                  </a:cubicBezTo>
                  <a:cubicBezTo>
                    <a:pt x="17798" y="13645"/>
                    <a:pt x="18254" y="13249"/>
                    <a:pt x="18664" y="12893"/>
                  </a:cubicBezTo>
                  <a:cubicBezTo>
                    <a:pt x="19074" y="12537"/>
                    <a:pt x="19439" y="12221"/>
                    <a:pt x="19485" y="12221"/>
                  </a:cubicBezTo>
                  <a:cubicBezTo>
                    <a:pt x="19530" y="12221"/>
                    <a:pt x="19257" y="12537"/>
                    <a:pt x="18801" y="13487"/>
                  </a:cubicBezTo>
                  <a:cubicBezTo>
                    <a:pt x="18345" y="14436"/>
                    <a:pt x="17707" y="16019"/>
                    <a:pt x="17935" y="17364"/>
                  </a:cubicBezTo>
                  <a:cubicBezTo>
                    <a:pt x="18163" y="18709"/>
                    <a:pt x="19257" y="19816"/>
                    <a:pt x="19986" y="20410"/>
                  </a:cubicBezTo>
                  <a:cubicBezTo>
                    <a:pt x="20715" y="21003"/>
                    <a:pt x="21079" y="21082"/>
                    <a:pt x="21444" y="211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6" name="Line"/>
            <p:cNvSpPr/>
            <p:nvPr/>
          </p:nvSpPr>
          <p:spPr>
            <a:xfrm>
              <a:off x="920749" y="730860"/>
              <a:ext cx="215431" cy="2419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3" h="21600" fill="norm" stroke="1" extrusionOk="0">
                  <a:moveTo>
                    <a:pt x="19059" y="0"/>
                  </a:moveTo>
                  <a:cubicBezTo>
                    <a:pt x="19906" y="57"/>
                    <a:pt x="20753" y="113"/>
                    <a:pt x="21176" y="246"/>
                  </a:cubicBezTo>
                  <a:cubicBezTo>
                    <a:pt x="21600" y="378"/>
                    <a:pt x="21600" y="586"/>
                    <a:pt x="21494" y="1002"/>
                  </a:cubicBezTo>
                  <a:cubicBezTo>
                    <a:pt x="21388" y="1417"/>
                    <a:pt x="21176" y="2041"/>
                    <a:pt x="20753" y="2721"/>
                  </a:cubicBezTo>
                  <a:cubicBezTo>
                    <a:pt x="20329" y="3402"/>
                    <a:pt x="19694" y="4139"/>
                    <a:pt x="18953" y="4894"/>
                  </a:cubicBezTo>
                  <a:cubicBezTo>
                    <a:pt x="18212" y="5650"/>
                    <a:pt x="17365" y="6425"/>
                    <a:pt x="16412" y="7134"/>
                  </a:cubicBezTo>
                  <a:cubicBezTo>
                    <a:pt x="15459" y="7843"/>
                    <a:pt x="14400" y="8485"/>
                    <a:pt x="13341" y="9222"/>
                  </a:cubicBezTo>
                  <a:cubicBezTo>
                    <a:pt x="12282" y="9959"/>
                    <a:pt x="11224" y="10791"/>
                    <a:pt x="10482" y="11556"/>
                  </a:cubicBezTo>
                  <a:cubicBezTo>
                    <a:pt x="9741" y="12321"/>
                    <a:pt x="9318" y="13020"/>
                    <a:pt x="8788" y="13720"/>
                  </a:cubicBezTo>
                  <a:cubicBezTo>
                    <a:pt x="8259" y="14419"/>
                    <a:pt x="7624" y="15118"/>
                    <a:pt x="6671" y="15846"/>
                  </a:cubicBezTo>
                  <a:cubicBezTo>
                    <a:pt x="5718" y="16573"/>
                    <a:pt x="4447" y="17329"/>
                    <a:pt x="3494" y="18057"/>
                  </a:cubicBezTo>
                  <a:cubicBezTo>
                    <a:pt x="2541" y="18784"/>
                    <a:pt x="1906" y="19483"/>
                    <a:pt x="1376" y="20069"/>
                  </a:cubicBezTo>
                  <a:cubicBezTo>
                    <a:pt x="847" y="20655"/>
                    <a:pt x="424" y="2112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7" name="Line"/>
            <p:cNvSpPr/>
            <p:nvPr/>
          </p:nvSpPr>
          <p:spPr>
            <a:xfrm>
              <a:off x="577850" y="661010"/>
              <a:ext cx="3601885" cy="257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3" h="21600" fill="norm" stroke="1" extrusionOk="0">
                  <a:moveTo>
                    <a:pt x="3196" y="1280"/>
                  </a:moveTo>
                  <a:cubicBezTo>
                    <a:pt x="3209" y="1173"/>
                    <a:pt x="3222" y="1067"/>
                    <a:pt x="3298" y="969"/>
                  </a:cubicBezTo>
                  <a:cubicBezTo>
                    <a:pt x="3374" y="871"/>
                    <a:pt x="3513" y="782"/>
                    <a:pt x="3799" y="658"/>
                  </a:cubicBezTo>
                  <a:cubicBezTo>
                    <a:pt x="4084" y="533"/>
                    <a:pt x="4515" y="373"/>
                    <a:pt x="4928" y="276"/>
                  </a:cubicBezTo>
                  <a:cubicBezTo>
                    <a:pt x="5340" y="178"/>
                    <a:pt x="5733" y="142"/>
                    <a:pt x="6151" y="116"/>
                  </a:cubicBezTo>
                  <a:cubicBezTo>
                    <a:pt x="6570" y="89"/>
                    <a:pt x="7014" y="71"/>
                    <a:pt x="7502" y="62"/>
                  </a:cubicBezTo>
                  <a:cubicBezTo>
                    <a:pt x="7991" y="53"/>
                    <a:pt x="8523" y="53"/>
                    <a:pt x="9031" y="44"/>
                  </a:cubicBezTo>
                  <a:cubicBezTo>
                    <a:pt x="9538" y="36"/>
                    <a:pt x="10020" y="18"/>
                    <a:pt x="10502" y="9"/>
                  </a:cubicBezTo>
                  <a:cubicBezTo>
                    <a:pt x="10984" y="0"/>
                    <a:pt x="11466" y="0"/>
                    <a:pt x="11942" y="0"/>
                  </a:cubicBezTo>
                  <a:cubicBezTo>
                    <a:pt x="12417" y="0"/>
                    <a:pt x="12886" y="0"/>
                    <a:pt x="13337" y="18"/>
                  </a:cubicBezTo>
                  <a:cubicBezTo>
                    <a:pt x="13787" y="36"/>
                    <a:pt x="14218" y="71"/>
                    <a:pt x="14649" y="98"/>
                  </a:cubicBezTo>
                  <a:cubicBezTo>
                    <a:pt x="15081" y="124"/>
                    <a:pt x="15512" y="142"/>
                    <a:pt x="15988" y="160"/>
                  </a:cubicBezTo>
                  <a:cubicBezTo>
                    <a:pt x="16463" y="178"/>
                    <a:pt x="16983" y="196"/>
                    <a:pt x="17484" y="222"/>
                  </a:cubicBezTo>
                  <a:cubicBezTo>
                    <a:pt x="17985" y="249"/>
                    <a:pt x="18467" y="284"/>
                    <a:pt x="18955" y="311"/>
                  </a:cubicBezTo>
                  <a:cubicBezTo>
                    <a:pt x="19444" y="338"/>
                    <a:pt x="19938" y="356"/>
                    <a:pt x="20338" y="373"/>
                  </a:cubicBezTo>
                  <a:cubicBezTo>
                    <a:pt x="20738" y="391"/>
                    <a:pt x="21042" y="409"/>
                    <a:pt x="21232" y="436"/>
                  </a:cubicBezTo>
                  <a:cubicBezTo>
                    <a:pt x="21422" y="462"/>
                    <a:pt x="21499" y="498"/>
                    <a:pt x="21543" y="631"/>
                  </a:cubicBezTo>
                  <a:cubicBezTo>
                    <a:pt x="21587" y="764"/>
                    <a:pt x="21600" y="996"/>
                    <a:pt x="21556" y="1431"/>
                  </a:cubicBezTo>
                  <a:cubicBezTo>
                    <a:pt x="21511" y="1867"/>
                    <a:pt x="21410" y="2507"/>
                    <a:pt x="21321" y="3173"/>
                  </a:cubicBezTo>
                  <a:cubicBezTo>
                    <a:pt x="21232" y="3840"/>
                    <a:pt x="21156" y="4533"/>
                    <a:pt x="21099" y="5218"/>
                  </a:cubicBezTo>
                  <a:cubicBezTo>
                    <a:pt x="21042" y="5902"/>
                    <a:pt x="21004" y="6578"/>
                    <a:pt x="20985" y="7280"/>
                  </a:cubicBezTo>
                  <a:cubicBezTo>
                    <a:pt x="20966" y="7982"/>
                    <a:pt x="20966" y="8711"/>
                    <a:pt x="20966" y="9422"/>
                  </a:cubicBezTo>
                  <a:cubicBezTo>
                    <a:pt x="20966" y="10133"/>
                    <a:pt x="20966" y="10827"/>
                    <a:pt x="20947" y="11529"/>
                  </a:cubicBezTo>
                  <a:cubicBezTo>
                    <a:pt x="20928" y="12231"/>
                    <a:pt x="20890" y="12942"/>
                    <a:pt x="20845" y="13627"/>
                  </a:cubicBezTo>
                  <a:cubicBezTo>
                    <a:pt x="20801" y="14311"/>
                    <a:pt x="20750" y="14969"/>
                    <a:pt x="20687" y="15582"/>
                  </a:cubicBezTo>
                  <a:cubicBezTo>
                    <a:pt x="20623" y="16196"/>
                    <a:pt x="20547" y="16764"/>
                    <a:pt x="20420" y="17351"/>
                  </a:cubicBezTo>
                  <a:cubicBezTo>
                    <a:pt x="20294" y="17938"/>
                    <a:pt x="20116" y="18542"/>
                    <a:pt x="19875" y="19022"/>
                  </a:cubicBezTo>
                  <a:cubicBezTo>
                    <a:pt x="19634" y="19502"/>
                    <a:pt x="19330" y="19858"/>
                    <a:pt x="18943" y="20089"/>
                  </a:cubicBezTo>
                  <a:cubicBezTo>
                    <a:pt x="18556" y="20320"/>
                    <a:pt x="18087" y="20427"/>
                    <a:pt x="17624" y="20489"/>
                  </a:cubicBezTo>
                  <a:cubicBezTo>
                    <a:pt x="17161" y="20551"/>
                    <a:pt x="16704" y="20569"/>
                    <a:pt x="16273" y="20587"/>
                  </a:cubicBezTo>
                  <a:cubicBezTo>
                    <a:pt x="15842" y="20604"/>
                    <a:pt x="15436" y="20622"/>
                    <a:pt x="14986" y="20640"/>
                  </a:cubicBezTo>
                  <a:cubicBezTo>
                    <a:pt x="14535" y="20658"/>
                    <a:pt x="14041" y="20676"/>
                    <a:pt x="13603" y="20693"/>
                  </a:cubicBezTo>
                  <a:cubicBezTo>
                    <a:pt x="13165" y="20711"/>
                    <a:pt x="12785" y="20729"/>
                    <a:pt x="12385" y="20756"/>
                  </a:cubicBezTo>
                  <a:cubicBezTo>
                    <a:pt x="11986" y="20782"/>
                    <a:pt x="11567" y="20818"/>
                    <a:pt x="11155" y="20844"/>
                  </a:cubicBezTo>
                  <a:cubicBezTo>
                    <a:pt x="10743" y="20871"/>
                    <a:pt x="10337" y="20889"/>
                    <a:pt x="9899" y="20916"/>
                  </a:cubicBezTo>
                  <a:cubicBezTo>
                    <a:pt x="9462" y="20942"/>
                    <a:pt x="8993" y="20978"/>
                    <a:pt x="8536" y="21004"/>
                  </a:cubicBezTo>
                  <a:cubicBezTo>
                    <a:pt x="8079" y="21031"/>
                    <a:pt x="7635" y="21049"/>
                    <a:pt x="7198" y="21058"/>
                  </a:cubicBezTo>
                  <a:cubicBezTo>
                    <a:pt x="6760" y="21067"/>
                    <a:pt x="6329" y="21067"/>
                    <a:pt x="5803" y="21084"/>
                  </a:cubicBezTo>
                  <a:cubicBezTo>
                    <a:pt x="5276" y="21102"/>
                    <a:pt x="4655" y="21138"/>
                    <a:pt x="4065" y="21164"/>
                  </a:cubicBezTo>
                  <a:cubicBezTo>
                    <a:pt x="3475" y="21191"/>
                    <a:pt x="2917" y="21209"/>
                    <a:pt x="2353" y="21262"/>
                  </a:cubicBezTo>
                  <a:cubicBezTo>
                    <a:pt x="1788" y="21316"/>
                    <a:pt x="1218" y="21404"/>
                    <a:pt x="824" y="21467"/>
                  </a:cubicBezTo>
                  <a:cubicBezTo>
                    <a:pt x="431" y="21529"/>
                    <a:pt x="216" y="2156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8" name="Line"/>
            <p:cNvSpPr/>
            <p:nvPr/>
          </p:nvSpPr>
          <p:spPr>
            <a:xfrm>
              <a:off x="0" y="4278247"/>
              <a:ext cx="304800" cy="34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17" fill="norm" stroke="1" extrusionOk="0">
                  <a:moveTo>
                    <a:pt x="0" y="20417"/>
                  </a:moveTo>
                  <a:cubicBezTo>
                    <a:pt x="4800" y="12793"/>
                    <a:pt x="9600" y="5170"/>
                    <a:pt x="13200" y="1993"/>
                  </a:cubicBezTo>
                  <a:cubicBezTo>
                    <a:pt x="16800" y="-1183"/>
                    <a:pt x="19200" y="88"/>
                    <a:pt x="21600" y="13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9" name="Line"/>
            <p:cNvSpPr/>
            <p:nvPr/>
          </p:nvSpPr>
          <p:spPr>
            <a:xfrm>
              <a:off x="88900" y="4477360"/>
              <a:ext cx="184150" cy="98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0"/>
                  </a:moveTo>
                  <a:cubicBezTo>
                    <a:pt x="5462" y="8640"/>
                    <a:pt x="10924" y="17280"/>
                    <a:pt x="14524" y="19440"/>
                  </a:cubicBezTo>
                  <a:cubicBezTo>
                    <a:pt x="18124" y="21600"/>
                    <a:pt x="19862" y="17280"/>
                    <a:pt x="21600" y="129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0" name="Line"/>
            <p:cNvSpPr/>
            <p:nvPr/>
          </p:nvSpPr>
          <p:spPr>
            <a:xfrm>
              <a:off x="726016" y="4134460"/>
              <a:ext cx="74085" cy="389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234" y="0"/>
                  </a:moveTo>
                  <a:cubicBezTo>
                    <a:pt x="617" y="2583"/>
                    <a:pt x="0" y="5165"/>
                    <a:pt x="0" y="8276"/>
                  </a:cubicBezTo>
                  <a:cubicBezTo>
                    <a:pt x="0" y="11387"/>
                    <a:pt x="617" y="15026"/>
                    <a:pt x="926" y="17139"/>
                  </a:cubicBezTo>
                  <a:cubicBezTo>
                    <a:pt x="1234" y="19252"/>
                    <a:pt x="1234" y="19839"/>
                    <a:pt x="1851" y="20426"/>
                  </a:cubicBezTo>
                  <a:cubicBezTo>
                    <a:pt x="2469" y="21013"/>
                    <a:pt x="3703" y="21600"/>
                    <a:pt x="7097" y="21600"/>
                  </a:cubicBezTo>
                  <a:cubicBezTo>
                    <a:pt x="10491" y="21600"/>
                    <a:pt x="16046" y="21013"/>
                    <a:pt x="21600" y="204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1" name="Line"/>
            <p:cNvSpPr/>
            <p:nvPr/>
          </p:nvSpPr>
          <p:spPr>
            <a:xfrm>
              <a:off x="866281" y="4229710"/>
              <a:ext cx="190049" cy="2206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4" h="20848" fill="norm" stroke="1" extrusionOk="0">
                  <a:moveTo>
                    <a:pt x="6674" y="2400"/>
                  </a:moveTo>
                  <a:cubicBezTo>
                    <a:pt x="5280" y="2200"/>
                    <a:pt x="3887" y="2000"/>
                    <a:pt x="2493" y="3300"/>
                  </a:cubicBezTo>
                  <a:cubicBezTo>
                    <a:pt x="1100" y="4600"/>
                    <a:pt x="-294" y="7400"/>
                    <a:pt x="54" y="10800"/>
                  </a:cubicBezTo>
                  <a:cubicBezTo>
                    <a:pt x="403" y="14200"/>
                    <a:pt x="2493" y="18200"/>
                    <a:pt x="5280" y="19900"/>
                  </a:cubicBezTo>
                  <a:cubicBezTo>
                    <a:pt x="8067" y="21600"/>
                    <a:pt x="11551" y="21000"/>
                    <a:pt x="14571" y="18200"/>
                  </a:cubicBezTo>
                  <a:cubicBezTo>
                    <a:pt x="17590" y="15400"/>
                    <a:pt x="20145" y="10400"/>
                    <a:pt x="20725" y="7000"/>
                  </a:cubicBezTo>
                  <a:cubicBezTo>
                    <a:pt x="21306" y="3600"/>
                    <a:pt x="19912" y="1800"/>
                    <a:pt x="16661" y="900"/>
                  </a:cubicBezTo>
                  <a:cubicBezTo>
                    <a:pt x="13409" y="0"/>
                    <a:pt x="8300" y="0"/>
                    <a:pt x="319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2" name="Line"/>
            <p:cNvSpPr/>
            <p:nvPr/>
          </p:nvSpPr>
          <p:spPr>
            <a:xfrm>
              <a:off x="1292060" y="3897815"/>
              <a:ext cx="206541" cy="8687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0" h="21518" fill="norm" stroke="1" extrusionOk="0">
                  <a:moveTo>
                    <a:pt x="21290" y="1615"/>
                  </a:moveTo>
                  <a:cubicBezTo>
                    <a:pt x="21290" y="1353"/>
                    <a:pt x="21290" y="1090"/>
                    <a:pt x="20308" y="776"/>
                  </a:cubicBezTo>
                  <a:cubicBezTo>
                    <a:pt x="19326" y="461"/>
                    <a:pt x="17363" y="94"/>
                    <a:pt x="14963" y="16"/>
                  </a:cubicBezTo>
                  <a:cubicBezTo>
                    <a:pt x="12563" y="-63"/>
                    <a:pt x="9726" y="147"/>
                    <a:pt x="7981" y="776"/>
                  </a:cubicBezTo>
                  <a:cubicBezTo>
                    <a:pt x="6235" y="1405"/>
                    <a:pt x="5581" y="2454"/>
                    <a:pt x="6781" y="3712"/>
                  </a:cubicBezTo>
                  <a:cubicBezTo>
                    <a:pt x="7981" y="4970"/>
                    <a:pt x="11035" y="6438"/>
                    <a:pt x="12454" y="7644"/>
                  </a:cubicBezTo>
                  <a:cubicBezTo>
                    <a:pt x="13872" y="8850"/>
                    <a:pt x="13654" y="9793"/>
                    <a:pt x="12454" y="10422"/>
                  </a:cubicBezTo>
                  <a:cubicBezTo>
                    <a:pt x="11254" y="11052"/>
                    <a:pt x="9072" y="11366"/>
                    <a:pt x="7435" y="11523"/>
                  </a:cubicBezTo>
                  <a:cubicBezTo>
                    <a:pt x="5799" y="11681"/>
                    <a:pt x="4708" y="11681"/>
                    <a:pt x="3835" y="11576"/>
                  </a:cubicBezTo>
                  <a:cubicBezTo>
                    <a:pt x="2963" y="11471"/>
                    <a:pt x="2308" y="11261"/>
                    <a:pt x="1872" y="11025"/>
                  </a:cubicBezTo>
                  <a:cubicBezTo>
                    <a:pt x="1435" y="10789"/>
                    <a:pt x="1217" y="10527"/>
                    <a:pt x="1435" y="10291"/>
                  </a:cubicBezTo>
                  <a:cubicBezTo>
                    <a:pt x="1654" y="10055"/>
                    <a:pt x="2308" y="9846"/>
                    <a:pt x="3726" y="9662"/>
                  </a:cubicBezTo>
                  <a:cubicBezTo>
                    <a:pt x="5145" y="9479"/>
                    <a:pt x="7326" y="9321"/>
                    <a:pt x="8854" y="9321"/>
                  </a:cubicBezTo>
                  <a:cubicBezTo>
                    <a:pt x="10381" y="9321"/>
                    <a:pt x="11254" y="9479"/>
                    <a:pt x="11690" y="9951"/>
                  </a:cubicBezTo>
                  <a:cubicBezTo>
                    <a:pt x="12126" y="10422"/>
                    <a:pt x="12126" y="11209"/>
                    <a:pt x="10708" y="12284"/>
                  </a:cubicBezTo>
                  <a:cubicBezTo>
                    <a:pt x="9290" y="13358"/>
                    <a:pt x="6454" y="14721"/>
                    <a:pt x="4272" y="16032"/>
                  </a:cubicBezTo>
                  <a:cubicBezTo>
                    <a:pt x="2090" y="17343"/>
                    <a:pt x="563" y="18601"/>
                    <a:pt x="126" y="19466"/>
                  </a:cubicBezTo>
                  <a:cubicBezTo>
                    <a:pt x="-310" y="20331"/>
                    <a:pt x="345" y="20803"/>
                    <a:pt x="2745" y="21091"/>
                  </a:cubicBezTo>
                  <a:cubicBezTo>
                    <a:pt x="5145" y="21380"/>
                    <a:pt x="9290" y="21485"/>
                    <a:pt x="12235" y="21511"/>
                  </a:cubicBezTo>
                  <a:cubicBezTo>
                    <a:pt x="15181" y="21537"/>
                    <a:pt x="16926" y="21485"/>
                    <a:pt x="18672" y="214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3" name="Line"/>
            <p:cNvSpPr/>
            <p:nvPr/>
          </p:nvSpPr>
          <p:spPr>
            <a:xfrm>
              <a:off x="1746249" y="4096360"/>
              <a:ext cx="31751" cy="5002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9" fill="norm" stroke="1" extrusionOk="0">
                  <a:moveTo>
                    <a:pt x="21600" y="0"/>
                  </a:moveTo>
                  <a:cubicBezTo>
                    <a:pt x="21600" y="3615"/>
                    <a:pt x="21600" y="7230"/>
                    <a:pt x="19440" y="10258"/>
                  </a:cubicBezTo>
                  <a:cubicBezTo>
                    <a:pt x="17280" y="13285"/>
                    <a:pt x="12960" y="15726"/>
                    <a:pt x="8640" y="17578"/>
                  </a:cubicBezTo>
                  <a:cubicBezTo>
                    <a:pt x="4320" y="19431"/>
                    <a:pt x="0" y="20696"/>
                    <a:pt x="0" y="21148"/>
                  </a:cubicBezTo>
                  <a:cubicBezTo>
                    <a:pt x="0" y="21600"/>
                    <a:pt x="4320" y="21238"/>
                    <a:pt x="8640" y="208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4" name="Line"/>
            <p:cNvSpPr/>
            <p:nvPr/>
          </p:nvSpPr>
          <p:spPr>
            <a:xfrm>
              <a:off x="2000250" y="4401160"/>
              <a:ext cx="46990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432" y="17486"/>
                    <a:pt x="4865" y="13371"/>
                    <a:pt x="7784" y="10286"/>
                  </a:cubicBezTo>
                  <a:cubicBezTo>
                    <a:pt x="10703" y="7200"/>
                    <a:pt x="14108" y="5143"/>
                    <a:pt x="16492" y="3600"/>
                  </a:cubicBezTo>
                  <a:cubicBezTo>
                    <a:pt x="18876" y="2057"/>
                    <a:pt x="20238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5" name="Line"/>
            <p:cNvSpPr/>
            <p:nvPr/>
          </p:nvSpPr>
          <p:spPr>
            <a:xfrm>
              <a:off x="2971800" y="3948107"/>
              <a:ext cx="260350" cy="7980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5" fill="norm" stroke="1" extrusionOk="0">
                  <a:moveTo>
                    <a:pt x="21600" y="2802"/>
                  </a:moveTo>
                  <a:cubicBezTo>
                    <a:pt x="21249" y="2174"/>
                    <a:pt x="20898" y="1545"/>
                    <a:pt x="20634" y="1088"/>
                  </a:cubicBezTo>
                  <a:cubicBezTo>
                    <a:pt x="20371" y="631"/>
                    <a:pt x="20195" y="345"/>
                    <a:pt x="19668" y="174"/>
                  </a:cubicBezTo>
                  <a:cubicBezTo>
                    <a:pt x="19141" y="2"/>
                    <a:pt x="18263" y="-55"/>
                    <a:pt x="16859" y="59"/>
                  </a:cubicBezTo>
                  <a:cubicBezTo>
                    <a:pt x="15454" y="174"/>
                    <a:pt x="13522" y="459"/>
                    <a:pt x="11766" y="1374"/>
                  </a:cubicBezTo>
                  <a:cubicBezTo>
                    <a:pt x="10010" y="2288"/>
                    <a:pt x="8429" y="3831"/>
                    <a:pt x="7639" y="5402"/>
                  </a:cubicBezTo>
                  <a:cubicBezTo>
                    <a:pt x="6849" y="6974"/>
                    <a:pt x="6849" y="8574"/>
                    <a:pt x="7463" y="10088"/>
                  </a:cubicBezTo>
                  <a:cubicBezTo>
                    <a:pt x="8078" y="11602"/>
                    <a:pt x="9307" y="13031"/>
                    <a:pt x="10800" y="14574"/>
                  </a:cubicBezTo>
                  <a:cubicBezTo>
                    <a:pt x="12293" y="16116"/>
                    <a:pt x="14049" y="17774"/>
                    <a:pt x="14927" y="18802"/>
                  </a:cubicBezTo>
                  <a:cubicBezTo>
                    <a:pt x="15805" y="19831"/>
                    <a:pt x="15805" y="20231"/>
                    <a:pt x="13961" y="20659"/>
                  </a:cubicBezTo>
                  <a:cubicBezTo>
                    <a:pt x="12117" y="21088"/>
                    <a:pt x="8429" y="21545"/>
                    <a:pt x="5795" y="21545"/>
                  </a:cubicBezTo>
                  <a:cubicBezTo>
                    <a:pt x="3161" y="21545"/>
                    <a:pt x="1580" y="21088"/>
                    <a:pt x="0" y="206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6" name="Line"/>
            <p:cNvSpPr/>
            <p:nvPr/>
          </p:nvSpPr>
          <p:spPr>
            <a:xfrm>
              <a:off x="2806700" y="5023460"/>
              <a:ext cx="2222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7" name="Line"/>
            <p:cNvSpPr/>
            <p:nvPr/>
          </p:nvSpPr>
          <p:spPr>
            <a:xfrm>
              <a:off x="3074579" y="4927079"/>
              <a:ext cx="222464" cy="1529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7" h="21097" fill="norm" stroke="1" extrusionOk="0">
                  <a:moveTo>
                    <a:pt x="12000" y="2783"/>
                  </a:moveTo>
                  <a:cubicBezTo>
                    <a:pt x="10385" y="5410"/>
                    <a:pt x="8770" y="8037"/>
                    <a:pt x="7256" y="10956"/>
                  </a:cubicBezTo>
                  <a:cubicBezTo>
                    <a:pt x="5742" y="13875"/>
                    <a:pt x="4329" y="17086"/>
                    <a:pt x="3118" y="18983"/>
                  </a:cubicBezTo>
                  <a:cubicBezTo>
                    <a:pt x="1907" y="20880"/>
                    <a:pt x="897" y="21464"/>
                    <a:pt x="393" y="20880"/>
                  </a:cubicBezTo>
                  <a:cubicBezTo>
                    <a:pt x="-112" y="20296"/>
                    <a:pt x="-112" y="18545"/>
                    <a:pt x="292" y="16064"/>
                  </a:cubicBezTo>
                  <a:cubicBezTo>
                    <a:pt x="695" y="13583"/>
                    <a:pt x="1503" y="10372"/>
                    <a:pt x="2916" y="8183"/>
                  </a:cubicBezTo>
                  <a:cubicBezTo>
                    <a:pt x="4329" y="5994"/>
                    <a:pt x="6348" y="4826"/>
                    <a:pt x="7963" y="5410"/>
                  </a:cubicBezTo>
                  <a:cubicBezTo>
                    <a:pt x="9578" y="5994"/>
                    <a:pt x="10789" y="8329"/>
                    <a:pt x="11899" y="10956"/>
                  </a:cubicBezTo>
                  <a:cubicBezTo>
                    <a:pt x="13009" y="13583"/>
                    <a:pt x="14019" y="16502"/>
                    <a:pt x="15028" y="18107"/>
                  </a:cubicBezTo>
                  <a:cubicBezTo>
                    <a:pt x="16038" y="19713"/>
                    <a:pt x="17047" y="20005"/>
                    <a:pt x="18157" y="18691"/>
                  </a:cubicBezTo>
                  <a:cubicBezTo>
                    <a:pt x="19267" y="17378"/>
                    <a:pt x="20479" y="14459"/>
                    <a:pt x="20983" y="11540"/>
                  </a:cubicBezTo>
                  <a:cubicBezTo>
                    <a:pt x="21488" y="8621"/>
                    <a:pt x="21286" y="5702"/>
                    <a:pt x="19267" y="3513"/>
                  </a:cubicBezTo>
                  <a:cubicBezTo>
                    <a:pt x="17249" y="1323"/>
                    <a:pt x="13413" y="-136"/>
                    <a:pt x="10587" y="10"/>
                  </a:cubicBezTo>
                  <a:cubicBezTo>
                    <a:pt x="7761" y="156"/>
                    <a:pt x="5944" y="1907"/>
                    <a:pt x="4127" y="36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8" name="Line"/>
            <p:cNvSpPr/>
            <p:nvPr/>
          </p:nvSpPr>
          <p:spPr>
            <a:xfrm>
              <a:off x="2965450" y="3518510"/>
              <a:ext cx="25400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5143"/>
                    <a:pt x="7200" y="10286"/>
                    <a:pt x="10800" y="13886"/>
                  </a:cubicBezTo>
                  <a:cubicBezTo>
                    <a:pt x="14400" y="17486"/>
                    <a:pt x="18000" y="1954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9" name="Line"/>
            <p:cNvSpPr/>
            <p:nvPr/>
          </p:nvSpPr>
          <p:spPr>
            <a:xfrm>
              <a:off x="3081841" y="3582133"/>
              <a:ext cx="110264" cy="1874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58" h="20792" fill="norm" stroke="1" extrusionOk="0">
                  <a:moveTo>
                    <a:pt x="7859" y="2804"/>
                  </a:moveTo>
                  <a:cubicBezTo>
                    <a:pt x="5110" y="4917"/>
                    <a:pt x="2361" y="7030"/>
                    <a:pt x="987" y="9730"/>
                  </a:cubicBezTo>
                  <a:cubicBezTo>
                    <a:pt x="-388" y="12430"/>
                    <a:pt x="-388" y="15717"/>
                    <a:pt x="1379" y="17948"/>
                  </a:cubicBezTo>
                  <a:cubicBezTo>
                    <a:pt x="3147" y="20178"/>
                    <a:pt x="6681" y="21352"/>
                    <a:pt x="10412" y="20530"/>
                  </a:cubicBezTo>
                  <a:cubicBezTo>
                    <a:pt x="14143" y="19709"/>
                    <a:pt x="18070" y="16891"/>
                    <a:pt x="19641" y="13252"/>
                  </a:cubicBezTo>
                  <a:cubicBezTo>
                    <a:pt x="21212" y="9613"/>
                    <a:pt x="20427" y="5152"/>
                    <a:pt x="18070" y="2687"/>
                  </a:cubicBezTo>
                  <a:cubicBezTo>
                    <a:pt x="15714" y="222"/>
                    <a:pt x="11787" y="-248"/>
                    <a:pt x="8645" y="104"/>
                  </a:cubicBezTo>
                  <a:cubicBezTo>
                    <a:pt x="5503" y="456"/>
                    <a:pt x="3147" y="1630"/>
                    <a:pt x="790" y="28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0" name="Line"/>
            <p:cNvSpPr/>
            <p:nvPr/>
          </p:nvSpPr>
          <p:spPr>
            <a:xfrm>
              <a:off x="3403600" y="4318610"/>
              <a:ext cx="63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1" name="Line"/>
            <p:cNvSpPr/>
            <p:nvPr/>
          </p:nvSpPr>
          <p:spPr>
            <a:xfrm>
              <a:off x="3467100" y="4013016"/>
              <a:ext cx="215900" cy="5327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8" fill="norm" stroke="1" extrusionOk="0">
                  <a:moveTo>
                    <a:pt x="21600" y="1550"/>
                  </a:moveTo>
                  <a:cubicBezTo>
                    <a:pt x="20965" y="1044"/>
                    <a:pt x="20329" y="538"/>
                    <a:pt x="18741" y="243"/>
                  </a:cubicBezTo>
                  <a:cubicBezTo>
                    <a:pt x="17153" y="-53"/>
                    <a:pt x="14612" y="-137"/>
                    <a:pt x="12388" y="327"/>
                  </a:cubicBezTo>
                  <a:cubicBezTo>
                    <a:pt x="10165" y="791"/>
                    <a:pt x="8259" y="1804"/>
                    <a:pt x="6565" y="3491"/>
                  </a:cubicBezTo>
                  <a:cubicBezTo>
                    <a:pt x="4871" y="5179"/>
                    <a:pt x="3388" y="7541"/>
                    <a:pt x="2541" y="10115"/>
                  </a:cubicBezTo>
                  <a:cubicBezTo>
                    <a:pt x="1694" y="12688"/>
                    <a:pt x="1482" y="15472"/>
                    <a:pt x="1482" y="17455"/>
                  </a:cubicBezTo>
                  <a:cubicBezTo>
                    <a:pt x="1482" y="19438"/>
                    <a:pt x="1694" y="20619"/>
                    <a:pt x="1482" y="21041"/>
                  </a:cubicBezTo>
                  <a:cubicBezTo>
                    <a:pt x="1271" y="21463"/>
                    <a:pt x="635" y="21126"/>
                    <a:pt x="0" y="207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2" name="Line"/>
            <p:cNvSpPr/>
            <p:nvPr/>
          </p:nvSpPr>
          <p:spPr>
            <a:xfrm>
              <a:off x="3400922" y="4344010"/>
              <a:ext cx="231279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6" h="21600" fill="norm" stroke="1" extrusionOk="0">
                  <a:moveTo>
                    <a:pt x="249" y="21600"/>
                  </a:moveTo>
                  <a:cubicBezTo>
                    <a:pt x="52" y="18514"/>
                    <a:pt x="-144" y="15429"/>
                    <a:pt x="151" y="13114"/>
                  </a:cubicBezTo>
                  <a:cubicBezTo>
                    <a:pt x="445" y="10800"/>
                    <a:pt x="1231" y="9257"/>
                    <a:pt x="4863" y="7200"/>
                  </a:cubicBezTo>
                  <a:cubicBezTo>
                    <a:pt x="8496" y="5143"/>
                    <a:pt x="14976" y="2571"/>
                    <a:pt x="2145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3" name="Line"/>
            <p:cNvSpPr/>
            <p:nvPr/>
          </p:nvSpPr>
          <p:spPr>
            <a:xfrm>
              <a:off x="3770178" y="4121187"/>
              <a:ext cx="141423" cy="3752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3" h="21391" fill="norm" stroke="1" extrusionOk="0">
                  <a:moveTo>
                    <a:pt x="21223" y="2566"/>
                  </a:moveTo>
                  <a:cubicBezTo>
                    <a:pt x="21223" y="1963"/>
                    <a:pt x="21223" y="1360"/>
                    <a:pt x="19635" y="817"/>
                  </a:cubicBezTo>
                  <a:cubicBezTo>
                    <a:pt x="18047" y="274"/>
                    <a:pt x="14870" y="-209"/>
                    <a:pt x="11694" y="93"/>
                  </a:cubicBezTo>
                  <a:cubicBezTo>
                    <a:pt x="8517" y="394"/>
                    <a:pt x="5341" y="1480"/>
                    <a:pt x="3117" y="3773"/>
                  </a:cubicBezTo>
                  <a:cubicBezTo>
                    <a:pt x="894" y="6066"/>
                    <a:pt x="-377" y="9565"/>
                    <a:pt x="99" y="12703"/>
                  </a:cubicBezTo>
                  <a:cubicBezTo>
                    <a:pt x="576" y="15840"/>
                    <a:pt x="2799" y="18616"/>
                    <a:pt x="5023" y="213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4" name="Line"/>
            <p:cNvSpPr/>
            <p:nvPr/>
          </p:nvSpPr>
          <p:spPr>
            <a:xfrm>
              <a:off x="3873500" y="4250493"/>
              <a:ext cx="273050" cy="1845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9" fill="norm" stroke="1" extrusionOk="0">
                  <a:moveTo>
                    <a:pt x="0" y="2744"/>
                  </a:moveTo>
                  <a:cubicBezTo>
                    <a:pt x="670" y="1517"/>
                    <a:pt x="1340" y="290"/>
                    <a:pt x="2009" y="44"/>
                  </a:cubicBezTo>
                  <a:cubicBezTo>
                    <a:pt x="2679" y="-201"/>
                    <a:pt x="3349" y="535"/>
                    <a:pt x="4019" y="3113"/>
                  </a:cubicBezTo>
                  <a:cubicBezTo>
                    <a:pt x="4688" y="5690"/>
                    <a:pt x="5358" y="10108"/>
                    <a:pt x="5693" y="13054"/>
                  </a:cubicBezTo>
                  <a:cubicBezTo>
                    <a:pt x="6028" y="15999"/>
                    <a:pt x="6028" y="17472"/>
                    <a:pt x="5860" y="18822"/>
                  </a:cubicBezTo>
                  <a:cubicBezTo>
                    <a:pt x="5693" y="20172"/>
                    <a:pt x="5358" y="21399"/>
                    <a:pt x="5191" y="21399"/>
                  </a:cubicBezTo>
                  <a:cubicBezTo>
                    <a:pt x="5023" y="21399"/>
                    <a:pt x="5023" y="20172"/>
                    <a:pt x="5693" y="17349"/>
                  </a:cubicBezTo>
                  <a:cubicBezTo>
                    <a:pt x="6363" y="14526"/>
                    <a:pt x="7702" y="10108"/>
                    <a:pt x="8791" y="7163"/>
                  </a:cubicBezTo>
                  <a:cubicBezTo>
                    <a:pt x="9879" y="4217"/>
                    <a:pt x="10716" y="2744"/>
                    <a:pt x="10967" y="2990"/>
                  </a:cubicBezTo>
                  <a:cubicBezTo>
                    <a:pt x="11219" y="3235"/>
                    <a:pt x="10884" y="5199"/>
                    <a:pt x="10716" y="7654"/>
                  </a:cubicBezTo>
                  <a:cubicBezTo>
                    <a:pt x="10549" y="10108"/>
                    <a:pt x="10549" y="13054"/>
                    <a:pt x="11637" y="15263"/>
                  </a:cubicBezTo>
                  <a:cubicBezTo>
                    <a:pt x="12726" y="17472"/>
                    <a:pt x="14902" y="18944"/>
                    <a:pt x="16744" y="18944"/>
                  </a:cubicBezTo>
                  <a:cubicBezTo>
                    <a:pt x="18586" y="18944"/>
                    <a:pt x="20093" y="17472"/>
                    <a:pt x="21600" y="159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5" name="Line"/>
            <p:cNvSpPr/>
            <p:nvPr/>
          </p:nvSpPr>
          <p:spPr>
            <a:xfrm>
              <a:off x="4203699" y="4140810"/>
              <a:ext cx="43435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6" h="21600" fill="norm" stroke="1" extrusionOk="0">
                  <a:moveTo>
                    <a:pt x="0" y="0"/>
                  </a:moveTo>
                  <a:cubicBezTo>
                    <a:pt x="10286" y="3927"/>
                    <a:pt x="20571" y="7855"/>
                    <a:pt x="21086" y="11455"/>
                  </a:cubicBezTo>
                  <a:cubicBezTo>
                    <a:pt x="21600" y="15055"/>
                    <a:pt x="12343" y="18327"/>
                    <a:pt x="308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6" name="Line"/>
            <p:cNvSpPr/>
            <p:nvPr/>
          </p:nvSpPr>
          <p:spPr>
            <a:xfrm>
              <a:off x="4324350" y="4394810"/>
              <a:ext cx="698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7" name="Line"/>
            <p:cNvSpPr/>
            <p:nvPr/>
          </p:nvSpPr>
          <p:spPr>
            <a:xfrm>
              <a:off x="4560582" y="4002343"/>
              <a:ext cx="430518" cy="5067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6" h="21458" fill="norm" stroke="1" extrusionOk="0">
                  <a:moveTo>
                    <a:pt x="5971" y="16080"/>
                  </a:moveTo>
                  <a:cubicBezTo>
                    <a:pt x="5865" y="15632"/>
                    <a:pt x="5760" y="15184"/>
                    <a:pt x="5071" y="14826"/>
                  </a:cubicBezTo>
                  <a:cubicBezTo>
                    <a:pt x="4383" y="14467"/>
                    <a:pt x="3112" y="14198"/>
                    <a:pt x="2160" y="14512"/>
                  </a:cubicBezTo>
                  <a:cubicBezTo>
                    <a:pt x="1207" y="14826"/>
                    <a:pt x="571" y="15722"/>
                    <a:pt x="254" y="16753"/>
                  </a:cubicBezTo>
                  <a:cubicBezTo>
                    <a:pt x="-64" y="17783"/>
                    <a:pt x="-64" y="18948"/>
                    <a:pt x="148" y="19710"/>
                  </a:cubicBezTo>
                  <a:cubicBezTo>
                    <a:pt x="360" y="20472"/>
                    <a:pt x="783" y="20831"/>
                    <a:pt x="1312" y="20965"/>
                  </a:cubicBezTo>
                  <a:cubicBezTo>
                    <a:pt x="1842" y="21099"/>
                    <a:pt x="2477" y="21010"/>
                    <a:pt x="3271" y="19979"/>
                  </a:cubicBezTo>
                  <a:cubicBezTo>
                    <a:pt x="4065" y="18948"/>
                    <a:pt x="5018" y="16977"/>
                    <a:pt x="5812" y="14557"/>
                  </a:cubicBezTo>
                  <a:cubicBezTo>
                    <a:pt x="6607" y="12137"/>
                    <a:pt x="7242" y="9269"/>
                    <a:pt x="7718" y="7073"/>
                  </a:cubicBezTo>
                  <a:cubicBezTo>
                    <a:pt x="8195" y="4877"/>
                    <a:pt x="8512" y="3353"/>
                    <a:pt x="8671" y="2188"/>
                  </a:cubicBezTo>
                  <a:cubicBezTo>
                    <a:pt x="8830" y="1023"/>
                    <a:pt x="8830" y="217"/>
                    <a:pt x="8671" y="37"/>
                  </a:cubicBezTo>
                  <a:cubicBezTo>
                    <a:pt x="8512" y="-142"/>
                    <a:pt x="8195" y="306"/>
                    <a:pt x="7771" y="1740"/>
                  </a:cubicBezTo>
                  <a:cubicBezTo>
                    <a:pt x="7348" y="3174"/>
                    <a:pt x="6818" y="5594"/>
                    <a:pt x="6554" y="8328"/>
                  </a:cubicBezTo>
                  <a:cubicBezTo>
                    <a:pt x="6289" y="11061"/>
                    <a:pt x="6289" y="14109"/>
                    <a:pt x="6289" y="15856"/>
                  </a:cubicBezTo>
                  <a:cubicBezTo>
                    <a:pt x="6289" y="17604"/>
                    <a:pt x="6289" y="18052"/>
                    <a:pt x="6448" y="18097"/>
                  </a:cubicBezTo>
                  <a:cubicBezTo>
                    <a:pt x="6607" y="18142"/>
                    <a:pt x="6924" y="17783"/>
                    <a:pt x="7612" y="16708"/>
                  </a:cubicBezTo>
                  <a:cubicBezTo>
                    <a:pt x="8301" y="15632"/>
                    <a:pt x="9360" y="13840"/>
                    <a:pt x="10101" y="12764"/>
                  </a:cubicBezTo>
                  <a:cubicBezTo>
                    <a:pt x="10842" y="11689"/>
                    <a:pt x="11265" y="11330"/>
                    <a:pt x="11742" y="11106"/>
                  </a:cubicBezTo>
                  <a:cubicBezTo>
                    <a:pt x="12218" y="10882"/>
                    <a:pt x="12748" y="10792"/>
                    <a:pt x="13118" y="11017"/>
                  </a:cubicBezTo>
                  <a:cubicBezTo>
                    <a:pt x="13489" y="11241"/>
                    <a:pt x="13701" y="11778"/>
                    <a:pt x="13648" y="13033"/>
                  </a:cubicBezTo>
                  <a:cubicBezTo>
                    <a:pt x="13595" y="14288"/>
                    <a:pt x="13277" y="16260"/>
                    <a:pt x="12960" y="17425"/>
                  </a:cubicBezTo>
                  <a:cubicBezTo>
                    <a:pt x="12642" y="18590"/>
                    <a:pt x="12324" y="18948"/>
                    <a:pt x="12324" y="18859"/>
                  </a:cubicBezTo>
                  <a:cubicBezTo>
                    <a:pt x="12324" y="18769"/>
                    <a:pt x="12642" y="18231"/>
                    <a:pt x="13330" y="17246"/>
                  </a:cubicBezTo>
                  <a:cubicBezTo>
                    <a:pt x="14018" y="16260"/>
                    <a:pt x="15077" y="14826"/>
                    <a:pt x="15924" y="13795"/>
                  </a:cubicBezTo>
                  <a:cubicBezTo>
                    <a:pt x="16771" y="12764"/>
                    <a:pt x="17407" y="12137"/>
                    <a:pt x="17724" y="12047"/>
                  </a:cubicBezTo>
                  <a:cubicBezTo>
                    <a:pt x="18042" y="11958"/>
                    <a:pt x="18042" y="12406"/>
                    <a:pt x="17777" y="13436"/>
                  </a:cubicBezTo>
                  <a:cubicBezTo>
                    <a:pt x="17512" y="14467"/>
                    <a:pt x="16983" y="16080"/>
                    <a:pt x="17089" y="17470"/>
                  </a:cubicBezTo>
                  <a:cubicBezTo>
                    <a:pt x="17195" y="18859"/>
                    <a:pt x="17936" y="20024"/>
                    <a:pt x="18783" y="20651"/>
                  </a:cubicBezTo>
                  <a:cubicBezTo>
                    <a:pt x="19630" y="21279"/>
                    <a:pt x="20583" y="21368"/>
                    <a:pt x="21536" y="214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8" name="Line"/>
            <p:cNvSpPr/>
            <p:nvPr/>
          </p:nvSpPr>
          <p:spPr>
            <a:xfrm>
              <a:off x="5086350" y="3892728"/>
              <a:ext cx="197029" cy="12132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0" h="21533" fill="norm" stroke="1" extrusionOk="0">
                  <a:moveTo>
                    <a:pt x="11719" y="572"/>
                  </a:moveTo>
                  <a:cubicBezTo>
                    <a:pt x="11489" y="384"/>
                    <a:pt x="11260" y="196"/>
                    <a:pt x="12064" y="83"/>
                  </a:cubicBezTo>
                  <a:cubicBezTo>
                    <a:pt x="12868" y="-29"/>
                    <a:pt x="14706" y="-67"/>
                    <a:pt x="16774" y="234"/>
                  </a:cubicBezTo>
                  <a:cubicBezTo>
                    <a:pt x="18843" y="534"/>
                    <a:pt x="21140" y="1173"/>
                    <a:pt x="21370" y="2074"/>
                  </a:cubicBezTo>
                  <a:cubicBezTo>
                    <a:pt x="21600" y="2976"/>
                    <a:pt x="19762" y="4140"/>
                    <a:pt x="17004" y="5155"/>
                  </a:cubicBezTo>
                  <a:cubicBezTo>
                    <a:pt x="14247" y="6169"/>
                    <a:pt x="10570" y="7033"/>
                    <a:pt x="8387" y="7803"/>
                  </a:cubicBezTo>
                  <a:cubicBezTo>
                    <a:pt x="6204" y="8573"/>
                    <a:pt x="5515" y="9249"/>
                    <a:pt x="5974" y="9888"/>
                  </a:cubicBezTo>
                  <a:cubicBezTo>
                    <a:pt x="6434" y="10526"/>
                    <a:pt x="8043" y="11127"/>
                    <a:pt x="10111" y="11879"/>
                  </a:cubicBezTo>
                  <a:cubicBezTo>
                    <a:pt x="12179" y="12630"/>
                    <a:pt x="14706" y="13532"/>
                    <a:pt x="16200" y="14452"/>
                  </a:cubicBezTo>
                  <a:cubicBezTo>
                    <a:pt x="17694" y="15372"/>
                    <a:pt x="18153" y="16311"/>
                    <a:pt x="17004" y="17344"/>
                  </a:cubicBezTo>
                  <a:cubicBezTo>
                    <a:pt x="15855" y="18378"/>
                    <a:pt x="13098" y="19504"/>
                    <a:pt x="9996" y="20218"/>
                  </a:cubicBezTo>
                  <a:cubicBezTo>
                    <a:pt x="6894" y="20932"/>
                    <a:pt x="3447" y="21232"/>
                    <a:pt x="0" y="215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9" name="Line"/>
            <p:cNvSpPr/>
            <p:nvPr/>
          </p:nvSpPr>
          <p:spPr>
            <a:xfrm>
              <a:off x="2849405" y="299060"/>
              <a:ext cx="757396" cy="2987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9" h="21468" fill="norm" stroke="1" extrusionOk="0">
                  <a:moveTo>
                    <a:pt x="952" y="18254"/>
                  </a:moveTo>
                  <a:cubicBezTo>
                    <a:pt x="771" y="18862"/>
                    <a:pt x="591" y="19470"/>
                    <a:pt x="380" y="20155"/>
                  </a:cubicBezTo>
                  <a:cubicBezTo>
                    <a:pt x="170" y="20839"/>
                    <a:pt x="-71" y="21600"/>
                    <a:pt x="19" y="21448"/>
                  </a:cubicBezTo>
                  <a:cubicBezTo>
                    <a:pt x="110" y="21296"/>
                    <a:pt x="531" y="20231"/>
                    <a:pt x="1584" y="18254"/>
                  </a:cubicBezTo>
                  <a:cubicBezTo>
                    <a:pt x="2637" y="16276"/>
                    <a:pt x="4321" y="13386"/>
                    <a:pt x="6216" y="10800"/>
                  </a:cubicBezTo>
                  <a:cubicBezTo>
                    <a:pt x="8112" y="8214"/>
                    <a:pt x="10218" y="5932"/>
                    <a:pt x="12293" y="4259"/>
                  </a:cubicBezTo>
                  <a:cubicBezTo>
                    <a:pt x="14369" y="2586"/>
                    <a:pt x="16415" y="1521"/>
                    <a:pt x="17949" y="913"/>
                  </a:cubicBezTo>
                  <a:cubicBezTo>
                    <a:pt x="19483" y="304"/>
                    <a:pt x="20506" y="152"/>
                    <a:pt x="2152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0" name="Line"/>
            <p:cNvSpPr/>
            <p:nvPr/>
          </p:nvSpPr>
          <p:spPr>
            <a:xfrm>
              <a:off x="3412066" y="207852"/>
              <a:ext cx="177181" cy="2118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1" h="21405" fill="norm" stroke="1" extrusionOk="0">
                  <a:moveTo>
                    <a:pt x="2033" y="4082"/>
                  </a:moveTo>
                  <a:cubicBezTo>
                    <a:pt x="1016" y="3441"/>
                    <a:pt x="0" y="2799"/>
                    <a:pt x="0" y="2157"/>
                  </a:cubicBezTo>
                  <a:cubicBezTo>
                    <a:pt x="0" y="1516"/>
                    <a:pt x="1016" y="874"/>
                    <a:pt x="3812" y="447"/>
                  </a:cubicBezTo>
                  <a:cubicBezTo>
                    <a:pt x="6607" y="19"/>
                    <a:pt x="11181" y="-195"/>
                    <a:pt x="14739" y="233"/>
                  </a:cubicBezTo>
                  <a:cubicBezTo>
                    <a:pt x="18296" y="660"/>
                    <a:pt x="20838" y="1730"/>
                    <a:pt x="21219" y="4831"/>
                  </a:cubicBezTo>
                  <a:cubicBezTo>
                    <a:pt x="21600" y="7932"/>
                    <a:pt x="19821" y="13064"/>
                    <a:pt x="18805" y="16165"/>
                  </a:cubicBezTo>
                  <a:cubicBezTo>
                    <a:pt x="17788" y="19266"/>
                    <a:pt x="17534" y="20336"/>
                    <a:pt x="17280" y="214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1" name="Line"/>
            <p:cNvSpPr/>
            <p:nvPr/>
          </p:nvSpPr>
          <p:spPr>
            <a:xfrm>
              <a:off x="4096476" y="-1"/>
              <a:ext cx="106891" cy="4123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81" h="21361" fill="norm" stroke="1" extrusionOk="0">
                  <a:moveTo>
                    <a:pt x="5973" y="6939"/>
                  </a:moveTo>
                  <a:cubicBezTo>
                    <a:pt x="6381" y="10557"/>
                    <a:pt x="6788" y="14175"/>
                    <a:pt x="7196" y="16314"/>
                  </a:cubicBezTo>
                  <a:cubicBezTo>
                    <a:pt x="7603" y="18452"/>
                    <a:pt x="8011" y="19109"/>
                    <a:pt x="8215" y="19822"/>
                  </a:cubicBezTo>
                  <a:cubicBezTo>
                    <a:pt x="8418" y="20535"/>
                    <a:pt x="8418" y="21302"/>
                    <a:pt x="7807" y="21357"/>
                  </a:cubicBezTo>
                  <a:cubicBezTo>
                    <a:pt x="7196" y="21412"/>
                    <a:pt x="5973" y="20754"/>
                    <a:pt x="4547" y="18397"/>
                  </a:cubicBezTo>
                  <a:cubicBezTo>
                    <a:pt x="3120" y="16039"/>
                    <a:pt x="1490" y="11983"/>
                    <a:pt x="675" y="8913"/>
                  </a:cubicBezTo>
                  <a:cubicBezTo>
                    <a:pt x="-140" y="5842"/>
                    <a:pt x="-140" y="3759"/>
                    <a:pt x="268" y="2443"/>
                  </a:cubicBezTo>
                  <a:cubicBezTo>
                    <a:pt x="675" y="1128"/>
                    <a:pt x="1490" y="580"/>
                    <a:pt x="3120" y="251"/>
                  </a:cubicBezTo>
                  <a:cubicBezTo>
                    <a:pt x="4751" y="-78"/>
                    <a:pt x="7196" y="-188"/>
                    <a:pt x="10660" y="580"/>
                  </a:cubicBezTo>
                  <a:cubicBezTo>
                    <a:pt x="14124" y="1347"/>
                    <a:pt x="18607" y="2992"/>
                    <a:pt x="20034" y="4691"/>
                  </a:cubicBezTo>
                  <a:cubicBezTo>
                    <a:pt x="21460" y="6391"/>
                    <a:pt x="19830" y="8145"/>
                    <a:pt x="18200" y="9516"/>
                  </a:cubicBezTo>
                  <a:cubicBezTo>
                    <a:pt x="16569" y="10886"/>
                    <a:pt x="14939" y="11873"/>
                    <a:pt x="13309" y="128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2" name="Line"/>
            <p:cNvSpPr/>
            <p:nvPr/>
          </p:nvSpPr>
          <p:spPr>
            <a:xfrm>
              <a:off x="4229099" y="203810"/>
              <a:ext cx="165101" cy="1802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7" fill="norm" stroke="1" extrusionOk="0">
                  <a:moveTo>
                    <a:pt x="0" y="6781"/>
                  </a:moveTo>
                  <a:cubicBezTo>
                    <a:pt x="277" y="5526"/>
                    <a:pt x="554" y="4270"/>
                    <a:pt x="1385" y="3642"/>
                  </a:cubicBezTo>
                  <a:cubicBezTo>
                    <a:pt x="2215" y="3014"/>
                    <a:pt x="3600" y="3014"/>
                    <a:pt x="5123" y="4395"/>
                  </a:cubicBezTo>
                  <a:cubicBezTo>
                    <a:pt x="6646" y="5777"/>
                    <a:pt x="8308" y="8540"/>
                    <a:pt x="9138" y="11302"/>
                  </a:cubicBezTo>
                  <a:cubicBezTo>
                    <a:pt x="9969" y="14065"/>
                    <a:pt x="9969" y="16828"/>
                    <a:pt x="9554" y="18712"/>
                  </a:cubicBezTo>
                  <a:cubicBezTo>
                    <a:pt x="9138" y="20595"/>
                    <a:pt x="8308" y="21600"/>
                    <a:pt x="7754" y="21349"/>
                  </a:cubicBezTo>
                  <a:cubicBezTo>
                    <a:pt x="7200" y="21098"/>
                    <a:pt x="6923" y="19591"/>
                    <a:pt x="7754" y="16828"/>
                  </a:cubicBezTo>
                  <a:cubicBezTo>
                    <a:pt x="8585" y="14065"/>
                    <a:pt x="10523" y="10047"/>
                    <a:pt x="13015" y="7033"/>
                  </a:cubicBezTo>
                  <a:cubicBezTo>
                    <a:pt x="15508" y="4019"/>
                    <a:pt x="18554" y="200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3" name="Line"/>
            <p:cNvSpPr/>
            <p:nvPr/>
          </p:nvSpPr>
          <p:spPr>
            <a:xfrm>
              <a:off x="4519693" y="9076"/>
              <a:ext cx="96757" cy="3725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8" h="21600" fill="norm" stroke="1" extrusionOk="0">
                  <a:moveTo>
                    <a:pt x="18251" y="982"/>
                  </a:moveTo>
                  <a:cubicBezTo>
                    <a:pt x="16412" y="491"/>
                    <a:pt x="14574" y="0"/>
                    <a:pt x="12736" y="0"/>
                  </a:cubicBezTo>
                  <a:cubicBezTo>
                    <a:pt x="10897" y="0"/>
                    <a:pt x="9059" y="491"/>
                    <a:pt x="6761" y="2393"/>
                  </a:cubicBezTo>
                  <a:cubicBezTo>
                    <a:pt x="4463" y="4295"/>
                    <a:pt x="1706" y="7609"/>
                    <a:pt x="557" y="10800"/>
                  </a:cubicBezTo>
                  <a:cubicBezTo>
                    <a:pt x="-592" y="13991"/>
                    <a:pt x="-132" y="17059"/>
                    <a:pt x="3544" y="18839"/>
                  </a:cubicBezTo>
                  <a:cubicBezTo>
                    <a:pt x="7221" y="20618"/>
                    <a:pt x="14114" y="21109"/>
                    <a:pt x="2100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4" name="Line"/>
            <p:cNvSpPr/>
            <p:nvPr/>
          </p:nvSpPr>
          <p:spPr>
            <a:xfrm>
              <a:off x="4749800" y="64110"/>
              <a:ext cx="196850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858" y="2682"/>
                    <a:pt x="3716" y="5365"/>
                    <a:pt x="6503" y="8329"/>
                  </a:cubicBezTo>
                  <a:cubicBezTo>
                    <a:pt x="9290" y="11294"/>
                    <a:pt x="13006" y="14541"/>
                    <a:pt x="15677" y="16800"/>
                  </a:cubicBezTo>
                  <a:cubicBezTo>
                    <a:pt x="18348" y="19059"/>
                    <a:pt x="19974" y="2032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5" name="Line"/>
            <p:cNvSpPr/>
            <p:nvPr/>
          </p:nvSpPr>
          <p:spPr>
            <a:xfrm>
              <a:off x="4754489" y="83160"/>
              <a:ext cx="185811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5" h="21600" fill="norm" stroke="1" extrusionOk="0">
                  <a:moveTo>
                    <a:pt x="21305" y="0"/>
                  </a:moveTo>
                  <a:cubicBezTo>
                    <a:pt x="20092" y="0"/>
                    <a:pt x="18878" y="0"/>
                    <a:pt x="16694" y="1467"/>
                  </a:cubicBezTo>
                  <a:cubicBezTo>
                    <a:pt x="14509" y="2933"/>
                    <a:pt x="11354" y="5867"/>
                    <a:pt x="8321" y="9067"/>
                  </a:cubicBezTo>
                  <a:cubicBezTo>
                    <a:pt x="5287" y="12267"/>
                    <a:pt x="2375" y="15733"/>
                    <a:pt x="1040" y="17867"/>
                  </a:cubicBezTo>
                  <a:cubicBezTo>
                    <a:pt x="-295" y="20000"/>
                    <a:pt x="-52" y="20800"/>
                    <a:pt x="19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6" name="Line"/>
            <p:cNvSpPr/>
            <p:nvPr/>
          </p:nvSpPr>
          <p:spPr>
            <a:xfrm>
              <a:off x="5092700" y="127610"/>
              <a:ext cx="239653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3" h="21600" fill="norm" stroke="1" extrusionOk="0">
                  <a:moveTo>
                    <a:pt x="0" y="0"/>
                  </a:moveTo>
                  <a:cubicBezTo>
                    <a:pt x="5495" y="1482"/>
                    <a:pt x="10989" y="2965"/>
                    <a:pt x="14211" y="3918"/>
                  </a:cubicBezTo>
                  <a:cubicBezTo>
                    <a:pt x="17432" y="4871"/>
                    <a:pt x="18379" y="5294"/>
                    <a:pt x="19232" y="5824"/>
                  </a:cubicBezTo>
                  <a:cubicBezTo>
                    <a:pt x="20084" y="6353"/>
                    <a:pt x="20842" y="6988"/>
                    <a:pt x="21221" y="7835"/>
                  </a:cubicBezTo>
                  <a:cubicBezTo>
                    <a:pt x="21600" y="8682"/>
                    <a:pt x="21600" y="9741"/>
                    <a:pt x="20558" y="10800"/>
                  </a:cubicBezTo>
                  <a:cubicBezTo>
                    <a:pt x="19516" y="11859"/>
                    <a:pt x="17432" y="12918"/>
                    <a:pt x="14874" y="14188"/>
                  </a:cubicBezTo>
                  <a:cubicBezTo>
                    <a:pt x="12316" y="15459"/>
                    <a:pt x="9284" y="16941"/>
                    <a:pt x="7674" y="18212"/>
                  </a:cubicBezTo>
                  <a:cubicBezTo>
                    <a:pt x="6063" y="19482"/>
                    <a:pt x="5874" y="20541"/>
                    <a:pt x="568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7" name="Line"/>
            <p:cNvSpPr/>
            <p:nvPr/>
          </p:nvSpPr>
          <p:spPr>
            <a:xfrm>
              <a:off x="5257800" y="330810"/>
              <a:ext cx="114300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8" name="Line"/>
            <p:cNvSpPr/>
            <p:nvPr/>
          </p:nvSpPr>
          <p:spPr>
            <a:xfrm>
              <a:off x="5557192" y="127610"/>
              <a:ext cx="18109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2" h="21600" fill="norm" stroke="1" extrusionOk="0">
                  <a:moveTo>
                    <a:pt x="20532" y="0"/>
                  </a:moveTo>
                  <a:cubicBezTo>
                    <a:pt x="10932" y="6400"/>
                    <a:pt x="1332" y="12800"/>
                    <a:pt x="132" y="16400"/>
                  </a:cubicBezTo>
                  <a:cubicBezTo>
                    <a:pt x="-1068" y="20000"/>
                    <a:pt x="6132" y="20800"/>
                    <a:pt x="1333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9" name="Line"/>
            <p:cNvSpPr/>
            <p:nvPr/>
          </p:nvSpPr>
          <p:spPr>
            <a:xfrm>
              <a:off x="5652572" y="186876"/>
              <a:ext cx="140336" cy="1493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5" h="20594" fill="norm" stroke="1" extrusionOk="0">
                  <a:moveTo>
                    <a:pt x="11111" y="584"/>
                  </a:moveTo>
                  <a:cubicBezTo>
                    <a:pt x="9232" y="0"/>
                    <a:pt x="7354" y="-584"/>
                    <a:pt x="5319" y="1167"/>
                  </a:cubicBezTo>
                  <a:cubicBezTo>
                    <a:pt x="3285" y="2919"/>
                    <a:pt x="1093" y="7005"/>
                    <a:pt x="311" y="10508"/>
                  </a:cubicBezTo>
                  <a:cubicBezTo>
                    <a:pt x="-472" y="14011"/>
                    <a:pt x="154" y="16930"/>
                    <a:pt x="2971" y="18681"/>
                  </a:cubicBezTo>
                  <a:cubicBezTo>
                    <a:pt x="5789" y="20432"/>
                    <a:pt x="10798" y="21016"/>
                    <a:pt x="14398" y="20286"/>
                  </a:cubicBezTo>
                  <a:cubicBezTo>
                    <a:pt x="17998" y="19557"/>
                    <a:pt x="20189" y="17513"/>
                    <a:pt x="20658" y="14594"/>
                  </a:cubicBezTo>
                  <a:cubicBezTo>
                    <a:pt x="21128" y="11675"/>
                    <a:pt x="19876" y="7881"/>
                    <a:pt x="16902" y="5546"/>
                  </a:cubicBezTo>
                  <a:cubicBezTo>
                    <a:pt x="13928" y="3211"/>
                    <a:pt x="9232" y="2335"/>
                    <a:pt x="4537" y="14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0" name="Line"/>
            <p:cNvSpPr/>
            <p:nvPr/>
          </p:nvSpPr>
          <p:spPr>
            <a:xfrm>
              <a:off x="5873750" y="51410"/>
              <a:ext cx="101207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56" h="21600" fill="norm" stroke="1" extrusionOk="0">
                  <a:moveTo>
                    <a:pt x="0" y="0"/>
                  </a:moveTo>
                  <a:cubicBezTo>
                    <a:pt x="2160" y="0"/>
                    <a:pt x="4320" y="0"/>
                    <a:pt x="7776" y="1255"/>
                  </a:cubicBezTo>
                  <a:cubicBezTo>
                    <a:pt x="11232" y="2509"/>
                    <a:pt x="15984" y="5018"/>
                    <a:pt x="18576" y="7745"/>
                  </a:cubicBezTo>
                  <a:cubicBezTo>
                    <a:pt x="21168" y="10473"/>
                    <a:pt x="21600" y="13418"/>
                    <a:pt x="18360" y="15764"/>
                  </a:cubicBezTo>
                  <a:cubicBezTo>
                    <a:pt x="15120" y="18109"/>
                    <a:pt x="8208" y="19855"/>
                    <a:pt x="129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1" name="Line"/>
            <p:cNvSpPr/>
            <p:nvPr/>
          </p:nvSpPr>
          <p:spPr>
            <a:xfrm>
              <a:off x="31750" y="5992332"/>
              <a:ext cx="311150" cy="2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3086" y="12302"/>
                    <a:pt x="6171" y="4448"/>
                    <a:pt x="9771" y="1502"/>
                  </a:cubicBezTo>
                  <a:cubicBezTo>
                    <a:pt x="13371" y="-1443"/>
                    <a:pt x="17486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2" name="Line"/>
            <p:cNvSpPr/>
            <p:nvPr/>
          </p:nvSpPr>
          <p:spPr>
            <a:xfrm>
              <a:off x="146049" y="6153760"/>
              <a:ext cx="1714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3" name="Line"/>
            <p:cNvSpPr/>
            <p:nvPr/>
          </p:nvSpPr>
          <p:spPr>
            <a:xfrm>
              <a:off x="844550" y="5899760"/>
              <a:ext cx="38100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4400" y="0"/>
                  </a:moveTo>
                  <a:cubicBezTo>
                    <a:pt x="9600" y="393"/>
                    <a:pt x="4800" y="785"/>
                    <a:pt x="2400" y="2160"/>
                  </a:cubicBezTo>
                  <a:cubicBezTo>
                    <a:pt x="0" y="3535"/>
                    <a:pt x="0" y="5891"/>
                    <a:pt x="0" y="8771"/>
                  </a:cubicBezTo>
                  <a:cubicBezTo>
                    <a:pt x="0" y="11651"/>
                    <a:pt x="0" y="15055"/>
                    <a:pt x="600" y="17149"/>
                  </a:cubicBezTo>
                  <a:cubicBezTo>
                    <a:pt x="1200" y="19244"/>
                    <a:pt x="2400" y="20029"/>
                    <a:pt x="6000" y="20553"/>
                  </a:cubicBezTo>
                  <a:cubicBezTo>
                    <a:pt x="9600" y="21076"/>
                    <a:pt x="15600" y="2133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4" name="Line"/>
            <p:cNvSpPr/>
            <p:nvPr/>
          </p:nvSpPr>
          <p:spPr>
            <a:xfrm>
              <a:off x="1012737" y="5958648"/>
              <a:ext cx="142318" cy="2258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7" h="20956" fill="norm" stroke="1" extrusionOk="0">
                  <a:moveTo>
                    <a:pt x="5104" y="6319"/>
                  </a:moveTo>
                  <a:cubicBezTo>
                    <a:pt x="5412" y="4944"/>
                    <a:pt x="5721" y="3570"/>
                    <a:pt x="6029" y="2392"/>
                  </a:cubicBezTo>
                  <a:cubicBezTo>
                    <a:pt x="6338" y="1214"/>
                    <a:pt x="6647" y="232"/>
                    <a:pt x="6184" y="35"/>
                  </a:cubicBezTo>
                  <a:cubicBezTo>
                    <a:pt x="5721" y="-161"/>
                    <a:pt x="4487" y="428"/>
                    <a:pt x="3098" y="2784"/>
                  </a:cubicBezTo>
                  <a:cubicBezTo>
                    <a:pt x="1709" y="5141"/>
                    <a:pt x="167" y="9264"/>
                    <a:pt x="12" y="12701"/>
                  </a:cubicBezTo>
                  <a:cubicBezTo>
                    <a:pt x="-142" y="16137"/>
                    <a:pt x="1092" y="18886"/>
                    <a:pt x="4178" y="20163"/>
                  </a:cubicBezTo>
                  <a:cubicBezTo>
                    <a:pt x="7264" y="21439"/>
                    <a:pt x="12201" y="21243"/>
                    <a:pt x="15749" y="19083"/>
                  </a:cubicBezTo>
                  <a:cubicBezTo>
                    <a:pt x="19298" y="16923"/>
                    <a:pt x="21458" y="12799"/>
                    <a:pt x="20532" y="9952"/>
                  </a:cubicBezTo>
                  <a:cubicBezTo>
                    <a:pt x="19607" y="7104"/>
                    <a:pt x="15595" y="5534"/>
                    <a:pt x="12818" y="4846"/>
                  </a:cubicBezTo>
                  <a:cubicBezTo>
                    <a:pt x="10041" y="4159"/>
                    <a:pt x="8498" y="4355"/>
                    <a:pt x="6955" y="45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5" name="Line"/>
            <p:cNvSpPr/>
            <p:nvPr/>
          </p:nvSpPr>
          <p:spPr>
            <a:xfrm>
              <a:off x="1415782" y="5848960"/>
              <a:ext cx="197119" cy="501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9" h="21600" fill="norm" stroke="1" extrusionOk="0">
                  <a:moveTo>
                    <a:pt x="21399" y="547"/>
                  </a:moveTo>
                  <a:cubicBezTo>
                    <a:pt x="20480" y="273"/>
                    <a:pt x="19561" y="0"/>
                    <a:pt x="17837" y="0"/>
                  </a:cubicBezTo>
                  <a:cubicBezTo>
                    <a:pt x="16114" y="0"/>
                    <a:pt x="13586" y="273"/>
                    <a:pt x="10829" y="1413"/>
                  </a:cubicBezTo>
                  <a:cubicBezTo>
                    <a:pt x="8071" y="2552"/>
                    <a:pt x="5084" y="4557"/>
                    <a:pt x="3016" y="6927"/>
                  </a:cubicBezTo>
                  <a:cubicBezTo>
                    <a:pt x="948" y="9296"/>
                    <a:pt x="-201" y="12030"/>
                    <a:pt x="29" y="14263"/>
                  </a:cubicBezTo>
                  <a:cubicBezTo>
                    <a:pt x="259" y="16496"/>
                    <a:pt x="1867" y="18228"/>
                    <a:pt x="3935" y="19367"/>
                  </a:cubicBezTo>
                  <a:cubicBezTo>
                    <a:pt x="6003" y="20506"/>
                    <a:pt x="8531" y="21053"/>
                    <a:pt x="1105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6" name="Line"/>
            <p:cNvSpPr/>
            <p:nvPr/>
          </p:nvSpPr>
          <p:spPr>
            <a:xfrm>
              <a:off x="1790700" y="5982310"/>
              <a:ext cx="25400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3927"/>
                    <a:pt x="7200" y="7855"/>
                    <a:pt x="3600" y="11455"/>
                  </a:cubicBezTo>
                  <a:cubicBezTo>
                    <a:pt x="0" y="15055"/>
                    <a:pt x="0" y="1832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7" name="Line"/>
            <p:cNvSpPr/>
            <p:nvPr/>
          </p:nvSpPr>
          <p:spPr>
            <a:xfrm>
              <a:off x="1943100" y="6170132"/>
              <a:ext cx="177800" cy="2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771" y="12302"/>
                    <a:pt x="1543" y="4448"/>
                    <a:pt x="5143" y="1502"/>
                  </a:cubicBezTo>
                  <a:cubicBezTo>
                    <a:pt x="8743" y="-1443"/>
                    <a:pt x="15171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8" name="Line"/>
            <p:cNvSpPr/>
            <p:nvPr/>
          </p:nvSpPr>
          <p:spPr>
            <a:xfrm>
              <a:off x="2546350" y="5950560"/>
              <a:ext cx="57150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000" y="2182"/>
                    <a:pt x="10400" y="4364"/>
                    <a:pt x="6800" y="7200"/>
                  </a:cubicBezTo>
                  <a:cubicBezTo>
                    <a:pt x="3200" y="10036"/>
                    <a:pt x="1600" y="13527"/>
                    <a:pt x="800" y="16036"/>
                  </a:cubicBezTo>
                  <a:cubicBezTo>
                    <a:pt x="0" y="18545"/>
                    <a:pt x="0" y="2007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9" name="Line"/>
            <p:cNvSpPr/>
            <p:nvPr/>
          </p:nvSpPr>
          <p:spPr>
            <a:xfrm>
              <a:off x="2616200" y="5944210"/>
              <a:ext cx="26035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634" y="15840"/>
                    <a:pt x="5268" y="10080"/>
                    <a:pt x="8868" y="6480"/>
                  </a:cubicBezTo>
                  <a:cubicBezTo>
                    <a:pt x="12468" y="2880"/>
                    <a:pt x="17034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0" name="Line"/>
            <p:cNvSpPr/>
            <p:nvPr/>
          </p:nvSpPr>
          <p:spPr>
            <a:xfrm>
              <a:off x="2597150" y="6128360"/>
              <a:ext cx="1968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1" name="Line"/>
            <p:cNvSpPr/>
            <p:nvPr/>
          </p:nvSpPr>
          <p:spPr>
            <a:xfrm>
              <a:off x="2736850" y="6344260"/>
              <a:ext cx="120650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411" y="3840"/>
                    <a:pt x="6821" y="7680"/>
                    <a:pt x="10421" y="11280"/>
                  </a:cubicBezTo>
                  <a:cubicBezTo>
                    <a:pt x="14021" y="14880"/>
                    <a:pt x="17811" y="1824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2" name="Line"/>
            <p:cNvSpPr/>
            <p:nvPr/>
          </p:nvSpPr>
          <p:spPr>
            <a:xfrm>
              <a:off x="2755900" y="6401410"/>
              <a:ext cx="120650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779" y="4533"/>
                    <a:pt x="7958" y="9067"/>
                    <a:pt x="4358" y="12667"/>
                  </a:cubicBezTo>
                  <a:cubicBezTo>
                    <a:pt x="758" y="16267"/>
                    <a:pt x="379" y="1893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3" name="Line"/>
            <p:cNvSpPr/>
            <p:nvPr/>
          </p:nvSpPr>
          <p:spPr>
            <a:xfrm>
              <a:off x="3120597" y="6002065"/>
              <a:ext cx="162353" cy="4120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2" h="21453" fill="norm" stroke="1" extrusionOk="0">
                  <a:moveTo>
                    <a:pt x="20972" y="294"/>
                  </a:moveTo>
                  <a:cubicBezTo>
                    <a:pt x="19605" y="73"/>
                    <a:pt x="18238" y="-147"/>
                    <a:pt x="16187" y="129"/>
                  </a:cubicBezTo>
                  <a:cubicBezTo>
                    <a:pt x="14137" y="404"/>
                    <a:pt x="11402" y="1175"/>
                    <a:pt x="8395" y="3104"/>
                  </a:cubicBezTo>
                  <a:cubicBezTo>
                    <a:pt x="5387" y="5033"/>
                    <a:pt x="2106" y="8118"/>
                    <a:pt x="739" y="10653"/>
                  </a:cubicBezTo>
                  <a:cubicBezTo>
                    <a:pt x="-628" y="13188"/>
                    <a:pt x="-81" y="15171"/>
                    <a:pt x="2243" y="16880"/>
                  </a:cubicBezTo>
                  <a:cubicBezTo>
                    <a:pt x="4567" y="18588"/>
                    <a:pt x="8668" y="20020"/>
                    <a:pt x="12769" y="214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4" name="Line"/>
            <p:cNvSpPr/>
            <p:nvPr/>
          </p:nvSpPr>
          <p:spPr>
            <a:xfrm>
              <a:off x="3397249" y="6128360"/>
              <a:ext cx="25401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4917"/>
                    <a:pt x="7200" y="9834"/>
                    <a:pt x="3600" y="13434"/>
                  </a:cubicBezTo>
                  <a:cubicBezTo>
                    <a:pt x="0" y="17034"/>
                    <a:pt x="0" y="1931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5" name="Line"/>
            <p:cNvSpPr/>
            <p:nvPr/>
          </p:nvSpPr>
          <p:spPr>
            <a:xfrm>
              <a:off x="3495587" y="6172760"/>
              <a:ext cx="155927" cy="189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6" h="20997" fill="norm" stroke="1" extrusionOk="0">
                  <a:moveTo>
                    <a:pt x="11676" y="710"/>
                  </a:moveTo>
                  <a:cubicBezTo>
                    <a:pt x="10236" y="241"/>
                    <a:pt x="8796" y="-229"/>
                    <a:pt x="7356" y="123"/>
                  </a:cubicBezTo>
                  <a:cubicBezTo>
                    <a:pt x="5916" y="475"/>
                    <a:pt x="4476" y="1649"/>
                    <a:pt x="3036" y="4467"/>
                  </a:cubicBezTo>
                  <a:cubicBezTo>
                    <a:pt x="1596" y="7284"/>
                    <a:pt x="156" y="11745"/>
                    <a:pt x="12" y="14914"/>
                  </a:cubicBezTo>
                  <a:cubicBezTo>
                    <a:pt x="-132" y="18084"/>
                    <a:pt x="1020" y="19962"/>
                    <a:pt x="4332" y="20667"/>
                  </a:cubicBezTo>
                  <a:cubicBezTo>
                    <a:pt x="7644" y="21371"/>
                    <a:pt x="13116" y="20901"/>
                    <a:pt x="16572" y="19728"/>
                  </a:cubicBezTo>
                  <a:cubicBezTo>
                    <a:pt x="20028" y="18554"/>
                    <a:pt x="21468" y="16675"/>
                    <a:pt x="21180" y="14562"/>
                  </a:cubicBezTo>
                  <a:cubicBezTo>
                    <a:pt x="20892" y="12449"/>
                    <a:pt x="18876" y="10101"/>
                    <a:pt x="17004" y="8341"/>
                  </a:cubicBezTo>
                  <a:cubicBezTo>
                    <a:pt x="15132" y="6580"/>
                    <a:pt x="13404" y="5406"/>
                    <a:pt x="11676" y="42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6" name="Line"/>
            <p:cNvSpPr/>
            <p:nvPr/>
          </p:nvSpPr>
          <p:spPr>
            <a:xfrm>
              <a:off x="3752850" y="5963260"/>
              <a:ext cx="133350" cy="482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143" y="1611"/>
                    <a:pt x="10286" y="3221"/>
                    <a:pt x="14400" y="5495"/>
                  </a:cubicBezTo>
                  <a:cubicBezTo>
                    <a:pt x="18514" y="7768"/>
                    <a:pt x="21600" y="10705"/>
                    <a:pt x="21600" y="13311"/>
                  </a:cubicBezTo>
                  <a:cubicBezTo>
                    <a:pt x="21600" y="15916"/>
                    <a:pt x="18514" y="18189"/>
                    <a:pt x="15429" y="19516"/>
                  </a:cubicBezTo>
                  <a:cubicBezTo>
                    <a:pt x="12343" y="20842"/>
                    <a:pt x="9257" y="21221"/>
                    <a:pt x="617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7" name="Line"/>
            <p:cNvSpPr/>
            <p:nvPr/>
          </p:nvSpPr>
          <p:spPr>
            <a:xfrm>
              <a:off x="3898899" y="5918810"/>
              <a:ext cx="236583" cy="692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8" h="21600" fill="norm" stroke="1" extrusionOk="0">
                  <a:moveTo>
                    <a:pt x="12505" y="0"/>
                  </a:moveTo>
                  <a:cubicBezTo>
                    <a:pt x="15537" y="1651"/>
                    <a:pt x="18568" y="3303"/>
                    <a:pt x="20084" y="5350"/>
                  </a:cubicBezTo>
                  <a:cubicBezTo>
                    <a:pt x="21600" y="7398"/>
                    <a:pt x="21600" y="9842"/>
                    <a:pt x="19705" y="12154"/>
                  </a:cubicBezTo>
                  <a:cubicBezTo>
                    <a:pt x="17811" y="14466"/>
                    <a:pt x="14021" y="16646"/>
                    <a:pt x="10421" y="18198"/>
                  </a:cubicBezTo>
                  <a:cubicBezTo>
                    <a:pt x="6821" y="19750"/>
                    <a:pt x="3411" y="2067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2393" name="Drawing"/>
          <p:cNvGrpSpPr/>
          <p:nvPr/>
        </p:nvGrpSpPr>
        <p:grpSpPr>
          <a:xfrm>
            <a:off x="8743950" y="1212850"/>
            <a:ext cx="3956051" cy="7016750"/>
            <a:chOff x="0" y="0"/>
            <a:chExt cx="3956050" cy="7016750"/>
          </a:xfrm>
        </p:grpSpPr>
        <p:sp>
          <p:nvSpPr>
            <p:cNvPr id="2359" name="Line"/>
            <p:cNvSpPr/>
            <p:nvPr/>
          </p:nvSpPr>
          <p:spPr>
            <a:xfrm>
              <a:off x="0" y="0"/>
              <a:ext cx="488950" cy="7016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478" y="137"/>
                    <a:pt x="19356" y="274"/>
                    <a:pt x="18608" y="440"/>
                  </a:cubicBezTo>
                  <a:cubicBezTo>
                    <a:pt x="17860" y="606"/>
                    <a:pt x="17486" y="801"/>
                    <a:pt x="17112" y="1026"/>
                  </a:cubicBezTo>
                  <a:cubicBezTo>
                    <a:pt x="16738" y="1251"/>
                    <a:pt x="16364" y="1505"/>
                    <a:pt x="16083" y="1756"/>
                  </a:cubicBezTo>
                  <a:cubicBezTo>
                    <a:pt x="15803" y="2007"/>
                    <a:pt x="15616" y="2254"/>
                    <a:pt x="15429" y="2486"/>
                  </a:cubicBezTo>
                  <a:cubicBezTo>
                    <a:pt x="15242" y="2717"/>
                    <a:pt x="15055" y="2932"/>
                    <a:pt x="14868" y="3163"/>
                  </a:cubicBezTo>
                  <a:cubicBezTo>
                    <a:pt x="14681" y="3395"/>
                    <a:pt x="14494" y="3642"/>
                    <a:pt x="14400" y="3864"/>
                  </a:cubicBezTo>
                  <a:cubicBezTo>
                    <a:pt x="14306" y="4085"/>
                    <a:pt x="14306" y="4281"/>
                    <a:pt x="14306" y="4486"/>
                  </a:cubicBezTo>
                  <a:cubicBezTo>
                    <a:pt x="14306" y="4691"/>
                    <a:pt x="14306" y="4906"/>
                    <a:pt x="14306" y="5118"/>
                  </a:cubicBezTo>
                  <a:cubicBezTo>
                    <a:pt x="14306" y="5330"/>
                    <a:pt x="14306" y="5538"/>
                    <a:pt x="14306" y="5770"/>
                  </a:cubicBezTo>
                  <a:cubicBezTo>
                    <a:pt x="14306" y="6001"/>
                    <a:pt x="14306" y="6255"/>
                    <a:pt x="14353" y="6506"/>
                  </a:cubicBezTo>
                  <a:cubicBezTo>
                    <a:pt x="14400" y="6757"/>
                    <a:pt x="14494" y="7005"/>
                    <a:pt x="14540" y="7262"/>
                  </a:cubicBezTo>
                  <a:cubicBezTo>
                    <a:pt x="14587" y="7519"/>
                    <a:pt x="14587" y="7786"/>
                    <a:pt x="14587" y="8050"/>
                  </a:cubicBezTo>
                  <a:cubicBezTo>
                    <a:pt x="14587" y="8314"/>
                    <a:pt x="14587" y="8575"/>
                    <a:pt x="14587" y="8839"/>
                  </a:cubicBezTo>
                  <a:cubicBezTo>
                    <a:pt x="14587" y="9103"/>
                    <a:pt x="14587" y="9370"/>
                    <a:pt x="14540" y="9637"/>
                  </a:cubicBezTo>
                  <a:cubicBezTo>
                    <a:pt x="14494" y="9904"/>
                    <a:pt x="14400" y="10171"/>
                    <a:pt x="14260" y="10442"/>
                  </a:cubicBezTo>
                  <a:cubicBezTo>
                    <a:pt x="14119" y="10712"/>
                    <a:pt x="13932" y="10986"/>
                    <a:pt x="13745" y="11259"/>
                  </a:cubicBezTo>
                  <a:cubicBezTo>
                    <a:pt x="13558" y="11533"/>
                    <a:pt x="13371" y="11807"/>
                    <a:pt x="13184" y="12087"/>
                  </a:cubicBezTo>
                  <a:cubicBezTo>
                    <a:pt x="12997" y="12367"/>
                    <a:pt x="12810" y="12654"/>
                    <a:pt x="12577" y="12937"/>
                  </a:cubicBezTo>
                  <a:cubicBezTo>
                    <a:pt x="12343" y="13221"/>
                    <a:pt x="12062" y="13501"/>
                    <a:pt x="11782" y="13784"/>
                  </a:cubicBezTo>
                  <a:cubicBezTo>
                    <a:pt x="11501" y="14068"/>
                    <a:pt x="11221" y="14354"/>
                    <a:pt x="10894" y="14638"/>
                  </a:cubicBezTo>
                  <a:cubicBezTo>
                    <a:pt x="10566" y="14921"/>
                    <a:pt x="10192" y="15201"/>
                    <a:pt x="9865" y="15478"/>
                  </a:cubicBezTo>
                  <a:cubicBezTo>
                    <a:pt x="9538" y="15755"/>
                    <a:pt x="9257" y="16029"/>
                    <a:pt x="8977" y="16296"/>
                  </a:cubicBezTo>
                  <a:cubicBezTo>
                    <a:pt x="8696" y="16563"/>
                    <a:pt x="8416" y="16824"/>
                    <a:pt x="8135" y="17071"/>
                  </a:cubicBezTo>
                  <a:cubicBezTo>
                    <a:pt x="7855" y="17319"/>
                    <a:pt x="7574" y="17554"/>
                    <a:pt x="7294" y="17791"/>
                  </a:cubicBezTo>
                  <a:cubicBezTo>
                    <a:pt x="7013" y="18029"/>
                    <a:pt x="6732" y="18270"/>
                    <a:pt x="6452" y="18492"/>
                  </a:cubicBezTo>
                  <a:cubicBezTo>
                    <a:pt x="6171" y="18713"/>
                    <a:pt x="5891" y="18915"/>
                    <a:pt x="5470" y="19157"/>
                  </a:cubicBezTo>
                  <a:cubicBezTo>
                    <a:pt x="5049" y="19398"/>
                    <a:pt x="4488" y="19678"/>
                    <a:pt x="3834" y="19955"/>
                  </a:cubicBezTo>
                  <a:cubicBezTo>
                    <a:pt x="3179" y="20232"/>
                    <a:pt x="2431" y="20505"/>
                    <a:pt x="1777" y="20779"/>
                  </a:cubicBezTo>
                  <a:cubicBezTo>
                    <a:pt x="1122" y="21053"/>
                    <a:pt x="561" y="2132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0" name="Line"/>
            <p:cNvSpPr/>
            <p:nvPr/>
          </p:nvSpPr>
          <p:spPr>
            <a:xfrm>
              <a:off x="717550" y="730250"/>
              <a:ext cx="44450" cy="6162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6" fill="norm" stroke="1" extrusionOk="0">
                  <a:moveTo>
                    <a:pt x="21600" y="0"/>
                  </a:moveTo>
                  <a:cubicBezTo>
                    <a:pt x="18514" y="1627"/>
                    <a:pt x="15429" y="3255"/>
                    <a:pt x="12857" y="5252"/>
                  </a:cubicBezTo>
                  <a:cubicBezTo>
                    <a:pt x="10286" y="7249"/>
                    <a:pt x="8229" y="9616"/>
                    <a:pt x="6171" y="12058"/>
                  </a:cubicBezTo>
                  <a:cubicBezTo>
                    <a:pt x="4114" y="14499"/>
                    <a:pt x="2057" y="17014"/>
                    <a:pt x="1029" y="18493"/>
                  </a:cubicBezTo>
                  <a:cubicBezTo>
                    <a:pt x="0" y="19973"/>
                    <a:pt x="0" y="20416"/>
                    <a:pt x="0" y="20823"/>
                  </a:cubicBezTo>
                  <a:cubicBezTo>
                    <a:pt x="0" y="21230"/>
                    <a:pt x="0" y="21600"/>
                    <a:pt x="514" y="21526"/>
                  </a:cubicBezTo>
                  <a:cubicBezTo>
                    <a:pt x="1029" y="21452"/>
                    <a:pt x="2057" y="20934"/>
                    <a:pt x="3086" y="204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1" name="Line"/>
            <p:cNvSpPr/>
            <p:nvPr/>
          </p:nvSpPr>
          <p:spPr>
            <a:xfrm>
              <a:off x="731192" y="679450"/>
              <a:ext cx="373708" cy="14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6" h="21600" fill="norm" stroke="1" extrusionOk="0">
                  <a:moveTo>
                    <a:pt x="678" y="21600"/>
                  </a:moveTo>
                  <a:cubicBezTo>
                    <a:pt x="312" y="20035"/>
                    <a:pt x="-54" y="18470"/>
                    <a:pt x="7" y="17217"/>
                  </a:cubicBezTo>
                  <a:cubicBezTo>
                    <a:pt x="68" y="15965"/>
                    <a:pt x="556" y="15026"/>
                    <a:pt x="2570" y="12835"/>
                  </a:cubicBezTo>
                  <a:cubicBezTo>
                    <a:pt x="4583" y="10643"/>
                    <a:pt x="8122" y="7200"/>
                    <a:pt x="11539" y="4852"/>
                  </a:cubicBezTo>
                  <a:cubicBezTo>
                    <a:pt x="14956" y="2504"/>
                    <a:pt x="18251" y="1252"/>
                    <a:pt x="2154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2" name="Line"/>
            <p:cNvSpPr/>
            <p:nvPr/>
          </p:nvSpPr>
          <p:spPr>
            <a:xfrm>
              <a:off x="742950" y="1028700"/>
              <a:ext cx="228600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00" y="16200"/>
                    <a:pt x="10800" y="10800"/>
                    <a:pt x="14400" y="7200"/>
                  </a:cubicBezTo>
                  <a:cubicBezTo>
                    <a:pt x="18000" y="3600"/>
                    <a:pt x="19800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3" name="Line"/>
            <p:cNvSpPr/>
            <p:nvPr/>
          </p:nvSpPr>
          <p:spPr>
            <a:xfrm>
              <a:off x="882650" y="1270000"/>
              <a:ext cx="146050" cy="222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948" y="5966"/>
                    <a:pt x="11896" y="11931"/>
                    <a:pt x="15496" y="15531"/>
                  </a:cubicBezTo>
                  <a:cubicBezTo>
                    <a:pt x="19096" y="19131"/>
                    <a:pt x="20348" y="2036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4" name="Line"/>
            <p:cNvSpPr/>
            <p:nvPr/>
          </p:nvSpPr>
          <p:spPr>
            <a:xfrm>
              <a:off x="901700" y="1301750"/>
              <a:ext cx="165100" cy="247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215" y="0"/>
                    <a:pt x="18831" y="0"/>
                    <a:pt x="16615" y="1108"/>
                  </a:cubicBezTo>
                  <a:cubicBezTo>
                    <a:pt x="14400" y="2215"/>
                    <a:pt x="11354" y="4431"/>
                    <a:pt x="8862" y="6554"/>
                  </a:cubicBezTo>
                  <a:cubicBezTo>
                    <a:pt x="6369" y="8677"/>
                    <a:pt x="4431" y="10708"/>
                    <a:pt x="3046" y="13200"/>
                  </a:cubicBezTo>
                  <a:cubicBezTo>
                    <a:pt x="1662" y="15692"/>
                    <a:pt x="831" y="1864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5" name="Line"/>
            <p:cNvSpPr/>
            <p:nvPr/>
          </p:nvSpPr>
          <p:spPr>
            <a:xfrm>
              <a:off x="1214950" y="872898"/>
              <a:ext cx="163000" cy="4140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5" h="21557" fill="norm" stroke="1" extrusionOk="0">
                  <a:moveTo>
                    <a:pt x="21325" y="508"/>
                  </a:moveTo>
                  <a:cubicBezTo>
                    <a:pt x="19940" y="288"/>
                    <a:pt x="18556" y="67"/>
                    <a:pt x="17033" y="12"/>
                  </a:cubicBezTo>
                  <a:cubicBezTo>
                    <a:pt x="15510" y="-43"/>
                    <a:pt x="13848" y="67"/>
                    <a:pt x="11771" y="949"/>
                  </a:cubicBezTo>
                  <a:cubicBezTo>
                    <a:pt x="9694" y="1830"/>
                    <a:pt x="7202" y="3484"/>
                    <a:pt x="5125" y="6128"/>
                  </a:cubicBezTo>
                  <a:cubicBezTo>
                    <a:pt x="3048" y="8773"/>
                    <a:pt x="1387" y="12410"/>
                    <a:pt x="556" y="15000"/>
                  </a:cubicBezTo>
                  <a:cubicBezTo>
                    <a:pt x="-275" y="17590"/>
                    <a:pt x="-275" y="19133"/>
                    <a:pt x="1248" y="20124"/>
                  </a:cubicBezTo>
                  <a:cubicBezTo>
                    <a:pt x="2771" y="21116"/>
                    <a:pt x="5817" y="21557"/>
                    <a:pt x="8033" y="21557"/>
                  </a:cubicBezTo>
                  <a:cubicBezTo>
                    <a:pt x="10248" y="21557"/>
                    <a:pt x="11633" y="21116"/>
                    <a:pt x="13017" y="206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6" name="Line"/>
            <p:cNvSpPr/>
            <p:nvPr/>
          </p:nvSpPr>
          <p:spPr>
            <a:xfrm>
              <a:off x="1394883" y="971550"/>
              <a:ext cx="211667" cy="2651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4" fill="norm" stroke="1" extrusionOk="0">
                  <a:moveTo>
                    <a:pt x="20952" y="0"/>
                  </a:moveTo>
                  <a:cubicBezTo>
                    <a:pt x="18144" y="6000"/>
                    <a:pt x="15336" y="12000"/>
                    <a:pt x="12960" y="15600"/>
                  </a:cubicBezTo>
                  <a:cubicBezTo>
                    <a:pt x="10584" y="19200"/>
                    <a:pt x="8640" y="20400"/>
                    <a:pt x="7020" y="21000"/>
                  </a:cubicBezTo>
                  <a:cubicBezTo>
                    <a:pt x="5400" y="21600"/>
                    <a:pt x="4104" y="21600"/>
                    <a:pt x="3132" y="21171"/>
                  </a:cubicBezTo>
                  <a:cubicBezTo>
                    <a:pt x="2160" y="20743"/>
                    <a:pt x="1512" y="19886"/>
                    <a:pt x="972" y="18343"/>
                  </a:cubicBezTo>
                  <a:cubicBezTo>
                    <a:pt x="432" y="16800"/>
                    <a:pt x="0" y="14571"/>
                    <a:pt x="0" y="13029"/>
                  </a:cubicBezTo>
                  <a:cubicBezTo>
                    <a:pt x="0" y="11486"/>
                    <a:pt x="432" y="10629"/>
                    <a:pt x="1188" y="9943"/>
                  </a:cubicBezTo>
                  <a:cubicBezTo>
                    <a:pt x="1944" y="9257"/>
                    <a:pt x="3024" y="8743"/>
                    <a:pt x="4968" y="8914"/>
                  </a:cubicBezTo>
                  <a:cubicBezTo>
                    <a:pt x="6912" y="9086"/>
                    <a:pt x="9720" y="9943"/>
                    <a:pt x="12636" y="12086"/>
                  </a:cubicBezTo>
                  <a:cubicBezTo>
                    <a:pt x="15552" y="14229"/>
                    <a:pt x="18576" y="17657"/>
                    <a:pt x="21600" y="210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7" name="Line"/>
            <p:cNvSpPr/>
            <p:nvPr/>
          </p:nvSpPr>
          <p:spPr>
            <a:xfrm>
              <a:off x="1708149" y="876300"/>
              <a:ext cx="103556" cy="419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0" h="21600" fill="norm" stroke="1" extrusionOk="0">
                  <a:moveTo>
                    <a:pt x="10165" y="0"/>
                  </a:moveTo>
                  <a:cubicBezTo>
                    <a:pt x="14400" y="2400"/>
                    <a:pt x="18635" y="4800"/>
                    <a:pt x="20118" y="7691"/>
                  </a:cubicBezTo>
                  <a:cubicBezTo>
                    <a:pt x="21600" y="10582"/>
                    <a:pt x="20329" y="13964"/>
                    <a:pt x="16518" y="16364"/>
                  </a:cubicBezTo>
                  <a:cubicBezTo>
                    <a:pt x="12706" y="18764"/>
                    <a:pt x="6353" y="2018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8" name="Line"/>
            <p:cNvSpPr/>
            <p:nvPr/>
          </p:nvSpPr>
          <p:spPr>
            <a:xfrm>
              <a:off x="2038350" y="1149350"/>
              <a:ext cx="14605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9" name="Line"/>
            <p:cNvSpPr/>
            <p:nvPr/>
          </p:nvSpPr>
          <p:spPr>
            <a:xfrm>
              <a:off x="2038350" y="1238250"/>
              <a:ext cx="146050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0" name="Line"/>
            <p:cNvSpPr/>
            <p:nvPr/>
          </p:nvSpPr>
          <p:spPr>
            <a:xfrm>
              <a:off x="2366105" y="859875"/>
              <a:ext cx="146105" cy="5371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9" h="21495" fill="norm" stroke="1" extrusionOk="0">
                  <a:moveTo>
                    <a:pt x="3089" y="9043"/>
                  </a:moveTo>
                  <a:cubicBezTo>
                    <a:pt x="2481" y="10737"/>
                    <a:pt x="1873" y="12431"/>
                    <a:pt x="1568" y="14337"/>
                  </a:cubicBezTo>
                  <a:cubicBezTo>
                    <a:pt x="1264" y="16243"/>
                    <a:pt x="1264" y="18361"/>
                    <a:pt x="1264" y="19674"/>
                  </a:cubicBezTo>
                  <a:cubicBezTo>
                    <a:pt x="1264" y="20987"/>
                    <a:pt x="1264" y="21495"/>
                    <a:pt x="1112" y="21495"/>
                  </a:cubicBezTo>
                  <a:cubicBezTo>
                    <a:pt x="960" y="21495"/>
                    <a:pt x="656" y="20987"/>
                    <a:pt x="351" y="19039"/>
                  </a:cubicBezTo>
                  <a:cubicBezTo>
                    <a:pt x="47" y="17090"/>
                    <a:pt x="-257" y="13702"/>
                    <a:pt x="351" y="10737"/>
                  </a:cubicBezTo>
                  <a:cubicBezTo>
                    <a:pt x="960" y="7773"/>
                    <a:pt x="2481" y="5231"/>
                    <a:pt x="4458" y="3495"/>
                  </a:cubicBezTo>
                  <a:cubicBezTo>
                    <a:pt x="6436" y="1759"/>
                    <a:pt x="8870" y="827"/>
                    <a:pt x="10999" y="361"/>
                  </a:cubicBezTo>
                  <a:cubicBezTo>
                    <a:pt x="13129" y="-105"/>
                    <a:pt x="14954" y="-105"/>
                    <a:pt x="16780" y="276"/>
                  </a:cubicBezTo>
                  <a:cubicBezTo>
                    <a:pt x="18605" y="657"/>
                    <a:pt x="20430" y="1420"/>
                    <a:pt x="20887" y="2224"/>
                  </a:cubicBezTo>
                  <a:cubicBezTo>
                    <a:pt x="21343" y="3029"/>
                    <a:pt x="20430" y="3876"/>
                    <a:pt x="17844" y="4723"/>
                  </a:cubicBezTo>
                  <a:cubicBezTo>
                    <a:pt x="15258" y="5570"/>
                    <a:pt x="10999" y="6417"/>
                    <a:pt x="7805" y="7095"/>
                  </a:cubicBezTo>
                  <a:cubicBezTo>
                    <a:pt x="4611" y="7773"/>
                    <a:pt x="2481" y="8281"/>
                    <a:pt x="351" y="87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1" name="Line"/>
            <p:cNvSpPr/>
            <p:nvPr/>
          </p:nvSpPr>
          <p:spPr>
            <a:xfrm>
              <a:off x="2489199" y="1117599"/>
              <a:ext cx="184151" cy="220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2" fill="norm" stroke="1" extrusionOk="0">
                  <a:moveTo>
                    <a:pt x="0" y="5554"/>
                  </a:moveTo>
                  <a:cubicBezTo>
                    <a:pt x="0" y="4114"/>
                    <a:pt x="0" y="2674"/>
                    <a:pt x="621" y="1954"/>
                  </a:cubicBezTo>
                  <a:cubicBezTo>
                    <a:pt x="1241" y="1234"/>
                    <a:pt x="2483" y="1234"/>
                    <a:pt x="4345" y="2674"/>
                  </a:cubicBezTo>
                  <a:cubicBezTo>
                    <a:pt x="6207" y="4114"/>
                    <a:pt x="8690" y="6994"/>
                    <a:pt x="9559" y="10183"/>
                  </a:cubicBezTo>
                  <a:cubicBezTo>
                    <a:pt x="10428" y="13371"/>
                    <a:pt x="9683" y="16869"/>
                    <a:pt x="8814" y="18926"/>
                  </a:cubicBezTo>
                  <a:cubicBezTo>
                    <a:pt x="7945" y="20983"/>
                    <a:pt x="6952" y="21600"/>
                    <a:pt x="6331" y="21394"/>
                  </a:cubicBezTo>
                  <a:cubicBezTo>
                    <a:pt x="5710" y="21189"/>
                    <a:pt x="5462" y="20160"/>
                    <a:pt x="6579" y="17280"/>
                  </a:cubicBezTo>
                  <a:cubicBezTo>
                    <a:pt x="7697" y="14400"/>
                    <a:pt x="10179" y="9669"/>
                    <a:pt x="12910" y="6480"/>
                  </a:cubicBezTo>
                  <a:cubicBezTo>
                    <a:pt x="15641" y="3291"/>
                    <a:pt x="18621" y="164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2" name="Line"/>
            <p:cNvSpPr/>
            <p:nvPr/>
          </p:nvSpPr>
          <p:spPr>
            <a:xfrm>
              <a:off x="2769545" y="1008311"/>
              <a:ext cx="113355" cy="3442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1" h="21420" fill="norm" stroke="1" extrusionOk="0">
                  <a:moveTo>
                    <a:pt x="21421" y="83"/>
                  </a:moveTo>
                  <a:cubicBezTo>
                    <a:pt x="19421" y="-48"/>
                    <a:pt x="17421" y="-180"/>
                    <a:pt x="14221" y="1005"/>
                  </a:cubicBezTo>
                  <a:cubicBezTo>
                    <a:pt x="11021" y="2191"/>
                    <a:pt x="6621" y="4693"/>
                    <a:pt x="3821" y="7657"/>
                  </a:cubicBezTo>
                  <a:cubicBezTo>
                    <a:pt x="1021" y="10620"/>
                    <a:pt x="-179" y="14044"/>
                    <a:pt x="21" y="16283"/>
                  </a:cubicBezTo>
                  <a:cubicBezTo>
                    <a:pt x="221" y="18522"/>
                    <a:pt x="1821" y="19576"/>
                    <a:pt x="5221" y="20235"/>
                  </a:cubicBezTo>
                  <a:cubicBezTo>
                    <a:pt x="8621" y="20893"/>
                    <a:pt x="13821" y="21157"/>
                    <a:pt x="19021" y="214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3" name="Line"/>
            <p:cNvSpPr/>
            <p:nvPr/>
          </p:nvSpPr>
          <p:spPr>
            <a:xfrm>
              <a:off x="2978150" y="1066799"/>
              <a:ext cx="139700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564" y="4950"/>
                    <a:pt x="11127" y="9900"/>
                    <a:pt x="14727" y="13500"/>
                  </a:cubicBezTo>
                  <a:cubicBezTo>
                    <a:pt x="18327" y="17100"/>
                    <a:pt x="19964" y="1935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4" name="Line"/>
            <p:cNvSpPr/>
            <p:nvPr/>
          </p:nvSpPr>
          <p:spPr>
            <a:xfrm>
              <a:off x="3003550" y="1066799"/>
              <a:ext cx="190500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400" y="0"/>
                    <a:pt x="19200" y="0"/>
                    <a:pt x="17280" y="1200"/>
                  </a:cubicBezTo>
                  <a:cubicBezTo>
                    <a:pt x="15360" y="2400"/>
                    <a:pt x="12720" y="4800"/>
                    <a:pt x="9720" y="8400"/>
                  </a:cubicBezTo>
                  <a:cubicBezTo>
                    <a:pt x="6720" y="12000"/>
                    <a:pt x="3360" y="16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5" name="Line"/>
            <p:cNvSpPr/>
            <p:nvPr/>
          </p:nvSpPr>
          <p:spPr>
            <a:xfrm>
              <a:off x="3279017" y="1117600"/>
              <a:ext cx="181733" cy="184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4" h="21600" fill="norm" stroke="1" extrusionOk="0">
                  <a:moveTo>
                    <a:pt x="21074" y="0"/>
                  </a:moveTo>
                  <a:cubicBezTo>
                    <a:pt x="17638" y="1986"/>
                    <a:pt x="14201" y="3972"/>
                    <a:pt x="10765" y="6579"/>
                  </a:cubicBezTo>
                  <a:cubicBezTo>
                    <a:pt x="7329" y="9186"/>
                    <a:pt x="3892" y="12414"/>
                    <a:pt x="1929" y="14648"/>
                  </a:cubicBezTo>
                  <a:cubicBezTo>
                    <a:pt x="-35" y="16883"/>
                    <a:pt x="-526" y="18124"/>
                    <a:pt x="579" y="18993"/>
                  </a:cubicBezTo>
                  <a:cubicBezTo>
                    <a:pt x="1683" y="19862"/>
                    <a:pt x="4383" y="20359"/>
                    <a:pt x="7819" y="20731"/>
                  </a:cubicBezTo>
                  <a:cubicBezTo>
                    <a:pt x="11256" y="21103"/>
                    <a:pt x="15429" y="21352"/>
                    <a:pt x="1960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6" name="Line"/>
            <p:cNvSpPr/>
            <p:nvPr/>
          </p:nvSpPr>
          <p:spPr>
            <a:xfrm>
              <a:off x="3302000" y="1358900"/>
              <a:ext cx="17780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7" name="Line"/>
            <p:cNvSpPr/>
            <p:nvPr/>
          </p:nvSpPr>
          <p:spPr>
            <a:xfrm>
              <a:off x="3569493" y="1130300"/>
              <a:ext cx="183357" cy="1883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7" h="21600" fill="norm" stroke="1" extrusionOk="0">
                  <a:moveTo>
                    <a:pt x="18528" y="0"/>
                  </a:moveTo>
                  <a:cubicBezTo>
                    <a:pt x="14555" y="6553"/>
                    <a:pt x="10583" y="13106"/>
                    <a:pt x="7852" y="16867"/>
                  </a:cubicBezTo>
                  <a:cubicBezTo>
                    <a:pt x="5121" y="20629"/>
                    <a:pt x="3631" y="21600"/>
                    <a:pt x="2514" y="21600"/>
                  </a:cubicBezTo>
                  <a:cubicBezTo>
                    <a:pt x="1397" y="21600"/>
                    <a:pt x="652" y="20629"/>
                    <a:pt x="279" y="19537"/>
                  </a:cubicBezTo>
                  <a:cubicBezTo>
                    <a:pt x="-93" y="18445"/>
                    <a:pt x="-93" y="17231"/>
                    <a:pt x="279" y="16018"/>
                  </a:cubicBezTo>
                  <a:cubicBezTo>
                    <a:pt x="652" y="14804"/>
                    <a:pt x="1397" y="13591"/>
                    <a:pt x="3631" y="14076"/>
                  </a:cubicBezTo>
                  <a:cubicBezTo>
                    <a:pt x="5866" y="14562"/>
                    <a:pt x="9590" y="16746"/>
                    <a:pt x="11948" y="18202"/>
                  </a:cubicBezTo>
                  <a:cubicBezTo>
                    <a:pt x="14307" y="19658"/>
                    <a:pt x="15300" y="20387"/>
                    <a:pt x="16666" y="20629"/>
                  </a:cubicBezTo>
                  <a:cubicBezTo>
                    <a:pt x="18031" y="20872"/>
                    <a:pt x="19769" y="20629"/>
                    <a:pt x="21507" y="203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8" name="Line"/>
            <p:cNvSpPr/>
            <p:nvPr/>
          </p:nvSpPr>
          <p:spPr>
            <a:xfrm>
              <a:off x="3740149" y="1047750"/>
              <a:ext cx="150285" cy="457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9166" y="0"/>
                  </a:moveTo>
                  <a:cubicBezTo>
                    <a:pt x="20383" y="2000"/>
                    <a:pt x="21600" y="4000"/>
                    <a:pt x="21600" y="6750"/>
                  </a:cubicBezTo>
                  <a:cubicBezTo>
                    <a:pt x="21600" y="9500"/>
                    <a:pt x="20383" y="13000"/>
                    <a:pt x="17493" y="15600"/>
                  </a:cubicBezTo>
                  <a:cubicBezTo>
                    <a:pt x="14603" y="18200"/>
                    <a:pt x="10039" y="19900"/>
                    <a:pt x="6845" y="20750"/>
                  </a:cubicBezTo>
                  <a:cubicBezTo>
                    <a:pt x="3651" y="21600"/>
                    <a:pt x="1825" y="21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9" name="Line"/>
            <p:cNvSpPr/>
            <p:nvPr/>
          </p:nvSpPr>
          <p:spPr>
            <a:xfrm>
              <a:off x="1752600" y="2493809"/>
              <a:ext cx="215900" cy="334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04" fill="norm" stroke="1" extrusionOk="0">
                  <a:moveTo>
                    <a:pt x="0" y="8669"/>
                  </a:moveTo>
                  <a:cubicBezTo>
                    <a:pt x="3812" y="3586"/>
                    <a:pt x="7624" y="-1496"/>
                    <a:pt x="11224" y="410"/>
                  </a:cubicBezTo>
                  <a:cubicBezTo>
                    <a:pt x="14824" y="2316"/>
                    <a:pt x="18212" y="11210"/>
                    <a:pt x="21600" y="201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0" name="Line"/>
            <p:cNvSpPr/>
            <p:nvPr/>
          </p:nvSpPr>
          <p:spPr>
            <a:xfrm>
              <a:off x="1803400" y="2609850"/>
              <a:ext cx="16510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1" name="Line"/>
            <p:cNvSpPr/>
            <p:nvPr/>
          </p:nvSpPr>
          <p:spPr>
            <a:xfrm>
              <a:off x="2327951" y="2228862"/>
              <a:ext cx="135849" cy="7556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1" h="21479" fill="norm" stroke="1" extrusionOk="0">
                  <a:moveTo>
                    <a:pt x="20691" y="1985"/>
                  </a:moveTo>
                  <a:cubicBezTo>
                    <a:pt x="20691" y="1684"/>
                    <a:pt x="20691" y="1383"/>
                    <a:pt x="20691" y="1052"/>
                  </a:cubicBezTo>
                  <a:cubicBezTo>
                    <a:pt x="20691" y="721"/>
                    <a:pt x="20691" y="360"/>
                    <a:pt x="19724" y="150"/>
                  </a:cubicBezTo>
                  <a:cubicBezTo>
                    <a:pt x="18757" y="-61"/>
                    <a:pt x="16822" y="-121"/>
                    <a:pt x="13760" y="451"/>
                  </a:cubicBezTo>
                  <a:cubicBezTo>
                    <a:pt x="10697" y="1022"/>
                    <a:pt x="6506" y="2226"/>
                    <a:pt x="3604" y="3700"/>
                  </a:cubicBezTo>
                  <a:cubicBezTo>
                    <a:pt x="703" y="5174"/>
                    <a:pt x="-909" y="6919"/>
                    <a:pt x="542" y="8784"/>
                  </a:cubicBezTo>
                  <a:cubicBezTo>
                    <a:pt x="1992" y="10649"/>
                    <a:pt x="6506" y="12634"/>
                    <a:pt x="10375" y="14439"/>
                  </a:cubicBezTo>
                  <a:cubicBezTo>
                    <a:pt x="14243" y="16244"/>
                    <a:pt x="17467" y="17869"/>
                    <a:pt x="19079" y="18862"/>
                  </a:cubicBezTo>
                  <a:cubicBezTo>
                    <a:pt x="20691" y="19854"/>
                    <a:pt x="20691" y="20215"/>
                    <a:pt x="20046" y="20546"/>
                  </a:cubicBezTo>
                  <a:cubicBezTo>
                    <a:pt x="19401" y="20877"/>
                    <a:pt x="18112" y="21178"/>
                    <a:pt x="15694" y="21298"/>
                  </a:cubicBezTo>
                  <a:cubicBezTo>
                    <a:pt x="13276" y="21419"/>
                    <a:pt x="9730" y="21359"/>
                    <a:pt x="7151" y="21359"/>
                  </a:cubicBezTo>
                  <a:cubicBezTo>
                    <a:pt x="4572" y="21359"/>
                    <a:pt x="2960" y="21419"/>
                    <a:pt x="1348" y="214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2" name="Line"/>
            <p:cNvSpPr/>
            <p:nvPr/>
          </p:nvSpPr>
          <p:spPr>
            <a:xfrm>
              <a:off x="2095500" y="3251200"/>
              <a:ext cx="1333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3" name="Line"/>
            <p:cNvSpPr/>
            <p:nvPr/>
          </p:nvSpPr>
          <p:spPr>
            <a:xfrm>
              <a:off x="2314485" y="3118846"/>
              <a:ext cx="232747" cy="1688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6" h="21017" fill="norm" stroke="1" extrusionOk="0">
                  <a:moveTo>
                    <a:pt x="10712" y="4617"/>
                  </a:moveTo>
                  <a:cubicBezTo>
                    <a:pt x="9748" y="8305"/>
                    <a:pt x="8783" y="11993"/>
                    <a:pt x="7337" y="14891"/>
                  </a:cubicBezTo>
                  <a:cubicBezTo>
                    <a:pt x="5891" y="17788"/>
                    <a:pt x="3962" y="19896"/>
                    <a:pt x="2516" y="20686"/>
                  </a:cubicBezTo>
                  <a:cubicBezTo>
                    <a:pt x="1069" y="21476"/>
                    <a:pt x="105" y="20949"/>
                    <a:pt x="8" y="18052"/>
                  </a:cubicBezTo>
                  <a:cubicBezTo>
                    <a:pt x="-88" y="15154"/>
                    <a:pt x="683" y="9886"/>
                    <a:pt x="1744" y="6593"/>
                  </a:cubicBezTo>
                  <a:cubicBezTo>
                    <a:pt x="2805" y="3300"/>
                    <a:pt x="4155" y="1983"/>
                    <a:pt x="5312" y="1193"/>
                  </a:cubicBezTo>
                  <a:cubicBezTo>
                    <a:pt x="6469" y="403"/>
                    <a:pt x="7433" y="139"/>
                    <a:pt x="8494" y="1325"/>
                  </a:cubicBezTo>
                  <a:cubicBezTo>
                    <a:pt x="9555" y="2510"/>
                    <a:pt x="10712" y="5144"/>
                    <a:pt x="11580" y="8174"/>
                  </a:cubicBezTo>
                  <a:cubicBezTo>
                    <a:pt x="12448" y="11203"/>
                    <a:pt x="13026" y="14627"/>
                    <a:pt x="13798" y="16603"/>
                  </a:cubicBezTo>
                  <a:cubicBezTo>
                    <a:pt x="14569" y="18578"/>
                    <a:pt x="15533" y="19105"/>
                    <a:pt x="16787" y="18183"/>
                  </a:cubicBezTo>
                  <a:cubicBezTo>
                    <a:pt x="18041" y="17261"/>
                    <a:pt x="19583" y="14891"/>
                    <a:pt x="20451" y="12256"/>
                  </a:cubicBezTo>
                  <a:cubicBezTo>
                    <a:pt x="21319" y="9622"/>
                    <a:pt x="21512" y="6725"/>
                    <a:pt x="20644" y="4354"/>
                  </a:cubicBezTo>
                  <a:cubicBezTo>
                    <a:pt x="19776" y="1983"/>
                    <a:pt x="17848" y="139"/>
                    <a:pt x="15341" y="8"/>
                  </a:cubicBezTo>
                  <a:cubicBezTo>
                    <a:pt x="12833" y="-124"/>
                    <a:pt x="9748" y="1456"/>
                    <a:pt x="6662" y="30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4" name="Line"/>
            <p:cNvSpPr/>
            <p:nvPr/>
          </p:nvSpPr>
          <p:spPr>
            <a:xfrm>
              <a:off x="2237845" y="1892300"/>
              <a:ext cx="213255" cy="222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5" h="21600" fill="norm" stroke="1" extrusionOk="0">
                  <a:moveTo>
                    <a:pt x="15617" y="0"/>
                  </a:moveTo>
                  <a:cubicBezTo>
                    <a:pt x="13923" y="4320"/>
                    <a:pt x="12229" y="8640"/>
                    <a:pt x="10641" y="11623"/>
                  </a:cubicBezTo>
                  <a:cubicBezTo>
                    <a:pt x="9053" y="14606"/>
                    <a:pt x="7570" y="16251"/>
                    <a:pt x="5770" y="16766"/>
                  </a:cubicBezTo>
                  <a:cubicBezTo>
                    <a:pt x="3970" y="17280"/>
                    <a:pt x="1853" y="16663"/>
                    <a:pt x="794" y="15840"/>
                  </a:cubicBezTo>
                  <a:cubicBezTo>
                    <a:pt x="-265" y="15017"/>
                    <a:pt x="-265" y="13989"/>
                    <a:pt x="794" y="12754"/>
                  </a:cubicBezTo>
                  <a:cubicBezTo>
                    <a:pt x="1853" y="11520"/>
                    <a:pt x="3970" y="10080"/>
                    <a:pt x="7570" y="11520"/>
                  </a:cubicBezTo>
                  <a:cubicBezTo>
                    <a:pt x="11170" y="12960"/>
                    <a:pt x="16253" y="17280"/>
                    <a:pt x="2133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5" name="Line"/>
            <p:cNvSpPr/>
            <p:nvPr/>
          </p:nvSpPr>
          <p:spPr>
            <a:xfrm>
              <a:off x="2649322" y="2289038"/>
              <a:ext cx="131979" cy="4922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8" h="21467" fill="norm" stroke="1" extrusionOk="0">
                  <a:moveTo>
                    <a:pt x="21378" y="2913"/>
                  </a:moveTo>
                  <a:cubicBezTo>
                    <a:pt x="18635" y="1898"/>
                    <a:pt x="15892" y="882"/>
                    <a:pt x="13492" y="375"/>
                  </a:cubicBezTo>
                  <a:cubicBezTo>
                    <a:pt x="11092" y="-133"/>
                    <a:pt x="9035" y="-133"/>
                    <a:pt x="6807" y="421"/>
                  </a:cubicBezTo>
                  <a:cubicBezTo>
                    <a:pt x="4578" y="975"/>
                    <a:pt x="2178" y="2082"/>
                    <a:pt x="978" y="4205"/>
                  </a:cubicBezTo>
                  <a:cubicBezTo>
                    <a:pt x="-222" y="6329"/>
                    <a:pt x="-222" y="9467"/>
                    <a:pt x="464" y="12144"/>
                  </a:cubicBezTo>
                  <a:cubicBezTo>
                    <a:pt x="1149" y="14821"/>
                    <a:pt x="2521" y="17036"/>
                    <a:pt x="3378" y="18513"/>
                  </a:cubicBezTo>
                  <a:cubicBezTo>
                    <a:pt x="4235" y="19990"/>
                    <a:pt x="4578" y="20729"/>
                    <a:pt x="4578" y="21098"/>
                  </a:cubicBezTo>
                  <a:cubicBezTo>
                    <a:pt x="4578" y="21467"/>
                    <a:pt x="4235" y="21467"/>
                    <a:pt x="3892" y="214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6" name="Line"/>
            <p:cNvSpPr/>
            <p:nvPr/>
          </p:nvSpPr>
          <p:spPr>
            <a:xfrm>
              <a:off x="2609850" y="2590800"/>
              <a:ext cx="158750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592" y="16457"/>
                    <a:pt x="5184" y="11314"/>
                    <a:pt x="8784" y="7714"/>
                  </a:cubicBezTo>
                  <a:cubicBezTo>
                    <a:pt x="12384" y="4114"/>
                    <a:pt x="16992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7" name="Line"/>
            <p:cNvSpPr/>
            <p:nvPr/>
          </p:nvSpPr>
          <p:spPr>
            <a:xfrm>
              <a:off x="2839396" y="2400300"/>
              <a:ext cx="164155" cy="387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6" h="21600" fill="norm" stroke="1" extrusionOk="0">
                  <a:moveTo>
                    <a:pt x="21476" y="0"/>
                  </a:moveTo>
                  <a:cubicBezTo>
                    <a:pt x="18430" y="0"/>
                    <a:pt x="15384" y="0"/>
                    <a:pt x="12061" y="1062"/>
                  </a:cubicBezTo>
                  <a:cubicBezTo>
                    <a:pt x="8738" y="2125"/>
                    <a:pt x="5138" y="4249"/>
                    <a:pt x="2922" y="6964"/>
                  </a:cubicBezTo>
                  <a:cubicBezTo>
                    <a:pt x="707" y="9679"/>
                    <a:pt x="-124" y="12984"/>
                    <a:pt x="14" y="15462"/>
                  </a:cubicBezTo>
                  <a:cubicBezTo>
                    <a:pt x="153" y="17941"/>
                    <a:pt x="1261" y="19593"/>
                    <a:pt x="2507" y="20479"/>
                  </a:cubicBezTo>
                  <a:cubicBezTo>
                    <a:pt x="3753" y="21364"/>
                    <a:pt x="5138" y="21482"/>
                    <a:pt x="652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8" name="Line"/>
            <p:cNvSpPr/>
            <p:nvPr/>
          </p:nvSpPr>
          <p:spPr>
            <a:xfrm>
              <a:off x="2927349" y="2550384"/>
              <a:ext cx="203201" cy="1656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36" fill="norm" stroke="1" extrusionOk="0">
                  <a:moveTo>
                    <a:pt x="0" y="2725"/>
                  </a:moveTo>
                  <a:cubicBezTo>
                    <a:pt x="675" y="1645"/>
                    <a:pt x="1350" y="565"/>
                    <a:pt x="2250" y="160"/>
                  </a:cubicBezTo>
                  <a:cubicBezTo>
                    <a:pt x="3150" y="-245"/>
                    <a:pt x="4275" y="25"/>
                    <a:pt x="5400" y="2050"/>
                  </a:cubicBezTo>
                  <a:cubicBezTo>
                    <a:pt x="6525" y="4075"/>
                    <a:pt x="7650" y="7855"/>
                    <a:pt x="7762" y="11095"/>
                  </a:cubicBezTo>
                  <a:cubicBezTo>
                    <a:pt x="7875" y="14335"/>
                    <a:pt x="6975" y="17035"/>
                    <a:pt x="6075" y="18790"/>
                  </a:cubicBezTo>
                  <a:cubicBezTo>
                    <a:pt x="5175" y="20545"/>
                    <a:pt x="4275" y="21355"/>
                    <a:pt x="3825" y="21085"/>
                  </a:cubicBezTo>
                  <a:cubicBezTo>
                    <a:pt x="3375" y="20815"/>
                    <a:pt x="3375" y="19465"/>
                    <a:pt x="4388" y="16900"/>
                  </a:cubicBezTo>
                  <a:cubicBezTo>
                    <a:pt x="5400" y="14335"/>
                    <a:pt x="7425" y="10555"/>
                    <a:pt x="9112" y="7720"/>
                  </a:cubicBezTo>
                  <a:cubicBezTo>
                    <a:pt x="10800" y="4885"/>
                    <a:pt x="12150" y="2995"/>
                    <a:pt x="12825" y="2725"/>
                  </a:cubicBezTo>
                  <a:cubicBezTo>
                    <a:pt x="13500" y="2455"/>
                    <a:pt x="13500" y="3805"/>
                    <a:pt x="13725" y="6370"/>
                  </a:cubicBezTo>
                  <a:cubicBezTo>
                    <a:pt x="13950" y="8935"/>
                    <a:pt x="14400" y="12715"/>
                    <a:pt x="15750" y="15145"/>
                  </a:cubicBezTo>
                  <a:cubicBezTo>
                    <a:pt x="17100" y="17575"/>
                    <a:pt x="19350" y="18655"/>
                    <a:pt x="21600" y="197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9" name="Line"/>
            <p:cNvSpPr/>
            <p:nvPr/>
          </p:nvSpPr>
          <p:spPr>
            <a:xfrm>
              <a:off x="3149600" y="2470150"/>
              <a:ext cx="51535" cy="279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27" h="21600" fill="norm" stroke="1" extrusionOk="0">
                  <a:moveTo>
                    <a:pt x="9969" y="0"/>
                  </a:moveTo>
                  <a:cubicBezTo>
                    <a:pt x="15785" y="3600"/>
                    <a:pt x="21600" y="7200"/>
                    <a:pt x="19938" y="10800"/>
                  </a:cubicBezTo>
                  <a:cubicBezTo>
                    <a:pt x="18277" y="14400"/>
                    <a:pt x="9138" y="18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0" name="Line"/>
            <p:cNvSpPr/>
            <p:nvPr/>
          </p:nvSpPr>
          <p:spPr>
            <a:xfrm>
              <a:off x="3263899" y="2654300"/>
              <a:ext cx="762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000" y="10800"/>
                    <a:pt x="6000" y="0"/>
                    <a:pt x="9600" y="0"/>
                  </a:cubicBezTo>
                  <a:cubicBezTo>
                    <a:pt x="13200" y="0"/>
                    <a:pt x="17400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1" name="Line"/>
            <p:cNvSpPr/>
            <p:nvPr/>
          </p:nvSpPr>
          <p:spPr>
            <a:xfrm>
              <a:off x="3401082" y="2297570"/>
              <a:ext cx="554969" cy="4998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3" h="21521" fill="norm" stroke="1" extrusionOk="0">
                  <a:moveTo>
                    <a:pt x="5518" y="15633"/>
                  </a:moveTo>
                  <a:cubicBezTo>
                    <a:pt x="5189" y="15268"/>
                    <a:pt x="4861" y="14904"/>
                    <a:pt x="4081" y="15041"/>
                  </a:cubicBezTo>
                  <a:cubicBezTo>
                    <a:pt x="3300" y="15177"/>
                    <a:pt x="2068" y="15815"/>
                    <a:pt x="1288" y="16635"/>
                  </a:cubicBezTo>
                  <a:cubicBezTo>
                    <a:pt x="508" y="17456"/>
                    <a:pt x="179" y="18458"/>
                    <a:pt x="56" y="19233"/>
                  </a:cubicBezTo>
                  <a:cubicBezTo>
                    <a:pt x="-67" y="20008"/>
                    <a:pt x="15" y="20554"/>
                    <a:pt x="262" y="20919"/>
                  </a:cubicBezTo>
                  <a:cubicBezTo>
                    <a:pt x="508" y="21284"/>
                    <a:pt x="919" y="21466"/>
                    <a:pt x="1329" y="21511"/>
                  </a:cubicBezTo>
                  <a:cubicBezTo>
                    <a:pt x="1740" y="21557"/>
                    <a:pt x="2150" y="21466"/>
                    <a:pt x="2725" y="20600"/>
                  </a:cubicBezTo>
                  <a:cubicBezTo>
                    <a:pt x="3300" y="19734"/>
                    <a:pt x="4039" y="18094"/>
                    <a:pt x="4738" y="15542"/>
                  </a:cubicBezTo>
                  <a:cubicBezTo>
                    <a:pt x="5436" y="12990"/>
                    <a:pt x="6093" y="9527"/>
                    <a:pt x="6544" y="6975"/>
                  </a:cubicBezTo>
                  <a:cubicBezTo>
                    <a:pt x="6996" y="4423"/>
                    <a:pt x="7243" y="2782"/>
                    <a:pt x="7366" y="1689"/>
                  </a:cubicBezTo>
                  <a:cubicBezTo>
                    <a:pt x="7489" y="595"/>
                    <a:pt x="7489" y="48"/>
                    <a:pt x="7366" y="3"/>
                  </a:cubicBezTo>
                  <a:cubicBezTo>
                    <a:pt x="7243" y="-43"/>
                    <a:pt x="6996" y="413"/>
                    <a:pt x="6750" y="1825"/>
                  </a:cubicBezTo>
                  <a:cubicBezTo>
                    <a:pt x="6503" y="3238"/>
                    <a:pt x="6257" y="5608"/>
                    <a:pt x="6011" y="8251"/>
                  </a:cubicBezTo>
                  <a:cubicBezTo>
                    <a:pt x="5764" y="10894"/>
                    <a:pt x="5518" y="13810"/>
                    <a:pt x="5395" y="15542"/>
                  </a:cubicBezTo>
                  <a:cubicBezTo>
                    <a:pt x="5271" y="17273"/>
                    <a:pt x="5271" y="17820"/>
                    <a:pt x="5395" y="17820"/>
                  </a:cubicBezTo>
                  <a:cubicBezTo>
                    <a:pt x="5518" y="17820"/>
                    <a:pt x="5764" y="17273"/>
                    <a:pt x="6339" y="16180"/>
                  </a:cubicBezTo>
                  <a:cubicBezTo>
                    <a:pt x="6914" y="15086"/>
                    <a:pt x="7817" y="13446"/>
                    <a:pt x="8474" y="12489"/>
                  </a:cubicBezTo>
                  <a:cubicBezTo>
                    <a:pt x="9131" y="11532"/>
                    <a:pt x="9542" y="11258"/>
                    <a:pt x="9953" y="11122"/>
                  </a:cubicBezTo>
                  <a:cubicBezTo>
                    <a:pt x="10363" y="10985"/>
                    <a:pt x="10774" y="10985"/>
                    <a:pt x="11103" y="11213"/>
                  </a:cubicBezTo>
                  <a:cubicBezTo>
                    <a:pt x="11431" y="11441"/>
                    <a:pt x="11677" y="11896"/>
                    <a:pt x="11595" y="12899"/>
                  </a:cubicBezTo>
                  <a:cubicBezTo>
                    <a:pt x="11513" y="13901"/>
                    <a:pt x="11103" y="15451"/>
                    <a:pt x="10733" y="16453"/>
                  </a:cubicBezTo>
                  <a:cubicBezTo>
                    <a:pt x="10363" y="17456"/>
                    <a:pt x="10035" y="17911"/>
                    <a:pt x="9665" y="18230"/>
                  </a:cubicBezTo>
                  <a:cubicBezTo>
                    <a:pt x="9296" y="18549"/>
                    <a:pt x="8885" y="18732"/>
                    <a:pt x="8803" y="18504"/>
                  </a:cubicBezTo>
                  <a:cubicBezTo>
                    <a:pt x="8721" y="18276"/>
                    <a:pt x="8967" y="17638"/>
                    <a:pt x="10117" y="16499"/>
                  </a:cubicBezTo>
                  <a:cubicBezTo>
                    <a:pt x="11267" y="15360"/>
                    <a:pt x="13320" y="13719"/>
                    <a:pt x="14552" y="12716"/>
                  </a:cubicBezTo>
                  <a:cubicBezTo>
                    <a:pt x="15784" y="11714"/>
                    <a:pt x="16195" y="11349"/>
                    <a:pt x="16236" y="11304"/>
                  </a:cubicBezTo>
                  <a:cubicBezTo>
                    <a:pt x="16277" y="11258"/>
                    <a:pt x="15948" y="11532"/>
                    <a:pt x="15373" y="12306"/>
                  </a:cubicBezTo>
                  <a:cubicBezTo>
                    <a:pt x="14798" y="13081"/>
                    <a:pt x="13977" y="14357"/>
                    <a:pt x="14018" y="15587"/>
                  </a:cubicBezTo>
                  <a:cubicBezTo>
                    <a:pt x="14059" y="16818"/>
                    <a:pt x="14963" y="18003"/>
                    <a:pt x="16359" y="18686"/>
                  </a:cubicBezTo>
                  <a:cubicBezTo>
                    <a:pt x="17755" y="19370"/>
                    <a:pt x="19644" y="19552"/>
                    <a:pt x="21533" y="197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2" name="Line"/>
            <p:cNvSpPr/>
            <p:nvPr/>
          </p:nvSpPr>
          <p:spPr>
            <a:xfrm>
              <a:off x="1041400" y="4921250"/>
              <a:ext cx="63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85" name="Drawing"/>
          <p:cNvGrpSpPr/>
          <p:nvPr/>
        </p:nvGrpSpPr>
        <p:grpSpPr>
          <a:xfrm>
            <a:off x="1454150" y="1681817"/>
            <a:ext cx="9756246" cy="7299978"/>
            <a:chOff x="0" y="0"/>
            <a:chExt cx="9756245" cy="7299976"/>
          </a:xfrm>
        </p:grpSpPr>
        <p:sp>
          <p:nvSpPr>
            <p:cNvPr id="2395" name="Line"/>
            <p:cNvSpPr/>
            <p:nvPr/>
          </p:nvSpPr>
          <p:spPr>
            <a:xfrm>
              <a:off x="1030716" y="236275"/>
              <a:ext cx="173454" cy="10244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2" h="21466" fill="norm" stroke="1" extrusionOk="0">
                  <a:moveTo>
                    <a:pt x="19812" y="2653"/>
                  </a:moveTo>
                  <a:cubicBezTo>
                    <a:pt x="20584" y="2209"/>
                    <a:pt x="21355" y="1766"/>
                    <a:pt x="20969" y="1322"/>
                  </a:cubicBezTo>
                  <a:cubicBezTo>
                    <a:pt x="20584" y="879"/>
                    <a:pt x="19041" y="435"/>
                    <a:pt x="16598" y="191"/>
                  </a:cubicBezTo>
                  <a:cubicBezTo>
                    <a:pt x="14155" y="-53"/>
                    <a:pt x="10812" y="-97"/>
                    <a:pt x="7855" y="258"/>
                  </a:cubicBezTo>
                  <a:cubicBezTo>
                    <a:pt x="4898" y="613"/>
                    <a:pt x="2326" y="1367"/>
                    <a:pt x="1041" y="2431"/>
                  </a:cubicBezTo>
                  <a:cubicBezTo>
                    <a:pt x="-245" y="3496"/>
                    <a:pt x="-245" y="4871"/>
                    <a:pt x="526" y="6312"/>
                  </a:cubicBezTo>
                  <a:cubicBezTo>
                    <a:pt x="1298" y="7754"/>
                    <a:pt x="2841" y="9262"/>
                    <a:pt x="4898" y="10703"/>
                  </a:cubicBezTo>
                  <a:cubicBezTo>
                    <a:pt x="6955" y="12144"/>
                    <a:pt x="9526" y="13519"/>
                    <a:pt x="11455" y="14939"/>
                  </a:cubicBezTo>
                  <a:cubicBezTo>
                    <a:pt x="13384" y="16358"/>
                    <a:pt x="14669" y="17822"/>
                    <a:pt x="15055" y="18820"/>
                  </a:cubicBezTo>
                  <a:cubicBezTo>
                    <a:pt x="15441" y="19818"/>
                    <a:pt x="14926" y="20350"/>
                    <a:pt x="14026" y="20749"/>
                  </a:cubicBezTo>
                  <a:cubicBezTo>
                    <a:pt x="13126" y="21148"/>
                    <a:pt x="11841" y="21414"/>
                    <a:pt x="9912" y="21459"/>
                  </a:cubicBezTo>
                  <a:cubicBezTo>
                    <a:pt x="7984" y="21503"/>
                    <a:pt x="5412" y="21326"/>
                    <a:pt x="4126" y="21126"/>
                  </a:cubicBezTo>
                  <a:cubicBezTo>
                    <a:pt x="2841" y="20926"/>
                    <a:pt x="2841" y="20705"/>
                    <a:pt x="2841" y="204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6" name="Line"/>
            <p:cNvSpPr/>
            <p:nvPr/>
          </p:nvSpPr>
          <p:spPr>
            <a:xfrm>
              <a:off x="1016000" y="1404281"/>
              <a:ext cx="31751" cy="2310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4" fill="norm" stroke="1" extrusionOk="0">
                  <a:moveTo>
                    <a:pt x="0" y="0"/>
                  </a:moveTo>
                  <a:cubicBezTo>
                    <a:pt x="0" y="6284"/>
                    <a:pt x="0" y="12567"/>
                    <a:pt x="0" y="16298"/>
                  </a:cubicBezTo>
                  <a:cubicBezTo>
                    <a:pt x="0" y="20029"/>
                    <a:pt x="0" y="21207"/>
                    <a:pt x="3600" y="21404"/>
                  </a:cubicBezTo>
                  <a:cubicBezTo>
                    <a:pt x="7200" y="21600"/>
                    <a:pt x="14400" y="20815"/>
                    <a:pt x="21600" y="200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7" name="Line"/>
            <p:cNvSpPr/>
            <p:nvPr/>
          </p:nvSpPr>
          <p:spPr>
            <a:xfrm>
              <a:off x="1095286" y="1438452"/>
              <a:ext cx="134371" cy="2166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6" h="20855" fill="norm" stroke="1" extrusionOk="0">
                  <a:moveTo>
                    <a:pt x="6494" y="5880"/>
                  </a:moveTo>
                  <a:cubicBezTo>
                    <a:pt x="6826" y="4861"/>
                    <a:pt x="7159" y="3842"/>
                    <a:pt x="7325" y="2722"/>
                  </a:cubicBezTo>
                  <a:cubicBezTo>
                    <a:pt x="7491" y="1601"/>
                    <a:pt x="7491" y="378"/>
                    <a:pt x="6826" y="73"/>
                  </a:cubicBezTo>
                  <a:cubicBezTo>
                    <a:pt x="6162" y="-233"/>
                    <a:pt x="4833" y="378"/>
                    <a:pt x="3337" y="2824"/>
                  </a:cubicBezTo>
                  <a:cubicBezTo>
                    <a:pt x="1842" y="5269"/>
                    <a:pt x="180" y="9548"/>
                    <a:pt x="14" y="12809"/>
                  </a:cubicBezTo>
                  <a:cubicBezTo>
                    <a:pt x="-152" y="16069"/>
                    <a:pt x="1177" y="18310"/>
                    <a:pt x="3503" y="19635"/>
                  </a:cubicBezTo>
                  <a:cubicBezTo>
                    <a:pt x="5830" y="20959"/>
                    <a:pt x="9153" y="21367"/>
                    <a:pt x="12310" y="20042"/>
                  </a:cubicBezTo>
                  <a:cubicBezTo>
                    <a:pt x="15466" y="18718"/>
                    <a:pt x="18457" y="15661"/>
                    <a:pt x="19953" y="13420"/>
                  </a:cubicBezTo>
                  <a:cubicBezTo>
                    <a:pt x="21448" y="11178"/>
                    <a:pt x="21448" y="9752"/>
                    <a:pt x="20119" y="8224"/>
                  </a:cubicBezTo>
                  <a:cubicBezTo>
                    <a:pt x="18790" y="6695"/>
                    <a:pt x="16131" y="5065"/>
                    <a:pt x="14303" y="3842"/>
                  </a:cubicBezTo>
                  <a:cubicBezTo>
                    <a:pt x="12476" y="2620"/>
                    <a:pt x="11479" y="1805"/>
                    <a:pt x="10482" y="9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8" name="Line"/>
            <p:cNvSpPr/>
            <p:nvPr/>
          </p:nvSpPr>
          <p:spPr>
            <a:xfrm>
              <a:off x="960438" y="0"/>
              <a:ext cx="224761" cy="1279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7" h="20399" fill="norm" stroke="1" extrusionOk="0">
                  <a:moveTo>
                    <a:pt x="10650" y="149"/>
                  </a:moveTo>
                  <a:cubicBezTo>
                    <a:pt x="9450" y="4874"/>
                    <a:pt x="8250" y="9599"/>
                    <a:pt x="7350" y="12637"/>
                  </a:cubicBezTo>
                  <a:cubicBezTo>
                    <a:pt x="6450" y="15674"/>
                    <a:pt x="5850" y="17024"/>
                    <a:pt x="5050" y="18205"/>
                  </a:cubicBezTo>
                  <a:cubicBezTo>
                    <a:pt x="4250" y="19387"/>
                    <a:pt x="3250" y="20399"/>
                    <a:pt x="2350" y="20399"/>
                  </a:cubicBezTo>
                  <a:cubicBezTo>
                    <a:pt x="1450" y="20399"/>
                    <a:pt x="650" y="19387"/>
                    <a:pt x="250" y="17193"/>
                  </a:cubicBezTo>
                  <a:cubicBezTo>
                    <a:pt x="-150" y="14999"/>
                    <a:pt x="-150" y="11624"/>
                    <a:pt x="850" y="8924"/>
                  </a:cubicBezTo>
                  <a:cubicBezTo>
                    <a:pt x="1850" y="6224"/>
                    <a:pt x="3850" y="4199"/>
                    <a:pt x="5550" y="4874"/>
                  </a:cubicBezTo>
                  <a:cubicBezTo>
                    <a:pt x="7250" y="5549"/>
                    <a:pt x="8650" y="8924"/>
                    <a:pt x="9550" y="11624"/>
                  </a:cubicBezTo>
                  <a:cubicBezTo>
                    <a:pt x="10450" y="14324"/>
                    <a:pt x="10850" y="16349"/>
                    <a:pt x="11450" y="18037"/>
                  </a:cubicBezTo>
                  <a:cubicBezTo>
                    <a:pt x="12050" y="19724"/>
                    <a:pt x="12850" y="21074"/>
                    <a:pt x="14550" y="18880"/>
                  </a:cubicBezTo>
                  <a:cubicBezTo>
                    <a:pt x="16250" y="16687"/>
                    <a:pt x="18850" y="10949"/>
                    <a:pt x="20150" y="7237"/>
                  </a:cubicBezTo>
                  <a:cubicBezTo>
                    <a:pt x="21450" y="3524"/>
                    <a:pt x="21450" y="1836"/>
                    <a:pt x="20850" y="824"/>
                  </a:cubicBezTo>
                  <a:cubicBezTo>
                    <a:pt x="20250" y="-189"/>
                    <a:pt x="19050" y="-526"/>
                    <a:pt x="16950" y="1330"/>
                  </a:cubicBezTo>
                  <a:cubicBezTo>
                    <a:pt x="14850" y="3187"/>
                    <a:pt x="11850" y="7237"/>
                    <a:pt x="8850" y="112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9" name="Line"/>
            <p:cNvSpPr/>
            <p:nvPr/>
          </p:nvSpPr>
          <p:spPr>
            <a:xfrm>
              <a:off x="1352550" y="657427"/>
              <a:ext cx="241301" cy="2519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77" fill="norm" stroke="1" extrusionOk="0">
                  <a:moveTo>
                    <a:pt x="0" y="4044"/>
                  </a:moveTo>
                  <a:cubicBezTo>
                    <a:pt x="758" y="3513"/>
                    <a:pt x="1516" y="2982"/>
                    <a:pt x="2842" y="3336"/>
                  </a:cubicBezTo>
                  <a:cubicBezTo>
                    <a:pt x="4168" y="3690"/>
                    <a:pt x="6063" y="4929"/>
                    <a:pt x="7579" y="7054"/>
                  </a:cubicBezTo>
                  <a:cubicBezTo>
                    <a:pt x="9095" y="9179"/>
                    <a:pt x="10232" y="12188"/>
                    <a:pt x="10232" y="14667"/>
                  </a:cubicBezTo>
                  <a:cubicBezTo>
                    <a:pt x="10232" y="17146"/>
                    <a:pt x="9095" y="19093"/>
                    <a:pt x="7579" y="20156"/>
                  </a:cubicBezTo>
                  <a:cubicBezTo>
                    <a:pt x="6063" y="21218"/>
                    <a:pt x="4168" y="21395"/>
                    <a:pt x="2937" y="20510"/>
                  </a:cubicBezTo>
                  <a:cubicBezTo>
                    <a:pt x="1705" y="19625"/>
                    <a:pt x="1137" y="17677"/>
                    <a:pt x="3032" y="14225"/>
                  </a:cubicBezTo>
                  <a:cubicBezTo>
                    <a:pt x="4926" y="10772"/>
                    <a:pt x="9284" y="5815"/>
                    <a:pt x="11937" y="3070"/>
                  </a:cubicBezTo>
                  <a:cubicBezTo>
                    <a:pt x="14589" y="326"/>
                    <a:pt x="15537" y="-205"/>
                    <a:pt x="15821" y="61"/>
                  </a:cubicBezTo>
                  <a:cubicBezTo>
                    <a:pt x="16105" y="326"/>
                    <a:pt x="15726" y="1388"/>
                    <a:pt x="14779" y="4310"/>
                  </a:cubicBezTo>
                  <a:cubicBezTo>
                    <a:pt x="13832" y="7231"/>
                    <a:pt x="12316" y="12011"/>
                    <a:pt x="12221" y="15198"/>
                  </a:cubicBezTo>
                  <a:cubicBezTo>
                    <a:pt x="12126" y="18385"/>
                    <a:pt x="13453" y="19979"/>
                    <a:pt x="15253" y="20598"/>
                  </a:cubicBezTo>
                  <a:cubicBezTo>
                    <a:pt x="17053" y="21218"/>
                    <a:pt x="19326" y="20864"/>
                    <a:pt x="21600" y="205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0" name="Line"/>
            <p:cNvSpPr/>
            <p:nvPr/>
          </p:nvSpPr>
          <p:spPr>
            <a:xfrm>
              <a:off x="1714500" y="807381"/>
              <a:ext cx="317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1" name="Line"/>
            <p:cNvSpPr/>
            <p:nvPr/>
          </p:nvSpPr>
          <p:spPr>
            <a:xfrm>
              <a:off x="2212165" y="382446"/>
              <a:ext cx="137335" cy="5392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4" h="21411" fill="norm" stroke="1" extrusionOk="0">
                  <a:moveTo>
                    <a:pt x="21234" y="3005"/>
                  </a:moveTo>
                  <a:cubicBezTo>
                    <a:pt x="19270" y="1996"/>
                    <a:pt x="17307" y="988"/>
                    <a:pt x="15507" y="441"/>
                  </a:cubicBezTo>
                  <a:cubicBezTo>
                    <a:pt x="13707" y="-105"/>
                    <a:pt x="12070" y="-189"/>
                    <a:pt x="9779" y="441"/>
                  </a:cubicBezTo>
                  <a:cubicBezTo>
                    <a:pt x="7489" y="1072"/>
                    <a:pt x="4543" y="2416"/>
                    <a:pt x="2579" y="4602"/>
                  </a:cubicBezTo>
                  <a:cubicBezTo>
                    <a:pt x="616" y="6787"/>
                    <a:pt x="-366" y="9813"/>
                    <a:pt x="125" y="12754"/>
                  </a:cubicBezTo>
                  <a:cubicBezTo>
                    <a:pt x="616" y="15696"/>
                    <a:pt x="2579" y="18553"/>
                    <a:pt x="4543" y="214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2" name="Line"/>
            <p:cNvSpPr/>
            <p:nvPr/>
          </p:nvSpPr>
          <p:spPr>
            <a:xfrm>
              <a:off x="2135716" y="712131"/>
              <a:ext cx="283635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290" y="21600"/>
                  </a:moveTo>
                  <a:cubicBezTo>
                    <a:pt x="645" y="20291"/>
                    <a:pt x="0" y="18982"/>
                    <a:pt x="0" y="17673"/>
                  </a:cubicBezTo>
                  <a:cubicBezTo>
                    <a:pt x="0" y="16364"/>
                    <a:pt x="645" y="15055"/>
                    <a:pt x="3304" y="12927"/>
                  </a:cubicBezTo>
                  <a:cubicBezTo>
                    <a:pt x="5964" y="10800"/>
                    <a:pt x="10639" y="7855"/>
                    <a:pt x="14024" y="5564"/>
                  </a:cubicBezTo>
                  <a:cubicBezTo>
                    <a:pt x="17409" y="3273"/>
                    <a:pt x="19504" y="163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3" name="Line"/>
            <p:cNvSpPr/>
            <p:nvPr/>
          </p:nvSpPr>
          <p:spPr>
            <a:xfrm>
              <a:off x="2484966" y="443153"/>
              <a:ext cx="321735" cy="4606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5" fill="norm" stroke="1" extrusionOk="0">
                  <a:moveTo>
                    <a:pt x="9663" y="400"/>
                  </a:moveTo>
                  <a:cubicBezTo>
                    <a:pt x="8384" y="106"/>
                    <a:pt x="7105" y="-189"/>
                    <a:pt x="5684" y="155"/>
                  </a:cubicBezTo>
                  <a:cubicBezTo>
                    <a:pt x="4263" y="498"/>
                    <a:pt x="2700" y="1480"/>
                    <a:pt x="1634" y="3542"/>
                  </a:cubicBezTo>
                  <a:cubicBezTo>
                    <a:pt x="568" y="5604"/>
                    <a:pt x="0" y="8746"/>
                    <a:pt x="0" y="11740"/>
                  </a:cubicBezTo>
                  <a:cubicBezTo>
                    <a:pt x="0" y="14735"/>
                    <a:pt x="568" y="17582"/>
                    <a:pt x="1066" y="19251"/>
                  </a:cubicBezTo>
                  <a:cubicBezTo>
                    <a:pt x="1563" y="20920"/>
                    <a:pt x="1989" y="21411"/>
                    <a:pt x="2345" y="21362"/>
                  </a:cubicBezTo>
                  <a:cubicBezTo>
                    <a:pt x="2700" y="21313"/>
                    <a:pt x="2984" y="20724"/>
                    <a:pt x="3553" y="19055"/>
                  </a:cubicBezTo>
                  <a:cubicBezTo>
                    <a:pt x="4121" y="17386"/>
                    <a:pt x="4974" y="14636"/>
                    <a:pt x="5684" y="12967"/>
                  </a:cubicBezTo>
                  <a:cubicBezTo>
                    <a:pt x="6395" y="11298"/>
                    <a:pt x="6963" y="10709"/>
                    <a:pt x="7603" y="10366"/>
                  </a:cubicBezTo>
                  <a:cubicBezTo>
                    <a:pt x="8242" y="10022"/>
                    <a:pt x="8953" y="9924"/>
                    <a:pt x="9663" y="9924"/>
                  </a:cubicBezTo>
                  <a:cubicBezTo>
                    <a:pt x="10374" y="9924"/>
                    <a:pt x="11084" y="10022"/>
                    <a:pt x="11724" y="10562"/>
                  </a:cubicBezTo>
                  <a:cubicBezTo>
                    <a:pt x="12363" y="11102"/>
                    <a:pt x="12932" y="12084"/>
                    <a:pt x="13145" y="13164"/>
                  </a:cubicBezTo>
                  <a:cubicBezTo>
                    <a:pt x="13358" y="14244"/>
                    <a:pt x="13216" y="15422"/>
                    <a:pt x="12932" y="16256"/>
                  </a:cubicBezTo>
                  <a:cubicBezTo>
                    <a:pt x="12647" y="17091"/>
                    <a:pt x="12221" y="17582"/>
                    <a:pt x="11582" y="17975"/>
                  </a:cubicBezTo>
                  <a:cubicBezTo>
                    <a:pt x="10942" y="18367"/>
                    <a:pt x="10089" y="18662"/>
                    <a:pt x="9734" y="18515"/>
                  </a:cubicBezTo>
                  <a:cubicBezTo>
                    <a:pt x="9379" y="18367"/>
                    <a:pt x="9521" y="17778"/>
                    <a:pt x="10658" y="16404"/>
                  </a:cubicBezTo>
                  <a:cubicBezTo>
                    <a:pt x="11795" y="15029"/>
                    <a:pt x="13926" y="12869"/>
                    <a:pt x="15418" y="11544"/>
                  </a:cubicBezTo>
                  <a:cubicBezTo>
                    <a:pt x="16911" y="10218"/>
                    <a:pt x="17763" y="9727"/>
                    <a:pt x="18189" y="9727"/>
                  </a:cubicBezTo>
                  <a:cubicBezTo>
                    <a:pt x="18616" y="9727"/>
                    <a:pt x="18616" y="10218"/>
                    <a:pt x="18474" y="11004"/>
                  </a:cubicBezTo>
                  <a:cubicBezTo>
                    <a:pt x="18332" y="11789"/>
                    <a:pt x="18047" y="12869"/>
                    <a:pt x="18545" y="13900"/>
                  </a:cubicBezTo>
                  <a:cubicBezTo>
                    <a:pt x="19042" y="14931"/>
                    <a:pt x="20321" y="15913"/>
                    <a:pt x="21600" y="168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4" name="Line"/>
            <p:cNvSpPr/>
            <p:nvPr/>
          </p:nvSpPr>
          <p:spPr>
            <a:xfrm>
              <a:off x="2895600" y="496231"/>
              <a:ext cx="67225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8" h="21600" fill="norm" stroke="1" extrusionOk="0">
                  <a:moveTo>
                    <a:pt x="0" y="0"/>
                  </a:moveTo>
                  <a:cubicBezTo>
                    <a:pt x="7200" y="2250"/>
                    <a:pt x="14400" y="4500"/>
                    <a:pt x="18000" y="7088"/>
                  </a:cubicBezTo>
                  <a:cubicBezTo>
                    <a:pt x="21600" y="9675"/>
                    <a:pt x="21600" y="12600"/>
                    <a:pt x="18655" y="15075"/>
                  </a:cubicBezTo>
                  <a:cubicBezTo>
                    <a:pt x="15709" y="17550"/>
                    <a:pt x="9818" y="19575"/>
                    <a:pt x="392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5" name="Line"/>
            <p:cNvSpPr/>
            <p:nvPr/>
          </p:nvSpPr>
          <p:spPr>
            <a:xfrm>
              <a:off x="3086100" y="769281"/>
              <a:ext cx="317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6" name="Line"/>
            <p:cNvSpPr/>
            <p:nvPr/>
          </p:nvSpPr>
          <p:spPr>
            <a:xfrm>
              <a:off x="3471247" y="440314"/>
              <a:ext cx="414954" cy="5089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5" h="21372" fill="norm" stroke="1" extrusionOk="0">
                  <a:moveTo>
                    <a:pt x="7680" y="15415"/>
                  </a:moveTo>
                  <a:cubicBezTo>
                    <a:pt x="7351" y="14259"/>
                    <a:pt x="7022" y="13103"/>
                    <a:pt x="6638" y="12392"/>
                  </a:cubicBezTo>
                  <a:cubicBezTo>
                    <a:pt x="6254" y="11681"/>
                    <a:pt x="5816" y="11415"/>
                    <a:pt x="4939" y="11726"/>
                  </a:cubicBezTo>
                  <a:cubicBezTo>
                    <a:pt x="4061" y="12037"/>
                    <a:pt x="2746" y="12926"/>
                    <a:pt x="1814" y="14348"/>
                  </a:cubicBezTo>
                  <a:cubicBezTo>
                    <a:pt x="882" y="15770"/>
                    <a:pt x="334" y="17726"/>
                    <a:pt x="114" y="18970"/>
                  </a:cubicBezTo>
                  <a:cubicBezTo>
                    <a:pt x="-105" y="20215"/>
                    <a:pt x="5" y="20748"/>
                    <a:pt x="334" y="21059"/>
                  </a:cubicBezTo>
                  <a:cubicBezTo>
                    <a:pt x="663" y="21370"/>
                    <a:pt x="1211" y="21459"/>
                    <a:pt x="1649" y="21281"/>
                  </a:cubicBezTo>
                  <a:cubicBezTo>
                    <a:pt x="2088" y="21103"/>
                    <a:pt x="2417" y="20659"/>
                    <a:pt x="3349" y="18881"/>
                  </a:cubicBezTo>
                  <a:cubicBezTo>
                    <a:pt x="4281" y="17103"/>
                    <a:pt x="5816" y="13992"/>
                    <a:pt x="7077" y="10926"/>
                  </a:cubicBezTo>
                  <a:cubicBezTo>
                    <a:pt x="8338" y="7859"/>
                    <a:pt x="9324" y="4837"/>
                    <a:pt x="9927" y="2926"/>
                  </a:cubicBezTo>
                  <a:cubicBezTo>
                    <a:pt x="10531" y="1015"/>
                    <a:pt x="10750" y="215"/>
                    <a:pt x="10640" y="37"/>
                  </a:cubicBezTo>
                  <a:cubicBezTo>
                    <a:pt x="10531" y="-141"/>
                    <a:pt x="10092" y="303"/>
                    <a:pt x="9434" y="1726"/>
                  </a:cubicBezTo>
                  <a:cubicBezTo>
                    <a:pt x="8776" y="3148"/>
                    <a:pt x="7899" y="5548"/>
                    <a:pt x="7351" y="8126"/>
                  </a:cubicBezTo>
                  <a:cubicBezTo>
                    <a:pt x="6803" y="10703"/>
                    <a:pt x="6583" y="13459"/>
                    <a:pt x="6474" y="15192"/>
                  </a:cubicBezTo>
                  <a:cubicBezTo>
                    <a:pt x="6364" y="16926"/>
                    <a:pt x="6364" y="17637"/>
                    <a:pt x="6583" y="17770"/>
                  </a:cubicBezTo>
                  <a:cubicBezTo>
                    <a:pt x="6803" y="17903"/>
                    <a:pt x="7241" y="17459"/>
                    <a:pt x="8118" y="16748"/>
                  </a:cubicBezTo>
                  <a:cubicBezTo>
                    <a:pt x="8996" y="16037"/>
                    <a:pt x="10311" y="15059"/>
                    <a:pt x="11243" y="14570"/>
                  </a:cubicBezTo>
                  <a:cubicBezTo>
                    <a:pt x="12175" y="14081"/>
                    <a:pt x="12723" y="14081"/>
                    <a:pt x="13162" y="14259"/>
                  </a:cubicBezTo>
                  <a:cubicBezTo>
                    <a:pt x="13601" y="14437"/>
                    <a:pt x="13930" y="14792"/>
                    <a:pt x="13875" y="15637"/>
                  </a:cubicBezTo>
                  <a:cubicBezTo>
                    <a:pt x="13820" y="16481"/>
                    <a:pt x="13381" y="17815"/>
                    <a:pt x="12943" y="18659"/>
                  </a:cubicBezTo>
                  <a:cubicBezTo>
                    <a:pt x="12504" y="19503"/>
                    <a:pt x="12066" y="19859"/>
                    <a:pt x="11627" y="20170"/>
                  </a:cubicBezTo>
                  <a:cubicBezTo>
                    <a:pt x="11188" y="20481"/>
                    <a:pt x="10750" y="20748"/>
                    <a:pt x="10531" y="20659"/>
                  </a:cubicBezTo>
                  <a:cubicBezTo>
                    <a:pt x="10311" y="20570"/>
                    <a:pt x="10311" y="20126"/>
                    <a:pt x="11298" y="19015"/>
                  </a:cubicBezTo>
                  <a:cubicBezTo>
                    <a:pt x="12285" y="17903"/>
                    <a:pt x="14258" y="16126"/>
                    <a:pt x="15465" y="15103"/>
                  </a:cubicBezTo>
                  <a:cubicBezTo>
                    <a:pt x="16671" y="14081"/>
                    <a:pt x="17109" y="13815"/>
                    <a:pt x="17712" y="13415"/>
                  </a:cubicBezTo>
                  <a:cubicBezTo>
                    <a:pt x="18315" y="13015"/>
                    <a:pt x="19083" y="12481"/>
                    <a:pt x="19138" y="12526"/>
                  </a:cubicBezTo>
                  <a:cubicBezTo>
                    <a:pt x="19192" y="12570"/>
                    <a:pt x="18535" y="13192"/>
                    <a:pt x="18096" y="13948"/>
                  </a:cubicBezTo>
                  <a:cubicBezTo>
                    <a:pt x="17657" y="14703"/>
                    <a:pt x="17438" y="15592"/>
                    <a:pt x="18041" y="16570"/>
                  </a:cubicBezTo>
                  <a:cubicBezTo>
                    <a:pt x="18644" y="17548"/>
                    <a:pt x="20070" y="18615"/>
                    <a:pt x="21495" y="196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7" name="Line"/>
            <p:cNvSpPr/>
            <p:nvPr/>
          </p:nvSpPr>
          <p:spPr>
            <a:xfrm>
              <a:off x="0" y="2363131"/>
              <a:ext cx="4578350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4400"/>
                  </a:moveTo>
                  <a:cubicBezTo>
                    <a:pt x="300" y="16320"/>
                    <a:pt x="599" y="18240"/>
                    <a:pt x="914" y="19440"/>
                  </a:cubicBezTo>
                  <a:cubicBezTo>
                    <a:pt x="1228" y="20640"/>
                    <a:pt x="1558" y="21120"/>
                    <a:pt x="1892" y="21120"/>
                  </a:cubicBezTo>
                  <a:cubicBezTo>
                    <a:pt x="2227" y="21120"/>
                    <a:pt x="2566" y="20640"/>
                    <a:pt x="2956" y="19440"/>
                  </a:cubicBezTo>
                  <a:cubicBezTo>
                    <a:pt x="3345" y="18240"/>
                    <a:pt x="3785" y="16320"/>
                    <a:pt x="4174" y="14880"/>
                  </a:cubicBezTo>
                  <a:cubicBezTo>
                    <a:pt x="4564" y="13440"/>
                    <a:pt x="4903" y="12480"/>
                    <a:pt x="5278" y="11520"/>
                  </a:cubicBezTo>
                  <a:cubicBezTo>
                    <a:pt x="5652" y="10560"/>
                    <a:pt x="6062" y="9600"/>
                    <a:pt x="6481" y="8400"/>
                  </a:cubicBezTo>
                  <a:cubicBezTo>
                    <a:pt x="6900" y="7200"/>
                    <a:pt x="7330" y="5760"/>
                    <a:pt x="7654" y="4800"/>
                  </a:cubicBezTo>
                  <a:cubicBezTo>
                    <a:pt x="7979" y="3840"/>
                    <a:pt x="8199" y="3360"/>
                    <a:pt x="8433" y="3120"/>
                  </a:cubicBezTo>
                  <a:cubicBezTo>
                    <a:pt x="8668" y="2880"/>
                    <a:pt x="8918" y="2880"/>
                    <a:pt x="9162" y="2640"/>
                  </a:cubicBezTo>
                  <a:cubicBezTo>
                    <a:pt x="9407" y="2400"/>
                    <a:pt x="9647" y="1920"/>
                    <a:pt x="9881" y="1440"/>
                  </a:cubicBezTo>
                  <a:cubicBezTo>
                    <a:pt x="10116" y="960"/>
                    <a:pt x="10346" y="480"/>
                    <a:pt x="10580" y="240"/>
                  </a:cubicBezTo>
                  <a:cubicBezTo>
                    <a:pt x="10815" y="0"/>
                    <a:pt x="11055" y="0"/>
                    <a:pt x="11314" y="0"/>
                  </a:cubicBezTo>
                  <a:cubicBezTo>
                    <a:pt x="11574" y="0"/>
                    <a:pt x="11854" y="0"/>
                    <a:pt x="12098" y="0"/>
                  </a:cubicBezTo>
                  <a:cubicBezTo>
                    <a:pt x="12343" y="0"/>
                    <a:pt x="12553" y="0"/>
                    <a:pt x="12782" y="0"/>
                  </a:cubicBezTo>
                  <a:cubicBezTo>
                    <a:pt x="13012" y="0"/>
                    <a:pt x="13262" y="0"/>
                    <a:pt x="13506" y="0"/>
                  </a:cubicBezTo>
                  <a:cubicBezTo>
                    <a:pt x="13751" y="0"/>
                    <a:pt x="13991" y="0"/>
                    <a:pt x="14340" y="480"/>
                  </a:cubicBezTo>
                  <a:cubicBezTo>
                    <a:pt x="14690" y="960"/>
                    <a:pt x="15149" y="1920"/>
                    <a:pt x="15608" y="3120"/>
                  </a:cubicBezTo>
                  <a:cubicBezTo>
                    <a:pt x="16068" y="4320"/>
                    <a:pt x="16527" y="5760"/>
                    <a:pt x="17081" y="7200"/>
                  </a:cubicBezTo>
                  <a:cubicBezTo>
                    <a:pt x="17636" y="8640"/>
                    <a:pt x="18285" y="10080"/>
                    <a:pt x="18809" y="11520"/>
                  </a:cubicBezTo>
                  <a:cubicBezTo>
                    <a:pt x="19333" y="12960"/>
                    <a:pt x="19733" y="14400"/>
                    <a:pt x="20177" y="16080"/>
                  </a:cubicBezTo>
                  <a:cubicBezTo>
                    <a:pt x="20621" y="17760"/>
                    <a:pt x="21111" y="1968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8" name="Line"/>
            <p:cNvSpPr/>
            <p:nvPr/>
          </p:nvSpPr>
          <p:spPr>
            <a:xfrm>
              <a:off x="242582" y="2732376"/>
              <a:ext cx="90546" cy="5069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0" h="21466" fill="norm" stroke="1" extrusionOk="0">
                  <a:moveTo>
                    <a:pt x="10011" y="4262"/>
                  </a:moveTo>
                  <a:cubicBezTo>
                    <a:pt x="8538" y="4621"/>
                    <a:pt x="7066" y="4979"/>
                    <a:pt x="5347" y="5024"/>
                  </a:cubicBezTo>
                  <a:cubicBezTo>
                    <a:pt x="3629" y="5069"/>
                    <a:pt x="1666" y="4800"/>
                    <a:pt x="684" y="4441"/>
                  </a:cubicBezTo>
                  <a:cubicBezTo>
                    <a:pt x="-298" y="4083"/>
                    <a:pt x="-298" y="3635"/>
                    <a:pt x="1175" y="2962"/>
                  </a:cubicBezTo>
                  <a:cubicBezTo>
                    <a:pt x="2647" y="2290"/>
                    <a:pt x="5593" y="1394"/>
                    <a:pt x="8047" y="811"/>
                  </a:cubicBezTo>
                  <a:cubicBezTo>
                    <a:pt x="10502" y="229"/>
                    <a:pt x="12466" y="-40"/>
                    <a:pt x="14429" y="5"/>
                  </a:cubicBezTo>
                  <a:cubicBezTo>
                    <a:pt x="16393" y="50"/>
                    <a:pt x="18357" y="408"/>
                    <a:pt x="19584" y="1797"/>
                  </a:cubicBezTo>
                  <a:cubicBezTo>
                    <a:pt x="20811" y="3187"/>
                    <a:pt x="21302" y="5606"/>
                    <a:pt x="20811" y="8295"/>
                  </a:cubicBezTo>
                  <a:cubicBezTo>
                    <a:pt x="20320" y="10984"/>
                    <a:pt x="18847" y="13942"/>
                    <a:pt x="17129" y="16138"/>
                  </a:cubicBezTo>
                  <a:cubicBezTo>
                    <a:pt x="15411" y="18333"/>
                    <a:pt x="13447" y="19767"/>
                    <a:pt x="11238" y="20574"/>
                  </a:cubicBezTo>
                  <a:cubicBezTo>
                    <a:pt x="9029" y="21381"/>
                    <a:pt x="6575" y="21560"/>
                    <a:pt x="4857" y="21426"/>
                  </a:cubicBezTo>
                  <a:cubicBezTo>
                    <a:pt x="3138" y="21291"/>
                    <a:pt x="2157" y="20843"/>
                    <a:pt x="2647" y="20081"/>
                  </a:cubicBezTo>
                  <a:cubicBezTo>
                    <a:pt x="3138" y="19319"/>
                    <a:pt x="5102" y="18244"/>
                    <a:pt x="8293" y="17303"/>
                  </a:cubicBezTo>
                  <a:cubicBezTo>
                    <a:pt x="11484" y="16362"/>
                    <a:pt x="15902" y="15555"/>
                    <a:pt x="20320" y="147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9" name="Line"/>
            <p:cNvSpPr/>
            <p:nvPr/>
          </p:nvSpPr>
          <p:spPr>
            <a:xfrm>
              <a:off x="378555" y="2975450"/>
              <a:ext cx="129446" cy="2004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6" h="21311" fill="norm" stroke="1" extrusionOk="0">
                  <a:moveTo>
                    <a:pt x="2493" y="4436"/>
                  </a:moveTo>
                  <a:cubicBezTo>
                    <a:pt x="2145" y="8261"/>
                    <a:pt x="1796" y="12086"/>
                    <a:pt x="1448" y="14674"/>
                  </a:cubicBezTo>
                  <a:cubicBezTo>
                    <a:pt x="1100" y="17261"/>
                    <a:pt x="751" y="18611"/>
                    <a:pt x="403" y="18724"/>
                  </a:cubicBezTo>
                  <a:cubicBezTo>
                    <a:pt x="54" y="18836"/>
                    <a:pt x="-294" y="17711"/>
                    <a:pt x="403" y="14898"/>
                  </a:cubicBezTo>
                  <a:cubicBezTo>
                    <a:pt x="1100" y="12086"/>
                    <a:pt x="2841" y="7586"/>
                    <a:pt x="4583" y="4774"/>
                  </a:cubicBezTo>
                  <a:cubicBezTo>
                    <a:pt x="6325" y="1961"/>
                    <a:pt x="8067" y="836"/>
                    <a:pt x="9809" y="274"/>
                  </a:cubicBezTo>
                  <a:cubicBezTo>
                    <a:pt x="11551" y="-289"/>
                    <a:pt x="13293" y="-289"/>
                    <a:pt x="15209" y="3311"/>
                  </a:cubicBezTo>
                  <a:cubicBezTo>
                    <a:pt x="17125" y="6911"/>
                    <a:pt x="19216" y="14111"/>
                    <a:pt x="21306" y="213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0" name="Line"/>
            <p:cNvSpPr/>
            <p:nvPr/>
          </p:nvSpPr>
          <p:spPr>
            <a:xfrm>
              <a:off x="1225975" y="2756831"/>
              <a:ext cx="50375" cy="4271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9" h="21474" fill="norm" stroke="1" extrusionOk="0">
                  <a:moveTo>
                    <a:pt x="21419" y="0"/>
                  </a:moveTo>
                  <a:cubicBezTo>
                    <a:pt x="16919" y="1809"/>
                    <a:pt x="12419" y="3618"/>
                    <a:pt x="8819" y="6650"/>
                  </a:cubicBezTo>
                  <a:cubicBezTo>
                    <a:pt x="5219" y="9683"/>
                    <a:pt x="2519" y="13939"/>
                    <a:pt x="1169" y="16333"/>
                  </a:cubicBezTo>
                  <a:cubicBezTo>
                    <a:pt x="-181" y="18727"/>
                    <a:pt x="-181" y="19259"/>
                    <a:pt x="269" y="19791"/>
                  </a:cubicBezTo>
                  <a:cubicBezTo>
                    <a:pt x="719" y="20323"/>
                    <a:pt x="1619" y="20855"/>
                    <a:pt x="4319" y="21174"/>
                  </a:cubicBezTo>
                  <a:cubicBezTo>
                    <a:pt x="7019" y="21494"/>
                    <a:pt x="11519" y="21600"/>
                    <a:pt x="14219" y="21281"/>
                  </a:cubicBezTo>
                  <a:cubicBezTo>
                    <a:pt x="16919" y="20962"/>
                    <a:pt x="17819" y="20217"/>
                    <a:pt x="18719" y="194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1" name="Line"/>
            <p:cNvSpPr/>
            <p:nvPr/>
          </p:nvSpPr>
          <p:spPr>
            <a:xfrm>
              <a:off x="1162158" y="2794931"/>
              <a:ext cx="469793" cy="3640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8" h="21600" fill="norm" stroke="1" extrusionOk="0">
                  <a:moveTo>
                    <a:pt x="1157" y="15447"/>
                  </a:moveTo>
                  <a:cubicBezTo>
                    <a:pt x="673" y="15195"/>
                    <a:pt x="189" y="14944"/>
                    <a:pt x="43" y="14505"/>
                  </a:cubicBezTo>
                  <a:cubicBezTo>
                    <a:pt x="-102" y="14065"/>
                    <a:pt x="92" y="13437"/>
                    <a:pt x="1012" y="12119"/>
                  </a:cubicBezTo>
                  <a:cubicBezTo>
                    <a:pt x="1932" y="10800"/>
                    <a:pt x="3579" y="8791"/>
                    <a:pt x="4789" y="6907"/>
                  </a:cubicBezTo>
                  <a:cubicBezTo>
                    <a:pt x="6000" y="5023"/>
                    <a:pt x="6775" y="3265"/>
                    <a:pt x="7405" y="2009"/>
                  </a:cubicBezTo>
                  <a:cubicBezTo>
                    <a:pt x="8034" y="753"/>
                    <a:pt x="8519" y="0"/>
                    <a:pt x="8761" y="0"/>
                  </a:cubicBezTo>
                  <a:cubicBezTo>
                    <a:pt x="9003" y="0"/>
                    <a:pt x="9003" y="753"/>
                    <a:pt x="8858" y="3328"/>
                  </a:cubicBezTo>
                  <a:cubicBezTo>
                    <a:pt x="8712" y="5902"/>
                    <a:pt x="8422" y="10298"/>
                    <a:pt x="8180" y="13437"/>
                  </a:cubicBezTo>
                  <a:cubicBezTo>
                    <a:pt x="7937" y="16577"/>
                    <a:pt x="7744" y="18460"/>
                    <a:pt x="7550" y="19716"/>
                  </a:cubicBezTo>
                  <a:cubicBezTo>
                    <a:pt x="7356" y="20972"/>
                    <a:pt x="7163" y="21600"/>
                    <a:pt x="7017" y="21600"/>
                  </a:cubicBezTo>
                  <a:cubicBezTo>
                    <a:pt x="6872" y="21600"/>
                    <a:pt x="6775" y="20972"/>
                    <a:pt x="6920" y="19653"/>
                  </a:cubicBezTo>
                  <a:cubicBezTo>
                    <a:pt x="7066" y="18335"/>
                    <a:pt x="7453" y="16326"/>
                    <a:pt x="7792" y="15007"/>
                  </a:cubicBezTo>
                  <a:cubicBezTo>
                    <a:pt x="8131" y="13688"/>
                    <a:pt x="8422" y="13060"/>
                    <a:pt x="8809" y="12621"/>
                  </a:cubicBezTo>
                  <a:cubicBezTo>
                    <a:pt x="9197" y="12181"/>
                    <a:pt x="9681" y="11930"/>
                    <a:pt x="10068" y="12119"/>
                  </a:cubicBezTo>
                  <a:cubicBezTo>
                    <a:pt x="10456" y="12307"/>
                    <a:pt x="10746" y="12935"/>
                    <a:pt x="10940" y="13814"/>
                  </a:cubicBezTo>
                  <a:cubicBezTo>
                    <a:pt x="11134" y="14693"/>
                    <a:pt x="11231" y="15823"/>
                    <a:pt x="11328" y="16828"/>
                  </a:cubicBezTo>
                  <a:cubicBezTo>
                    <a:pt x="11424" y="17833"/>
                    <a:pt x="11521" y="18712"/>
                    <a:pt x="11812" y="19277"/>
                  </a:cubicBezTo>
                  <a:cubicBezTo>
                    <a:pt x="12102" y="19842"/>
                    <a:pt x="12587" y="20093"/>
                    <a:pt x="12974" y="19967"/>
                  </a:cubicBezTo>
                  <a:cubicBezTo>
                    <a:pt x="13362" y="19842"/>
                    <a:pt x="13652" y="19340"/>
                    <a:pt x="14185" y="18209"/>
                  </a:cubicBezTo>
                  <a:cubicBezTo>
                    <a:pt x="14718" y="17079"/>
                    <a:pt x="15493" y="15321"/>
                    <a:pt x="15928" y="13940"/>
                  </a:cubicBezTo>
                  <a:cubicBezTo>
                    <a:pt x="16364" y="12558"/>
                    <a:pt x="16461" y="11553"/>
                    <a:pt x="16219" y="11240"/>
                  </a:cubicBezTo>
                  <a:cubicBezTo>
                    <a:pt x="15977" y="10926"/>
                    <a:pt x="15396" y="11302"/>
                    <a:pt x="14863" y="12056"/>
                  </a:cubicBezTo>
                  <a:cubicBezTo>
                    <a:pt x="14330" y="12809"/>
                    <a:pt x="13846" y="13940"/>
                    <a:pt x="13652" y="15007"/>
                  </a:cubicBezTo>
                  <a:cubicBezTo>
                    <a:pt x="13459" y="16074"/>
                    <a:pt x="13555" y="17079"/>
                    <a:pt x="14911" y="17770"/>
                  </a:cubicBezTo>
                  <a:cubicBezTo>
                    <a:pt x="16268" y="18460"/>
                    <a:pt x="18883" y="18837"/>
                    <a:pt x="21498" y="192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2" name="Line"/>
            <p:cNvSpPr/>
            <p:nvPr/>
          </p:nvSpPr>
          <p:spPr>
            <a:xfrm>
              <a:off x="2139950" y="2909231"/>
              <a:ext cx="228601" cy="2198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8" fill="norm" stroke="1" extrusionOk="0">
                  <a:moveTo>
                    <a:pt x="0" y="2469"/>
                  </a:moveTo>
                  <a:cubicBezTo>
                    <a:pt x="600" y="1646"/>
                    <a:pt x="1200" y="823"/>
                    <a:pt x="2000" y="617"/>
                  </a:cubicBezTo>
                  <a:cubicBezTo>
                    <a:pt x="2800" y="411"/>
                    <a:pt x="3800" y="823"/>
                    <a:pt x="5600" y="2880"/>
                  </a:cubicBezTo>
                  <a:cubicBezTo>
                    <a:pt x="7400" y="4937"/>
                    <a:pt x="10000" y="8640"/>
                    <a:pt x="11200" y="11829"/>
                  </a:cubicBezTo>
                  <a:cubicBezTo>
                    <a:pt x="12400" y="15017"/>
                    <a:pt x="12200" y="17691"/>
                    <a:pt x="11500" y="19337"/>
                  </a:cubicBezTo>
                  <a:cubicBezTo>
                    <a:pt x="10800" y="20983"/>
                    <a:pt x="9600" y="21600"/>
                    <a:pt x="8900" y="21291"/>
                  </a:cubicBezTo>
                  <a:cubicBezTo>
                    <a:pt x="8200" y="20983"/>
                    <a:pt x="8000" y="19749"/>
                    <a:pt x="8400" y="16663"/>
                  </a:cubicBezTo>
                  <a:cubicBezTo>
                    <a:pt x="8800" y="13577"/>
                    <a:pt x="9800" y="8640"/>
                    <a:pt x="12100" y="5554"/>
                  </a:cubicBezTo>
                  <a:cubicBezTo>
                    <a:pt x="14400" y="2469"/>
                    <a:pt x="18000" y="123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3" name="Line"/>
            <p:cNvSpPr/>
            <p:nvPr/>
          </p:nvSpPr>
          <p:spPr>
            <a:xfrm>
              <a:off x="2332265" y="2926870"/>
              <a:ext cx="131535" cy="2111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6" h="20924" fill="norm" stroke="1" extrusionOk="0">
                  <a:moveTo>
                    <a:pt x="21306" y="139"/>
                  </a:moveTo>
                  <a:cubicBezTo>
                    <a:pt x="17535" y="-70"/>
                    <a:pt x="13763" y="-280"/>
                    <a:pt x="10163" y="1398"/>
                  </a:cubicBezTo>
                  <a:cubicBezTo>
                    <a:pt x="6563" y="3075"/>
                    <a:pt x="3135" y="6640"/>
                    <a:pt x="1420" y="10205"/>
                  </a:cubicBezTo>
                  <a:cubicBezTo>
                    <a:pt x="-294" y="13770"/>
                    <a:pt x="-294" y="17336"/>
                    <a:pt x="563" y="19223"/>
                  </a:cubicBezTo>
                  <a:cubicBezTo>
                    <a:pt x="1420" y="21110"/>
                    <a:pt x="3135" y="21320"/>
                    <a:pt x="5020" y="20376"/>
                  </a:cubicBezTo>
                  <a:cubicBezTo>
                    <a:pt x="6906" y="19433"/>
                    <a:pt x="8963" y="17336"/>
                    <a:pt x="10506" y="15029"/>
                  </a:cubicBezTo>
                  <a:cubicBezTo>
                    <a:pt x="12049" y="12722"/>
                    <a:pt x="13077" y="10205"/>
                    <a:pt x="13935" y="8423"/>
                  </a:cubicBezTo>
                  <a:cubicBezTo>
                    <a:pt x="14792" y="6640"/>
                    <a:pt x="15477" y="5592"/>
                    <a:pt x="15820" y="5697"/>
                  </a:cubicBezTo>
                  <a:cubicBezTo>
                    <a:pt x="16163" y="5802"/>
                    <a:pt x="16163" y="7060"/>
                    <a:pt x="16163" y="8842"/>
                  </a:cubicBezTo>
                  <a:cubicBezTo>
                    <a:pt x="16163" y="10625"/>
                    <a:pt x="16163" y="12932"/>
                    <a:pt x="16849" y="14400"/>
                  </a:cubicBezTo>
                  <a:cubicBezTo>
                    <a:pt x="17535" y="15868"/>
                    <a:pt x="18906" y="16497"/>
                    <a:pt x="20277" y="171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4" name="Line"/>
            <p:cNvSpPr/>
            <p:nvPr/>
          </p:nvSpPr>
          <p:spPr>
            <a:xfrm>
              <a:off x="2499271" y="2932515"/>
              <a:ext cx="129629" cy="1653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6" h="21089" fill="norm" stroke="1" extrusionOk="0">
                  <a:moveTo>
                    <a:pt x="2523" y="6750"/>
                  </a:moveTo>
                  <a:cubicBezTo>
                    <a:pt x="3220" y="5400"/>
                    <a:pt x="3917" y="4050"/>
                    <a:pt x="4091" y="4050"/>
                  </a:cubicBezTo>
                  <a:cubicBezTo>
                    <a:pt x="4265" y="4050"/>
                    <a:pt x="3917" y="5400"/>
                    <a:pt x="3568" y="7695"/>
                  </a:cubicBezTo>
                  <a:cubicBezTo>
                    <a:pt x="3220" y="9990"/>
                    <a:pt x="2871" y="13230"/>
                    <a:pt x="2349" y="15930"/>
                  </a:cubicBezTo>
                  <a:cubicBezTo>
                    <a:pt x="1826" y="18630"/>
                    <a:pt x="1130" y="20790"/>
                    <a:pt x="607" y="21060"/>
                  </a:cubicBezTo>
                  <a:cubicBezTo>
                    <a:pt x="84" y="21330"/>
                    <a:pt x="-264" y="19710"/>
                    <a:pt x="259" y="16875"/>
                  </a:cubicBezTo>
                  <a:cubicBezTo>
                    <a:pt x="781" y="14040"/>
                    <a:pt x="2175" y="9990"/>
                    <a:pt x="3568" y="7020"/>
                  </a:cubicBezTo>
                  <a:cubicBezTo>
                    <a:pt x="4962" y="4050"/>
                    <a:pt x="6355" y="2160"/>
                    <a:pt x="7923" y="1080"/>
                  </a:cubicBezTo>
                  <a:cubicBezTo>
                    <a:pt x="9491" y="0"/>
                    <a:pt x="11233" y="-270"/>
                    <a:pt x="12452" y="270"/>
                  </a:cubicBezTo>
                  <a:cubicBezTo>
                    <a:pt x="13671" y="810"/>
                    <a:pt x="14368" y="2160"/>
                    <a:pt x="14891" y="4590"/>
                  </a:cubicBezTo>
                  <a:cubicBezTo>
                    <a:pt x="15413" y="7020"/>
                    <a:pt x="15762" y="10530"/>
                    <a:pt x="16807" y="13230"/>
                  </a:cubicBezTo>
                  <a:cubicBezTo>
                    <a:pt x="17852" y="15930"/>
                    <a:pt x="19594" y="17820"/>
                    <a:pt x="21336" y="197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5" name="Line"/>
            <p:cNvSpPr/>
            <p:nvPr/>
          </p:nvSpPr>
          <p:spPr>
            <a:xfrm>
              <a:off x="2636044" y="2953697"/>
              <a:ext cx="112564" cy="3736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2" h="21424" fill="norm" stroke="1" extrusionOk="0">
                  <a:moveTo>
                    <a:pt x="16650" y="2912"/>
                  </a:moveTo>
                  <a:cubicBezTo>
                    <a:pt x="17450" y="2062"/>
                    <a:pt x="18250" y="1213"/>
                    <a:pt x="17650" y="667"/>
                  </a:cubicBezTo>
                  <a:cubicBezTo>
                    <a:pt x="17050" y="121"/>
                    <a:pt x="15050" y="-122"/>
                    <a:pt x="12250" y="60"/>
                  </a:cubicBezTo>
                  <a:cubicBezTo>
                    <a:pt x="9450" y="242"/>
                    <a:pt x="5850" y="849"/>
                    <a:pt x="3650" y="1456"/>
                  </a:cubicBezTo>
                  <a:cubicBezTo>
                    <a:pt x="1450" y="2062"/>
                    <a:pt x="650" y="2669"/>
                    <a:pt x="250" y="3276"/>
                  </a:cubicBezTo>
                  <a:cubicBezTo>
                    <a:pt x="-150" y="3882"/>
                    <a:pt x="-150" y="4489"/>
                    <a:pt x="850" y="4853"/>
                  </a:cubicBezTo>
                  <a:cubicBezTo>
                    <a:pt x="1850" y="5217"/>
                    <a:pt x="3850" y="5339"/>
                    <a:pt x="6450" y="5096"/>
                  </a:cubicBezTo>
                  <a:cubicBezTo>
                    <a:pt x="9050" y="4853"/>
                    <a:pt x="12250" y="4247"/>
                    <a:pt x="14450" y="4368"/>
                  </a:cubicBezTo>
                  <a:cubicBezTo>
                    <a:pt x="16650" y="4489"/>
                    <a:pt x="17850" y="5339"/>
                    <a:pt x="19050" y="7280"/>
                  </a:cubicBezTo>
                  <a:cubicBezTo>
                    <a:pt x="20250" y="9222"/>
                    <a:pt x="21450" y="12256"/>
                    <a:pt x="21250" y="14622"/>
                  </a:cubicBezTo>
                  <a:cubicBezTo>
                    <a:pt x="21050" y="16988"/>
                    <a:pt x="19450" y="18687"/>
                    <a:pt x="17650" y="19779"/>
                  </a:cubicBezTo>
                  <a:cubicBezTo>
                    <a:pt x="15850" y="20871"/>
                    <a:pt x="13850" y="21357"/>
                    <a:pt x="11250" y="21417"/>
                  </a:cubicBezTo>
                  <a:cubicBezTo>
                    <a:pt x="8650" y="21478"/>
                    <a:pt x="5450" y="21114"/>
                    <a:pt x="3650" y="20325"/>
                  </a:cubicBezTo>
                  <a:cubicBezTo>
                    <a:pt x="1850" y="19536"/>
                    <a:pt x="1450" y="18323"/>
                    <a:pt x="1050" y="171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6" name="Line"/>
            <p:cNvSpPr/>
            <p:nvPr/>
          </p:nvSpPr>
          <p:spPr>
            <a:xfrm>
              <a:off x="2785150" y="2926709"/>
              <a:ext cx="142201" cy="1869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0" h="21197" fill="norm" stroke="1" extrusionOk="0">
                  <a:moveTo>
                    <a:pt x="11473" y="8818"/>
                  </a:moveTo>
                  <a:cubicBezTo>
                    <a:pt x="13016" y="7138"/>
                    <a:pt x="14559" y="5458"/>
                    <a:pt x="15330" y="3898"/>
                  </a:cubicBezTo>
                  <a:cubicBezTo>
                    <a:pt x="16101" y="2338"/>
                    <a:pt x="16101" y="898"/>
                    <a:pt x="15330" y="298"/>
                  </a:cubicBezTo>
                  <a:cubicBezTo>
                    <a:pt x="14559" y="-302"/>
                    <a:pt x="13016" y="-62"/>
                    <a:pt x="10393" y="1618"/>
                  </a:cubicBezTo>
                  <a:cubicBezTo>
                    <a:pt x="7770" y="3298"/>
                    <a:pt x="4067" y="6418"/>
                    <a:pt x="1907" y="9658"/>
                  </a:cubicBezTo>
                  <a:cubicBezTo>
                    <a:pt x="-253" y="12898"/>
                    <a:pt x="-870" y="16258"/>
                    <a:pt x="1599" y="18298"/>
                  </a:cubicBezTo>
                  <a:cubicBezTo>
                    <a:pt x="4067" y="20338"/>
                    <a:pt x="9621" y="21058"/>
                    <a:pt x="13324" y="21178"/>
                  </a:cubicBezTo>
                  <a:cubicBezTo>
                    <a:pt x="17027" y="21298"/>
                    <a:pt x="18879" y="20818"/>
                    <a:pt x="20730" y="203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7" name="Line"/>
            <p:cNvSpPr/>
            <p:nvPr/>
          </p:nvSpPr>
          <p:spPr>
            <a:xfrm>
              <a:off x="3460750" y="2983179"/>
              <a:ext cx="171451" cy="191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26" fill="norm" stroke="1" extrusionOk="0">
                  <a:moveTo>
                    <a:pt x="0" y="944"/>
                  </a:moveTo>
                  <a:cubicBezTo>
                    <a:pt x="1333" y="480"/>
                    <a:pt x="2667" y="15"/>
                    <a:pt x="4533" y="712"/>
                  </a:cubicBezTo>
                  <a:cubicBezTo>
                    <a:pt x="6400" y="1409"/>
                    <a:pt x="8800" y="3267"/>
                    <a:pt x="10000" y="6170"/>
                  </a:cubicBezTo>
                  <a:cubicBezTo>
                    <a:pt x="11200" y="9073"/>
                    <a:pt x="11200" y="13022"/>
                    <a:pt x="10533" y="15577"/>
                  </a:cubicBezTo>
                  <a:cubicBezTo>
                    <a:pt x="9867" y="18131"/>
                    <a:pt x="8533" y="19293"/>
                    <a:pt x="7200" y="20106"/>
                  </a:cubicBezTo>
                  <a:cubicBezTo>
                    <a:pt x="5867" y="20918"/>
                    <a:pt x="4533" y="21383"/>
                    <a:pt x="3733" y="20686"/>
                  </a:cubicBezTo>
                  <a:cubicBezTo>
                    <a:pt x="2933" y="19989"/>
                    <a:pt x="2667" y="18131"/>
                    <a:pt x="4533" y="14996"/>
                  </a:cubicBezTo>
                  <a:cubicBezTo>
                    <a:pt x="6400" y="11860"/>
                    <a:pt x="10400" y="7448"/>
                    <a:pt x="12933" y="4777"/>
                  </a:cubicBezTo>
                  <a:cubicBezTo>
                    <a:pt x="15467" y="2106"/>
                    <a:pt x="16533" y="1177"/>
                    <a:pt x="17733" y="596"/>
                  </a:cubicBezTo>
                  <a:cubicBezTo>
                    <a:pt x="18933" y="15"/>
                    <a:pt x="20267" y="-217"/>
                    <a:pt x="20800" y="248"/>
                  </a:cubicBezTo>
                  <a:cubicBezTo>
                    <a:pt x="21333" y="712"/>
                    <a:pt x="21067" y="1873"/>
                    <a:pt x="20000" y="3964"/>
                  </a:cubicBezTo>
                  <a:cubicBezTo>
                    <a:pt x="18933" y="6054"/>
                    <a:pt x="17067" y="9073"/>
                    <a:pt x="16000" y="11164"/>
                  </a:cubicBezTo>
                  <a:cubicBezTo>
                    <a:pt x="14933" y="13254"/>
                    <a:pt x="14667" y="14415"/>
                    <a:pt x="15733" y="15460"/>
                  </a:cubicBezTo>
                  <a:cubicBezTo>
                    <a:pt x="16800" y="16506"/>
                    <a:pt x="19200" y="17435"/>
                    <a:pt x="21600" y="183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8" name="Line"/>
            <p:cNvSpPr/>
            <p:nvPr/>
          </p:nvSpPr>
          <p:spPr>
            <a:xfrm>
              <a:off x="3763297" y="2940981"/>
              <a:ext cx="180054" cy="2252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9" h="21286" fill="norm" stroke="1" extrusionOk="0">
                  <a:moveTo>
                    <a:pt x="21119" y="0"/>
                  </a:moveTo>
                  <a:cubicBezTo>
                    <a:pt x="17643" y="200"/>
                    <a:pt x="14167" y="400"/>
                    <a:pt x="10567" y="2500"/>
                  </a:cubicBezTo>
                  <a:cubicBezTo>
                    <a:pt x="6967" y="4600"/>
                    <a:pt x="3243" y="8600"/>
                    <a:pt x="1381" y="11400"/>
                  </a:cubicBezTo>
                  <a:cubicBezTo>
                    <a:pt x="-481" y="14200"/>
                    <a:pt x="-481" y="15800"/>
                    <a:pt x="1505" y="17400"/>
                  </a:cubicBezTo>
                  <a:cubicBezTo>
                    <a:pt x="3491" y="19000"/>
                    <a:pt x="7464" y="20600"/>
                    <a:pt x="10816" y="21100"/>
                  </a:cubicBezTo>
                  <a:cubicBezTo>
                    <a:pt x="14167" y="21600"/>
                    <a:pt x="16898" y="21000"/>
                    <a:pt x="19629" y="20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9" name="Line"/>
            <p:cNvSpPr/>
            <p:nvPr/>
          </p:nvSpPr>
          <p:spPr>
            <a:xfrm>
              <a:off x="3829050" y="3067981"/>
              <a:ext cx="1651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0" name="Line"/>
            <p:cNvSpPr/>
            <p:nvPr/>
          </p:nvSpPr>
          <p:spPr>
            <a:xfrm>
              <a:off x="4250795" y="2867838"/>
              <a:ext cx="111656" cy="3588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0" h="21418" fill="norm" stroke="1" extrusionOk="0">
                  <a:moveTo>
                    <a:pt x="21100" y="2092"/>
                  </a:moveTo>
                  <a:cubicBezTo>
                    <a:pt x="19900" y="1207"/>
                    <a:pt x="18700" y="323"/>
                    <a:pt x="17100" y="71"/>
                  </a:cubicBezTo>
                  <a:cubicBezTo>
                    <a:pt x="15500" y="-182"/>
                    <a:pt x="13500" y="197"/>
                    <a:pt x="10500" y="2029"/>
                  </a:cubicBezTo>
                  <a:cubicBezTo>
                    <a:pt x="7500" y="3860"/>
                    <a:pt x="3500" y="7144"/>
                    <a:pt x="1500" y="10302"/>
                  </a:cubicBezTo>
                  <a:cubicBezTo>
                    <a:pt x="-500" y="13460"/>
                    <a:pt x="-500" y="16492"/>
                    <a:pt x="1500" y="18323"/>
                  </a:cubicBezTo>
                  <a:cubicBezTo>
                    <a:pt x="3500" y="20155"/>
                    <a:pt x="7500" y="20786"/>
                    <a:pt x="11500" y="214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1" name="Line"/>
            <p:cNvSpPr/>
            <p:nvPr/>
          </p:nvSpPr>
          <p:spPr>
            <a:xfrm>
              <a:off x="4453051" y="2960031"/>
              <a:ext cx="23700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3" h="21600" fill="norm" stroke="1" extrusionOk="0">
                  <a:moveTo>
                    <a:pt x="20153" y="0"/>
                  </a:moveTo>
                  <a:cubicBezTo>
                    <a:pt x="11153" y="5254"/>
                    <a:pt x="2153" y="10508"/>
                    <a:pt x="353" y="14108"/>
                  </a:cubicBezTo>
                  <a:cubicBezTo>
                    <a:pt x="-1447" y="17708"/>
                    <a:pt x="3953" y="19654"/>
                    <a:pt x="935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2" name="Line"/>
            <p:cNvSpPr/>
            <p:nvPr/>
          </p:nvSpPr>
          <p:spPr>
            <a:xfrm>
              <a:off x="4522566" y="2993494"/>
              <a:ext cx="150534" cy="1518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9" h="20662" fill="norm" stroke="1" extrusionOk="0">
                  <a:moveTo>
                    <a:pt x="8569" y="2359"/>
                  </a:moveTo>
                  <a:cubicBezTo>
                    <a:pt x="7109" y="1495"/>
                    <a:pt x="5650" y="631"/>
                    <a:pt x="4336" y="631"/>
                  </a:cubicBezTo>
                  <a:cubicBezTo>
                    <a:pt x="3023" y="631"/>
                    <a:pt x="1855" y="1495"/>
                    <a:pt x="979" y="3511"/>
                  </a:cubicBezTo>
                  <a:cubicBezTo>
                    <a:pt x="104" y="5527"/>
                    <a:pt x="-480" y="8695"/>
                    <a:pt x="542" y="12007"/>
                  </a:cubicBezTo>
                  <a:cubicBezTo>
                    <a:pt x="1563" y="15319"/>
                    <a:pt x="4190" y="18775"/>
                    <a:pt x="7401" y="20071"/>
                  </a:cubicBezTo>
                  <a:cubicBezTo>
                    <a:pt x="10612" y="21367"/>
                    <a:pt x="14406" y="20503"/>
                    <a:pt x="17034" y="17767"/>
                  </a:cubicBezTo>
                  <a:cubicBezTo>
                    <a:pt x="19661" y="15031"/>
                    <a:pt x="21120" y="10423"/>
                    <a:pt x="20682" y="7111"/>
                  </a:cubicBezTo>
                  <a:cubicBezTo>
                    <a:pt x="20244" y="3799"/>
                    <a:pt x="17909" y="1783"/>
                    <a:pt x="15720" y="775"/>
                  </a:cubicBezTo>
                  <a:cubicBezTo>
                    <a:pt x="13531" y="-233"/>
                    <a:pt x="11488" y="-233"/>
                    <a:pt x="10466" y="631"/>
                  </a:cubicBezTo>
                  <a:cubicBezTo>
                    <a:pt x="9444" y="1495"/>
                    <a:pt x="9444" y="3223"/>
                    <a:pt x="9444" y="49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3" name="Line"/>
            <p:cNvSpPr/>
            <p:nvPr/>
          </p:nvSpPr>
          <p:spPr>
            <a:xfrm>
              <a:off x="4705350" y="3188631"/>
              <a:ext cx="635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4" name="Line"/>
            <p:cNvSpPr/>
            <p:nvPr/>
          </p:nvSpPr>
          <p:spPr>
            <a:xfrm>
              <a:off x="4978400" y="3004481"/>
              <a:ext cx="146050" cy="1260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0" fill="norm" stroke="1" extrusionOk="0">
                  <a:moveTo>
                    <a:pt x="21600" y="0"/>
                  </a:moveTo>
                  <a:cubicBezTo>
                    <a:pt x="18157" y="4320"/>
                    <a:pt x="14713" y="8640"/>
                    <a:pt x="12209" y="11880"/>
                  </a:cubicBezTo>
                  <a:cubicBezTo>
                    <a:pt x="9704" y="15120"/>
                    <a:pt x="8139" y="17280"/>
                    <a:pt x="6730" y="18900"/>
                  </a:cubicBezTo>
                  <a:cubicBezTo>
                    <a:pt x="5322" y="20520"/>
                    <a:pt x="4070" y="21600"/>
                    <a:pt x="2974" y="21420"/>
                  </a:cubicBezTo>
                  <a:cubicBezTo>
                    <a:pt x="1878" y="21240"/>
                    <a:pt x="939" y="19800"/>
                    <a:pt x="0" y="183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5" name="Line"/>
            <p:cNvSpPr/>
            <p:nvPr/>
          </p:nvSpPr>
          <p:spPr>
            <a:xfrm>
              <a:off x="4991100" y="3018554"/>
              <a:ext cx="210094" cy="914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7" h="20729" fill="norm" stroke="1" extrusionOk="0">
                  <a:moveTo>
                    <a:pt x="0" y="5449"/>
                  </a:moveTo>
                  <a:cubicBezTo>
                    <a:pt x="855" y="4009"/>
                    <a:pt x="1711" y="2569"/>
                    <a:pt x="3208" y="3289"/>
                  </a:cubicBezTo>
                  <a:cubicBezTo>
                    <a:pt x="4705" y="4009"/>
                    <a:pt x="6844" y="6889"/>
                    <a:pt x="8875" y="10249"/>
                  </a:cubicBezTo>
                  <a:cubicBezTo>
                    <a:pt x="10907" y="13609"/>
                    <a:pt x="12832" y="17449"/>
                    <a:pt x="14650" y="19369"/>
                  </a:cubicBezTo>
                  <a:cubicBezTo>
                    <a:pt x="16467" y="21289"/>
                    <a:pt x="18178" y="21289"/>
                    <a:pt x="19461" y="18649"/>
                  </a:cubicBezTo>
                  <a:cubicBezTo>
                    <a:pt x="20745" y="16009"/>
                    <a:pt x="21600" y="10729"/>
                    <a:pt x="21065" y="7129"/>
                  </a:cubicBezTo>
                  <a:cubicBezTo>
                    <a:pt x="20531" y="3529"/>
                    <a:pt x="18606" y="1609"/>
                    <a:pt x="17002" y="649"/>
                  </a:cubicBezTo>
                  <a:cubicBezTo>
                    <a:pt x="15398" y="-311"/>
                    <a:pt x="14115" y="-311"/>
                    <a:pt x="12725" y="1369"/>
                  </a:cubicBezTo>
                  <a:cubicBezTo>
                    <a:pt x="11335" y="3049"/>
                    <a:pt x="9838" y="6409"/>
                    <a:pt x="9196" y="9049"/>
                  </a:cubicBezTo>
                  <a:cubicBezTo>
                    <a:pt x="8554" y="11689"/>
                    <a:pt x="8768" y="13609"/>
                    <a:pt x="8982" y="155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6" name="Line"/>
            <p:cNvSpPr/>
            <p:nvPr/>
          </p:nvSpPr>
          <p:spPr>
            <a:xfrm>
              <a:off x="5206999" y="2864781"/>
              <a:ext cx="123097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1" h="21600" fill="norm" stroke="1" extrusionOk="0">
                  <a:moveTo>
                    <a:pt x="18671" y="0"/>
                  </a:moveTo>
                  <a:cubicBezTo>
                    <a:pt x="20136" y="3200"/>
                    <a:pt x="21600" y="6400"/>
                    <a:pt x="21234" y="9371"/>
                  </a:cubicBezTo>
                  <a:cubicBezTo>
                    <a:pt x="20868" y="12343"/>
                    <a:pt x="18671" y="15086"/>
                    <a:pt x="14827" y="17086"/>
                  </a:cubicBezTo>
                  <a:cubicBezTo>
                    <a:pt x="10983" y="19086"/>
                    <a:pt x="5492" y="2034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7" name="Line"/>
            <p:cNvSpPr/>
            <p:nvPr/>
          </p:nvSpPr>
          <p:spPr>
            <a:xfrm>
              <a:off x="4937389" y="3080681"/>
              <a:ext cx="34662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6" h="21600" fill="norm" stroke="1" extrusionOk="0">
                  <a:moveTo>
                    <a:pt x="20806" y="0"/>
                  </a:moveTo>
                  <a:cubicBezTo>
                    <a:pt x="14453" y="514"/>
                    <a:pt x="8100" y="1029"/>
                    <a:pt x="4288" y="3600"/>
                  </a:cubicBezTo>
                  <a:cubicBezTo>
                    <a:pt x="477" y="6171"/>
                    <a:pt x="-794" y="10800"/>
                    <a:pt x="477" y="14143"/>
                  </a:cubicBezTo>
                  <a:cubicBezTo>
                    <a:pt x="1747" y="17486"/>
                    <a:pt x="5559" y="19543"/>
                    <a:pt x="937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8" name="Line"/>
            <p:cNvSpPr/>
            <p:nvPr/>
          </p:nvSpPr>
          <p:spPr>
            <a:xfrm>
              <a:off x="5403850" y="3188631"/>
              <a:ext cx="571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600" y="5400"/>
                    <a:pt x="13600" y="10800"/>
                    <a:pt x="10000" y="14400"/>
                  </a:cubicBezTo>
                  <a:cubicBezTo>
                    <a:pt x="6400" y="18000"/>
                    <a:pt x="3200" y="19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9" name="Line"/>
            <p:cNvSpPr/>
            <p:nvPr/>
          </p:nvSpPr>
          <p:spPr>
            <a:xfrm>
              <a:off x="6020742" y="2969467"/>
              <a:ext cx="194687" cy="2055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3" h="21401" fill="norm" stroke="1" extrusionOk="0">
                  <a:moveTo>
                    <a:pt x="1987" y="2323"/>
                  </a:moveTo>
                  <a:cubicBezTo>
                    <a:pt x="1058" y="6291"/>
                    <a:pt x="129" y="10258"/>
                    <a:pt x="13" y="13234"/>
                  </a:cubicBezTo>
                  <a:cubicBezTo>
                    <a:pt x="-103" y="16209"/>
                    <a:pt x="594" y="18193"/>
                    <a:pt x="1407" y="19515"/>
                  </a:cubicBezTo>
                  <a:cubicBezTo>
                    <a:pt x="2220" y="20838"/>
                    <a:pt x="3149" y="21499"/>
                    <a:pt x="4078" y="21389"/>
                  </a:cubicBezTo>
                  <a:cubicBezTo>
                    <a:pt x="5007" y="21279"/>
                    <a:pt x="5936" y="20397"/>
                    <a:pt x="6632" y="19295"/>
                  </a:cubicBezTo>
                  <a:cubicBezTo>
                    <a:pt x="7329" y="18193"/>
                    <a:pt x="7794" y="16870"/>
                    <a:pt x="8258" y="15658"/>
                  </a:cubicBezTo>
                  <a:cubicBezTo>
                    <a:pt x="8723" y="14446"/>
                    <a:pt x="9187" y="13344"/>
                    <a:pt x="9420" y="13344"/>
                  </a:cubicBezTo>
                  <a:cubicBezTo>
                    <a:pt x="9652" y="13344"/>
                    <a:pt x="9652" y="14446"/>
                    <a:pt x="10116" y="15548"/>
                  </a:cubicBezTo>
                  <a:cubicBezTo>
                    <a:pt x="10581" y="16650"/>
                    <a:pt x="11510" y="17752"/>
                    <a:pt x="12555" y="18303"/>
                  </a:cubicBezTo>
                  <a:cubicBezTo>
                    <a:pt x="13600" y="18854"/>
                    <a:pt x="14762" y="18854"/>
                    <a:pt x="16271" y="16760"/>
                  </a:cubicBezTo>
                  <a:cubicBezTo>
                    <a:pt x="17781" y="14666"/>
                    <a:pt x="19639" y="10479"/>
                    <a:pt x="20568" y="7613"/>
                  </a:cubicBezTo>
                  <a:cubicBezTo>
                    <a:pt x="21497" y="4748"/>
                    <a:pt x="21497" y="3205"/>
                    <a:pt x="21149" y="1993"/>
                  </a:cubicBezTo>
                  <a:cubicBezTo>
                    <a:pt x="20800" y="781"/>
                    <a:pt x="20103" y="-101"/>
                    <a:pt x="19871" y="9"/>
                  </a:cubicBezTo>
                  <a:cubicBezTo>
                    <a:pt x="19639" y="119"/>
                    <a:pt x="19871" y="1221"/>
                    <a:pt x="20103" y="23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0" name="Line"/>
            <p:cNvSpPr/>
            <p:nvPr/>
          </p:nvSpPr>
          <p:spPr>
            <a:xfrm>
              <a:off x="6256734" y="2943480"/>
              <a:ext cx="163116" cy="2070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7" h="21342" fill="norm" stroke="1" extrusionOk="0">
                  <a:moveTo>
                    <a:pt x="5417" y="14797"/>
                  </a:moveTo>
                  <a:cubicBezTo>
                    <a:pt x="7037" y="12615"/>
                    <a:pt x="8657" y="10433"/>
                    <a:pt x="9872" y="8578"/>
                  </a:cubicBezTo>
                  <a:cubicBezTo>
                    <a:pt x="11087" y="6724"/>
                    <a:pt x="11897" y="5197"/>
                    <a:pt x="12437" y="3778"/>
                  </a:cubicBezTo>
                  <a:cubicBezTo>
                    <a:pt x="12977" y="2360"/>
                    <a:pt x="13247" y="1051"/>
                    <a:pt x="12707" y="397"/>
                  </a:cubicBezTo>
                  <a:cubicBezTo>
                    <a:pt x="12167" y="-258"/>
                    <a:pt x="10817" y="-258"/>
                    <a:pt x="8252" y="1597"/>
                  </a:cubicBezTo>
                  <a:cubicBezTo>
                    <a:pt x="5687" y="3451"/>
                    <a:pt x="1907" y="7160"/>
                    <a:pt x="557" y="10542"/>
                  </a:cubicBezTo>
                  <a:cubicBezTo>
                    <a:pt x="-793" y="13924"/>
                    <a:pt x="287" y="16978"/>
                    <a:pt x="4067" y="18724"/>
                  </a:cubicBezTo>
                  <a:cubicBezTo>
                    <a:pt x="7847" y="20469"/>
                    <a:pt x="14327" y="20906"/>
                    <a:pt x="20807" y="213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1" name="Line"/>
            <p:cNvSpPr/>
            <p:nvPr/>
          </p:nvSpPr>
          <p:spPr>
            <a:xfrm>
              <a:off x="6965950" y="2714841"/>
              <a:ext cx="171450" cy="5439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0" fill="norm" stroke="1" extrusionOk="0">
                  <a:moveTo>
                    <a:pt x="0" y="10161"/>
                  </a:moveTo>
                  <a:cubicBezTo>
                    <a:pt x="5067" y="8576"/>
                    <a:pt x="10133" y="6992"/>
                    <a:pt x="13200" y="5491"/>
                  </a:cubicBezTo>
                  <a:cubicBezTo>
                    <a:pt x="16267" y="3989"/>
                    <a:pt x="17333" y="2572"/>
                    <a:pt x="17867" y="1613"/>
                  </a:cubicBezTo>
                  <a:cubicBezTo>
                    <a:pt x="18400" y="654"/>
                    <a:pt x="18400" y="153"/>
                    <a:pt x="17867" y="28"/>
                  </a:cubicBezTo>
                  <a:cubicBezTo>
                    <a:pt x="17333" y="-97"/>
                    <a:pt x="16267" y="153"/>
                    <a:pt x="14667" y="1613"/>
                  </a:cubicBezTo>
                  <a:cubicBezTo>
                    <a:pt x="13067" y="3072"/>
                    <a:pt x="10933" y="5741"/>
                    <a:pt x="9067" y="8743"/>
                  </a:cubicBezTo>
                  <a:cubicBezTo>
                    <a:pt x="7200" y="11745"/>
                    <a:pt x="5600" y="15081"/>
                    <a:pt x="4667" y="17125"/>
                  </a:cubicBezTo>
                  <a:cubicBezTo>
                    <a:pt x="3733" y="19168"/>
                    <a:pt x="3467" y="19918"/>
                    <a:pt x="3067" y="20502"/>
                  </a:cubicBezTo>
                  <a:cubicBezTo>
                    <a:pt x="2667" y="21086"/>
                    <a:pt x="2133" y="21503"/>
                    <a:pt x="1867" y="21420"/>
                  </a:cubicBezTo>
                  <a:cubicBezTo>
                    <a:pt x="1600" y="21336"/>
                    <a:pt x="1600" y="20752"/>
                    <a:pt x="2400" y="19335"/>
                  </a:cubicBezTo>
                  <a:cubicBezTo>
                    <a:pt x="3200" y="17917"/>
                    <a:pt x="4800" y="15665"/>
                    <a:pt x="6000" y="14372"/>
                  </a:cubicBezTo>
                  <a:cubicBezTo>
                    <a:pt x="7200" y="13080"/>
                    <a:pt x="8000" y="12746"/>
                    <a:pt x="9200" y="12579"/>
                  </a:cubicBezTo>
                  <a:cubicBezTo>
                    <a:pt x="10400" y="12413"/>
                    <a:pt x="12000" y="12413"/>
                    <a:pt x="13200" y="12663"/>
                  </a:cubicBezTo>
                  <a:cubicBezTo>
                    <a:pt x="14400" y="12913"/>
                    <a:pt x="15200" y="13413"/>
                    <a:pt x="15867" y="14289"/>
                  </a:cubicBezTo>
                  <a:cubicBezTo>
                    <a:pt x="16533" y="15165"/>
                    <a:pt x="17067" y="16416"/>
                    <a:pt x="17333" y="17250"/>
                  </a:cubicBezTo>
                  <a:cubicBezTo>
                    <a:pt x="17600" y="18084"/>
                    <a:pt x="17600" y="18501"/>
                    <a:pt x="18267" y="18834"/>
                  </a:cubicBezTo>
                  <a:cubicBezTo>
                    <a:pt x="18933" y="19168"/>
                    <a:pt x="20267" y="19418"/>
                    <a:pt x="21600" y="196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2" name="Line"/>
            <p:cNvSpPr/>
            <p:nvPr/>
          </p:nvSpPr>
          <p:spPr>
            <a:xfrm>
              <a:off x="7155367" y="3021276"/>
              <a:ext cx="343984" cy="1981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4" h="21286" fill="norm" stroke="1" extrusionOk="0">
                  <a:moveTo>
                    <a:pt x="5994" y="9792"/>
                  </a:moveTo>
                  <a:cubicBezTo>
                    <a:pt x="6258" y="7291"/>
                    <a:pt x="6521" y="4790"/>
                    <a:pt x="6455" y="3085"/>
                  </a:cubicBezTo>
                  <a:cubicBezTo>
                    <a:pt x="6389" y="1380"/>
                    <a:pt x="5994" y="470"/>
                    <a:pt x="5467" y="129"/>
                  </a:cubicBezTo>
                  <a:cubicBezTo>
                    <a:pt x="4941" y="-212"/>
                    <a:pt x="4282" y="15"/>
                    <a:pt x="3294" y="2175"/>
                  </a:cubicBezTo>
                  <a:cubicBezTo>
                    <a:pt x="2306" y="4335"/>
                    <a:pt x="989" y="8428"/>
                    <a:pt x="397" y="11839"/>
                  </a:cubicBezTo>
                  <a:cubicBezTo>
                    <a:pt x="-196" y="15249"/>
                    <a:pt x="-64" y="17977"/>
                    <a:pt x="397" y="19455"/>
                  </a:cubicBezTo>
                  <a:cubicBezTo>
                    <a:pt x="858" y="20933"/>
                    <a:pt x="1648" y="21161"/>
                    <a:pt x="2636" y="19683"/>
                  </a:cubicBezTo>
                  <a:cubicBezTo>
                    <a:pt x="3624" y="18205"/>
                    <a:pt x="4809" y="15022"/>
                    <a:pt x="5533" y="12862"/>
                  </a:cubicBezTo>
                  <a:cubicBezTo>
                    <a:pt x="6258" y="10702"/>
                    <a:pt x="6521" y="9565"/>
                    <a:pt x="6521" y="9565"/>
                  </a:cubicBezTo>
                  <a:cubicBezTo>
                    <a:pt x="6521" y="9565"/>
                    <a:pt x="6258" y="10702"/>
                    <a:pt x="6258" y="12634"/>
                  </a:cubicBezTo>
                  <a:cubicBezTo>
                    <a:pt x="6258" y="14567"/>
                    <a:pt x="6521" y="17295"/>
                    <a:pt x="6916" y="19001"/>
                  </a:cubicBezTo>
                  <a:cubicBezTo>
                    <a:pt x="7311" y="20706"/>
                    <a:pt x="7838" y="21388"/>
                    <a:pt x="8299" y="21274"/>
                  </a:cubicBezTo>
                  <a:cubicBezTo>
                    <a:pt x="8760" y="21161"/>
                    <a:pt x="9155" y="20251"/>
                    <a:pt x="9682" y="17864"/>
                  </a:cubicBezTo>
                  <a:cubicBezTo>
                    <a:pt x="10209" y="15476"/>
                    <a:pt x="10867" y="11611"/>
                    <a:pt x="11328" y="8655"/>
                  </a:cubicBezTo>
                  <a:cubicBezTo>
                    <a:pt x="11789" y="5700"/>
                    <a:pt x="12053" y="3653"/>
                    <a:pt x="12119" y="3312"/>
                  </a:cubicBezTo>
                  <a:cubicBezTo>
                    <a:pt x="12184" y="2971"/>
                    <a:pt x="12053" y="4335"/>
                    <a:pt x="12184" y="6950"/>
                  </a:cubicBezTo>
                  <a:cubicBezTo>
                    <a:pt x="12316" y="9565"/>
                    <a:pt x="12711" y="13430"/>
                    <a:pt x="13106" y="15817"/>
                  </a:cubicBezTo>
                  <a:cubicBezTo>
                    <a:pt x="13502" y="18205"/>
                    <a:pt x="13897" y="19114"/>
                    <a:pt x="14358" y="19228"/>
                  </a:cubicBezTo>
                  <a:cubicBezTo>
                    <a:pt x="14819" y="19342"/>
                    <a:pt x="15345" y="18660"/>
                    <a:pt x="16202" y="16159"/>
                  </a:cubicBezTo>
                  <a:cubicBezTo>
                    <a:pt x="17058" y="13657"/>
                    <a:pt x="18243" y="9337"/>
                    <a:pt x="19165" y="6836"/>
                  </a:cubicBezTo>
                  <a:cubicBezTo>
                    <a:pt x="20087" y="4335"/>
                    <a:pt x="20745" y="3653"/>
                    <a:pt x="21404" y="29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3" name="Line"/>
            <p:cNvSpPr/>
            <p:nvPr/>
          </p:nvSpPr>
          <p:spPr>
            <a:xfrm>
              <a:off x="7505700" y="3006881"/>
              <a:ext cx="133350" cy="20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5" fill="norm" stroke="1" extrusionOk="0">
                  <a:moveTo>
                    <a:pt x="0" y="9870"/>
                  </a:moveTo>
                  <a:cubicBezTo>
                    <a:pt x="1371" y="10545"/>
                    <a:pt x="2743" y="11220"/>
                    <a:pt x="4457" y="11220"/>
                  </a:cubicBezTo>
                  <a:cubicBezTo>
                    <a:pt x="6171" y="11220"/>
                    <a:pt x="8229" y="10545"/>
                    <a:pt x="10629" y="9083"/>
                  </a:cubicBezTo>
                  <a:cubicBezTo>
                    <a:pt x="13029" y="7620"/>
                    <a:pt x="15771" y="5370"/>
                    <a:pt x="17314" y="3570"/>
                  </a:cubicBezTo>
                  <a:cubicBezTo>
                    <a:pt x="18857" y="1770"/>
                    <a:pt x="19200" y="420"/>
                    <a:pt x="18000" y="82"/>
                  </a:cubicBezTo>
                  <a:cubicBezTo>
                    <a:pt x="16800" y="-255"/>
                    <a:pt x="14057" y="420"/>
                    <a:pt x="10971" y="2557"/>
                  </a:cubicBezTo>
                  <a:cubicBezTo>
                    <a:pt x="7886" y="4695"/>
                    <a:pt x="4457" y="8295"/>
                    <a:pt x="2914" y="11332"/>
                  </a:cubicBezTo>
                  <a:cubicBezTo>
                    <a:pt x="1371" y="14370"/>
                    <a:pt x="1714" y="16845"/>
                    <a:pt x="5143" y="18420"/>
                  </a:cubicBezTo>
                  <a:cubicBezTo>
                    <a:pt x="8571" y="19995"/>
                    <a:pt x="15086" y="20670"/>
                    <a:pt x="21600" y="213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4" name="Line"/>
            <p:cNvSpPr/>
            <p:nvPr/>
          </p:nvSpPr>
          <p:spPr>
            <a:xfrm>
              <a:off x="8386087" y="2977832"/>
              <a:ext cx="249914" cy="2679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1" h="21194" fill="norm" stroke="1" extrusionOk="0">
                  <a:moveTo>
                    <a:pt x="194" y="3113"/>
                  </a:moveTo>
                  <a:cubicBezTo>
                    <a:pt x="13" y="2108"/>
                    <a:pt x="-169" y="1104"/>
                    <a:pt x="285" y="517"/>
                  </a:cubicBezTo>
                  <a:cubicBezTo>
                    <a:pt x="739" y="-69"/>
                    <a:pt x="1828" y="-236"/>
                    <a:pt x="3461" y="434"/>
                  </a:cubicBezTo>
                  <a:cubicBezTo>
                    <a:pt x="5095" y="1104"/>
                    <a:pt x="7273" y="2611"/>
                    <a:pt x="8271" y="5457"/>
                  </a:cubicBezTo>
                  <a:cubicBezTo>
                    <a:pt x="9270" y="8304"/>
                    <a:pt x="9088" y="12490"/>
                    <a:pt x="8090" y="15252"/>
                  </a:cubicBezTo>
                  <a:cubicBezTo>
                    <a:pt x="7092" y="18015"/>
                    <a:pt x="5276" y="19355"/>
                    <a:pt x="3915" y="20192"/>
                  </a:cubicBezTo>
                  <a:cubicBezTo>
                    <a:pt x="2554" y="21029"/>
                    <a:pt x="1646" y="21364"/>
                    <a:pt x="1192" y="21113"/>
                  </a:cubicBezTo>
                  <a:cubicBezTo>
                    <a:pt x="739" y="20862"/>
                    <a:pt x="739" y="20024"/>
                    <a:pt x="2372" y="18015"/>
                  </a:cubicBezTo>
                  <a:cubicBezTo>
                    <a:pt x="4006" y="16006"/>
                    <a:pt x="7273" y="12824"/>
                    <a:pt x="10177" y="10564"/>
                  </a:cubicBezTo>
                  <a:cubicBezTo>
                    <a:pt x="13081" y="8304"/>
                    <a:pt x="15623" y="6964"/>
                    <a:pt x="17165" y="5959"/>
                  </a:cubicBezTo>
                  <a:cubicBezTo>
                    <a:pt x="18708" y="4955"/>
                    <a:pt x="19253" y="4285"/>
                    <a:pt x="18890" y="4285"/>
                  </a:cubicBezTo>
                  <a:cubicBezTo>
                    <a:pt x="18527" y="4285"/>
                    <a:pt x="17256" y="4955"/>
                    <a:pt x="15895" y="6211"/>
                  </a:cubicBezTo>
                  <a:cubicBezTo>
                    <a:pt x="14534" y="7466"/>
                    <a:pt x="13081" y="9308"/>
                    <a:pt x="12809" y="11150"/>
                  </a:cubicBezTo>
                  <a:cubicBezTo>
                    <a:pt x="12537" y="12992"/>
                    <a:pt x="13444" y="14834"/>
                    <a:pt x="15078" y="16090"/>
                  </a:cubicBezTo>
                  <a:cubicBezTo>
                    <a:pt x="16712" y="17345"/>
                    <a:pt x="19071" y="18015"/>
                    <a:pt x="21431" y="186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5" name="Line"/>
            <p:cNvSpPr/>
            <p:nvPr/>
          </p:nvSpPr>
          <p:spPr>
            <a:xfrm>
              <a:off x="8997950" y="3029881"/>
              <a:ext cx="263615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1" h="21600" fill="norm" stroke="1" extrusionOk="0">
                  <a:moveTo>
                    <a:pt x="0" y="0"/>
                  </a:moveTo>
                  <a:cubicBezTo>
                    <a:pt x="5875" y="3877"/>
                    <a:pt x="11750" y="7754"/>
                    <a:pt x="15120" y="9969"/>
                  </a:cubicBezTo>
                  <a:cubicBezTo>
                    <a:pt x="18490" y="12185"/>
                    <a:pt x="19354" y="12738"/>
                    <a:pt x="20131" y="13431"/>
                  </a:cubicBezTo>
                  <a:cubicBezTo>
                    <a:pt x="20909" y="14123"/>
                    <a:pt x="21600" y="14954"/>
                    <a:pt x="21514" y="15646"/>
                  </a:cubicBezTo>
                  <a:cubicBezTo>
                    <a:pt x="21427" y="16338"/>
                    <a:pt x="20563" y="16892"/>
                    <a:pt x="18749" y="17308"/>
                  </a:cubicBezTo>
                  <a:cubicBezTo>
                    <a:pt x="16934" y="17723"/>
                    <a:pt x="14170" y="18000"/>
                    <a:pt x="11923" y="18692"/>
                  </a:cubicBezTo>
                  <a:cubicBezTo>
                    <a:pt x="9677" y="19385"/>
                    <a:pt x="7949" y="20492"/>
                    <a:pt x="622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6" name="Line"/>
            <p:cNvSpPr/>
            <p:nvPr/>
          </p:nvSpPr>
          <p:spPr>
            <a:xfrm>
              <a:off x="9057216" y="3239431"/>
              <a:ext cx="264585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934" y="2769"/>
                    <a:pt x="12269" y="5538"/>
                    <a:pt x="8899" y="8308"/>
                  </a:cubicBezTo>
                  <a:cubicBezTo>
                    <a:pt x="5530" y="11077"/>
                    <a:pt x="3456" y="13846"/>
                    <a:pt x="2074" y="16062"/>
                  </a:cubicBezTo>
                  <a:cubicBezTo>
                    <a:pt x="691" y="18277"/>
                    <a:pt x="0" y="19938"/>
                    <a:pt x="0" y="20769"/>
                  </a:cubicBezTo>
                  <a:cubicBezTo>
                    <a:pt x="0" y="21600"/>
                    <a:pt x="691" y="21600"/>
                    <a:pt x="138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7" name="Line"/>
            <p:cNvSpPr/>
            <p:nvPr/>
          </p:nvSpPr>
          <p:spPr>
            <a:xfrm>
              <a:off x="9505950" y="3093381"/>
              <a:ext cx="19050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2541"/>
                    <a:pt x="16800" y="5082"/>
                    <a:pt x="13200" y="8682"/>
                  </a:cubicBezTo>
                  <a:cubicBezTo>
                    <a:pt x="9600" y="12282"/>
                    <a:pt x="4800" y="1694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8" name="Line"/>
            <p:cNvSpPr/>
            <p:nvPr/>
          </p:nvSpPr>
          <p:spPr>
            <a:xfrm>
              <a:off x="9573547" y="3116552"/>
              <a:ext cx="182699" cy="2075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5" h="20767" fill="norm" stroke="1" extrusionOk="0">
                  <a:moveTo>
                    <a:pt x="16815" y="2128"/>
                  </a:moveTo>
                  <a:cubicBezTo>
                    <a:pt x="16095" y="1281"/>
                    <a:pt x="15375" y="434"/>
                    <a:pt x="14295" y="117"/>
                  </a:cubicBezTo>
                  <a:cubicBezTo>
                    <a:pt x="13215" y="-201"/>
                    <a:pt x="11775" y="11"/>
                    <a:pt x="9255" y="2234"/>
                  </a:cubicBezTo>
                  <a:cubicBezTo>
                    <a:pt x="6735" y="4458"/>
                    <a:pt x="3135" y="8693"/>
                    <a:pt x="1335" y="11870"/>
                  </a:cubicBezTo>
                  <a:cubicBezTo>
                    <a:pt x="-465" y="15046"/>
                    <a:pt x="-465" y="17164"/>
                    <a:pt x="1455" y="18752"/>
                  </a:cubicBezTo>
                  <a:cubicBezTo>
                    <a:pt x="3375" y="20340"/>
                    <a:pt x="7215" y="21399"/>
                    <a:pt x="10815" y="20340"/>
                  </a:cubicBezTo>
                  <a:cubicBezTo>
                    <a:pt x="14415" y="19281"/>
                    <a:pt x="17775" y="16105"/>
                    <a:pt x="19455" y="13352"/>
                  </a:cubicBezTo>
                  <a:cubicBezTo>
                    <a:pt x="21135" y="10599"/>
                    <a:pt x="21135" y="8270"/>
                    <a:pt x="19455" y="6681"/>
                  </a:cubicBezTo>
                  <a:cubicBezTo>
                    <a:pt x="17775" y="5093"/>
                    <a:pt x="14415" y="4246"/>
                    <a:pt x="11055" y="33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9" name="Line"/>
            <p:cNvSpPr/>
            <p:nvPr/>
          </p:nvSpPr>
          <p:spPr>
            <a:xfrm>
              <a:off x="2543320" y="4689543"/>
              <a:ext cx="326880" cy="3766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3" h="21355" fill="norm" stroke="1" extrusionOk="0">
                  <a:moveTo>
                    <a:pt x="614" y="1669"/>
                  </a:moveTo>
                  <a:cubicBezTo>
                    <a:pt x="198" y="1069"/>
                    <a:pt x="-217" y="469"/>
                    <a:pt x="129" y="169"/>
                  </a:cubicBezTo>
                  <a:cubicBezTo>
                    <a:pt x="475" y="-131"/>
                    <a:pt x="1583" y="-131"/>
                    <a:pt x="3660" y="1009"/>
                  </a:cubicBezTo>
                  <a:cubicBezTo>
                    <a:pt x="5737" y="2149"/>
                    <a:pt x="8783" y="4429"/>
                    <a:pt x="10029" y="7249"/>
                  </a:cubicBezTo>
                  <a:cubicBezTo>
                    <a:pt x="11275" y="10069"/>
                    <a:pt x="10721" y="13429"/>
                    <a:pt x="9545" y="15889"/>
                  </a:cubicBezTo>
                  <a:cubicBezTo>
                    <a:pt x="8368" y="18349"/>
                    <a:pt x="6568" y="19909"/>
                    <a:pt x="5321" y="20689"/>
                  </a:cubicBezTo>
                  <a:cubicBezTo>
                    <a:pt x="4075" y="21469"/>
                    <a:pt x="3383" y="21469"/>
                    <a:pt x="2760" y="21169"/>
                  </a:cubicBezTo>
                  <a:cubicBezTo>
                    <a:pt x="2137" y="20869"/>
                    <a:pt x="1583" y="20269"/>
                    <a:pt x="1860" y="19129"/>
                  </a:cubicBezTo>
                  <a:cubicBezTo>
                    <a:pt x="2137" y="17989"/>
                    <a:pt x="3245" y="16309"/>
                    <a:pt x="5668" y="14209"/>
                  </a:cubicBezTo>
                  <a:cubicBezTo>
                    <a:pt x="8091" y="12109"/>
                    <a:pt x="11829" y="9589"/>
                    <a:pt x="14252" y="7909"/>
                  </a:cubicBezTo>
                  <a:cubicBezTo>
                    <a:pt x="16675" y="6229"/>
                    <a:pt x="17783" y="5389"/>
                    <a:pt x="18545" y="4609"/>
                  </a:cubicBezTo>
                  <a:cubicBezTo>
                    <a:pt x="19306" y="3829"/>
                    <a:pt x="19721" y="3109"/>
                    <a:pt x="19583" y="2689"/>
                  </a:cubicBezTo>
                  <a:cubicBezTo>
                    <a:pt x="19445" y="2269"/>
                    <a:pt x="18752" y="2149"/>
                    <a:pt x="17506" y="2869"/>
                  </a:cubicBezTo>
                  <a:cubicBezTo>
                    <a:pt x="16260" y="3589"/>
                    <a:pt x="14460" y="5149"/>
                    <a:pt x="13421" y="6889"/>
                  </a:cubicBezTo>
                  <a:cubicBezTo>
                    <a:pt x="12383" y="8629"/>
                    <a:pt x="12106" y="10549"/>
                    <a:pt x="13560" y="12469"/>
                  </a:cubicBezTo>
                  <a:cubicBezTo>
                    <a:pt x="15014" y="14389"/>
                    <a:pt x="18198" y="16309"/>
                    <a:pt x="21383" y="182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0" name="Line"/>
            <p:cNvSpPr/>
            <p:nvPr/>
          </p:nvSpPr>
          <p:spPr>
            <a:xfrm>
              <a:off x="5143500" y="4845981"/>
              <a:ext cx="291577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3" h="21600" fill="norm" stroke="1" extrusionOk="0">
                  <a:moveTo>
                    <a:pt x="0" y="0"/>
                  </a:moveTo>
                  <a:cubicBezTo>
                    <a:pt x="3549" y="1662"/>
                    <a:pt x="7097" y="3323"/>
                    <a:pt x="10106" y="4431"/>
                  </a:cubicBezTo>
                  <a:cubicBezTo>
                    <a:pt x="13114" y="5538"/>
                    <a:pt x="15583" y="6092"/>
                    <a:pt x="17357" y="6462"/>
                  </a:cubicBezTo>
                  <a:cubicBezTo>
                    <a:pt x="19131" y="6831"/>
                    <a:pt x="20211" y="7015"/>
                    <a:pt x="20829" y="7569"/>
                  </a:cubicBezTo>
                  <a:cubicBezTo>
                    <a:pt x="21446" y="8123"/>
                    <a:pt x="21600" y="9046"/>
                    <a:pt x="19826" y="10338"/>
                  </a:cubicBezTo>
                  <a:cubicBezTo>
                    <a:pt x="18051" y="11631"/>
                    <a:pt x="14349" y="13292"/>
                    <a:pt x="11571" y="14492"/>
                  </a:cubicBezTo>
                  <a:cubicBezTo>
                    <a:pt x="8794" y="15692"/>
                    <a:pt x="6943" y="16431"/>
                    <a:pt x="5554" y="16985"/>
                  </a:cubicBezTo>
                  <a:cubicBezTo>
                    <a:pt x="4166" y="17538"/>
                    <a:pt x="3240" y="17908"/>
                    <a:pt x="2854" y="18646"/>
                  </a:cubicBezTo>
                  <a:cubicBezTo>
                    <a:pt x="2469" y="19385"/>
                    <a:pt x="2623" y="20492"/>
                    <a:pt x="277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1" name="Line"/>
            <p:cNvSpPr/>
            <p:nvPr/>
          </p:nvSpPr>
          <p:spPr>
            <a:xfrm>
              <a:off x="5270500" y="5074581"/>
              <a:ext cx="26670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457" y="3600"/>
                    <a:pt x="11314" y="7200"/>
                    <a:pt x="7714" y="10800"/>
                  </a:cubicBezTo>
                  <a:cubicBezTo>
                    <a:pt x="4114" y="14400"/>
                    <a:pt x="2057" y="18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2" name="Line"/>
            <p:cNvSpPr/>
            <p:nvPr/>
          </p:nvSpPr>
          <p:spPr>
            <a:xfrm>
              <a:off x="6896100" y="4884081"/>
              <a:ext cx="12700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5143"/>
                    <a:pt x="0" y="10286"/>
                    <a:pt x="3600" y="13886"/>
                  </a:cubicBezTo>
                  <a:cubicBezTo>
                    <a:pt x="7200" y="17486"/>
                    <a:pt x="14400" y="1954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3" name="Line"/>
            <p:cNvSpPr/>
            <p:nvPr/>
          </p:nvSpPr>
          <p:spPr>
            <a:xfrm>
              <a:off x="7014894" y="4903248"/>
              <a:ext cx="181139" cy="2433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9" h="20691" fill="norm" stroke="1" extrusionOk="0">
                  <a:moveTo>
                    <a:pt x="9678" y="2150"/>
                  </a:moveTo>
                  <a:cubicBezTo>
                    <a:pt x="9921" y="1250"/>
                    <a:pt x="10164" y="350"/>
                    <a:pt x="9557" y="80"/>
                  </a:cubicBezTo>
                  <a:cubicBezTo>
                    <a:pt x="8950" y="-190"/>
                    <a:pt x="7494" y="170"/>
                    <a:pt x="5552" y="1970"/>
                  </a:cubicBezTo>
                  <a:cubicBezTo>
                    <a:pt x="3611" y="3770"/>
                    <a:pt x="1184" y="7010"/>
                    <a:pt x="334" y="10430"/>
                  </a:cubicBezTo>
                  <a:cubicBezTo>
                    <a:pt x="-515" y="13850"/>
                    <a:pt x="213" y="17450"/>
                    <a:pt x="3004" y="19250"/>
                  </a:cubicBezTo>
                  <a:cubicBezTo>
                    <a:pt x="5795" y="21050"/>
                    <a:pt x="10649" y="21050"/>
                    <a:pt x="14289" y="19880"/>
                  </a:cubicBezTo>
                  <a:cubicBezTo>
                    <a:pt x="17930" y="18710"/>
                    <a:pt x="20357" y="16370"/>
                    <a:pt x="20721" y="12680"/>
                  </a:cubicBezTo>
                  <a:cubicBezTo>
                    <a:pt x="21085" y="8990"/>
                    <a:pt x="19386" y="3950"/>
                    <a:pt x="16231" y="1700"/>
                  </a:cubicBezTo>
                  <a:cubicBezTo>
                    <a:pt x="13076" y="-550"/>
                    <a:pt x="8465" y="-10"/>
                    <a:pt x="3854" y="5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4" name="Line"/>
            <p:cNvSpPr/>
            <p:nvPr/>
          </p:nvSpPr>
          <p:spPr>
            <a:xfrm>
              <a:off x="3225800" y="4966631"/>
              <a:ext cx="254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5" name="Line"/>
            <p:cNvSpPr/>
            <p:nvPr/>
          </p:nvSpPr>
          <p:spPr>
            <a:xfrm>
              <a:off x="3471333" y="4501344"/>
              <a:ext cx="170211" cy="5974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4" h="21393" fill="norm" stroke="1" extrusionOk="0">
                  <a:moveTo>
                    <a:pt x="21067" y="4383"/>
                  </a:moveTo>
                  <a:cubicBezTo>
                    <a:pt x="21333" y="3473"/>
                    <a:pt x="21600" y="2564"/>
                    <a:pt x="21333" y="1919"/>
                  </a:cubicBezTo>
                  <a:cubicBezTo>
                    <a:pt x="21067" y="1275"/>
                    <a:pt x="20267" y="896"/>
                    <a:pt x="19467" y="555"/>
                  </a:cubicBezTo>
                  <a:cubicBezTo>
                    <a:pt x="18667" y="214"/>
                    <a:pt x="17867" y="-89"/>
                    <a:pt x="16400" y="25"/>
                  </a:cubicBezTo>
                  <a:cubicBezTo>
                    <a:pt x="14933" y="138"/>
                    <a:pt x="12800" y="669"/>
                    <a:pt x="10133" y="2147"/>
                  </a:cubicBezTo>
                  <a:cubicBezTo>
                    <a:pt x="7467" y="3625"/>
                    <a:pt x="4267" y="6050"/>
                    <a:pt x="2400" y="8665"/>
                  </a:cubicBezTo>
                  <a:cubicBezTo>
                    <a:pt x="533" y="11279"/>
                    <a:pt x="0" y="14084"/>
                    <a:pt x="0" y="15978"/>
                  </a:cubicBezTo>
                  <a:cubicBezTo>
                    <a:pt x="0" y="17873"/>
                    <a:pt x="533" y="18858"/>
                    <a:pt x="933" y="19692"/>
                  </a:cubicBezTo>
                  <a:cubicBezTo>
                    <a:pt x="1333" y="20526"/>
                    <a:pt x="1600" y="21208"/>
                    <a:pt x="1467" y="21359"/>
                  </a:cubicBezTo>
                  <a:cubicBezTo>
                    <a:pt x="1333" y="21511"/>
                    <a:pt x="800" y="21132"/>
                    <a:pt x="267" y="2075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6" name="Line"/>
            <p:cNvSpPr/>
            <p:nvPr/>
          </p:nvSpPr>
          <p:spPr>
            <a:xfrm>
              <a:off x="3446597" y="4871381"/>
              <a:ext cx="261803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3" h="21600" fill="norm" stroke="1" extrusionOk="0">
                  <a:moveTo>
                    <a:pt x="119" y="21600"/>
                  </a:moveTo>
                  <a:cubicBezTo>
                    <a:pt x="-54" y="19636"/>
                    <a:pt x="-227" y="17673"/>
                    <a:pt x="1069" y="15218"/>
                  </a:cubicBezTo>
                  <a:cubicBezTo>
                    <a:pt x="2365" y="12764"/>
                    <a:pt x="5130" y="9818"/>
                    <a:pt x="8759" y="7200"/>
                  </a:cubicBezTo>
                  <a:cubicBezTo>
                    <a:pt x="12387" y="4582"/>
                    <a:pt x="16880" y="2291"/>
                    <a:pt x="21373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7" name="Line"/>
            <p:cNvSpPr/>
            <p:nvPr/>
          </p:nvSpPr>
          <p:spPr>
            <a:xfrm>
              <a:off x="3671296" y="4615918"/>
              <a:ext cx="151404" cy="4777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9" h="21475" fill="norm" stroke="1" extrusionOk="0">
                  <a:moveTo>
                    <a:pt x="21459" y="922"/>
                  </a:moveTo>
                  <a:cubicBezTo>
                    <a:pt x="20259" y="636"/>
                    <a:pt x="19059" y="351"/>
                    <a:pt x="17559" y="160"/>
                  </a:cubicBezTo>
                  <a:cubicBezTo>
                    <a:pt x="16059" y="-30"/>
                    <a:pt x="14259" y="-125"/>
                    <a:pt x="12009" y="303"/>
                  </a:cubicBezTo>
                  <a:cubicBezTo>
                    <a:pt x="9759" y="731"/>
                    <a:pt x="7059" y="1683"/>
                    <a:pt x="4659" y="3824"/>
                  </a:cubicBezTo>
                  <a:cubicBezTo>
                    <a:pt x="2259" y="5965"/>
                    <a:pt x="159" y="9295"/>
                    <a:pt x="9" y="12293"/>
                  </a:cubicBezTo>
                  <a:cubicBezTo>
                    <a:pt x="-141" y="15290"/>
                    <a:pt x="1659" y="17954"/>
                    <a:pt x="3459" y="19429"/>
                  </a:cubicBezTo>
                  <a:cubicBezTo>
                    <a:pt x="5259" y="20904"/>
                    <a:pt x="7059" y="21190"/>
                    <a:pt x="8859" y="2147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8" name="Line"/>
            <p:cNvSpPr/>
            <p:nvPr/>
          </p:nvSpPr>
          <p:spPr>
            <a:xfrm>
              <a:off x="3778250" y="4808634"/>
              <a:ext cx="215901" cy="2020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25" fill="norm" stroke="1" extrusionOk="0">
                  <a:moveTo>
                    <a:pt x="0" y="4504"/>
                  </a:moveTo>
                  <a:cubicBezTo>
                    <a:pt x="212" y="3413"/>
                    <a:pt x="424" y="2322"/>
                    <a:pt x="847" y="1341"/>
                  </a:cubicBezTo>
                  <a:cubicBezTo>
                    <a:pt x="1271" y="359"/>
                    <a:pt x="1906" y="-514"/>
                    <a:pt x="3812" y="359"/>
                  </a:cubicBezTo>
                  <a:cubicBezTo>
                    <a:pt x="5718" y="1231"/>
                    <a:pt x="8894" y="3850"/>
                    <a:pt x="10376" y="7013"/>
                  </a:cubicBezTo>
                  <a:cubicBezTo>
                    <a:pt x="11859" y="10177"/>
                    <a:pt x="11647" y="13886"/>
                    <a:pt x="11224" y="16177"/>
                  </a:cubicBezTo>
                  <a:cubicBezTo>
                    <a:pt x="10800" y="18468"/>
                    <a:pt x="10165" y="19341"/>
                    <a:pt x="9212" y="19995"/>
                  </a:cubicBezTo>
                  <a:cubicBezTo>
                    <a:pt x="8259" y="20650"/>
                    <a:pt x="6988" y="21086"/>
                    <a:pt x="6247" y="20650"/>
                  </a:cubicBezTo>
                  <a:cubicBezTo>
                    <a:pt x="5506" y="20213"/>
                    <a:pt x="5294" y="18904"/>
                    <a:pt x="5824" y="16395"/>
                  </a:cubicBezTo>
                  <a:cubicBezTo>
                    <a:pt x="6353" y="13886"/>
                    <a:pt x="7624" y="10177"/>
                    <a:pt x="8576" y="7777"/>
                  </a:cubicBezTo>
                  <a:cubicBezTo>
                    <a:pt x="9529" y="5377"/>
                    <a:pt x="10165" y="4286"/>
                    <a:pt x="10906" y="3413"/>
                  </a:cubicBezTo>
                  <a:cubicBezTo>
                    <a:pt x="11647" y="2541"/>
                    <a:pt x="12494" y="1886"/>
                    <a:pt x="12812" y="2104"/>
                  </a:cubicBezTo>
                  <a:cubicBezTo>
                    <a:pt x="13129" y="2322"/>
                    <a:pt x="12918" y="3413"/>
                    <a:pt x="12600" y="5813"/>
                  </a:cubicBezTo>
                  <a:cubicBezTo>
                    <a:pt x="12282" y="8213"/>
                    <a:pt x="11859" y="11922"/>
                    <a:pt x="12494" y="14322"/>
                  </a:cubicBezTo>
                  <a:cubicBezTo>
                    <a:pt x="13129" y="16722"/>
                    <a:pt x="14824" y="17813"/>
                    <a:pt x="16518" y="17813"/>
                  </a:cubicBezTo>
                  <a:cubicBezTo>
                    <a:pt x="18212" y="17813"/>
                    <a:pt x="19906" y="16722"/>
                    <a:pt x="21600" y="1563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9" name="Line"/>
            <p:cNvSpPr/>
            <p:nvPr/>
          </p:nvSpPr>
          <p:spPr>
            <a:xfrm>
              <a:off x="4038600" y="4693581"/>
              <a:ext cx="68653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6" h="21600" fill="norm" stroke="1" extrusionOk="0">
                  <a:moveTo>
                    <a:pt x="0" y="0"/>
                  </a:moveTo>
                  <a:cubicBezTo>
                    <a:pt x="8640" y="2855"/>
                    <a:pt x="17280" y="5710"/>
                    <a:pt x="19440" y="8814"/>
                  </a:cubicBezTo>
                  <a:cubicBezTo>
                    <a:pt x="21600" y="11917"/>
                    <a:pt x="17280" y="15269"/>
                    <a:pt x="13269" y="17441"/>
                  </a:cubicBezTo>
                  <a:cubicBezTo>
                    <a:pt x="9257" y="19614"/>
                    <a:pt x="5554" y="20607"/>
                    <a:pt x="1851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0" name="Line"/>
            <p:cNvSpPr/>
            <p:nvPr/>
          </p:nvSpPr>
          <p:spPr>
            <a:xfrm>
              <a:off x="4273549" y="4915831"/>
              <a:ext cx="190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1" name="Line"/>
            <p:cNvSpPr/>
            <p:nvPr/>
          </p:nvSpPr>
          <p:spPr>
            <a:xfrm>
              <a:off x="4385647" y="4608915"/>
              <a:ext cx="421304" cy="4851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6" h="21431" fill="norm" stroke="1" extrusionOk="0">
                  <a:moveTo>
                    <a:pt x="5944" y="14681"/>
                  </a:moveTo>
                  <a:cubicBezTo>
                    <a:pt x="5512" y="14400"/>
                    <a:pt x="5080" y="14119"/>
                    <a:pt x="4324" y="14073"/>
                  </a:cubicBezTo>
                  <a:cubicBezTo>
                    <a:pt x="3568" y="14026"/>
                    <a:pt x="2488" y="14213"/>
                    <a:pt x="1678" y="15101"/>
                  </a:cubicBezTo>
                  <a:cubicBezTo>
                    <a:pt x="868" y="15990"/>
                    <a:pt x="328" y="17579"/>
                    <a:pt x="112" y="18748"/>
                  </a:cubicBezTo>
                  <a:cubicBezTo>
                    <a:pt x="-104" y="19917"/>
                    <a:pt x="4" y="20665"/>
                    <a:pt x="328" y="21086"/>
                  </a:cubicBezTo>
                  <a:cubicBezTo>
                    <a:pt x="652" y="21506"/>
                    <a:pt x="1192" y="21600"/>
                    <a:pt x="2110" y="21039"/>
                  </a:cubicBezTo>
                  <a:cubicBezTo>
                    <a:pt x="3028" y="20478"/>
                    <a:pt x="4324" y="19262"/>
                    <a:pt x="5512" y="17205"/>
                  </a:cubicBezTo>
                  <a:cubicBezTo>
                    <a:pt x="6700" y="15148"/>
                    <a:pt x="7780" y="12249"/>
                    <a:pt x="8536" y="9397"/>
                  </a:cubicBezTo>
                  <a:cubicBezTo>
                    <a:pt x="9292" y="6545"/>
                    <a:pt x="9724" y="3740"/>
                    <a:pt x="9778" y="2104"/>
                  </a:cubicBezTo>
                  <a:cubicBezTo>
                    <a:pt x="9832" y="468"/>
                    <a:pt x="9508" y="0"/>
                    <a:pt x="9130" y="0"/>
                  </a:cubicBezTo>
                  <a:cubicBezTo>
                    <a:pt x="8752" y="0"/>
                    <a:pt x="8320" y="468"/>
                    <a:pt x="7888" y="2057"/>
                  </a:cubicBezTo>
                  <a:cubicBezTo>
                    <a:pt x="7456" y="3647"/>
                    <a:pt x="7024" y="6358"/>
                    <a:pt x="6700" y="9164"/>
                  </a:cubicBezTo>
                  <a:cubicBezTo>
                    <a:pt x="6376" y="11969"/>
                    <a:pt x="6160" y="14868"/>
                    <a:pt x="6052" y="16597"/>
                  </a:cubicBezTo>
                  <a:cubicBezTo>
                    <a:pt x="5944" y="18327"/>
                    <a:pt x="5944" y="18888"/>
                    <a:pt x="6106" y="18795"/>
                  </a:cubicBezTo>
                  <a:cubicBezTo>
                    <a:pt x="6268" y="18701"/>
                    <a:pt x="6592" y="17953"/>
                    <a:pt x="7240" y="16738"/>
                  </a:cubicBezTo>
                  <a:cubicBezTo>
                    <a:pt x="7888" y="15522"/>
                    <a:pt x="8860" y="13839"/>
                    <a:pt x="9616" y="12857"/>
                  </a:cubicBezTo>
                  <a:cubicBezTo>
                    <a:pt x="10372" y="11875"/>
                    <a:pt x="10912" y="11595"/>
                    <a:pt x="11452" y="11501"/>
                  </a:cubicBezTo>
                  <a:cubicBezTo>
                    <a:pt x="11992" y="11408"/>
                    <a:pt x="12532" y="11501"/>
                    <a:pt x="12856" y="11782"/>
                  </a:cubicBezTo>
                  <a:cubicBezTo>
                    <a:pt x="13180" y="12062"/>
                    <a:pt x="13288" y="12530"/>
                    <a:pt x="13288" y="13512"/>
                  </a:cubicBezTo>
                  <a:cubicBezTo>
                    <a:pt x="13288" y="14494"/>
                    <a:pt x="13180" y="15990"/>
                    <a:pt x="12856" y="17018"/>
                  </a:cubicBezTo>
                  <a:cubicBezTo>
                    <a:pt x="12532" y="18047"/>
                    <a:pt x="11992" y="18608"/>
                    <a:pt x="11506" y="19029"/>
                  </a:cubicBezTo>
                  <a:cubicBezTo>
                    <a:pt x="11020" y="19449"/>
                    <a:pt x="10588" y="19730"/>
                    <a:pt x="10534" y="19590"/>
                  </a:cubicBezTo>
                  <a:cubicBezTo>
                    <a:pt x="10480" y="19449"/>
                    <a:pt x="10804" y="18888"/>
                    <a:pt x="12100" y="17579"/>
                  </a:cubicBezTo>
                  <a:cubicBezTo>
                    <a:pt x="13396" y="16270"/>
                    <a:pt x="15664" y="14213"/>
                    <a:pt x="17122" y="12951"/>
                  </a:cubicBezTo>
                  <a:cubicBezTo>
                    <a:pt x="18580" y="11688"/>
                    <a:pt x="19228" y="11221"/>
                    <a:pt x="19768" y="10800"/>
                  </a:cubicBezTo>
                  <a:cubicBezTo>
                    <a:pt x="20308" y="10379"/>
                    <a:pt x="20740" y="10005"/>
                    <a:pt x="20092" y="10847"/>
                  </a:cubicBezTo>
                  <a:cubicBezTo>
                    <a:pt x="19444" y="11688"/>
                    <a:pt x="17716" y="13745"/>
                    <a:pt x="17122" y="15382"/>
                  </a:cubicBezTo>
                  <a:cubicBezTo>
                    <a:pt x="16528" y="17018"/>
                    <a:pt x="17068" y="18234"/>
                    <a:pt x="17986" y="18982"/>
                  </a:cubicBezTo>
                  <a:cubicBezTo>
                    <a:pt x="18904" y="19730"/>
                    <a:pt x="20200" y="20010"/>
                    <a:pt x="21496" y="2029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2" name="Line"/>
            <p:cNvSpPr/>
            <p:nvPr/>
          </p:nvSpPr>
          <p:spPr>
            <a:xfrm>
              <a:off x="2071096" y="4460178"/>
              <a:ext cx="164105" cy="9954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0" h="21567" fill="norm" stroke="1" extrusionOk="0">
                  <a:moveTo>
                    <a:pt x="21470" y="1343"/>
                  </a:moveTo>
                  <a:cubicBezTo>
                    <a:pt x="21193" y="1022"/>
                    <a:pt x="20916" y="701"/>
                    <a:pt x="20224" y="471"/>
                  </a:cubicBezTo>
                  <a:cubicBezTo>
                    <a:pt x="19532" y="242"/>
                    <a:pt x="18424" y="105"/>
                    <a:pt x="16901" y="36"/>
                  </a:cubicBezTo>
                  <a:cubicBezTo>
                    <a:pt x="15378" y="-33"/>
                    <a:pt x="13439" y="-33"/>
                    <a:pt x="11085" y="334"/>
                  </a:cubicBezTo>
                  <a:cubicBezTo>
                    <a:pt x="8732" y="701"/>
                    <a:pt x="5962" y="1435"/>
                    <a:pt x="3747" y="2627"/>
                  </a:cubicBezTo>
                  <a:cubicBezTo>
                    <a:pt x="1532" y="3819"/>
                    <a:pt x="-130" y="5470"/>
                    <a:pt x="8" y="7098"/>
                  </a:cubicBezTo>
                  <a:cubicBezTo>
                    <a:pt x="147" y="8726"/>
                    <a:pt x="2085" y="10331"/>
                    <a:pt x="5132" y="12005"/>
                  </a:cubicBezTo>
                  <a:cubicBezTo>
                    <a:pt x="8178" y="13679"/>
                    <a:pt x="12332" y="15422"/>
                    <a:pt x="14824" y="16729"/>
                  </a:cubicBezTo>
                  <a:cubicBezTo>
                    <a:pt x="17316" y="18036"/>
                    <a:pt x="18147" y="18907"/>
                    <a:pt x="15655" y="19641"/>
                  </a:cubicBezTo>
                  <a:cubicBezTo>
                    <a:pt x="13162" y="20375"/>
                    <a:pt x="7347" y="20971"/>
                    <a:pt x="1532" y="2156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3" name="Line"/>
            <p:cNvSpPr/>
            <p:nvPr/>
          </p:nvSpPr>
          <p:spPr>
            <a:xfrm>
              <a:off x="2052756" y="5588931"/>
              <a:ext cx="42745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1" h="21600" fill="norm" stroke="1" extrusionOk="0">
                  <a:moveTo>
                    <a:pt x="20771" y="0"/>
                  </a:moveTo>
                  <a:cubicBezTo>
                    <a:pt x="15628" y="720"/>
                    <a:pt x="10485" y="1440"/>
                    <a:pt x="6371" y="4320"/>
                  </a:cubicBezTo>
                  <a:cubicBezTo>
                    <a:pt x="2257" y="7200"/>
                    <a:pt x="-829" y="12240"/>
                    <a:pt x="200" y="15480"/>
                  </a:cubicBezTo>
                  <a:cubicBezTo>
                    <a:pt x="1228" y="18720"/>
                    <a:pt x="6371" y="20160"/>
                    <a:pt x="11514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4" name="Line"/>
            <p:cNvSpPr/>
            <p:nvPr/>
          </p:nvSpPr>
          <p:spPr>
            <a:xfrm>
              <a:off x="2130335" y="5569881"/>
              <a:ext cx="100116" cy="1332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0" h="21249" fill="norm" stroke="1" extrusionOk="0">
                  <a:moveTo>
                    <a:pt x="9937" y="5062"/>
                  </a:moveTo>
                  <a:cubicBezTo>
                    <a:pt x="7733" y="5400"/>
                    <a:pt x="5529" y="5737"/>
                    <a:pt x="3545" y="8269"/>
                  </a:cubicBezTo>
                  <a:cubicBezTo>
                    <a:pt x="1561" y="10800"/>
                    <a:pt x="-202" y="15525"/>
                    <a:pt x="18" y="18225"/>
                  </a:cubicBezTo>
                  <a:cubicBezTo>
                    <a:pt x="239" y="20925"/>
                    <a:pt x="2443" y="21600"/>
                    <a:pt x="6410" y="21094"/>
                  </a:cubicBezTo>
                  <a:cubicBezTo>
                    <a:pt x="10378" y="20588"/>
                    <a:pt x="16108" y="18900"/>
                    <a:pt x="18753" y="15187"/>
                  </a:cubicBezTo>
                  <a:cubicBezTo>
                    <a:pt x="21398" y="11475"/>
                    <a:pt x="20957" y="5737"/>
                    <a:pt x="20516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5" name="Line"/>
            <p:cNvSpPr/>
            <p:nvPr/>
          </p:nvSpPr>
          <p:spPr>
            <a:xfrm>
              <a:off x="2011730" y="4199128"/>
              <a:ext cx="200981" cy="1256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4" h="20349" fill="norm" stroke="1" extrusionOk="0">
                  <a:moveTo>
                    <a:pt x="11605" y="891"/>
                  </a:moveTo>
                  <a:cubicBezTo>
                    <a:pt x="10255" y="3634"/>
                    <a:pt x="8905" y="6377"/>
                    <a:pt x="7893" y="9463"/>
                  </a:cubicBezTo>
                  <a:cubicBezTo>
                    <a:pt x="6880" y="12548"/>
                    <a:pt x="6205" y="15977"/>
                    <a:pt x="5193" y="18034"/>
                  </a:cubicBezTo>
                  <a:cubicBezTo>
                    <a:pt x="4180" y="20091"/>
                    <a:pt x="2830" y="20777"/>
                    <a:pt x="1818" y="20091"/>
                  </a:cubicBezTo>
                  <a:cubicBezTo>
                    <a:pt x="805" y="19406"/>
                    <a:pt x="130" y="17348"/>
                    <a:pt x="18" y="13748"/>
                  </a:cubicBezTo>
                  <a:cubicBezTo>
                    <a:pt x="-95" y="10148"/>
                    <a:pt x="355" y="5006"/>
                    <a:pt x="1143" y="2263"/>
                  </a:cubicBezTo>
                  <a:cubicBezTo>
                    <a:pt x="1930" y="-480"/>
                    <a:pt x="3055" y="-823"/>
                    <a:pt x="5305" y="1748"/>
                  </a:cubicBezTo>
                  <a:cubicBezTo>
                    <a:pt x="7555" y="4320"/>
                    <a:pt x="10930" y="9806"/>
                    <a:pt x="13180" y="13234"/>
                  </a:cubicBezTo>
                  <a:cubicBezTo>
                    <a:pt x="15430" y="16663"/>
                    <a:pt x="16555" y="18034"/>
                    <a:pt x="17680" y="18891"/>
                  </a:cubicBezTo>
                  <a:cubicBezTo>
                    <a:pt x="18805" y="19748"/>
                    <a:pt x="19930" y="20091"/>
                    <a:pt x="20605" y="19406"/>
                  </a:cubicBezTo>
                  <a:cubicBezTo>
                    <a:pt x="21280" y="18720"/>
                    <a:pt x="21505" y="17006"/>
                    <a:pt x="21280" y="13748"/>
                  </a:cubicBezTo>
                  <a:cubicBezTo>
                    <a:pt x="21055" y="10491"/>
                    <a:pt x="20380" y="5691"/>
                    <a:pt x="18467" y="3120"/>
                  </a:cubicBezTo>
                  <a:cubicBezTo>
                    <a:pt x="16555" y="548"/>
                    <a:pt x="13405" y="206"/>
                    <a:pt x="10817" y="1748"/>
                  </a:cubicBezTo>
                  <a:cubicBezTo>
                    <a:pt x="8230" y="3291"/>
                    <a:pt x="6205" y="6720"/>
                    <a:pt x="4180" y="1014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6" name="Line"/>
            <p:cNvSpPr/>
            <p:nvPr/>
          </p:nvSpPr>
          <p:spPr>
            <a:xfrm>
              <a:off x="7372350" y="5072465"/>
              <a:ext cx="57150" cy="211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600" y="10800"/>
                    <a:pt x="3200" y="0"/>
                    <a:pt x="6800" y="0"/>
                  </a:cubicBezTo>
                  <a:cubicBezTo>
                    <a:pt x="10400" y="0"/>
                    <a:pt x="16000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7" name="Line"/>
            <p:cNvSpPr/>
            <p:nvPr/>
          </p:nvSpPr>
          <p:spPr>
            <a:xfrm>
              <a:off x="7620000" y="4672863"/>
              <a:ext cx="186828" cy="5910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2" h="21387" fill="norm" stroke="1" extrusionOk="0">
                  <a:moveTo>
                    <a:pt x="21115" y="3967"/>
                  </a:moveTo>
                  <a:cubicBezTo>
                    <a:pt x="21357" y="3047"/>
                    <a:pt x="21600" y="2128"/>
                    <a:pt x="21236" y="1401"/>
                  </a:cubicBezTo>
                  <a:cubicBezTo>
                    <a:pt x="20872" y="673"/>
                    <a:pt x="19901" y="137"/>
                    <a:pt x="18324" y="22"/>
                  </a:cubicBezTo>
                  <a:cubicBezTo>
                    <a:pt x="16746" y="-93"/>
                    <a:pt x="14562" y="213"/>
                    <a:pt x="12256" y="1592"/>
                  </a:cubicBezTo>
                  <a:cubicBezTo>
                    <a:pt x="9951" y="2971"/>
                    <a:pt x="7524" y="5422"/>
                    <a:pt x="5825" y="8026"/>
                  </a:cubicBezTo>
                  <a:cubicBezTo>
                    <a:pt x="4126" y="10630"/>
                    <a:pt x="3155" y="13388"/>
                    <a:pt x="2791" y="15533"/>
                  </a:cubicBezTo>
                  <a:cubicBezTo>
                    <a:pt x="2427" y="17677"/>
                    <a:pt x="2670" y="19209"/>
                    <a:pt x="2791" y="20167"/>
                  </a:cubicBezTo>
                  <a:cubicBezTo>
                    <a:pt x="2912" y="21124"/>
                    <a:pt x="2912" y="21507"/>
                    <a:pt x="2427" y="21354"/>
                  </a:cubicBezTo>
                  <a:cubicBezTo>
                    <a:pt x="1942" y="21201"/>
                    <a:pt x="971" y="20511"/>
                    <a:pt x="0" y="1982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8" name="Line"/>
            <p:cNvSpPr/>
            <p:nvPr/>
          </p:nvSpPr>
          <p:spPr>
            <a:xfrm>
              <a:off x="7552165" y="5017431"/>
              <a:ext cx="328186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8" h="21600" fill="norm" stroke="1" extrusionOk="0">
                  <a:moveTo>
                    <a:pt x="1945" y="21600"/>
                  </a:moveTo>
                  <a:cubicBezTo>
                    <a:pt x="1253" y="18947"/>
                    <a:pt x="560" y="16295"/>
                    <a:pt x="214" y="14021"/>
                  </a:cubicBezTo>
                  <a:cubicBezTo>
                    <a:pt x="-132" y="11747"/>
                    <a:pt x="-132" y="9853"/>
                    <a:pt x="768" y="8147"/>
                  </a:cubicBezTo>
                  <a:cubicBezTo>
                    <a:pt x="1668" y="6442"/>
                    <a:pt x="3468" y="4926"/>
                    <a:pt x="6653" y="3979"/>
                  </a:cubicBezTo>
                  <a:cubicBezTo>
                    <a:pt x="9837" y="3032"/>
                    <a:pt x="14406" y="2653"/>
                    <a:pt x="17106" y="2084"/>
                  </a:cubicBezTo>
                  <a:cubicBezTo>
                    <a:pt x="19806" y="1516"/>
                    <a:pt x="20637" y="758"/>
                    <a:pt x="21468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9" name="Line"/>
            <p:cNvSpPr/>
            <p:nvPr/>
          </p:nvSpPr>
          <p:spPr>
            <a:xfrm>
              <a:off x="7901391" y="4812291"/>
              <a:ext cx="137709" cy="3384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4" h="21455" fill="norm" stroke="1" extrusionOk="0">
                  <a:moveTo>
                    <a:pt x="20974" y="2136"/>
                  </a:moveTo>
                  <a:cubicBezTo>
                    <a:pt x="20974" y="1465"/>
                    <a:pt x="20974" y="794"/>
                    <a:pt x="20168" y="392"/>
                  </a:cubicBezTo>
                  <a:cubicBezTo>
                    <a:pt x="19362" y="-11"/>
                    <a:pt x="17750" y="-145"/>
                    <a:pt x="15655" y="190"/>
                  </a:cubicBezTo>
                  <a:cubicBezTo>
                    <a:pt x="13559" y="526"/>
                    <a:pt x="10980" y="1331"/>
                    <a:pt x="8078" y="3343"/>
                  </a:cubicBezTo>
                  <a:cubicBezTo>
                    <a:pt x="5177" y="5356"/>
                    <a:pt x="1953" y="8575"/>
                    <a:pt x="664" y="11661"/>
                  </a:cubicBezTo>
                  <a:cubicBezTo>
                    <a:pt x="-626" y="14747"/>
                    <a:pt x="19" y="17698"/>
                    <a:pt x="2114" y="19308"/>
                  </a:cubicBezTo>
                  <a:cubicBezTo>
                    <a:pt x="4210" y="20918"/>
                    <a:pt x="7756" y="21187"/>
                    <a:pt x="11302" y="2145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0" name="Line"/>
            <p:cNvSpPr/>
            <p:nvPr/>
          </p:nvSpPr>
          <p:spPr>
            <a:xfrm>
              <a:off x="8013700" y="4952800"/>
              <a:ext cx="266700" cy="2026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5" fill="norm" stroke="1" extrusionOk="0">
                  <a:moveTo>
                    <a:pt x="0" y="5463"/>
                  </a:moveTo>
                  <a:cubicBezTo>
                    <a:pt x="1029" y="3682"/>
                    <a:pt x="2057" y="1900"/>
                    <a:pt x="3000" y="1009"/>
                  </a:cubicBezTo>
                  <a:cubicBezTo>
                    <a:pt x="3943" y="119"/>
                    <a:pt x="4800" y="119"/>
                    <a:pt x="5743" y="1900"/>
                  </a:cubicBezTo>
                  <a:cubicBezTo>
                    <a:pt x="6686" y="3682"/>
                    <a:pt x="7714" y="7244"/>
                    <a:pt x="7629" y="10585"/>
                  </a:cubicBezTo>
                  <a:cubicBezTo>
                    <a:pt x="7543" y="13925"/>
                    <a:pt x="6343" y="17042"/>
                    <a:pt x="5314" y="18935"/>
                  </a:cubicBezTo>
                  <a:cubicBezTo>
                    <a:pt x="4286" y="20828"/>
                    <a:pt x="3429" y="21496"/>
                    <a:pt x="3000" y="21273"/>
                  </a:cubicBezTo>
                  <a:cubicBezTo>
                    <a:pt x="2571" y="21051"/>
                    <a:pt x="2571" y="19937"/>
                    <a:pt x="3600" y="17154"/>
                  </a:cubicBezTo>
                  <a:cubicBezTo>
                    <a:pt x="4629" y="14370"/>
                    <a:pt x="6686" y="9917"/>
                    <a:pt x="8143" y="7133"/>
                  </a:cubicBezTo>
                  <a:cubicBezTo>
                    <a:pt x="9600" y="4350"/>
                    <a:pt x="10457" y="3236"/>
                    <a:pt x="11486" y="2123"/>
                  </a:cubicBezTo>
                  <a:cubicBezTo>
                    <a:pt x="12514" y="1009"/>
                    <a:pt x="13714" y="-104"/>
                    <a:pt x="14400" y="7"/>
                  </a:cubicBezTo>
                  <a:cubicBezTo>
                    <a:pt x="15086" y="119"/>
                    <a:pt x="15257" y="1455"/>
                    <a:pt x="15171" y="3236"/>
                  </a:cubicBezTo>
                  <a:cubicBezTo>
                    <a:pt x="15086" y="5018"/>
                    <a:pt x="14743" y="7244"/>
                    <a:pt x="14571" y="8915"/>
                  </a:cubicBezTo>
                  <a:cubicBezTo>
                    <a:pt x="14400" y="10585"/>
                    <a:pt x="14400" y="11698"/>
                    <a:pt x="15343" y="12589"/>
                  </a:cubicBezTo>
                  <a:cubicBezTo>
                    <a:pt x="16286" y="13480"/>
                    <a:pt x="18171" y="14148"/>
                    <a:pt x="19371" y="14036"/>
                  </a:cubicBezTo>
                  <a:cubicBezTo>
                    <a:pt x="20571" y="13925"/>
                    <a:pt x="21086" y="13034"/>
                    <a:pt x="21600" y="1214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1" name="Line"/>
            <p:cNvSpPr/>
            <p:nvPr/>
          </p:nvSpPr>
          <p:spPr>
            <a:xfrm>
              <a:off x="8293100" y="4814231"/>
              <a:ext cx="78831" cy="431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27" h="21600" fill="norm" stroke="1" extrusionOk="0">
                  <a:moveTo>
                    <a:pt x="18277" y="0"/>
                  </a:moveTo>
                  <a:cubicBezTo>
                    <a:pt x="19938" y="3282"/>
                    <a:pt x="21600" y="6565"/>
                    <a:pt x="19938" y="9741"/>
                  </a:cubicBezTo>
                  <a:cubicBezTo>
                    <a:pt x="18277" y="12918"/>
                    <a:pt x="13292" y="15988"/>
                    <a:pt x="9415" y="17947"/>
                  </a:cubicBezTo>
                  <a:cubicBezTo>
                    <a:pt x="5538" y="19906"/>
                    <a:pt x="2769" y="2075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2" name="Line"/>
            <p:cNvSpPr/>
            <p:nvPr/>
          </p:nvSpPr>
          <p:spPr>
            <a:xfrm>
              <a:off x="8458200" y="5106331"/>
              <a:ext cx="127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3" name="Line"/>
            <p:cNvSpPr/>
            <p:nvPr/>
          </p:nvSpPr>
          <p:spPr>
            <a:xfrm>
              <a:off x="8758369" y="4711013"/>
              <a:ext cx="576131" cy="5177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6" h="21217" fill="norm" stroke="1" extrusionOk="0">
                  <a:moveTo>
                    <a:pt x="4446" y="15160"/>
                  </a:moveTo>
                  <a:cubicBezTo>
                    <a:pt x="4762" y="14900"/>
                    <a:pt x="5079" y="14640"/>
                    <a:pt x="5277" y="14293"/>
                  </a:cubicBezTo>
                  <a:cubicBezTo>
                    <a:pt x="5474" y="13946"/>
                    <a:pt x="5554" y="13512"/>
                    <a:pt x="5395" y="13208"/>
                  </a:cubicBezTo>
                  <a:cubicBezTo>
                    <a:pt x="5237" y="12905"/>
                    <a:pt x="4841" y="12731"/>
                    <a:pt x="4050" y="12992"/>
                  </a:cubicBezTo>
                  <a:cubicBezTo>
                    <a:pt x="3259" y="13252"/>
                    <a:pt x="2072" y="13946"/>
                    <a:pt x="1281" y="15030"/>
                  </a:cubicBezTo>
                  <a:cubicBezTo>
                    <a:pt x="490" y="16114"/>
                    <a:pt x="94" y="17589"/>
                    <a:pt x="15" y="18760"/>
                  </a:cubicBezTo>
                  <a:cubicBezTo>
                    <a:pt x="-64" y="19931"/>
                    <a:pt x="173" y="20799"/>
                    <a:pt x="727" y="21102"/>
                  </a:cubicBezTo>
                  <a:cubicBezTo>
                    <a:pt x="1281" y="21406"/>
                    <a:pt x="2151" y="21146"/>
                    <a:pt x="3259" y="19845"/>
                  </a:cubicBezTo>
                  <a:cubicBezTo>
                    <a:pt x="4367" y="18543"/>
                    <a:pt x="5712" y="16201"/>
                    <a:pt x="6661" y="13642"/>
                  </a:cubicBezTo>
                  <a:cubicBezTo>
                    <a:pt x="7611" y="11083"/>
                    <a:pt x="8165" y="8307"/>
                    <a:pt x="8560" y="6139"/>
                  </a:cubicBezTo>
                  <a:cubicBezTo>
                    <a:pt x="8956" y="3970"/>
                    <a:pt x="9193" y="2408"/>
                    <a:pt x="9312" y="1367"/>
                  </a:cubicBezTo>
                  <a:cubicBezTo>
                    <a:pt x="9431" y="326"/>
                    <a:pt x="9431" y="-194"/>
                    <a:pt x="9272" y="66"/>
                  </a:cubicBezTo>
                  <a:cubicBezTo>
                    <a:pt x="9114" y="326"/>
                    <a:pt x="8798" y="1367"/>
                    <a:pt x="8481" y="3276"/>
                  </a:cubicBezTo>
                  <a:cubicBezTo>
                    <a:pt x="8165" y="5184"/>
                    <a:pt x="7848" y="7960"/>
                    <a:pt x="7690" y="10389"/>
                  </a:cubicBezTo>
                  <a:cubicBezTo>
                    <a:pt x="7532" y="12818"/>
                    <a:pt x="7532" y="14900"/>
                    <a:pt x="7571" y="16201"/>
                  </a:cubicBezTo>
                  <a:cubicBezTo>
                    <a:pt x="7611" y="17502"/>
                    <a:pt x="7690" y="18023"/>
                    <a:pt x="7848" y="18023"/>
                  </a:cubicBezTo>
                  <a:cubicBezTo>
                    <a:pt x="8006" y="18023"/>
                    <a:pt x="8244" y="17502"/>
                    <a:pt x="8837" y="16418"/>
                  </a:cubicBezTo>
                  <a:cubicBezTo>
                    <a:pt x="9431" y="15334"/>
                    <a:pt x="10380" y="13686"/>
                    <a:pt x="11052" y="12775"/>
                  </a:cubicBezTo>
                  <a:cubicBezTo>
                    <a:pt x="11725" y="11864"/>
                    <a:pt x="12121" y="11690"/>
                    <a:pt x="12516" y="11690"/>
                  </a:cubicBezTo>
                  <a:cubicBezTo>
                    <a:pt x="12912" y="11690"/>
                    <a:pt x="13307" y="11864"/>
                    <a:pt x="13584" y="12428"/>
                  </a:cubicBezTo>
                  <a:cubicBezTo>
                    <a:pt x="13861" y="12992"/>
                    <a:pt x="14020" y="13946"/>
                    <a:pt x="13822" y="15073"/>
                  </a:cubicBezTo>
                  <a:cubicBezTo>
                    <a:pt x="13624" y="16201"/>
                    <a:pt x="13070" y="17502"/>
                    <a:pt x="12635" y="18283"/>
                  </a:cubicBezTo>
                  <a:cubicBezTo>
                    <a:pt x="12200" y="19064"/>
                    <a:pt x="11883" y="19324"/>
                    <a:pt x="11804" y="19237"/>
                  </a:cubicBezTo>
                  <a:cubicBezTo>
                    <a:pt x="11725" y="19151"/>
                    <a:pt x="11883" y="18717"/>
                    <a:pt x="12714" y="17502"/>
                  </a:cubicBezTo>
                  <a:cubicBezTo>
                    <a:pt x="13545" y="16288"/>
                    <a:pt x="15048" y="14293"/>
                    <a:pt x="15998" y="13078"/>
                  </a:cubicBezTo>
                  <a:cubicBezTo>
                    <a:pt x="16947" y="11864"/>
                    <a:pt x="17343" y="11430"/>
                    <a:pt x="17699" y="10996"/>
                  </a:cubicBezTo>
                  <a:cubicBezTo>
                    <a:pt x="18055" y="10563"/>
                    <a:pt x="18371" y="10129"/>
                    <a:pt x="18411" y="10172"/>
                  </a:cubicBezTo>
                  <a:cubicBezTo>
                    <a:pt x="18450" y="10216"/>
                    <a:pt x="18213" y="10736"/>
                    <a:pt x="17896" y="11690"/>
                  </a:cubicBezTo>
                  <a:cubicBezTo>
                    <a:pt x="17580" y="12645"/>
                    <a:pt x="17184" y="14033"/>
                    <a:pt x="17461" y="15334"/>
                  </a:cubicBezTo>
                  <a:cubicBezTo>
                    <a:pt x="17738" y="16635"/>
                    <a:pt x="18688" y="17849"/>
                    <a:pt x="19479" y="18457"/>
                  </a:cubicBezTo>
                  <a:cubicBezTo>
                    <a:pt x="20270" y="19064"/>
                    <a:pt x="20903" y="19064"/>
                    <a:pt x="21536" y="1906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4" name="Line"/>
            <p:cNvSpPr/>
            <p:nvPr/>
          </p:nvSpPr>
          <p:spPr>
            <a:xfrm>
              <a:off x="6553200" y="4521613"/>
              <a:ext cx="218578" cy="10165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7" h="21521" fill="norm" stroke="1" extrusionOk="0">
                  <a:moveTo>
                    <a:pt x="21185" y="1355"/>
                  </a:moveTo>
                  <a:cubicBezTo>
                    <a:pt x="21392" y="1131"/>
                    <a:pt x="21600" y="907"/>
                    <a:pt x="21288" y="683"/>
                  </a:cubicBezTo>
                  <a:cubicBezTo>
                    <a:pt x="20977" y="459"/>
                    <a:pt x="20146" y="235"/>
                    <a:pt x="19004" y="100"/>
                  </a:cubicBezTo>
                  <a:cubicBezTo>
                    <a:pt x="17862" y="-34"/>
                    <a:pt x="16408" y="-79"/>
                    <a:pt x="14331" y="257"/>
                  </a:cubicBezTo>
                  <a:cubicBezTo>
                    <a:pt x="12254" y="593"/>
                    <a:pt x="9554" y="1310"/>
                    <a:pt x="7373" y="2408"/>
                  </a:cubicBezTo>
                  <a:cubicBezTo>
                    <a:pt x="5192" y="3506"/>
                    <a:pt x="3531" y="4985"/>
                    <a:pt x="3531" y="6553"/>
                  </a:cubicBezTo>
                  <a:cubicBezTo>
                    <a:pt x="3531" y="8122"/>
                    <a:pt x="5192" y="9780"/>
                    <a:pt x="7477" y="11371"/>
                  </a:cubicBezTo>
                  <a:cubicBezTo>
                    <a:pt x="9762" y="12962"/>
                    <a:pt x="12669" y="14485"/>
                    <a:pt x="14227" y="15785"/>
                  </a:cubicBezTo>
                  <a:cubicBezTo>
                    <a:pt x="15785" y="17084"/>
                    <a:pt x="15992" y="18160"/>
                    <a:pt x="14123" y="18967"/>
                  </a:cubicBezTo>
                  <a:cubicBezTo>
                    <a:pt x="12254" y="19773"/>
                    <a:pt x="8308" y="20311"/>
                    <a:pt x="5608" y="20692"/>
                  </a:cubicBezTo>
                  <a:cubicBezTo>
                    <a:pt x="2908" y="21073"/>
                    <a:pt x="1454" y="21297"/>
                    <a:pt x="0" y="2152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5" name="Line"/>
            <p:cNvSpPr/>
            <p:nvPr/>
          </p:nvSpPr>
          <p:spPr>
            <a:xfrm>
              <a:off x="6508750" y="5728631"/>
              <a:ext cx="19050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6000"/>
                    <a:pt x="0" y="12000"/>
                    <a:pt x="3600" y="15600"/>
                  </a:cubicBezTo>
                  <a:cubicBezTo>
                    <a:pt x="7200" y="19200"/>
                    <a:pt x="14400" y="20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6" name="Line"/>
            <p:cNvSpPr/>
            <p:nvPr/>
          </p:nvSpPr>
          <p:spPr>
            <a:xfrm>
              <a:off x="6562115" y="5715931"/>
              <a:ext cx="97322" cy="1549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0" h="21078" fill="norm" stroke="1" extrusionOk="0">
                  <a:moveTo>
                    <a:pt x="17004" y="5184"/>
                  </a:moveTo>
                  <a:cubicBezTo>
                    <a:pt x="14754" y="4896"/>
                    <a:pt x="12504" y="4608"/>
                    <a:pt x="9579" y="5904"/>
                  </a:cubicBezTo>
                  <a:cubicBezTo>
                    <a:pt x="6654" y="7200"/>
                    <a:pt x="3054" y="10080"/>
                    <a:pt x="1254" y="12672"/>
                  </a:cubicBezTo>
                  <a:cubicBezTo>
                    <a:pt x="-546" y="15264"/>
                    <a:pt x="-546" y="17568"/>
                    <a:pt x="2154" y="19152"/>
                  </a:cubicBezTo>
                  <a:cubicBezTo>
                    <a:pt x="4854" y="20736"/>
                    <a:pt x="10254" y="21600"/>
                    <a:pt x="14079" y="20736"/>
                  </a:cubicBezTo>
                  <a:cubicBezTo>
                    <a:pt x="17904" y="19872"/>
                    <a:pt x="20154" y="17280"/>
                    <a:pt x="20604" y="14688"/>
                  </a:cubicBezTo>
                  <a:cubicBezTo>
                    <a:pt x="21054" y="12096"/>
                    <a:pt x="19704" y="9504"/>
                    <a:pt x="17229" y="7056"/>
                  </a:cubicBezTo>
                  <a:cubicBezTo>
                    <a:pt x="14754" y="4608"/>
                    <a:pt x="11154" y="2304"/>
                    <a:pt x="7554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7" name="Line"/>
            <p:cNvSpPr/>
            <p:nvPr/>
          </p:nvSpPr>
          <p:spPr>
            <a:xfrm>
              <a:off x="6465308" y="4315668"/>
              <a:ext cx="188332" cy="1195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9" h="21038" fill="norm" stroke="1" extrusionOk="0">
                  <a:moveTo>
                    <a:pt x="9856" y="2808"/>
                  </a:moveTo>
                  <a:cubicBezTo>
                    <a:pt x="8669" y="7277"/>
                    <a:pt x="7483" y="11746"/>
                    <a:pt x="6414" y="14726"/>
                  </a:cubicBezTo>
                  <a:cubicBezTo>
                    <a:pt x="5346" y="17705"/>
                    <a:pt x="4397" y="19195"/>
                    <a:pt x="3329" y="20126"/>
                  </a:cubicBezTo>
                  <a:cubicBezTo>
                    <a:pt x="2261" y="21057"/>
                    <a:pt x="1074" y="21429"/>
                    <a:pt x="480" y="20498"/>
                  </a:cubicBezTo>
                  <a:cubicBezTo>
                    <a:pt x="-113" y="19567"/>
                    <a:pt x="-113" y="17332"/>
                    <a:pt x="243" y="14167"/>
                  </a:cubicBezTo>
                  <a:cubicBezTo>
                    <a:pt x="599" y="11001"/>
                    <a:pt x="1311" y="6905"/>
                    <a:pt x="2023" y="4112"/>
                  </a:cubicBezTo>
                  <a:cubicBezTo>
                    <a:pt x="2735" y="1319"/>
                    <a:pt x="3447" y="-171"/>
                    <a:pt x="4872" y="15"/>
                  </a:cubicBezTo>
                  <a:cubicBezTo>
                    <a:pt x="6296" y="201"/>
                    <a:pt x="8432" y="2063"/>
                    <a:pt x="10331" y="4670"/>
                  </a:cubicBezTo>
                  <a:cubicBezTo>
                    <a:pt x="12230" y="7277"/>
                    <a:pt x="13891" y="10629"/>
                    <a:pt x="15316" y="12863"/>
                  </a:cubicBezTo>
                  <a:cubicBezTo>
                    <a:pt x="16740" y="15098"/>
                    <a:pt x="17927" y="16215"/>
                    <a:pt x="19113" y="16401"/>
                  </a:cubicBezTo>
                  <a:cubicBezTo>
                    <a:pt x="20300" y="16588"/>
                    <a:pt x="21487" y="15843"/>
                    <a:pt x="21012" y="13050"/>
                  </a:cubicBezTo>
                  <a:cubicBezTo>
                    <a:pt x="20538" y="10257"/>
                    <a:pt x="18401" y="5415"/>
                    <a:pt x="15553" y="3553"/>
                  </a:cubicBezTo>
                  <a:cubicBezTo>
                    <a:pt x="12705" y="1691"/>
                    <a:pt x="9144" y="2808"/>
                    <a:pt x="5584" y="392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8" name="Line"/>
            <p:cNvSpPr/>
            <p:nvPr/>
          </p:nvSpPr>
          <p:spPr>
            <a:xfrm>
              <a:off x="6292850" y="6431486"/>
              <a:ext cx="317500" cy="464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07" fill="norm" stroke="1" extrusionOk="0">
                  <a:moveTo>
                    <a:pt x="0" y="20607"/>
                  </a:moveTo>
                  <a:cubicBezTo>
                    <a:pt x="4320" y="13094"/>
                    <a:pt x="8640" y="5581"/>
                    <a:pt x="12240" y="2294"/>
                  </a:cubicBezTo>
                  <a:cubicBezTo>
                    <a:pt x="15840" y="-993"/>
                    <a:pt x="18720" y="-54"/>
                    <a:pt x="21600" y="88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9" name="Line"/>
            <p:cNvSpPr/>
            <p:nvPr/>
          </p:nvSpPr>
          <p:spPr>
            <a:xfrm>
              <a:off x="6362700" y="6585881"/>
              <a:ext cx="1206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305" y="16000"/>
                    <a:pt x="10611" y="10400"/>
                    <a:pt x="14211" y="6800"/>
                  </a:cubicBezTo>
                  <a:cubicBezTo>
                    <a:pt x="17811" y="3200"/>
                    <a:pt x="19705" y="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0" name="Line"/>
            <p:cNvSpPr/>
            <p:nvPr/>
          </p:nvSpPr>
          <p:spPr>
            <a:xfrm>
              <a:off x="6889750" y="5290481"/>
              <a:ext cx="3175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304" y="10800"/>
                    <a:pt x="4608" y="0"/>
                    <a:pt x="8208" y="0"/>
                  </a:cubicBezTo>
                  <a:cubicBezTo>
                    <a:pt x="11808" y="0"/>
                    <a:pt x="16704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1" name="Line"/>
            <p:cNvSpPr/>
            <p:nvPr/>
          </p:nvSpPr>
          <p:spPr>
            <a:xfrm>
              <a:off x="6921500" y="5392081"/>
              <a:ext cx="209550" cy="1"/>
            </a:xfrm>
            <a:prstGeom prst="ellipse">
              <a:avLst/>
            </a:pr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2" name="Line"/>
            <p:cNvSpPr/>
            <p:nvPr/>
          </p:nvSpPr>
          <p:spPr>
            <a:xfrm>
              <a:off x="7112726" y="6363631"/>
              <a:ext cx="24674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2" h="21600" fill="norm" stroke="1" extrusionOk="0">
                  <a:moveTo>
                    <a:pt x="10182" y="0"/>
                  </a:moveTo>
                  <a:cubicBezTo>
                    <a:pt x="6582" y="5162"/>
                    <a:pt x="2982" y="10325"/>
                    <a:pt x="1182" y="13653"/>
                  </a:cubicBezTo>
                  <a:cubicBezTo>
                    <a:pt x="-618" y="16981"/>
                    <a:pt x="-618" y="18475"/>
                    <a:pt x="2982" y="19494"/>
                  </a:cubicBezTo>
                  <a:cubicBezTo>
                    <a:pt x="6582" y="20513"/>
                    <a:pt x="13782" y="21057"/>
                    <a:pt x="20982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3" name="Line"/>
            <p:cNvSpPr/>
            <p:nvPr/>
          </p:nvSpPr>
          <p:spPr>
            <a:xfrm>
              <a:off x="7184275" y="6475486"/>
              <a:ext cx="180162" cy="2456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57" h="21062" fill="norm" stroke="1" extrusionOk="0">
                  <a:moveTo>
                    <a:pt x="12099" y="2933"/>
                  </a:moveTo>
                  <a:cubicBezTo>
                    <a:pt x="11371" y="2207"/>
                    <a:pt x="10643" y="1481"/>
                    <a:pt x="9672" y="1118"/>
                  </a:cubicBezTo>
                  <a:cubicBezTo>
                    <a:pt x="8701" y="755"/>
                    <a:pt x="7488" y="755"/>
                    <a:pt x="5546" y="3023"/>
                  </a:cubicBezTo>
                  <a:cubicBezTo>
                    <a:pt x="3605" y="5292"/>
                    <a:pt x="935" y="9830"/>
                    <a:pt x="207" y="13279"/>
                  </a:cubicBezTo>
                  <a:cubicBezTo>
                    <a:pt x="-521" y="16728"/>
                    <a:pt x="692" y="19087"/>
                    <a:pt x="3483" y="20267"/>
                  </a:cubicBezTo>
                  <a:cubicBezTo>
                    <a:pt x="6275" y="21447"/>
                    <a:pt x="10643" y="21447"/>
                    <a:pt x="13919" y="19360"/>
                  </a:cubicBezTo>
                  <a:cubicBezTo>
                    <a:pt x="17196" y="17272"/>
                    <a:pt x="19380" y="13097"/>
                    <a:pt x="20230" y="9921"/>
                  </a:cubicBezTo>
                  <a:cubicBezTo>
                    <a:pt x="21079" y="6744"/>
                    <a:pt x="20594" y="4566"/>
                    <a:pt x="19380" y="2933"/>
                  </a:cubicBezTo>
                  <a:cubicBezTo>
                    <a:pt x="18167" y="1299"/>
                    <a:pt x="16225" y="210"/>
                    <a:pt x="14041" y="29"/>
                  </a:cubicBezTo>
                  <a:cubicBezTo>
                    <a:pt x="11857" y="-153"/>
                    <a:pt x="9430" y="573"/>
                    <a:pt x="7003" y="129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4" name="Line"/>
            <p:cNvSpPr/>
            <p:nvPr/>
          </p:nvSpPr>
          <p:spPr>
            <a:xfrm>
              <a:off x="7791450" y="6180011"/>
              <a:ext cx="215900" cy="8567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3" fill="norm" stroke="1" extrusionOk="0">
                  <a:moveTo>
                    <a:pt x="21600" y="1742"/>
                  </a:moveTo>
                  <a:cubicBezTo>
                    <a:pt x="20965" y="1210"/>
                    <a:pt x="20329" y="678"/>
                    <a:pt x="19482" y="359"/>
                  </a:cubicBezTo>
                  <a:cubicBezTo>
                    <a:pt x="18635" y="39"/>
                    <a:pt x="17576" y="-67"/>
                    <a:pt x="16518" y="39"/>
                  </a:cubicBezTo>
                  <a:cubicBezTo>
                    <a:pt x="15459" y="146"/>
                    <a:pt x="14400" y="465"/>
                    <a:pt x="12812" y="1529"/>
                  </a:cubicBezTo>
                  <a:cubicBezTo>
                    <a:pt x="11224" y="2593"/>
                    <a:pt x="9106" y="4402"/>
                    <a:pt x="8365" y="6291"/>
                  </a:cubicBezTo>
                  <a:cubicBezTo>
                    <a:pt x="7624" y="8179"/>
                    <a:pt x="8259" y="10148"/>
                    <a:pt x="9953" y="11957"/>
                  </a:cubicBezTo>
                  <a:cubicBezTo>
                    <a:pt x="11647" y="13766"/>
                    <a:pt x="14400" y="15415"/>
                    <a:pt x="15882" y="16612"/>
                  </a:cubicBezTo>
                  <a:cubicBezTo>
                    <a:pt x="17365" y="17809"/>
                    <a:pt x="17576" y="18554"/>
                    <a:pt x="16624" y="19112"/>
                  </a:cubicBezTo>
                  <a:cubicBezTo>
                    <a:pt x="15671" y="19671"/>
                    <a:pt x="13553" y="20043"/>
                    <a:pt x="11329" y="20230"/>
                  </a:cubicBezTo>
                  <a:cubicBezTo>
                    <a:pt x="9106" y="20416"/>
                    <a:pt x="6776" y="20416"/>
                    <a:pt x="4976" y="20416"/>
                  </a:cubicBezTo>
                  <a:cubicBezTo>
                    <a:pt x="3176" y="20416"/>
                    <a:pt x="1906" y="20416"/>
                    <a:pt x="1165" y="20602"/>
                  </a:cubicBezTo>
                  <a:cubicBezTo>
                    <a:pt x="424" y="20788"/>
                    <a:pt x="212" y="21161"/>
                    <a:pt x="0" y="2153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5" name="Line"/>
            <p:cNvSpPr/>
            <p:nvPr/>
          </p:nvSpPr>
          <p:spPr>
            <a:xfrm>
              <a:off x="7769489" y="7176431"/>
              <a:ext cx="47362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3" h="21600" fill="norm" stroke="1" extrusionOk="0">
                  <a:moveTo>
                    <a:pt x="21013" y="0"/>
                  </a:moveTo>
                  <a:cubicBezTo>
                    <a:pt x="16317" y="400"/>
                    <a:pt x="11622" y="800"/>
                    <a:pt x="7865" y="2800"/>
                  </a:cubicBezTo>
                  <a:cubicBezTo>
                    <a:pt x="4109" y="4800"/>
                    <a:pt x="1291" y="8400"/>
                    <a:pt x="352" y="11200"/>
                  </a:cubicBezTo>
                  <a:cubicBezTo>
                    <a:pt x="-587" y="14000"/>
                    <a:pt x="352" y="16000"/>
                    <a:pt x="3170" y="17600"/>
                  </a:cubicBezTo>
                  <a:cubicBezTo>
                    <a:pt x="5987" y="19200"/>
                    <a:pt x="10683" y="20400"/>
                    <a:pt x="15378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6" name="Line"/>
            <p:cNvSpPr/>
            <p:nvPr/>
          </p:nvSpPr>
          <p:spPr>
            <a:xfrm>
              <a:off x="7857575" y="7182781"/>
              <a:ext cx="144489" cy="1171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98" h="21356" fill="norm" stroke="1" extrusionOk="0">
                  <a:moveTo>
                    <a:pt x="12948" y="5786"/>
                  </a:moveTo>
                  <a:cubicBezTo>
                    <a:pt x="11173" y="4629"/>
                    <a:pt x="9397" y="3471"/>
                    <a:pt x="7178" y="3664"/>
                  </a:cubicBezTo>
                  <a:cubicBezTo>
                    <a:pt x="4959" y="3857"/>
                    <a:pt x="2296" y="5400"/>
                    <a:pt x="965" y="7329"/>
                  </a:cubicBezTo>
                  <a:cubicBezTo>
                    <a:pt x="-367" y="9257"/>
                    <a:pt x="-367" y="11571"/>
                    <a:pt x="1260" y="13886"/>
                  </a:cubicBezTo>
                  <a:cubicBezTo>
                    <a:pt x="2888" y="16200"/>
                    <a:pt x="6143" y="18514"/>
                    <a:pt x="9249" y="19864"/>
                  </a:cubicBezTo>
                  <a:cubicBezTo>
                    <a:pt x="12356" y="21214"/>
                    <a:pt x="15315" y="21600"/>
                    <a:pt x="17534" y="21214"/>
                  </a:cubicBezTo>
                  <a:cubicBezTo>
                    <a:pt x="19754" y="20829"/>
                    <a:pt x="21233" y="19671"/>
                    <a:pt x="19310" y="16007"/>
                  </a:cubicBezTo>
                  <a:cubicBezTo>
                    <a:pt x="17386" y="12343"/>
                    <a:pt x="12060" y="6171"/>
                    <a:pt x="6734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7" name="Line"/>
            <p:cNvSpPr/>
            <p:nvPr/>
          </p:nvSpPr>
          <p:spPr>
            <a:xfrm>
              <a:off x="7789333" y="5919131"/>
              <a:ext cx="206449" cy="1324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7" h="21447" fill="norm" stroke="1" extrusionOk="0">
                  <a:moveTo>
                    <a:pt x="11461" y="0"/>
                  </a:moveTo>
                  <a:cubicBezTo>
                    <a:pt x="9918" y="4800"/>
                    <a:pt x="8376" y="9600"/>
                    <a:pt x="7163" y="12857"/>
                  </a:cubicBezTo>
                  <a:cubicBezTo>
                    <a:pt x="5951" y="16114"/>
                    <a:pt x="5069" y="17829"/>
                    <a:pt x="4078" y="19029"/>
                  </a:cubicBezTo>
                  <a:cubicBezTo>
                    <a:pt x="3086" y="20229"/>
                    <a:pt x="1984" y="20914"/>
                    <a:pt x="1212" y="20057"/>
                  </a:cubicBezTo>
                  <a:cubicBezTo>
                    <a:pt x="441" y="19200"/>
                    <a:pt x="0" y="16800"/>
                    <a:pt x="0" y="14743"/>
                  </a:cubicBezTo>
                  <a:cubicBezTo>
                    <a:pt x="0" y="12686"/>
                    <a:pt x="441" y="10971"/>
                    <a:pt x="1763" y="9771"/>
                  </a:cubicBezTo>
                  <a:cubicBezTo>
                    <a:pt x="3086" y="8571"/>
                    <a:pt x="5290" y="7886"/>
                    <a:pt x="7824" y="9600"/>
                  </a:cubicBezTo>
                  <a:cubicBezTo>
                    <a:pt x="10359" y="11314"/>
                    <a:pt x="13224" y="15429"/>
                    <a:pt x="15208" y="18000"/>
                  </a:cubicBezTo>
                  <a:cubicBezTo>
                    <a:pt x="17192" y="20571"/>
                    <a:pt x="18294" y="21600"/>
                    <a:pt x="19396" y="21429"/>
                  </a:cubicBezTo>
                  <a:cubicBezTo>
                    <a:pt x="20498" y="21257"/>
                    <a:pt x="21600" y="19886"/>
                    <a:pt x="21490" y="16114"/>
                  </a:cubicBezTo>
                  <a:cubicBezTo>
                    <a:pt x="21380" y="12343"/>
                    <a:pt x="20057" y="6171"/>
                    <a:pt x="18073" y="3771"/>
                  </a:cubicBezTo>
                  <a:cubicBezTo>
                    <a:pt x="16090" y="1371"/>
                    <a:pt x="13445" y="2743"/>
                    <a:pt x="11682" y="5829"/>
                  </a:cubicBezTo>
                  <a:cubicBezTo>
                    <a:pt x="9918" y="8914"/>
                    <a:pt x="9037" y="13714"/>
                    <a:pt x="8155" y="1851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8" name="Line"/>
            <p:cNvSpPr/>
            <p:nvPr/>
          </p:nvSpPr>
          <p:spPr>
            <a:xfrm>
              <a:off x="8224190" y="6307323"/>
              <a:ext cx="113361" cy="5516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2" h="21485" fill="norm" stroke="1" extrusionOk="0">
                  <a:moveTo>
                    <a:pt x="21422" y="5903"/>
                  </a:moveTo>
                  <a:cubicBezTo>
                    <a:pt x="19822" y="4502"/>
                    <a:pt x="18222" y="3100"/>
                    <a:pt x="16822" y="2152"/>
                  </a:cubicBezTo>
                  <a:cubicBezTo>
                    <a:pt x="15422" y="1204"/>
                    <a:pt x="14222" y="709"/>
                    <a:pt x="12622" y="380"/>
                  </a:cubicBezTo>
                  <a:cubicBezTo>
                    <a:pt x="11022" y="50"/>
                    <a:pt x="9022" y="-115"/>
                    <a:pt x="7422" y="91"/>
                  </a:cubicBezTo>
                  <a:cubicBezTo>
                    <a:pt x="5822" y="297"/>
                    <a:pt x="4622" y="874"/>
                    <a:pt x="3222" y="2688"/>
                  </a:cubicBezTo>
                  <a:cubicBezTo>
                    <a:pt x="1822" y="4502"/>
                    <a:pt x="222" y="7552"/>
                    <a:pt x="22" y="10396"/>
                  </a:cubicBezTo>
                  <a:cubicBezTo>
                    <a:pt x="-178" y="13241"/>
                    <a:pt x="1022" y="15879"/>
                    <a:pt x="1422" y="17693"/>
                  </a:cubicBezTo>
                  <a:cubicBezTo>
                    <a:pt x="1822" y="19506"/>
                    <a:pt x="1422" y="20496"/>
                    <a:pt x="1022" y="2148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9" name="Line"/>
            <p:cNvSpPr/>
            <p:nvPr/>
          </p:nvSpPr>
          <p:spPr>
            <a:xfrm>
              <a:off x="8108950" y="6611281"/>
              <a:ext cx="285750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9080"/>
                    <a:pt x="0" y="16560"/>
                    <a:pt x="2080" y="13320"/>
                  </a:cubicBezTo>
                  <a:cubicBezTo>
                    <a:pt x="4160" y="10080"/>
                    <a:pt x="8320" y="6120"/>
                    <a:pt x="11920" y="3780"/>
                  </a:cubicBezTo>
                  <a:cubicBezTo>
                    <a:pt x="15520" y="1440"/>
                    <a:pt x="18560" y="7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0" name="Line"/>
            <p:cNvSpPr/>
            <p:nvPr/>
          </p:nvSpPr>
          <p:spPr>
            <a:xfrm>
              <a:off x="8403004" y="6428866"/>
              <a:ext cx="188547" cy="3841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8" h="21305" fill="norm" stroke="1" extrusionOk="0">
                  <a:moveTo>
                    <a:pt x="21378" y="1313"/>
                  </a:moveTo>
                  <a:cubicBezTo>
                    <a:pt x="20658" y="726"/>
                    <a:pt x="19938" y="139"/>
                    <a:pt x="17778" y="21"/>
                  </a:cubicBezTo>
                  <a:cubicBezTo>
                    <a:pt x="15618" y="-96"/>
                    <a:pt x="12018" y="256"/>
                    <a:pt x="8778" y="1547"/>
                  </a:cubicBezTo>
                  <a:cubicBezTo>
                    <a:pt x="5538" y="2839"/>
                    <a:pt x="2658" y="5069"/>
                    <a:pt x="1218" y="8004"/>
                  </a:cubicBezTo>
                  <a:cubicBezTo>
                    <a:pt x="-222" y="10939"/>
                    <a:pt x="-222" y="14578"/>
                    <a:pt x="378" y="16984"/>
                  </a:cubicBezTo>
                  <a:cubicBezTo>
                    <a:pt x="978" y="19391"/>
                    <a:pt x="2178" y="20565"/>
                    <a:pt x="4218" y="21034"/>
                  </a:cubicBezTo>
                  <a:cubicBezTo>
                    <a:pt x="6258" y="21504"/>
                    <a:pt x="9138" y="21269"/>
                    <a:pt x="12018" y="2103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1" name="Line"/>
            <p:cNvSpPr/>
            <p:nvPr/>
          </p:nvSpPr>
          <p:spPr>
            <a:xfrm>
              <a:off x="8528050" y="6566836"/>
              <a:ext cx="273050" cy="2031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7" fill="norm" stroke="1" extrusionOk="0">
                  <a:moveTo>
                    <a:pt x="0" y="21377"/>
                  </a:moveTo>
                  <a:cubicBezTo>
                    <a:pt x="335" y="15810"/>
                    <a:pt x="670" y="10243"/>
                    <a:pt x="921" y="6791"/>
                  </a:cubicBezTo>
                  <a:cubicBezTo>
                    <a:pt x="1172" y="3340"/>
                    <a:pt x="1340" y="2004"/>
                    <a:pt x="1842" y="1113"/>
                  </a:cubicBezTo>
                  <a:cubicBezTo>
                    <a:pt x="2344" y="222"/>
                    <a:pt x="3181" y="-223"/>
                    <a:pt x="3851" y="111"/>
                  </a:cubicBezTo>
                  <a:cubicBezTo>
                    <a:pt x="4521" y="445"/>
                    <a:pt x="5023" y="1558"/>
                    <a:pt x="5693" y="4231"/>
                  </a:cubicBezTo>
                  <a:cubicBezTo>
                    <a:pt x="6363" y="6903"/>
                    <a:pt x="7200" y="11134"/>
                    <a:pt x="7535" y="13917"/>
                  </a:cubicBezTo>
                  <a:cubicBezTo>
                    <a:pt x="7870" y="16701"/>
                    <a:pt x="7702" y="18037"/>
                    <a:pt x="7284" y="19150"/>
                  </a:cubicBezTo>
                  <a:cubicBezTo>
                    <a:pt x="6865" y="20264"/>
                    <a:pt x="6195" y="21154"/>
                    <a:pt x="5777" y="21043"/>
                  </a:cubicBezTo>
                  <a:cubicBezTo>
                    <a:pt x="5358" y="20932"/>
                    <a:pt x="5191" y="19818"/>
                    <a:pt x="5777" y="17146"/>
                  </a:cubicBezTo>
                  <a:cubicBezTo>
                    <a:pt x="6363" y="14474"/>
                    <a:pt x="7702" y="10243"/>
                    <a:pt x="8623" y="7571"/>
                  </a:cubicBezTo>
                  <a:cubicBezTo>
                    <a:pt x="9544" y="4899"/>
                    <a:pt x="10047" y="3785"/>
                    <a:pt x="10716" y="2783"/>
                  </a:cubicBezTo>
                  <a:cubicBezTo>
                    <a:pt x="11386" y="1781"/>
                    <a:pt x="12223" y="890"/>
                    <a:pt x="12642" y="1002"/>
                  </a:cubicBezTo>
                  <a:cubicBezTo>
                    <a:pt x="13060" y="1113"/>
                    <a:pt x="13060" y="2226"/>
                    <a:pt x="12893" y="4565"/>
                  </a:cubicBezTo>
                  <a:cubicBezTo>
                    <a:pt x="12726" y="6903"/>
                    <a:pt x="12391" y="10466"/>
                    <a:pt x="12893" y="12804"/>
                  </a:cubicBezTo>
                  <a:cubicBezTo>
                    <a:pt x="13395" y="15142"/>
                    <a:pt x="14735" y="16255"/>
                    <a:pt x="16326" y="16367"/>
                  </a:cubicBezTo>
                  <a:cubicBezTo>
                    <a:pt x="17916" y="16478"/>
                    <a:pt x="19758" y="15587"/>
                    <a:pt x="21600" y="1469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2" name="Line"/>
            <p:cNvSpPr/>
            <p:nvPr/>
          </p:nvSpPr>
          <p:spPr>
            <a:xfrm>
              <a:off x="8877299" y="6401731"/>
              <a:ext cx="39207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7" h="21600" fill="norm" stroke="1" extrusionOk="0">
                  <a:moveTo>
                    <a:pt x="0" y="0"/>
                  </a:moveTo>
                  <a:cubicBezTo>
                    <a:pt x="10232" y="4094"/>
                    <a:pt x="20463" y="8188"/>
                    <a:pt x="21032" y="11788"/>
                  </a:cubicBezTo>
                  <a:cubicBezTo>
                    <a:pt x="21600" y="15388"/>
                    <a:pt x="12505" y="18494"/>
                    <a:pt x="3411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3" name="Line"/>
            <p:cNvSpPr/>
            <p:nvPr/>
          </p:nvSpPr>
          <p:spPr>
            <a:xfrm>
              <a:off x="8991600" y="6700181"/>
              <a:ext cx="127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4" name="Line"/>
            <p:cNvSpPr/>
            <p:nvPr/>
          </p:nvSpPr>
          <p:spPr>
            <a:xfrm>
              <a:off x="9139538" y="6319391"/>
              <a:ext cx="550563" cy="4799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6" h="21112" fill="norm" stroke="1" extrusionOk="0">
                  <a:moveTo>
                    <a:pt x="6878" y="17588"/>
                  </a:moveTo>
                  <a:cubicBezTo>
                    <a:pt x="5885" y="16471"/>
                    <a:pt x="4892" y="15353"/>
                    <a:pt x="3981" y="14841"/>
                  </a:cubicBezTo>
                  <a:cubicBezTo>
                    <a:pt x="3071" y="14329"/>
                    <a:pt x="2243" y="14422"/>
                    <a:pt x="1498" y="14981"/>
                  </a:cubicBezTo>
                  <a:cubicBezTo>
                    <a:pt x="754" y="15539"/>
                    <a:pt x="92" y="16564"/>
                    <a:pt x="9" y="17774"/>
                  </a:cubicBezTo>
                  <a:cubicBezTo>
                    <a:pt x="-74" y="18984"/>
                    <a:pt x="423" y="20381"/>
                    <a:pt x="1333" y="20893"/>
                  </a:cubicBezTo>
                  <a:cubicBezTo>
                    <a:pt x="2243" y="21405"/>
                    <a:pt x="3567" y="21033"/>
                    <a:pt x="4892" y="19636"/>
                  </a:cubicBezTo>
                  <a:cubicBezTo>
                    <a:pt x="6216" y="18239"/>
                    <a:pt x="7540" y="15819"/>
                    <a:pt x="8450" y="13352"/>
                  </a:cubicBezTo>
                  <a:cubicBezTo>
                    <a:pt x="9360" y="10884"/>
                    <a:pt x="9857" y="8371"/>
                    <a:pt x="10147" y="6508"/>
                  </a:cubicBezTo>
                  <a:cubicBezTo>
                    <a:pt x="10436" y="4646"/>
                    <a:pt x="10519" y="3436"/>
                    <a:pt x="10519" y="2365"/>
                  </a:cubicBezTo>
                  <a:cubicBezTo>
                    <a:pt x="10519" y="1295"/>
                    <a:pt x="10436" y="364"/>
                    <a:pt x="10229" y="84"/>
                  </a:cubicBezTo>
                  <a:cubicBezTo>
                    <a:pt x="10023" y="-195"/>
                    <a:pt x="9692" y="177"/>
                    <a:pt x="9236" y="1900"/>
                  </a:cubicBezTo>
                  <a:cubicBezTo>
                    <a:pt x="8781" y="3622"/>
                    <a:pt x="8202" y="6695"/>
                    <a:pt x="7829" y="9721"/>
                  </a:cubicBezTo>
                  <a:cubicBezTo>
                    <a:pt x="7457" y="12746"/>
                    <a:pt x="7292" y="15726"/>
                    <a:pt x="7209" y="17588"/>
                  </a:cubicBezTo>
                  <a:cubicBezTo>
                    <a:pt x="7126" y="19450"/>
                    <a:pt x="7126" y="20195"/>
                    <a:pt x="7250" y="20241"/>
                  </a:cubicBezTo>
                  <a:cubicBezTo>
                    <a:pt x="7374" y="20288"/>
                    <a:pt x="7623" y="19636"/>
                    <a:pt x="8202" y="18379"/>
                  </a:cubicBezTo>
                  <a:cubicBezTo>
                    <a:pt x="8781" y="17122"/>
                    <a:pt x="9692" y="15260"/>
                    <a:pt x="10685" y="14236"/>
                  </a:cubicBezTo>
                  <a:cubicBezTo>
                    <a:pt x="11678" y="13212"/>
                    <a:pt x="12754" y="13026"/>
                    <a:pt x="13457" y="13072"/>
                  </a:cubicBezTo>
                  <a:cubicBezTo>
                    <a:pt x="14160" y="13119"/>
                    <a:pt x="14492" y="13398"/>
                    <a:pt x="14657" y="13771"/>
                  </a:cubicBezTo>
                  <a:cubicBezTo>
                    <a:pt x="14823" y="14143"/>
                    <a:pt x="14823" y="14608"/>
                    <a:pt x="14492" y="15307"/>
                  </a:cubicBezTo>
                  <a:cubicBezTo>
                    <a:pt x="14160" y="16005"/>
                    <a:pt x="13498" y="16936"/>
                    <a:pt x="12960" y="17774"/>
                  </a:cubicBezTo>
                  <a:cubicBezTo>
                    <a:pt x="12423" y="18612"/>
                    <a:pt x="12009" y="19357"/>
                    <a:pt x="11926" y="19543"/>
                  </a:cubicBezTo>
                  <a:cubicBezTo>
                    <a:pt x="11843" y="19729"/>
                    <a:pt x="12092" y="19357"/>
                    <a:pt x="12754" y="18472"/>
                  </a:cubicBezTo>
                  <a:cubicBezTo>
                    <a:pt x="13416" y="17588"/>
                    <a:pt x="14492" y="16191"/>
                    <a:pt x="15319" y="15260"/>
                  </a:cubicBezTo>
                  <a:cubicBezTo>
                    <a:pt x="16147" y="14329"/>
                    <a:pt x="16726" y="13864"/>
                    <a:pt x="16933" y="14003"/>
                  </a:cubicBezTo>
                  <a:cubicBezTo>
                    <a:pt x="17140" y="14143"/>
                    <a:pt x="16974" y="14888"/>
                    <a:pt x="17098" y="15865"/>
                  </a:cubicBezTo>
                  <a:cubicBezTo>
                    <a:pt x="17223" y="16843"/>
                    <a:pt x="17636" y="18053"/>
                    <a:pt x="18423" y="18891"/>
                  </a:cubicBezTo>
                  <a:cubicBezTo>
                    <a:pt x="19209" y="19729"/>
                    <a:pt x="20367" y="20195"/>
                    <a:pt x="21526" y="2066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95" name="Drawing"/>
          <p:cNvGrpSpPr/>
          <p:nvPr/>
        </p:nvGrpSpPr>
        <p:grpSpPr>
          <a:xfrm>
            <a:off x="256782" y="1947709"/>
            <a:ext cx="12659119" cy="7001558"/>
            <a:chOff x="0" y="0"/>
            <a:chExt cx="12659117" cy="7001557"/>
          </a:xfrm>
        </p:grpSpPr>
        <p:sp>
          <p:nvSpPr>
            <p:cNvPr id="2487" name="Line"/>
            <p:cNvSpPr/>
            <p:nvPr/>
          </p:nvSpPr>
          <p:spPr>
            <a:xfrm>
              <a:off x="727467" y="84290"/>
              <a:ext cx="6351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5362"/>
                    <a:pt x="14400" y="10723"/>
                    <a:pt x="18000" y="14323"/>
                  </a:cubicBezTo>
                  <a:cubicBezTo>
                    <a:pt x="21600" y="17923"/>
                    <a:pt x="21600" y="1976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8" name="Line"/>
            <p:cNvSpPr/>
            <p:nvPr/>
          </p:nvSpPr>
          <p:spPr>
            <a:xfrm>
              <a:off x="587059" y="-1"/>
              <a:ext cx="349939" cy="5319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0" h="21206" fill="norm" stroke="1" extrusionOk="0">
                  <a:moveTo>
                    <a:pt x="13079" y="576"/>
                  </a:moveTo>
                  <a:cubicBezTo>
                    <a:pt x="10907" y="238"/>
                    <a:pt x="8734" y="-99"/>
                    <a:pt x="7072" y="28"/>
                  </a:cubicBezTo>
                  <a:cubicBezTo>
                    <a:pt x="5411" y="154"/>
                    <a:pt x="4260" y="745"/>
                    <a:pt x="3174" y="1757"/>
                  </a:cubicBezTo>
                  <a:cubicBezTo>
                    <a:pt x="2088" y="2770"/>
                    <a:pt x="1065" y="4204"/>
                    <a:pt x="490" y="6356"/>
                  </a:cubicBezTo>
                  <a:cubicBezTo>
                    <a:pt x="-85" y="8507"/>
                    <a:pt x="-213" y="11376"/>
                    <a:pt x="426" y="13907"/>
                  </a:cubicBezTo>
                  <a:cubicBezTo>
                    <a:pt x="1065" y="16439"/>
                    <a:pt x="2471" y="18632"/>
                    <a:pt x="4133" y="19898"/>
                  </a:cubicBezTo>
                  <a:cubicBezTo>
                    <a:pt x="5794" y="21163"/>
                    <a:pt x="7711" y="21501"/>
                    <a:pt x="10076" y="20953"/>
                  </a:cubicBezTo>
                  <a:cubicBezTo>
                    <a:pt x="12440" y="20404"/>
                    <a:pt x="15252" y="18970"/>
                    <a:pt x="17297" y="16945"/>
                  </a:cubicBezTo>
                  <a:cubicBezTo>
                    <a:pt x="19342" y="14920"/>
                    <a:pt x="20620" y="12304"/>
                    <a:pt x="21004" y="9773"/>
                  </a:cubicBezTo>
                  <a:cubicBezTo>
                    <a:pt x="21387" y="7242"/>
                    <a:pt x="20876" y="4795"/>
                    <a:pt x="19789" y="3107"/>
                  </a:cubicBezTo>
                  <a:cubicBezTo>
                    <a:pt x="18703" y="1420"/>
                    <a:pt x="17041" y="492"/>
                    <a:pt x="14741" y="576"/>
                  </a:cubicBezTo>
                  <a:cubicBezTo>
                    <a:pt x="12440" y="660"/>
                    <a:pt x="9501" y="1757"/>
                    <a:pt x="6561" y="28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9" name="Line"/>
            <p:cNvSpPr/>
            <p:nvPr/>
          </p:nvSpPr>
          <p:spPr>
            <a:xfrm>
              <a:off x="1413267" y="120274"/>
              <a:ext cx="292101" cy="3788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931"/>
                  </a:moveTo>
                  <a:cubicBezTo>
                    <a:pt x="157" y="965"/>
                    <a:pt x="313" y="0"/>
                    <a:pt x="470" y="0"/>
                  </a:cubicBezTo>
                  <a:cubicBezTo>
                    <a:pt x="626" y="0"/>
                    <a:pt x="783" y="965"/>
                    <a:pt x="1409" y="3741"/>
                  </a:cubicBezTo>
                  <a:cubicBezTo>
                    <a:pt x="2035" y="6516"/>
                    <a:pt x="3130" y="11102"/>
                    <a:pt x="3913" y="14179"/>
                  </a:cubicBezTo>
                  <a:cubicBezTo>
                    <a:pt x="4696" y="17256"/>
                    <a:pt x="5165" y="18825"/>
                    <a:pt x="5635" y="19911"/>
                  </a:cubicBezTo>
                  <a:cubicBezTo>
                    <a:pt x="6104" y="20997"/>
                    <a:pt x="6574" y="21600"/>
                    <a:pt x="7043" y="21600"/>
                  </a:cubicBezTo>
                  <a:cubicBezTo>
                    <a:pt x="7513" y="21600"/>
                    <a:pt x="7983" y="20997"/>
                    <a:pt x="8609" y="19247"/>
                  </a:cubicBezTo>
                  <a:cubicBezTo>
                    <a:pt x="9235" y="17497"/>
                    <a:pt x="10017" y="14601"/>
                    <a:pt x="10565" y="12851"/>
                  </a:cubicBezTo>
                  <a:cubicBezTo>
                    <a:pt x="11113" y="11102"/>
                    <a:pt x="11426" y="10498"/>
                    <a:pt x="11661" y="10619"/>
                  </a:cubicBezTo>
                  <a:cubicBezTo>
                    <a:pt x="11896" y="10740"/>
                    <a:pt x="12052" y="11584"/>
                    <a:pt x="12287" y="12972"/>
                  </a:cubicBezTo>
                  <a:cubicBezTo>
                    <a:pt x="12522" y="14360"/>
                    <a:pt x="12835" y="16291"/>
                    <a:pt x="13148" y="17558"/>
                  </a:cubicBezTo>
                  <a:cubicBezTo>
                    <a:pt x="13461" y="18825"/>
                    <a:pt x="13774" y="19428"/>
                    <a:pt x="14243" y="19911"/>
                  </a:cubicBezTo>
                  <a:cubicBezTo>
                    <a:pt x="14713" y="20393"/>
                    <a:pt x="15339" y="20755"/>
                    <a:pt x="15887" y="20695"/>
                  </a:cubicBezTo>
                  <a:cubicBezTo>
                    <a:pt x="16435" y="20635"/>
                    <a:pt x="16904" y="20152"/>
                    <a:pt x="17452" y="18342"/>
                  </a:cubicBezTo>
                  <a:cubicBezTo>
                    <a:pt x="18000" y="16532"/>
                    <a:pt x="18626" y="13394"/>
                    <a:pt x="19174" y="10559"/>
                  </a:cubicBezTo>
                  <a:cubicBezTo>
                    <a:pt x="19722" y="7723"/>
                    <a:pt x="20191" y="5189"/>
                    <a:pt x="20426" y="3499"/>
                  </a:cubicBezTo>
                  <a:cubicBezTo>
                    <a:pt x="20661" y="1810"/>
                    <a:pt x="20661" y="965"/>
                    <a:pt x="20817" y="1026"/>
                  </a:cubicBezTo>
                  <a:cubicBezTo>
                    <a:pt x="20974" y="1086"/>
                    <a:pt x="21287" y="2051"/>
                    <a:pt x="21600" y="30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0" name="Line"/>
            <p:cNvSpPr/>
            <p:nvPr/>
          </p:nvSpPr>
          <p:spPr>
            <a:xfrm>
              <a:off x="1743378" y="251345"/>
              <a:ext cx="139790" cy="212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4" h="21098" fill="norm" stroke="1" extrusionOk="0">
                  <a:moveTo>
                    <a:pt x="6587" y="11130"/>
                  </a:moveTo>
                  <a:cubicBezTo>
                    <a:pt x="8152" y="10921"/>
                    <a:pt x="9717" y="10711"/>
                    <a:pt x="11596" y="9348"/>
                  </a:cubicBezTo>
                  <a:cubicBezTo>
                    <a:pt x="13474" y="7985"/>
                    <a:pt x="15665" y="5468"/>
                    <a:pt x="16761" y="3686"/>
                  </a:cubicBezTo>
                  <a:cubicBezTo>
                    <a:pt x="17857" y="1903"/>
                    <a:pt x="17857" y="855"/>
                    <a:pt x="17074" y="330"/>
                  </a:cubicBezTo>
                  <a:cubicBezTo>
                    <a:pt x="16291" y="-194"/>
                    <a:pt x="14726" y="-194"/>
                    <a:pt x="11909" y="1064"/>
                  </a:cubicBezTo>
                  <a:cubicBezTo>
                    <a:pt x="9091" y="2323"/>
                    <a:pt x="5022" y="4839"/>
                    <a:pt x="2517" y="7670"/>
                  </a:cubicBezTo>
                  <a:cubicBezTo>
                    <a:pt x="13" y="10501"/>
                    <a:pt x="-926" y="13647"/>
                    <a:pt x="1109" y="16058"/>
                  </a:cubicBezTo>
                  <a:cubicBezTo>
                    <a:pt x="3144" y="18470"/>
                    <a:pt x="8152" y="20148"/>
                    <a:pt x="11909" y="20777"/>
                  </a:cubicBezTo>
                  <a:cubicBezTo>
                    <a:pt x="15665" y="21406"/>
                    <a:pt x="18170" y="20987"/>
                    <a:pt x="20674" y="205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1" name="Line"/>
            <p:cNvSpPr/>
            <p:nvPr/>
          </p:nvSpPr>
          <p:spPr>
            <a:xfrm>
              <a:off x="1894648" y="291829"/>
              <a:ext cx="172670" cy="1567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8" h="21044" fill="norm" stroke="1" extrusionOk="0">
                  <a:moveTo>
                    <a:pt x="10425" y="7944"/>
                  </a:moveTo>
                  <a:cubicBezTo>
                    <a:pt x="10425" y="6523"/>
                    <a:pt x="10425" y="5102"/>
                    <a:pt x="10161" y="3681"/>
                  </a:cubicBezTo>
                  <a:cubicBezTo>
                    <a:pt x="9898" y="2260"/>
                    <a:pt x="9371" y="839"/>
                    <a:pt x="8449" y="270"/>
                  </a:cubicBezTo>
                  <a:cubicBezTo>
                    <a:pt x="7527" y="-298"/>
                    <a:pt x="6210" y="-14"/>
                    <a:pt x="4893" y="1549"/>
                  </a:cubicBezTo>
                  <a:cubicBezTo>
                    <a:pt x="3576" y="3113"/>
                    <a:pt x="2259" y="5955"/>
                    <a:pt x="1337" y="8939"/>
                  </a:cubicBezTo>
                  <a:cubicBezTo>
                    <a:pt x="415" y="11923"/>
                    <a:pt x="-112" y="15049"/>
                    <a:pt x="20" y="17181"/>
                  </a:cubicBezTo>
                  <a:cubicBezTo>
                    <a:pt x="151" y="19313"/>
                    <a:pt x="942" y="20449"/>
                    <a:pt x="1995" y="20876"/>
                  </a:cubicBezTo>
                  <a:cubicBezTo>
                    <a:pt x="3049" y="21302"/>
                    <a:pt x="4366" y="21018"/>
                    <a:pt x="6210" y="18886"/>
                  </a:cubicBezTo>
                  <a:cubicBezTo>
                    <a:pt x="8054" y="16755"/>
                    <a:pt x="10425" y="12776"/>
                    <a:pt x="11742" y="10076"/>
                  </a:cubicBezTo>
                  <a:cubicBezTo>
                    <a:pt x="13059" y="7376"/>
                    <a:pt x="13322" y="5955"/>
                    <a:pt x="13454" y="5955"/>
                  </a:cubicBezTo>
                  <a:cubicBezTo>
                    <a:pt x="13586" y="5955"/>
                    <a:pt x="13586" y="7376"/>
                    <a:pt x="13717" y="9223"/>
                  </a:cubicBezTo>
                  <a:cubicBezTo>
                    <a:pt x="13849" y="11070"/>
                    <a:pt x="14112" y="13344"/>
                    <a:pt x="14903" y="15049"/>
                  </a:cubicBezTo>
                  <a:cubicBezTo>
                    <a:pt x="15693" y="16755"/>
                    <a:pt x="17010" y="17891"/>
                    <a:pt x="18195" y="18034"/>
                  </a:cubicBezTo>
                  <a:cubicBezTo>
                    <a:pt x="19381" y="18176"/>
                    <a:pt x="20434" y="17323"/>
                    <a:pt x="21488" y="164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2" name="Line"/>
            <p:cNvSpPr/>
            <p:nvPr/>
          </p:nvSpPr>
          <p:spPr>
            <a:xfrm>
              <a:off x="2108323" y="122390"/>
              <a:ext cx="22495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8" h="21600" fill="norm" stroke="1" extrusionOk="0">
                  <a:moveTo>
                    <a:pt x="20868" y="0"/>
                  </a:moveTo>
                  <a:cubicBezTo>
                    <a:pt x="14977" y="2309"/>
                    <a:pt x="9086" y="4619"/>
                    <a:pt x="5159" y="7811"/>
                  </a:cubicBezTo>
                  <a:cubicBezTo>
                    <a:pt x="1232" y="11004"/>
                    <a:pt x="-732" y="15079"/>
                    <a:pt x="250" y="17525"/>
                  </a:cubicBezTo>
                  <a:cubicBezTo>
                    <a:pt x="1232" y="19970"/>
                    <a:pt x="5159" y="20785"/>
                    <a:pt x="908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3" name="Line"/>
            <p:cNvSpPr/>
            <p:nvPr/>
          </p:nvSpPr>
          <p:spPr>
            <a:xfrm>
              <a:off x="2117618" y="249390"/>
              <a:ext cx="127500" cy="1797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9" h="21334" fill="norm" stroke="1" extrusionOk="0">
                  <a:moveTo>
                    <a:pt x="17080" y="0"/>
                  </a:moveTo>
                  <a:cubicBezTo>
                    <a:pt x="11768" y="3767"/>
                    <a:pt x="6457" y="7535"/>
                    <a:pt x="3447" y="10172"/>
                  </a:cubicBezTo>
                  <a:cubicBezTo>
                    <a:pt x="437" y="12809"/>
                    <a:pt x="-271" y="14316"/>
                    <a:pt x="83" y="16074"/>
                  </a:cubicBezTo>
                  <a:cubicBezTo>
                    <a:pt x="437" y="17833"/>
                    <a:pt x="1854" y="19842"/>
                    <a:pt x="5572" y="20721"/>
                  </a:cubicBezTo>
                  <a:cubicBezTo>
                    <a:pt x="9290" y="21600"/>
                    <a:pt x="15309" y="21349"/>
                    <a:pt x="21329" y="210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4" name="Line"/>
            <p:cNvSpPr/>
            <p:nvPr/>
          </p:nvSpPr>
          <p:spPr>
            <a:xfrm>
              <a:off x="2914191" y="103068"/>
              <a:ext cx="143727" cy="3879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6" h="21285" fill="norm" stroke="1" extrusionOk="0">
                  <a:moveTo>
                    <a:pt x="5291" y="1060"/>
                  </a:moveTo>
                  <a:cubicBezTo>
                    <a:pt x="4978" y="480"/>
                    <a:pt x="4665" y="-101"/>
                    <a:pt x="4508" y="15"/>
                  </a:cubicBezTo>
                  <a:cubicBezTo>
                    <a:pt x="4352" y="131"/>
                    <a:pt x="4352" y="944"/>
                    <a:pt x="4195" y="3034"/>
                  </a:cubicBezTo>
                  <a:cubicBezTo>
                    <a:pt x="4039" y="5125"/>
                    <a:pt x="3726" y="8493"/>
                    <a:pt x="3256" y="10873"/>
                  </a:cubicBezTo>
                  <a:cubicBezTo>
                    <a:pt x="2786" y="13254"/>
                    <a:pt x="2160" y="14647"/>
                    <a:pt x="1378" y="16273"/>
                  </a:cubicBezTo>
                  <a:cubicBezTo>
                    <a:pt x="595" y="17899"/>
                    <a:pt x="-344" y="19757"/>
                    <a:pt x="126" y="20628"/>
                  </a:cubicBezTo>
                  <a:cubicBezTo>
                    <a:pt x="595" y="21499"/>
                    <a:pt x="2473" y="21383"/>
                    <a:pt x="6230" y="20976"/>
                  </a:cubicBezTo>
                  <a:cubicBezTo>
                    <a:pt x="9986" y="20570"/>
                    <a:pt x="15621" y="19873"/>
                    <a:pt x="21256" y="191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5" name="Line"/>
            <p:cNvSpPr/>
            <p:nvPr/>
          </p:nvSpPr>
          <p:spPr>
            <a:xfrm>
              <a:off x="3089667" y="318374"/>
              <a:ext cx="171451" cy="1725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21" fill="norm" stroke="1" extrusionOk="0">
                  <a:moveTo>
                    <a:pt x="16000" y="2391"/>
                  </a:moveTo>
                  <a:cubicBezTo>
                    <a:pt x="14933" y="1629"/>
                    <a:pt x="13867" y="867"/>
                    <a:pt x="12133" y="358"/>
                  </a:cubicBezTo>
                  <a:cubicBezTo>
                    <a:pt x="10400" y="-150"/>
                    <a:pt x="8000" y="-404"/>
                    <a:pt x="5867" y="1629"/>
                  </a:cubicBezTo>
                  <a:cubicBezTo>
                    <a:pt x="3733" y="3662"/>
                    <a:pt x="1867" y="7982"/>
                    <a:pt x="933" y="10904"/>
                  </a:cubicBezTo>
                  <a:cubicBezTo>
                    <a:pt x="0" y="13827"/>
                    <a:pt x="0" y="15351"/>
                    <a:pt x="0" y="16749"/>
                  </a:cubicBezTo>
                  <a:cubicBezTo>
                    <a:pt x="0" y="18147"/>
                    <a:pt x="0" y="19417"/>
                    <a:pt x="667" y="20180"/>
                  </a:cubicBezTo>
                  <a:cubicBezTo>
                    <a:pt x="1333" y="20942"/>
                    <a:pt x="2667" y="21196"/>
                    <a:pt x="4667" y="18909"/>
                  </a:cubicBezTo>
                  <a:cubicBezTo>
                    <a:pt x="6667" y="16622"/>
                    <a:pt x="9333" y="11794"/>
                    <a:pt x="11067" y="8490"/>
                  </a:cubicBezTo>
                  <a:cubicBezTo>
                    <a:pt x="12800" y="5187"/>
                    <a:pt x="13600" y="3408"/>
                    <a:pt x="14000" y="3281"/>
                  </a:cubicBezTo>
                  <a:cubicBezTo>
                    <a:pt x="14400" y="3154"/>
                    <a:pt x="14400" y="4678"/>
                    <a:pt x="14400" y="6203"/>
                  </a:cubicBezTo>
                  <a:cubicBezTo>
                    <a:pt x="14400" y="7728"/>
                    <a:pt x="14400" y="9252"/>
                    <a:pt x="14800" y="11158"/>
                  </a:cubicBezTo>
                  <a:cubicBezTo>
                    <a:pt x="15200" y="13064"/>
                    <a:pt x="16000" y="15351"/>
                    <a:pt x="17200" y="16241"/>
                  </a:cubicBezTo>
                  <a:cubicBezTo>
                    <a:pt x="18400" y="17130"/>
                    <a:pt x="20000" y="16622"/>
                    <a:pt x="21600" y="161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6" name="Line"/>
            <p:cNvSpPr/>
            <p:nvPr/>
          </p:nvSpPr>
          <p:spPr>
            <a:xfrm>
              <a:off x="3303050" y="331940"/>
              <a:ext cx="186212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4" h="21600" fill="norm" stroke="1" extrusionOk="0">
                  <a:moveTo>
                    <a:pt x="2445" y="0"/>
                  </a:moveTo>
                  <a:cubicBezTo>
                    <a:pt x="1485" y="3771"/>
                    <a:pt x="525" y="7543"/>
                    <a:pt x="165" y="10457"/>
                  </a:cubicBezTo>
                  <a:cubicBezTo>
                    <a:pt x="-195" y="13371"/>
                    <a:pt x="45" y="15429"/>
                    <a:pt x="765" y="16629"/>
                  </a:cubicBezTo>
                  <a:cubicBezTo>
                    <a:pt x="1485" y="17829"/>
                    <a:pt x="2685" y="18171"/>
                    <a:pt x="3645" y="17657"/>
                  </a:cubicBezTo>
                  <a:cubicBezTo>
                    <a:pt x="4605" y="17143"/>
                    <a:pt x="5325" y="15771"/>
                    <a:pt x="6045" y="14400"/>
                  </a:cubicBezTo>
                  <a:cubicBezTo>
                    <a:pt x="6765" y="13029"/>
                    <a:pt x="7485" y="11657"/>
                    <a:pt x="8205" y="11657"/>
                  </a:cubicBezTo>
                  <a:cubicBezTo>
                    <a:pt x="8925" y="11657"/>
                    <a:pt x="9645" y="13029"/>
                    <a:pt x="10005" y="14571"/>
                  </a:cubicBezTo>
                  <a:cubicBezTo>
                    <a:pt x="10365" y="16114"/>
                    <a:pt x="10365" y="17829"/>
                    <a:pt x="10845" y="19200"/>
                  </a:cubicBezTo>
                  <a:cubicBezTo>
                    <a:pt x="11325" y="20571"/>
                    <a:pt x="12285" y="21600"/>
                    <a:pt x="13245" y="21600"/>
                  </a:cubicBezTo>
                  <a:cubicBezTo>
                    <a:pt x="14205" y="21600"/>
                    <a:pt x="15165" y="20571"/>
                    <a:pt x="16365" y="18686"/>
                  </a:cubicBezTo>
                  <a:cubicBezTo>
                    <a:pt x="17565" y="16800"/>
                    <a:pt x="19005" y="14057"/>
                    <a:pt x="19965" y="11657"/>
                  </a:cubicBezTo>
                  <a:cubicBezTo>
                    <a:pt x="20925" y="9257"/>
                    <a:pt x="21405" y="7200"/>
                    <a:pt x="20925" y="5314"/>
                  </a:cubicBezTo>
                  <a:cubicBezTo>
                    <a:pt x="20445" y="3429"/>
                    <a:pt x="19005" y="1714"/>
                    <a:pt x="1756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7" name="Line"/>
            <p:cNvSpPr/>
            <p:nvPr/>
          </p:nvSpPr>
          <p:spPr>
            <a:xfrm>
              <a:off x="4100965" y="243040"/>
              <a:ext cx="131703" cy="2105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3" h="21067" fill="norm" stroke="1" extrusionOk="0">
                  <a:moveTo>
                    <a:pt x="17219" y="12706"/>
                  </a:moveTo>
                  <a:cubicBezTo>
                    <a:pt x="17562" y="9741"/>
                    <a:pt x="17904" y="6776"/>
                    <a:pt x="16876" y="5082"/>
                  </a:cubicBezTo>
                  <a:cubicBezTo>
                    <a:pt x="15847" y="3388"/>
                    <a:pt x="13447" y="2965"/>
                    <a:pt x="10362" y="4553"/>
                  </a:cubicBezTo>
                  <a:cubicBezTo>
                    <a:pt x="7276" y="6141"/>
                    <a:pt x="3504" y="9741"/>
                    <a:pt x="1619" y="12706"/>
                  </a:cubicBezTo>
                  <a:cubicBezTo>
                    <a:pt x="-267" y="15671"/>
                    <a:pt x="-267" y="18000"/>
                    <a:pt x="419" y="19482"/>
                  </a:cubicBezTo>
                  <a:cubicBezTo>
                    <a:pt x="1104" y="20965"/>
                    <a:pt x="2476" y="21600"/>
                    <a:pt x="5562" y="20541"/>
                  </a:cubicBezTo>
                  <a:cubicBezTo>
                    <a:pt x="8647" y="19482"/>
                    <a:pt x="13447" y="16729"/>
                    <a:pt x="15847" y="13871"/>
                  </a:cubicBezTo>
                  <a:cubicBezTo>
                    <a:pt x="18247" y="11012"/>
                    <a:pt x="18247" y="8047"/>
                    <a:pt x="18076" y="6035"/>
                  </a:cubicBezTo>
                  <a:cubicBezTo>
                    <a:pt x="17904" y="4024"/>
                    <a:pt x="17562" y="2965"/>
                    <a:pt x="18076" y="2118"/>
                  </a:cubicBezTo>
                  <a:cubicBezTo>
                    <a:pt x="18590" y="1271"/>
                    <a:pt x="19962" y="635"/>
                    <a:pt x="2133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8" name="Line"/>
            <p:cNvSpPr/>
            <p:nvPr/>
          </p:nvSpPr>
          <p:spPr>
            <a:xfrm>
              <a:off x="4284913" y="16365"/>
              <a:ext cx="119205" cy="4171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1" h="21501" fill="norm" stroke="1" extrusionOk="0">
                  <a:moveTo>
                    <a:pt x="21341" y="3501"/>
                  </a:moveTo>
                  <a:cubicBezTo>
                    <a:pt x="21341" y="2956"/>
                    <a:pt x="21341" y="2410"/>
                    <a:pt x="19636" y="1810"/>
                  </a:cubicBezTo>
                  <a:cubicBezTo>
                    <a:pt x="17930" y="1210"/>
                    <a:pt x="14520" y="556"/>
                    <a:pt x="11867" y="228"/>
                  </a:cubicBezTo>
                  <a:cubicBezTo>
                    <a:pt x="9215" y="-99"/>
                    <a:pt x="7320" y="-99"/>
                    <a:pt x="5425" y="392"/>
                  </a:cubicBezTo>
                  <a:cubicBezTo>
                    <a:pt x="3530" y="883"/>
                    <a:pt x="1636" y="1865"/>
                    <a:pt x="688" y="4046"/>
                  </a:cubicBezTo>
                  <a:cubicBezTo>
                    <a:pt x="-259" y="6228"/>
                    <a:pt x="-259" y="9610"/>
                    <a:pt x="878" y="12719"/>
                  </a:cubicBezTo>
                  <a:cubicBezTo>
                    <a:pt x="2015" y="15828"/>
                    <a:pt x="4288" y="18665"/>
                    <a:pt x="6562" y="215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9" name="Line"/>
            <p:cNvSpPr/>
            <p:nvPr/>
          </p:nvSpPr>
          <p:spPr>
            <a:xfrm>
              <a:off x="4232667" y="249390"/>
              <a:ext cx="1651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77" y="18327"/>
                    <a:pt x="554" y="15055"/>
                    <a:pt x="4154" y="11455"/>
                  </a:cubicBezTo>
                  <a:cubicBezTo>
                    <a:pt x="7754" y="7855"/>
                    <a:pt x="14677" y="392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0" name="Line"/>
            <p:cNvSpPr/>
            <p:nvPr/>
          </p:nvSpPr>
          <p:spPr>
            <a:xfrm>
              <a:off x="4918494" y="77940"/>
              <a:ext cx="196824" cy="4046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7" h="21509" fill="norm" stroke="1" extrusionOk="0">
                  <a:moveTo>
                    <a:pt x="5512" y="1350"/>
                  </a:moveTo>
                  <a:cubicBezTo>
                    <a:pt x="5512" y="675"/>
                    <a:pt x="5512" y="0"/>
                    <a:pt x="5512" y="0"/>
                  </a:cubicBezTo>
                  <a:cubicBezTo>
                    <a:pt x="5512" y="0"/>
                    <a:pt x="5512" y="675"/>
                    <a:pt x="5627" y="2756"/>
                  </a:cubicBezTo>
                  <a:cubicBezTo>
                    <a:pt x="5741" y="4837"/>
                    <a:pt x="5971" y="8325"/>
                    <a:pt x="5167" y="11475"/>
                  </a:cubicBezTo>
                  <a:cubicBezTo>
                    <a:pt x="4363" y="14625"/>
                    <a:pt x="2524" y="17438"/>
                    <a:pt x="1376" y="19125"/>
                  </a:cubicBezTo>
                  <a:cubicBezTo>
                    <a:pt x="227" y="20813"/>
                    <a:pt x="-233" y="21375"/>
                    <a:pt x="112" y="21488"/>
                  </a:cubicBezTo>
                  <a:cubicBezTo>
                    <a:pt x="456" y="21600"/>
                    <a:pt x="1605" y="21262"/>
                    <a:pt x="5282" y="20700"/>
                  </a:cubicBezTo>
                  <a:cubicBezTo>
                    <a:pt x="8958" y="20138"/>
                    <a:pt x="15163" y="19350"/>
                    <a:pt x="21367" y="185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1" name="Line"/>
            <p:cNvSpPr/>
            <p:nvPr/>
          </p:nvSpPr>
          <p:spPr>
            <a:xfrm>
              <a:off x="5129668" y="282088"/>
              <a:ext cx="188850" cy="1829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3" h="20976" fill="norm" stroke="1" extrusionOk="0">
                  <a:moveTo>
                    <a:pt x="14213" y="5716"/>
                  </a:moveTo>
                  <a:cubicBezTo>
                    <a:pt x="13973" y="4502"/>
                    <a:pt x="13733" y="3289"/>
                    <a:pt x="13253" y="2197"/>
                  </a:cubicBezTo>
                  <a:cubicBezTo>
                    <a:pt x="12773" y="1104"/>
                    <a:pt x="12053" y="134"/>
                    <a:pt x="10733" y="12"/>
                  </a:cubicBezTo>
                  <a:cubicBezTo>
                    <a:pt x="9413" y="-109"/>
                    <a:pt x="7493" y="619"/>
                    <a:pt x="5573" y="3046"/>
                  </a:cubicBezTo>
                  <a:cubicBezTo>
                    <a:pt x="3653" y="5473"/>
                    <a:pt x="1733" y="9599"/>
                    <a:pt x="773" y="12875"/>
                  </a:cubicBezTo>
                  <a:cubicBezTo>
                    <a:pt x="-187" y="16152"/>
                    <a:pt x="-187" y="18579"/>
                    <a:pt x="413" y="19913"/>
                  </a:cubicBezTo>
                  <a:cubicBezTo>
                    <a:pt x="1013" y="21248"/>
                    <a:pt x="2213" y="21491"/>
                    <a:pt x="4373" y="19671"/>
                  </a:cubicBezTo>
                  <a:cubicBezTo>
                    <a:pt x="6533" y="17851"/>
                    <a:pt x="9653" y="13967"/>
                    <a:pt x="11453" y="11419"/>
                  </a:cubicBezTo>
                  <a:cubicBezTo>
                    <a:pt x="13253" y="8871"/>
                    <a:pt x="13733" y="7657"/>
                    <a:pt x="14333" y="7536"/>
                  </a:cubicBezTo>
                  <a:cubicBezTo>
                    <a:pt x="14933" y="7415"/>
                    <a:pt x="15653" y="8385"/>
                    <a:pt x="16853" y="9963"/>
                  </a:cubicBezTo>
                  <a:cubicBezTo>
                    <a:pt x="18053" y="11540"/>
                    <a:pt x="19733" y="13725"/>
                    <a:pt x="21413" y="159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2" name="Line"/>
            <p:cNvSpPr/>
            <p:nvPr/>
          </p:nvSpPr>
          <p:spPr>
            <a:xfrm>
              <a:off x="5337567" y="262090"/>
              <a:ext cx="177801" cy="1748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2" fill="norm" stroke="1" extrusionOk="0">
                  <a:moveTo>
                    <a:pt x="0" y="4629"/>
                  </a:moveTo>
                  <a:cubicBezTo>
                    <a:pt x="1286" y="4629"/>
                    <a:pt x="2571" y="4629"/>
                    <a:pt x="3986" y="5786"/>
                  </a:cubicBezTo>
                  <a:cubicBezTo>
                    <a:pt x="5400" y="6943"/>
                    <a:pt x="6943" y="9257"/>
                    <a:pt x="7843" y="11829"/>
                  </a:cubicBezTo>
                  <a:cubicBezTo>
                    <a:pt x="8743" y="14400"/>
                    <a:pt x="9000" y="17229"/>
                    <a:pt x="8486" y="19029"/>
                  </a:cubicBezTo>
                  <a:cubicBezTo>
                    <a:pt x="7971" y="20829"/>
                    <a:pt x="6686" y="21600"/>
                    <a:pt x="5914" y="21086"/>
                  </a:cubicBezTo>
                  <a:cubicBezTo>
                    <a:pt x="5143" y="20571"/>
                    <a:pt x="4886" y="18771"/>
                    <a:pt x="5271" y="15814"/>
                  </a:cubicBezTo>
                  <a:cubicBezTo>
                    <a:pt x="5657" y="12857"/>
                    <a:pt x="6686" y="8743"/>
                    <a:pt x="9514" y="5914"/>
                  </a:cubicBezTo>
                  <a:cubicBezTo>
                    <a:pt x="12343" y="3086"/>
                    <a:pt x="16971" y="154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3" name="Line"/>
            <p:cNvSpPr/>
            <p:nvPr/>
          </p:nvSpPr>
          <p:spPr>
            <a:xfrm>
              <a:off x="5485572" y="268440"/>
              <a:ext cx="93296" cy="3292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7" h="21538" fill="norm" stroke="1" extrusionOk="0">
                  <a:moveTo>
                    <a:pt x="16837" y="0"/>
                  </a:moveTo>
                  <a:cubicBezTo>
                    <a:pt x="11077" y="1108"/>
                    <a:pt x="5317" y="2215"/>
                    <a:pt x="2437" y="3254"/>
                  </a:cubicBezTo>
                  <a:cubicBezTo>
                    <a:pt x="-443" y="4292"/>
                    <a:pt x="-443" y="5262"/>
                    <a:pt x="757" y="5815"/>
                  </a:cubicBezTo>
                  <a:cubicBezTo>
                    <a:pt x="1957" y="6369"/>
                    <a:pt x="4357" y="6508"/>
                    <a:pt x="7237" y="6023"/>
                  </a:cubicBezTo>
                  <a:cubicBezTo>
                    <a:pt x="10117" y="5538"/>
                    <a:pt x="13477" y="4431"/>
                    <a:pt x="15877" y="3323"/>
                  </a:cubicBezTo>
                  <a:cubicBezTo>
                    <a:pt x="18277" y="2215"/>
                    <a:pt x="19717" y="1108"/>
                    <a:pt x="20437" y="900"/>
                  </a:cubicBezTo>
                  <a:cubicBezTo>
                    <a:pt x="21157" y="692"/>
                    <a:pt x="21157" y="1385"/>
                    <a:pt x="21157" y="4085"/>
                  </a:cubicBezTo>
                  <a:cubicBezTo>
                    <a:pt x="21157" y="6785"/>
                    <a:pt x="21157" y="11492"/>
                    <a:pt x="20197" y="14608"/>
                  </a:cubicBezTo>
                  <a:cubicBezTo>
                    <a:pt x="19237" y="17723"/>
                    <a:pt x="17317" y="19246"/>
                    <a:pt x="15397" y="20215"/>
                  </a:cubicBezTo>
                  <a:cubicBezTo>
                    <a:pt x="13477" y="21185"/>
                    <a:pt x="11557" y="21600"/>
                    <a:pt x="9877" y="21531"/>
                  </a:cubicBezTo>
                  <a:cubicBezTo>
                    <a:pt x="8197" y="21462"/>
                    <a:pt x="6757" y="20908"/>
                    <a:pt x="6277" y="20008"/>
                  </a:cubicBezTo>
                  <a:cubicBezTo>
                    <a:pt x="5797" y="19108"/>
                    <a:pt x="6277" y="17862"/>
                    <a:pt x="6757" y="166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4" name="Line"/>
            <p:cNvSpPr/>
            <p:nvPr/>
          </p:nvSpPr>
          <p:spPr>
            <a:xfrm>
              <a:off x="5626949" y="262157"/>
              <a:ext cx="123369" cy="1523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2" h="21295" fill="norm" stroke="1" extrusionOk="0">
                  <a:moveTo>
                    <a:pt x="462" y="11531"/>
                  </a:moveTo>
                  <a:cubicBezTo>
                    <a:pt x="4422" y="11235"/>
                    <a:pt x="8382" y="10939"/>
                    <a:pt x="11082" y="9607"/>
                  </a:cubicBezTo>
                  <a:cubicBezTo>
                    <a:pt x="13782" y="8276"/>
                    <a:pt x="15222" y="5909"/>
                    <a:pt x="15942" y="3985"/>
                  </a:cubicBezTo>
                  <a:cubicBezTo>
                    <a:pt x="16662" y="2062"/>
                    <a:pt x="16662" y="583"/>
                    <a:pt x="15582" y="139"/>
                  </a:cubicBezTo>
                  <a:cubicBezTo>
                    <a:pt x="14502" y="-305"/>
                    <a:pt x="12342" y="287"/>
                    <a:pt x="9462" y="2358"/>
                  </a:cubicBezTo>
                  <a:cubicBezTo>
                    <a:pt x="6582" y="4429"/>
                    <a:pt x="2982" y="7980"/>
                    <a:pt x="1182" y="10791"/>
                  </a:cubicBezTo>
                  <a:cubicBezTo>
                    <a:pt x="-618" y="13602"/>
                    <a:pt x="-618" y="15673"/>
                    <a:pt x="2982" y="17300"/>
                  </a:cubicBezTo>
                  <a:cubicBezTo>
                    <a:pt x="6582" y="18928"/>
                    <a:pt x="13782" y="20111"/>
                    <a:pt x="20982" y="212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5" name="Line"/>
            <p:cNvSpPr/>
            <p:nvPr/>
          </p:nvSpPr>
          <p:spPr>
            <a:xfrm>
              <a:off x="6343761" y="179540"/>
              <a:ext cx="200307" cy="3156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7" h="21471" fill="norm" stroke="1" extrusionOk="0">
                  <a:moveTo>
                    <a:pt x="1736" y="3456"/>
                  </a:moveTo>
                  <a:cubicBezTo>
                    <a:pt x="1509" y="8640"/>
                    <a:pt x="1281" y="13824"/>
                    <a:pt x="1054" y="16992"/>
                  </a:cubicBezTo>
                  <a:cubicBezTo>
                    <a:pt x="826" y="20160"/>
                    <a:pt x="599" y="21312"/>
                    <a:pt x="372" y="21456"/>
                  </a:cubicBezTo>
                  <a:cubicBezTo>
                    <a:pt x="144" y="21600"/>
                    <a:pt x="-83" y="20736"/>
                    <a:pt x="31" y="18144"/>
                  </a:cubicBezTo>
                  <a:cubicBezTo>
                    <a:pt x="144" y="15552"/>
                    <a:pt x="599" y="11232"/>
                    <a:pt x="1054" y="8352"/>
                  </a:cubicBezTo>
                  <a:cubicBezTo>
                    <a:pt x="1509" y="5472"/>
                    <a:pt x="1963" y="4032"/>
                    <a:pt x="2532" y="2880"/>
                  </a:cubicBezTo>
                  <a:cubicBezTo>
                    <a:pt x="3100" y="1728"/>
                    <a:pt x="3782" y="864"/>
                    <a:pt x="4464" y="720"/>
                  </a:cubicBezTo>
                  <a:cubicBezTo>
                    <a:pt x="5146" y="576"/>
                    <a:pt x="5829" y="1152"/>
                    <a:pt x="7193" y="3240"/>
                  </a:cubicBezTo>
                  <a:cubicBezTo>
                    <a:pt x="8557" y="5328"/>
                    <a:pt x="10603" y="8928"/>
                    <a:pt x="12081" y="11304"/>
                  </a:cubicBezTo>
                  <a:cubicBezTo>
                    <a:pt x="13559" y="13680"/>
                    <a:pt x="14469" y="14832"/>
                    <a:pt x="15378" y="15624"/>
                  </a:cubicBezTo>
                  <a:cubicBezTo>
                    <a:pt x="16288" y="16416"/>
                    <a:pt x="17197" y="16848"/>
                    <a:pt x="17993" y="16560"/>
                  </a:cubicBezTo>
                  <a:cubicBezTo>
                    <a:pt x="18789" y="16272"/>
                    <a:pt x="19471" y="15264"/>
                    <a:pt x="19812" y="12816"/>
                  </a:cubicBezTo>
                  <a:cubicBezTo>
                    <a:pt x="20153" y="10368"/>
                    <a:pt x="20153" y="6480"/>
                    <a:pt x="20380" y="4104"/>
                  </a:cubicBezTo>
                  <a:cubicBezTo>
                    <a:pt x="20608" y="1728"/>
                    <a:pt x="21062" y="864"/>
                    <a:pt x="2151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6" name="Line"/>
            <p:cNvSpPr/>
            <p:nvPr/>
          </p:nvSpPr>
          <p:spPr>
            <a:xfrm>
              <a:off x="6569467" y="344590"/>
              <a:ext cx="120651" cy="104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43" fill="norm" stroke="1" extrusionOk="0">
                  <a:moveTo>
                    <a:pt x="6821" y="1281"/>
                  </a:moveTo>
                  <a:cubicBezTo>
                    <a:pt x="4926" y="434"/>
                    <a:pt x="3032" y="-413"/>
                    <a:pt x="1895" y="222"/>
                  </a:cubicBezTo>
                  <a:cubicBezTo>
                    <a:pt x="758" y="858"/>
                    <a:pt x="379" y="2975"/>
                    <a:pt x="189" y="5516"/>
                  </a:cubicBezTo>
                  <a:cubicBezTo>
                    <a:pt x="0" y="8058"/>
                    <a:pt x="0" y="11022"/>
                    <a:pt x="0" y="13563"/>
                  </a:cubicBezTo>
                  <a:cubicBezTo>
                    <a:pt x="0" y="16105"/>
                    <a:pt x="0" y="18222"/>
                    <a:pt x="947" y="19493"/>
                  </a:cubicBezTo>
                  <a:cubicBezTo>
                    <a:pt x="1895" y="20763"/>
                    <a:pt x="3789" y="21187"/>
                    <a:pt x="5305" y="20552"/>
                  </a:cubicBezTo>
                  <a:cubicBezTo>
                    <a:pt x="6821" y="19916"/>
                    <a:pt x="7958" y="18222"/>
                    <a:pt x="8905" y="16316"/>
                  </a:cubicBezTo>
                  <a:cubicBezTo>
                    <a:pt x="9853" y="14411"/>
                    <a:pt x="10611" y="12293"/>
                    <a:pt x="11179" y="9963"/>
                  </a:cubicBezTo>
                  <a:cubicBezTo>
                    <a:pt x="11747" y="7634"/>
                    <a:pt x="12126" y="5093"/>
                    <a:pt x="12505" y="4881"/>
                  </a:cubicBezTo>
                  <a:cubicBezTo>
                    <a:pt x="12884" y="4669"/>
                    <a:pt x="13263" y="6787"/>
                    <a:pt x="13832" y="8905"/>
                  </a:cubicBezTo>
                  <a:cubicBezTo>
                    <a:pt x="14400" y="11022"/>
                    <a:pt x="15158" y="13140"/>
                    <a:pt x="16484" y="14622"/>
                  </a:cubicBezTo>
                  <a:cubicBezTo>
                    <a:pt x="17811" y="16105"/>
                    <a:pt x="19705" y="16952"/>
                    <a:pt x="21600" y="177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7" name="Line"/>
            <p:cNvSpPr/>
            <p:nvPr/>
          </p:nvSpPr>
          <p:spPr>
            <a:xfrm>
              <a:off x="6744823" y="328677"/>
              <a:ext cx="142145" cy="1175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1" h="21423" fill="norm" stroke="1" extrusionOk="0">
                  <a:moveTo>
                    <a:pt x="1319" y="594"/>
                  </a:moveTo>
                  <a:cubicBezTo>
                    <a:pt x="1319" y="5609"/>
                    <a:pt x="1319" y="10623"/>
                    <a:pt x="1160" y="14094"/>
                  </a:cubicBezTo>
                  <a:cubicBezTo>
                    <a:pt x="1002" y="17566"/>
                    <a:pt x="684" y="19494"/>
                    <a:pt x="366" y="19494"/>
                  </a:cubicBezTo>
                  <a:cubicBezTo>
                    <a:pt x="49" y="19494"/>
                    <a:pt x="-269" y="17566"/>
                    <a:pt x="366" y="14480"/>
                  </a:cubicBezTo>
                  <a:cubicBezTo>
                    <a:pt x="1002" y="11394"/>
                    <a:pt x="2590" y="7152"/>
                    <a:pt x="3860" y="4259"/>
                  </a:cubicBezTo>
                  <a:cubicBezTo>
                    <a:pt x="5131" y="1366"/>
                    <a:pt x="6084" y="-177"/>
                    <a:pt x="6878" y="16"/>
                  </a:cubicBezTo>
                  <a:cubicBezTo>
                    <a:pt x="7672" y="209"/>
                    <a:pt x="8307" y="2137"/>
                    <a:pt x="8625" y="4066"/>
                  </a:cubicBezTo>
                  <a:cubicBezTo>
                    <a:pt x="8943" y="5994"/>
                    <a:pt x="8943" y="7923"/>
                    <a:pt x="8943" y="10237"/>
                  </a:cubicBezTo>
                  <a:cubicBezTo>
                    <a:pt x="8943" y="12552"/>
                    <a:pt x="8943" y="15252"/>
                    <a:pt x="9260" y="15252"/>
                  </a:cubicBezTo>
                  <a:cubicBezTo>
                    <a:pt x="9578" y="15252"/>
                    <a:pt x="10213" y="12552"/>
                    <a:pt x="11007" y="10044"/>
                  </a:cubicBezTo>
                  <a:cubicBezTo>
                    <a:pt x="11802" y="7537"/>
                    <a:pt x="12755" y="5223"/>
                    <a:pt x="14025" y="3487"/>
                  </a:cubicBezTo>
                  <a:cubicBezTo>
                    <a:pt x="15296" y="1752"/>
                    <a:pt x="16884" y="594"/>
                    <a:pt x="18155" y="980"/>
                  </a:cubicBezTo>
                  <a:cubicBezTo>
                    <a:pt x="19425" y="1366"/>
                    <a:pt x="20378" y="3294"/>
                    <a:pt x="20855" y="6959"/>
                  </a:cubicBezTo>
                  <a:cubicBezTo>
                    <a:pt x="21331" y="10623"/>
                    <a:pt x="21331" y="16023"/>
                    <a:pt x="21331" y="214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8" name="Line"/>
            <p:cNvSpPr/>
            <p:nvPr/>
          </p:nvSpPr>
          <p:spPr>
            <a:xfrm>
              <a:off x="6944117" y="122390"/>
              <a:ext cx="125300" cy="3249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1" h="21535" fill="norm" stroke="1" extrusionOk="0">
                  <a:moveTo>
                    <a:pt x="14040" y="0"/>
                  </a:moveTo>
                  <a:cubicBezTo>
                    <a:pt x="11880" y="4488"/>
                    <a:pt x="9720" y="8977"/>
                    <a:pt x="8100" y="12343"/>
                  </a:cubicBezTo>
                  <a:cubicBezTo>
                    <a:pt x="6480" y="15709"/>
                    <a:pt x="5400" y="17953"/>
                    <a:pt x="4680" y="19426"/>
                  </a:cubicBezTo>
                  <a:cubicBezTo>
                    <a:pt x="3960" y="20899"/>
                    <a:pt x="3600" y="21600"/>
                    <a:pt x="3600" y="21530"/>
                  </a:cubicBezTo>
                  <a:cubicBezTo>
                    <a:pt x="3600" y="21460"/>
                    <a:pt x="3960" y="20618"/>
                    <a:pt x="5400" y="19566"/>
                  </a:cubicBezTo>
                  <a:cubicBezTo>
                    <a:pt x="6840" y="18514"/>
                    <a:pt x="9360" y="17252"/>
                    <a:pt x="11520" y="16410"/>
                  </a:cubicBezTo>
                  <a:cubicBezTo>
                    <a:pt x="13680" y="15569"/>
                    <a:pt x="15480" y="15148"/>
                    <a:pt x="17100" y="15218"/>
                  </a:cubicBezTo>
                  <a:cubicBezTo>
                    <a:pt x="18720" y="15288"/>
                    <a:pt x="20160" y="15849"/>
                    <a:pt x="20880" y="16551"/>
                  </a:cubicBezTo>
                  <a:cubicBezTo>
                    <a:pt x="21600" y="17252"/>
                    <a:pt x="21600" y="18094"/>
                    <a:pt x="19440" y="18935"/>
                  </a:cubicBezTo>
                  <a:cubicBezTo>
                    <a:pt x="17280" y="19777"/>
                    <a:pt x="12960" y="20618"/>
                    <a:pt x="9900" y="21039"/>
                  </a:cubicBezTo>
                  <a:cubicBezTo>
                    <a:pt x="6840" y="21460"/>
                    <a:pt x="5040" y="21460"/>
                    <a:pt x="3600" y="21179"/>
                  </a:cubicBezTo>
                  <a:cubicBezTo>
                    <a:pt x="2160" y="20899"/>
                    <a:pt x="1080" y="20338"/>
                    <a:pt x="0" y="197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9" name="Line"/>
            <p:cNvSpPr/>
            <p:nvPr/>
          </p:nvSpPr>
          <p:spPr>
            <a:xfrm>
              <a:off x="7086176" y="274899"/>
              <a:ext cx="86542" cy="1628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7" h="21309" fill="norm" stroke="1" extrusionOk="0">
                  <a:moveTo>
                    <a:pt x="14856" y="9955"/>
                  </a:moveTo>
                  <a:cubicBezTo>
                    <a:pt x="13313" y="8847"/>
                    <a:pt x="11770" y="7740"/>
                    <a:pt x="11770" y="6632"/>
                  </a:cubicBezTo>
                  <a:cubicBezTo>
                    <a:pt x="11770" y="5524"/>
                    <a:pt x="13313" y="4417"/>
                    <a:pt x="14856" y="3171"/>
                  </a:cubicBezTo>
                  <a:cubicBezTo>
                    <a:pt x="16398" y="1924"/>
                    <a:pt x="17941" y="540"/>
                    <a:pt x="17427" y="124"/>
                  </a:cubicBezTo>
                  <a:cubicBezTo>
                    <a:pt x="16913" y="-291"/>
                    <a:pt x="14341" y="263"/>
                    <a:pt x="10998" y="2894"/>
                  </a:cubicBezTo>
                  <a:cubicBezTo>
                    <a:pt x="7656" y="5524"/>
                    <a:pt x="3541" y="10232"/>
                    <a:pt x="1484" y="13278"/>
                  </a:cubicBezTo>
                  <a:cubicBezTo>
                    <a:pt x="-573" y="16324"/>
                    <a:pt x="-573" y="17709"/>
                    <a:pt x="1998" y="18955"/>
                  </a:cubicBezTo>
                  <a:cubicBezTo>
                    <a:pt x="4570" y="20201"/>
                    <a:pt x="9713" y="21309"/>
                    <a:pt x="13313" y="21309"/>
                  </a:cubicBezTo>
                  <a:cubicBezTo>
                    <a:pt x="16913" y="21309"/>
                    <a:pt x="18970" y="20201"/>
                    <a:pt x="21027" y="190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0" name="Line"/>
            <p:cNvSpPr/>
            <p:nvPr/>
          </p:nvSpPr>
          <p:spPr>
            <a:xfrm>
              <a:off x="7210817" y="274790"/>
              <a:ext cx="146051" cy="1747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1" fill="norm" stroke="1" extrusionOk="0">
                  <a:moveTo>
                    <a:pt x="0" y="3904"/>
                  </a:moveTo>
                  <a:cubicBezTo>
                    <a:pt x="939" y="2863"/>
                    <a:pt x="1878" y="1822"/>
                    <a:pt x="2974" y="1692"/>
                  </a:cubicBezTo>
                  <a:cubicBezTo>
                    <a:pt x="4070" y="1561"/>
                    <a:pt x="5322" y="2342"/>
                    <a:pt x="6574" y="4814"/>
                  </a:cubicBezTo>
                  <a:cubicBezTo>
                    <a:pt x="7826" y="7287"/>
                    <a:pt x="9078" y="11451"/>
                    <a:pt x="9391" y="14183"/>
                  </a:cubicBezTo>
                  <a:cubicBezTo>
                    <a:pt x="9704" y="16916"/>
                    <a:pt x="9078" y="18217"/>
                    <a:pt x="8139" y="19388"/>
                  </a:cubicBezTo>
                  <a:cubicBezTo>
                    <a:pt x="7200" y="20559"/>
                    <a:pt x="5948" y="21600"/>
                    <a:pt x="5009" y="21470"/>
                  </a:cubicBezTo>
                  <a:cubicBezTo>
                    <a:pt x="4070" y="21340"/>
                    <a:pt x="3443" y="20039"/>
                    <a:pt x="4226" y="16786"/>
                  </a:cubicBezTo>
                  <a:cubicBezTo>
                    <a:pt x="5009" y="13533"/>
                    <a:pt x="7200" y="8328"/>
                    <a:pt x="10330" y="5205"/>
                  </a:cubicBezTo>
                  <a:cubicBezTo>
                    <a:pt x="13461" y="2082"/>
                    <a:pt x="17530" y="104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1" name="Line"/>
            <p:cNvSpPr/>
            <p:nvPr/>
          </p:nvSpPr>
          <p:spPr>
            <a:xfrm>
              <a:off x="7312417" y="281140"/>
              <a:ext cx="152401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600" y="218"/>
                    <a:pt x="15600" y="436"/>
                    <a:pt x="13050" y="1418"/>
                  </a:cubicBezTo>
                  <a:cubicBezTo>
                    <a:pt x="10500" y="2400"/>
                    <a:pt x="8400" y="4145"/>
                    <a:pt x="8550" y="6109"/>
                  </a:cubicBezTo>
                  <a:cubicBezTo>
                    <a:pt x="8700" y="8073"/>
                    <a:pt x="11100" y="10255"/>
                    <a:pt x="12600" y="12000"/>
                  </a:cubicBezTo>
                  <a:cubicBezTo>
                    <a:pt x="14100" y="13745"/>
                    <a:pt x="14700" y="15055"/>
                    <a:pt x="15150" y="16255"/>
                  </a:cubicBezTo>
                  <a:cubicBezTo>
                    <a:pt x="15600" y="17455"/>
                    <a:pt x="15900" y="18545"/>
                    <a:pt x="13350" y="19418"/>
                  </a:cubicBezTo>
                  <a:cubicBezTo>
                    <a:pt x="10800" y="20291"/>
                    <a:pt x="5400" y="2094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2" name="Line"/>
            <p:cNvSpPr/>
            <p:nvPr/>
          </p:nvSpPr>
          <p:spPr>
            <a:xfrm>
              <a:off x="8181442" y="95671"/>
              <a:ext cx="172376" cy="4902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3" h="21472" fill="norm" stroke="1" extrusionOk="0">
                  <a:moveTo>
                    <a:pt x="21193" y="1448"/>
                  </a:moveTo>
                  <a:cubicBezTo>
                    <a:pt x="20933" y="892"/>
                    <a:pt x="20673" y="336"/>
                    <a:pt x="19892" y="104"/>
                  </a:cubicBezTo>
                  <a:cubicBezTo>
                    <a:pt x="19111" y="-128"/>
                    <a:pt x="17810" y="-35"/>
                    <a:pt x="15338" y="1031"/>
                  </a:cubicBezTo>
                  <a:cubicBezTo>
                    <a:pt x="12865" y="2097"/>
                    <a:pt x="9222" y="4136"/>
                    <a:pt x="6359" y="6454"/>
                  </a:cubicBezTo>
                  <a:cubicBezTo>
                    <a:pt x="3497" y="8772"/>
                    <a:pt x="1415" y="11367"/>
                    <a:pt x="504" y="13499"/>
                  </a:cubicBezTo>
                  <a:cubicBezTo>
                    <a:pt x="-407" y="15632"/>
                    <a:pt x="-147" y="17300"/>
                    <a:pt x="1805" y="18552"/>
                  </a:cubicBezTo>
                  <a:cubicBezTo>
                    <a:pt x="3757" y="19803"/>
                    <a:pt x="7400" y="20638"/>
                    <a:pt x="11044" y="214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3" name="Line"/>
            <p:cNvSpPr/>
            <p:nvPr/>
          </p:nvSpPr>
          <p:spPr>
            <a:xfrm>
              <a:off x="8487167" y="212676"/>
              <a:ext cx="215901" cy="300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49" fill="norm" stroke="1" extrusionOk="0">
                  <a:moveTo>
                    <a:pt x="0" y="785"/>
                  </a:moveTo>
                  <a:cubicBezTo>
                    <a:pt x="0" y="51"/>
                    <a:pt x="0" y="-684"/>
                    <a:pt x="106" y="1153"/>
                  </a:cubicBezTo>
                  <a:cubicBezTo>
                    <a:pt x="212" y="2989"/>
                    <a:pt x="424" y="7398"/>
                    <a:pt x="741" y="10924"/>
                  </a:cubicBezTo>
                  <a:cubicBezTo>
                    <a:pt x="1059" y="14451"/>
                    <a:pt x="1482" y="17096"/>
                    <a:pt x="2012" y="18712"/>
                  </a:cubicBezTo>
                  <a:cubicBezTo>
                    <a:pt x="2541" y="20328"/>
                    <a:pt x="3176" y="20916"/>
                    <a:pt x="3706" y="20843"/>
                  </a:cubicBezTo>
                  <a:cubicBezTo>
                    <a:pt x="4235" y="20769"/>
                    <a:pt x="4659" y="20034"/>
                    <a:pt x="5294" y="18345"/>
                  </a:cubicBezTo>
                  <a:cubicBezTo>
                    <a:pt x="5929" y="16655"/>
                    <a:pt x="6776" y="14010"/>
                    <a:pt x="7306" y="12320"/>
                  </a:cubicBezTo>
                  <a:cubicBezTo>
                    <a:pt x="7835" y="10630"/>
                    <a:pt x="8047" y="9896"/>
                    <a:pt x="8471" y="9969"/>
                  </a:cubicBezTo>
                  <a:cubicBezTo>
                    <a:pt x="8894" y="10043"/>
                    <a:pt x="9529" y="10924"/>
                    <a:pt x="10271" y="12320"/>
                  </a:cubicBezTo>
                  <a:cubicBezTo>
                    <a:pt x="11012" y="13716"/>
                    <a:pt x="11859" y="15626"/>
                    <a:pt x="12706" y="16949"/>
                  </a:cubicBezTo>
                  <a:cubicBezTo>
                    <a:pt x="13553" y="18271"/>
                    <a:pt x="14400" y="19006"/>
                    <a:pt x="15141" y="19006"/>
                  </a:cubicBezTo>
                  <a:cubicBezTo>
                    <a:pt x="15882" y="19006"/>
                    <a:pt x="16518" y="18271"/>
                    <a:pt x="17259" y="16214"/>
                  </a:cubicBezTo>
                  <a:cubicBezTo>
                    <a:pt x="18000" y="14157"/>
                    <a:pt x="18847" y="10777"/>
                    <a:pt x="19588" y="8720"/>
                  </a:cubicBezTo>
                  <a:cubicBezTo>
                    <a:pt x="20329" y="6663"/>
                    <a:pt x="20965" y="5928"/>
                    <a:pt x="21600" y="51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4" name="Line"/>
            <p:cNvSpPr/>
            <p:nvPr/>
          </p:nvSpPr>
          <p:spPr>
            <a:xfrm>
              <a:off x="8783610" y="211776"/>
              <a:ext cx="141708" cy="3249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6" h="21256" fill="norm" stroke="1" extrusionOk="0">
                  <a:moveTo>
                    <a:pt x="9831" y="1215"/>
                  </a:moveTo>
                  <a:cubicBezTo>
                    <a:pt x="9831" y="522"/>
                    <a:pt x="9831" y="-170"/>
                    <a:pt x="9831" y="38"/>
                  </a:cubicBezTo>
                  <a:cubicBezTo>
                    <a:pt x="9831" y="245"/>
                    <a:pt x="9831" y="1353"/>
                    <a:pt x="8878" y="3845"/>
                  </a:cubicBezTo>
                  <a:cubicBezTo>
                    <a:pt x="7925" y="6338"/>
                    <a:pt x="6019" y="10215"/>
                    <a:pt x="4431" y="12915"/>
                  </a:cubicBezTo>
                  <a:cubicBezTo>
                    <a:pt x="2842" y="15615"/>
                    <a:pt x="1572" y="17138"/>
                    <a:pt x="778" y="18384"/>
                  </a:cubicBezTo>
                  <a:cubicBezTo>
                    <a:pt x="-16" y="19630"/>
                    <a:pt x="-334" y="20599"/>
                    <a:pt x="460" y="21015"/>
                  </a:cubicBezTo>
                  <a:cubicBezTo>
                    <a:pt x="1254" y="21430"/>
                    <a:pt x="3160" y="21292"/>
                    <a:pt x="6813" y="20738"/>
                  </a:cubicBezTo>
                  <a:cubicBezTo>
                    <a:pt x="10466" y="20184"/>
                    <a:pt x="15866" y="19215"/>
                    <a:pt x="21266" y="182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5" name="Line"/>
            <p:cNvSpPr/>
            <p:nvPr/>
          </p:nvSpPr>
          <p:spPr>
            <a:xfrm>
              <a:off x="9034078" y="243040"/>
              <a:ext cx="170640" cy="2716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6" h="21486" fill="norm" stroke="1" extrusionOk="0">
                  <a:moveTo>
                    <a:pt x="9382" y="0"/>
                  </a:moveTo>
                  <a:cubicBezTo>
                    <a:pt x="7802" y="4186"/>
                    <a:pt x="6221" y="8372"/>
                    <a:pt x="4773" y="11470"/>
                  </a:cubicBezTo>
                  <a:cubicBezTo>
                    <a:pt x="3324" y="14567"/>
                    <a:pt x="2007" y="16577"/>
                    <a:pt x="1085" y="18084"/>
                  </a:cubicBezTo>
                  <a:cubicBezTo>
                    <a:pt x="163" y="19591"/>
                    <a:pt x="-364" y="20595"/>
                    <a:pt x="295" y="21098"/>
                  </a:cubicBezTo>
                  <a:cubicBezTo>
                    <a:pt x="953" y="21600"/>
                    <a:pt x="2797" y="21600"/>
                    <a:pt x="6485" y="21181"/>
                  </a:cubicBezTo>
                  <a:cubicBezTo>
                    <a:pt x="10173" y="20763"/>
                    <a:pt x="15704" y="19926"/>
                    <a:pt x="21236" y="190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6" name="Line"/>
            <p:cNvSpPr/>
            <p:nvPr/>
          </p:nvSpPr>
          <p:spPr>
            <a:xfrm>
              <a:off x="9275209" y="230340"/>
              <a:ext cx="246064" cy="294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2" h="21600" fill="norm" stroke="1" extrusionOk="0">
                  <a:moveTo>
                    <a:pt x="2713" y="6060"/>
                  </a:moveTo>
                  <a:cubicBezTo>
                    <a:pt x="2344" y="9635"/>
                    <a:pt x="1975" y="13209"/>
                    <a:pt x="1698" y="15540"/>
                  </a:cubicBezTo>
                  <a:cubicBezTo>
                    <a:pt x="1421" y="17871"/>
                    <a:pt x="1236" y="18958"/>
                    <a:pt x="959" y="19891"/>
                  </a:cubicBezTo>
                  <a:cubicBezTo>
                    <a:pt x="682" y="20823"/>
                    <a:pt x="313" y="21600"/>
                    <a:pt x="129" y="21600"/>
                  </a:cubicBezTo>
                  <a:cubicBezTo>
                    <a:pt x="-56" y="21600"/>
                    <a:pt x="-56" y="20823"/>
                    <a:pt x="221" y="18181"/>
                  </a:cubicBezTo>
                  <a:cubicBezTo>
                    <a:pt x="498" y="15540"/>
                    <a:pt x="1052" y="11033"/>
                    <a:pt x="1421" y="8081"/>
                  </a:cubicBezTo>
                  <a:cubicBezTo>
                    <a:pt x="1790" y="5128"/>
                    <a:pt x="1975" y="3729"/>
                    <a:pt x="2252" y="2642"/>
                  </a:cubicBezTo>
                  <a:cubicBezTo>
                    <a:pt x="2529" y="1554"/>
                    <a:pt x="2898" y="777"/>
                    <a:pt x="3359" y="699"/>
                  </a:cubicBezTo>
                  <a:cubicBezTo>
                    <a:pt x="3821" y="622"/>
                    <a:pt x="4375" y="1243"/>
                    <a:pt x="5113" y="3419"/>
                  </a:cubicBezTo>
                  <a:cubicBezTo>
                    <a:pt x="5852" y="5594"/>
                    <a:pt x="6775" y="9324"/>
                    <a:pt x="7698" y="12432"/>
                  </a:cubicBezTo>
                  <a:cubicBezTo>
                    <a:pt x="8621" y="15540"/>
                    <a:pt x="9544" y="18026"/>
                    <a:pt x="10559" y="19502"/>
                  </a:cubicBezTo>
                  <a:cubicBezTo>
                    <a:pt x="11575" y="20978"/>
                    <a:pt x="12682" y="21445"/>
                    <a:pt x="14344" y="19891"/>
                  </a:cubicBezTo>
                  <a:cubicBezTo>
                    <a:pt x="16006" y="18337"/>
                    <a:pt x="18221" y="14763"/>
                    <a:pt x="19606" y="11422"/>
                  </a:cubicBezTo>
                  <a:cubicBezTo>
                    <a:pt x="20990" y="8081"/>
                    <a:pt x="21544" y="4973"/>
                    <a:pt x="21452" y="3108"/>
                  </a:cubicBezTo>
                  <a:cubicBezTo>
                    <a:pt x="21359" y="1243"/>
                    <a:pt x="20621" y="622"/>
                    <a:pt x="1988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7" name="Line"/>
            <p:cNvSpPr/>
            <p:nvPr/>
          </p:nvSpPr>
          <p:spPr>
            <a:xfrm>
              <a:off x="9560317" y="133594"/>
              <a:ext cx="133819" cy="4586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1" h="21472" fill="norm" stroke="1" extrusionOk="0">
                  <a:moveTo>
                    <a:pt x="7855" y="70"/>
                  </a:moveTo>
                  <a:cubicBezTo>
                    <a:pt x="9491" y="-29"/>
                    <a:pt x="11127" y="-128"/>
                    <a:pt x="13091" y="566"/>
                  </a:cubicBezTo>
                  <a:cubicBezTo>
                    <a:pt x="15055" y="1259"/>
                    <a:pt x="17345" y="2745"/>
                    <a:pt x="18982" y="5074"/>
                  </a:cubicBezTo>
                  <a:cubicBezTo>
                    <a:pt x="20618" y="7402"/>
                    <a:pt x="21600" y="10573"/>
                    <a:pt x="19473" y="13397"/>
                  </a:cubicBezTo>
                  <a:cubicBezTo>
                    <a:pt x="17345" y="16221"/>
                    <a:pt x="12109" y="18698"/>
                    <a:pt x="8345" y="19986"/>
                  </a:cubicBezTo>
                  <a:cubicBezTo>
                    <a:pt x="4582" y="21274"/>
                    <a:pt x="2291" y="21373"/>
                    <a:pt x="0" y="214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8" name="Line"/>
            <p:cNvSpPr/>
            <p:nvPr/>
          </p:nvSpPr>
          <p:spPr>
            <a:xfrm>
              <a:off x="1318017" y="725640"/>
              <a:ext cx="8394701" cy="438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4383"/>
                  </a:moveTo>
                  <a:cubicBezTo>
                    <a:pt x="16" y="3965"/>
                    <a:pt x="33" y="3548"/>
                    <a:pt x="57" y="3339"/>
                  </a:cubicBezTo>
                  <a:cubicBezTo>
                    <a:pt x="82" y="3130"/>
                    <a:pt x="114" y="3130"/>
                    <a:pt x="212" y="3443"/>
                  </a:cubicBezTo>
                  <a:cubicBezTo>
                    <a:pt x="310" y="3757"/>
                    <a:pt x="474" y="4383"/>
                    <a:pt x="656" y="4696"/>
                  </a:cubicBezTo>
                  <a:cubicBezTo>
                    <a:pt x="839" y="5009"/>
                    <a:pt x="1040" y="5009"/>
                    <a:pt x="1244" y="4904"/>
                  </a:cubicBezTo>
                  <a:cubicBezTo>
                    <a:pt x="1449" y="4800"/>
                    <a:pt x="1656" y="4591"/>
                    <a:pt x="1854" y="4383"/>
                  </a:cubicBezTo>
                  <a:cubicBezTo>
                    <a:pt x="2053" y="4174"/>
                    <a:pt x="2244" y="3965"/>
                    <a:pt x="2451" y="3757"/>
                  </a:cubicBezTo>
                  <a:cubicBezTo>
                    <a:pt x="2658" y="3548"/>
                    <a:pt x="2881" y="3339"/>
                    <a:pt x="3088" y="3130"/>
                  </a:cubicBezTo>
                  <a:cubicBezTo>
                    <a:pt x="3295" y="2922"/>
                    <a:pt x="3486" y="2713"/>
                    <a:pt x="3698" y="2504"/>
                  </a:cubicBezTo>
                  <a:cubicBezTo>
                    <a:pt x="3910" y="2296"/>
                    <a:pt x="4145" y="2087"/>
                    <a:pt x="4341" y="1878"/>
                  </a:cubicBezTo>
                  <a:cubicBezTo>
                    <a:pt x="4537" y="1670"/>
                    <a:pt x="4695" y="1461"/>
                    <a:pt x="4858" y="1304"/>
                  </a:cubicBezTo>
                  <a:cubicBezTo>
                    <a:pt x="5021" y="1148"/>
                    <a:pt x="5190" y="1043"/>
                    <a:pt x="5362" y="939"/>
                  </a:cubicBezTo>
                  <a:cubicBezTo>
                    <a:pt x="5533" y="835"/>
                    <a:pt x="5708" y="730"/>
                    <a:pt x="5893" y="626"/>
                  </a:cubicBezTo>
                  <a:cubicBezTo>
                    <a:pt x="6078" y="522"/>
                    <a:pt x="6274" y="417"/>
                    <a:pt x="6459" y="313"/>
                  </a:cubicBezTo>
                  <a:cubicBezTo>
                    <a:pt x="6644" y="209"/>
                    <a:pt x="6819" y="104"/>
                    <a:pt x="7009" y="52"/>
                  </a:cubicBezTo>
                  <a:cubicBezTo>
                    <a:pt x="7200" y="0"/>
                    <a:pt x="7407" y="0"/>
                    <a:pt x="7608" y="0"/>
                  </a:cubicBezTo>
                  <a:cubicBezTo>
                    <a:pt x="7810" y="0"/>
                    <a:pt x="8006" y="0"/>
                    <a:pt x="8202" y="0"/>
                  </a:cubicBezTo>
                  <a:cubicBezTo>
                    <a:pt x="8398" y="0"/>
                    <a:pt x="8594" y="0"/>
                    <a:pt x="8801" y="0"/>
                  </a:cubicBezTo>
                  <a:cubicBezTo>
                    <a:pt x="9008" y="0"/>
                    <a:pt x="9226" y="0"/>
                    <a:pt x="9441" y="104"/>
                  </a:cubicBezTo>
                  <a:cubicBezTo>
                    <a:pt x="9656" y="209"/>
                    <a:pt x="9869" y="417"/>
                    <a:pt x="10084" y="626"/>
                  </a:cubicBezTo>
                  <a:cubicBezTo>
                    <a:pt x="10299" y="835"/>
                    <a:pt x="10517" y="1043"/>
                    <a:pt x="10740" y="1252"/>
                  </a:cubicBezTo>
                  <a:cubicBezTo>
                    <a:pt x="10963" y="1461"/>
                    <a:pt x="11192" y="1670"/>
                    <a:pt x="11421" y="1878"/>
                  </a:cubicBezTo>
                  <a:cubicBezTo>
                    <a:pt x="11650" y="2087"/>
                    <a:pt x="11878" y="2296"/>
                    <a:pt x="12113" y="2504"/>
                  </a:cubicBezTo>
                  <a:cubicBezTo>
                    <a:pt x="12347" y="2713"/>
                    <a:pt x="12586" y="2922"/>
                    <a:pt x="12769" y="3130"/>
                  </a:cubicBezTo>
                  <a:cubicBezTo>
                    <a:pt x="12951" y="3339"/>
                    <a:pt x="13077" y="3548"/>
                    <a:pt x="13256" y="3809"/>
                  </a:cubicBezTo>
                  <a:cubicBezTo>
                    <a:pt x="13436" y="4070"/>
                    <a:pt x="13670" y="4383"/>
                    <a:pt x="13904" y="4696"/>
                  </a:cubicBezTo>
                  <a:cubicBezTo>
                    <a:pt x="14139" y="5009"/>
                    <a:pt x="14373" y="5322"/>
                    <a:pt x="14607" y="5687"/>
                  </a:cubicBezTo>
                  <a:cubicBezTo>
                    <a:pt x="14841" y="6052"/>
                    <a:pt x="15075" y="6470"/>
                    <a:pt x="15304" y="6835"/>
                  </a:cubicBezTo>
                  <a:cubicBezTo>
                    <a:pt x="15533" y="7200"/>
                    <a:pt x="15756" y="7513"/>
                    <a:pt x="15982" y="7878"/>
                  </a:cubicBezTo>
                  <a:cubicBezTo>
                    <a:pt x="16208" y="8243"/>
                    <a:pt x="16437" y="8661"/>
                    <a:pt x="16657" y="9078"/>
                  </a:cubicBezTo>
                  <a:cubicBezTo>
                    <a:pt x="16878" y="9496"/>
                    <a:pt x="17090" y="9913"/>
                    <a:pt x="17303" y="10330"/>
                  </a:cubicBezTo>
                  <a:cubicBezTo>
                    <a:pt x="17515" y="10748"/>
                    <a:pt x="17728" y="11165"/>
                    <a:pt x="17926" y="11583"/>
                  </a:cubicBezTo>
                  <a:cubicBezTo>
                    <a:pt x="18125" y="12000"/>
                    <a:pt x="18310" y="12417"/>
                    <a:pt x="18496" y="12835"/>
                  </a:cubicBezTo>
                  <a:cubicBezTo>
                    <a:pt x="18681" y="13252"/>
                    <a:pt x="18866" y="13670"/>
                    <a:pt x="19043" y="14087"/>
                  </a:cubicBezTo>
                  <a:cubicBezTo>
                    <a:pt x="19220" y="14504"/>
                    <a:pt x="19389" y="14922"/>
                    <a:pt x="19582" y="15391"/>
                  </a:cubicBezTo>
                  <a:cubicBezTo>
                    <a:pt x="19775" y="15861"/>
                    <a:pt x="19993" y="16383"/>
                    <a:pt x="20219" y="16904"/>
                  </a:cubicBezTo>
                  <a:cubicBezTo>
                    <a:pt x="20445" y="17426"/>
                    <a:pt x="20680" y="17948"/>
                    <a:pt x="20911" y="18730"/>
                  </a:cubicBezTo>
                  <a:cubicBezTo>
                    <a:pt x="21143" y="19513"/>
                    <a:pt x="21371" y="2055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9" name="Line"/>
            <p:cNvSpPr/>
            <p:nvPr/>
          </p:nvSpPr>
          <p:spPr>
            <a:xfrm>
              <a:off x="1241817" y="1246340"/>
              <a:ext cx="209551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745" y="1029"/>
                    <a:pt x="3491" y="2057"/>
                    <a:pt x="6545" y="4629"/>
                  </a:cubicBezTo>
                  <a:cubicBezTo>
                    <a:pt x="9600" y="7200"/>
                    <a:pt x="13964" y="11314"/>
                    <a:pt x="16691" y="14400"/>
                  </a:cubicBezTo>
                  <a:cubicBezTo>
                    <a:pt x="19418" y="17486"/>
                    <a:pt x="20509" y="1954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0" name="Line"/>
            <p:cNvSpPr/>
            <p:nvPr/>
          </p:nvSpPr>
          <p:spPr>
            <a:xfrm>
              <a:off x="1307648" y="1208240"/>
              <a:ext cx="137370" cy="444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0" h="21600" fill="norm" stroke="1" extrusionOk="0">
                  <a:moveTo>
                    <a:pt x="21240" y="0"/>
                  </a:moveTo>
                  <a:cubicBezTo>
                    <a:pt x="19604" y="103"/>
                    <a:pt x="17967" y="206"/>
                    <a:pt x="16822" y="514"/>
                  </a:cubicBezTo>
                  <a:cubicBezTo>
                    <a:pt x="15676" y="823"/>
                    <a:pt x="15022" y="1337"/>
                    <a:pt x="13058" y="2983"/>
                  </a:cubicBezTo>
                  <a:cubicBezTo>
                    <a:pt x="11095" y="4629"/>
                    <a:pt x="7822" y="7406"/>
                    <a:pt x="5204" y="10234"/>
                  </a:cubicBezTo>
                  <a:cubicBezTo>
                    <a:pt x="2585" y="13063"/>
                    <a:pt x="622" y="15943"/>
                    <a:pt x="131" y="17846"/>
                  </a:cubicBezTo>
                  <a:cubicBezTo>
                    <a:pt x="-360" y="19749"/>
                    <a:pt x="622" y="20674"/>
                    <a:pt x="160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1" name="Line"/>
            <p:cNvSpPr/>
            <p:nvPr/>
          </p:nvSpPr>
          <p:spPr>
            <a:xfrm>
              <a:off x="1584717" y="1493990"/>
              <a:ext cx="1270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2" name="Line"/>
            <p:cNvSpPr/>
            <p:nvPr/>
          </p:nvSpPr>
          <p:spPr>
            <a:xfrm>
              <a:off x="1705367" y="1614640"/>
              <a:ext cx="698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3" name="Line"/>
            <p:cNvSpPr/>
            <p:nvPr/>
          </p:nvSpPr>
          <p:spPr>
            <a:xfrm>
              <a:off x="1953017" y="1208240"/>
              <a:ext cx="215901" cy="41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665"/>
                  </a:moveTo>
                  <a:cubicBezTo>
                    <a:pt x="847" y="332"/>
                    <a:pt x="1694" y="0"/>
                    <a:pt x="2647" y="0"/>
                  </a:cubicBezTo>
                  <a:cubicBezTo>
                    <a:pt x="3600" y="0"/>
                    <a:pt x="4659" y="332"/>
                    <a:pt x="6776" y="1772"/>
                  </a:cubicBezTo>
                  <a:cubicBezTo>
                    <a:pt x="8894" y="3212"/>
                    <a:pt x="12071" y="5760"/>
                    <a:pt x="14506" y="8862"/>
                  </a:cubicBezTo>
                  <a:cubicBezTo>
                    <a:pt x="16941" y="11963"/>
                    <a:pt x="18635" y="15618"/>
                    <a:pt x="19694" y="17834"/>
                  </a:cubicBezTo>
                  <a:cubicBezTo>
                    <a:pt x="20753" y="20049"/>
                    <a:pt x="21176" y="2082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4" name="Line"/>
            <p:cNvSpPr/>
            <p:nvPr/>
          </p:nvSpPr>
          <p:spPr>
            <a:xfrm>
              <a:off x="2029217" y="1182840"/>
              <a:ext cx="165101" cy="438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215" y="0"/>
                    <a:pt x="18831" y="0"/>
                    <a:pt x="17446" y="887"/>
                  </a:cubicBezTo>
                  <a:cubicBezTo>
                    <a:pt x="16062" y="1774"/>
                    <a:pt x="14677" y="3548"/>
                    <a:pt x="12738" y="6313"/>
                  </a:cubicBezTo>
                  <a:cubicBezTo>
                    <a:pt x="10800" y="9078"/>
                    <a:pt x="8308" y="12835"/>
                    <a:pt x="6092" y="15548"/>
                  </a:cubicBezTo>
                  <a:cubicBezTo>
                    <a:pt x="3877" y="18261"/>
                    <a:pt x="1938" y="1993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5" name="Line"/>
            <p:cNvSpPr/>
            <p:nvPr/>
          </p:nvSpPr>
          <p:spPr>
            <a:xfrm>
              <a:off x="2251467" y="1482298"/>
              <a:ext cx="88901" cy="1069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8" fill="norm" stroke="1" extrusionOk="0">
                  <a:moveTo>
                    <a:pt x="0" y="6151"/>
                  </a:moveTo>
                  <a:cubicBezTo>
                    <a:pt x="1543" y="4033"/>
                    <a:pt x="3086" y="1916"/>
                    <a:pt x="5143" y="857"/>
                  </a:cubicBezTo>
                  <a:cubicBezTo>
                    <a:pt x="7200" y="-202"/>
                    <a:pt x="9771" y="-202"/>
                    <a:pt x="12086" y="433"/>
                  </a:cubicBezTo>
                  <a:cubicBezTo>
                    <a:pt x="14400" y="1069"/>
                    <a:pt x="16457" y="2339"/>
                    <a:pt x="16714" y="4880"/>
                  </a:cubicBezTo>
                  <a:cubicBezTo>
                    <a:pt x="16971" y="7422"/>
                    <a:pt x="15429" y="11233"/>
                    <a:pt x="13371" y="13986"/>
                  </a:cubicBezTo>
                  <a:cubicBezTo>
                    <a:pt x="11314" y="16739"/>
                    <a:pt x="8743" y="18433"/>
                    <a:pt x="8743" y="19492"/>
                  </a:cubicBezTo>
                  <a:cubicBezTo>
                    <a:pt x="8743" y="20551"/>
                    <a:pt x="11314" y="20974"/>
                    <a:pt x="13886" y="21186"/>
                  </a:cubicBezTo>
                  <a:cubicBezTo>
                    <a:pt x="16457" y="21398"/>
                    <a:pt x="19029" y="21398"/>
                    <a:pt x="21600" y="213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6" name="Line"/>
            <p:cNvSpPr/>
            <p:nvPr/>
          </p:nvSpPr>
          <p:spPr>
            <a:xfrm>
              <a:off x="2448317" y="1620990"/>
              <a:ext cx="698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7" name="Line"/>
            <p:cNvSpPr/>
            <p:nvPr/>
          </p:nvSpPr>
          <p:spPr>
            <a:xfrm>
              <a:off x="2702317" y="1614640"/>
              <a:ext cx="889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8" name="Line"/>
            <p:cNvSpPr/>
            <p:nvPr/>
          </p:nvSpPr>
          <p:spPr>
            <a:xfrm>
              <a:off x="2994417" y="1576540"/>
              <a:ext cx="952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400" y="14400"/>
                    <a:pt x="4800" y="7200"/>
                    <a:pt x="8400" y="3600"/>
                  </a:cubicBezTo>
                  <a:cubicBezTo>
                    <a:pt x="12000" y="0"/>
                    <a:pt x="168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9" name="Line"/>
            <p:cNvSpPr/>
            <p:nvPr/>
          </p:nvSpPr>
          <p:spPr>
            <a:xfrm>
              <a:off x="3292867" y="1570190"/>
              <a:ext cx="444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5429" y="0"/>
                  </a:moveTo>
                  <a:cubicBezTo>
                    <a:pt x="18514" y="2057"/>
                    <a:pt x="21600" y="4114"/>
                    <a:pt x="21600" y="6429"/>
                  </a:cubicBezTo>
                  <a:cubicBezTo>
                    <a:pt x="21600" y="8743"/>
                    <a:pt x="18514" y="11314"/>
                    <a:pt x="14400" y="13886"/>
                  </a:cubicBezTo>
                  <a:cubicBezTo>
                    <a:pt x="10286" y="16457"/>
                    <a:pt x="5143" y="1902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0" name="Line"/>
            <p:cNvSpPr/>
            <p:nvPr/>
          </p:nvSpPr>
          <p:spPr>
            <a:xfrm>
              <a:off x="3565917" y="1195540"/>
              <a:ext cx="190501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360" y="2286"/>
                    <a:pt x="6720" y="4571"/>
                    <a:pt x="9840" y="7371"/>
                  </a:cubicBezTo>
                  <a:cubicBezTo>
                    <a:pt x="12960" y="10171"/>
                    <a:pt x="15840" y="13486"/>
                    <a:pt x="17760" y="15943"/>
                  </a:cubicBezTo>
                  <a:cubicBezTo>
                    <a:pt x="19680" y="18400"/>
                    <a:pt x="20640" y="20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1" name="Line"/>
            <p:cNvSpPr/>
            <p:nvPr/>
          </p:nvSpPr>
          <p:spPr>
            <a:xfrm>
              <a:off x="3616717" y="1150507"/>
              <a:ext cx="165101" cy="5022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4" fill="norm" stroke="1" extrusionOk="0">
                  <a:moveTo>
                    <a:pt x="21600" y="567"/>
                  </a:moveTo>
                  <a:cubicBezTo>
                    <a:pt x="20769" y="206"/>
                    <a:pt x="19938" y="-156"/>
                    <a:pt x="18969" y="70"/>
                  </a:cubicBezTo>
                  <a:cubicBezTo>
                    <a:pt x="18000" y="296"/>
                    <a:pt x="16892" y="1109"/>
                    <a:pt x="15231" y="2917"/>
                  </a:cubicBezTo>
                  <a:cubicBezTo>
                    <a:pt x="13569" y="4724"/>
                    <a:pt x="11354" y="7526"/>
                    <a:pt x="9000" y="10282"/>
                  </a:cubicBezTo>
                  <a:cubicBezTo>
                    <a:pt x="6646" y="13039"/>
                    <a:pt x="4154" y="15750"/>
                    <a:pt x="2631" y="17603"/>
                  </a:cubicBezTo>
                  <a:cubicBezTo>
                    <a:pt x="1108" y="19456"/>
                    <a:pt x="554" y="20450"/>
                    <a:pt x="0" y="214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2" name="Line"/>
            <p:cNvSpPr/>
            <p:nvPr/>
          </p:nvSpPr>
          <p:spPr>
            <a:xfrm>
              <a:off x="3858017" y="1469542"/>
              <a:ext cx="120651" cy="2022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9" fill="norm" stroke="1" extrusionOk="0">
                  <a:moveTo>
                    <a:pt x="2274" y="3274"/>
                  </a:moveTo>
                  <a:cubicBezTo>
                    <a:pt x="1516" y="6874"/>
                    <a:pt x="758" y="10474"/>
                    <a:pt x="379" y="12837"/>
                  </a:cubicBezTo>
                  <a:cubicBezTo>
                    <a:pt x="0" y="15199"/>
                    <a:pt x="0" y="16324"/>
                    <a:pt x="0" y="16324"/>
                  </a:cubicBezTo>
                  <a:cubicBezTo>
                    <a:pt x="0" y="16324"/>
                    <a:pt x="0" y="15199"/>
                    <a:pt x="947" y="12612"/>
                  </a:cubicBezTo>
                  <a:cubicBezTo>
                    <a:pt x="1895" y="10024"/>
                    <a:pt x="3789" y="5974"/>
                    <a:pt x="5495" y="3499"/>
                  </a:cubicBezTo>
                  <a:cubicBezTo>
                    <a:pt x="7200" y="1024"/>
                    <a:pt x="8716" y="124"/>
                    <a:pt x="11179" y="12"/>
                  </a:cubicBezTo>
                  <a:cubicBezTo>
                    <a:pt x="13642" y="-101"/>
                    <a:pt x="17053" y="574"/>
                    <a:pt x="18947" y="4287"/>
                  </a:cubicBezTo>
                  <a:cubicBezTo>
                    <a:pt x="20842" y="7999"/>
                    <a:pt x="21221" y="14749"/>
                    <a:pt x="21600" y="214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3" name="Line"/>
            <p:cNvSpPr/>
            <p:nvPr/>
          </p:nvSpPr>
          <p:spPr>
            <a:xfrm>
              <a:off x="4630515" y="1322276"/>
              <a:ext cx="186353" cy="2458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7" h="21080" fill="norm" stroke="1" extrusionOk="0">
                  <a:moveTo>
                    <a:pt x="15542" y="4379"/>
                  </a:moveTo>
                  <a:cubicBezTo>
                    <a:pt x="15057" y="2927"/>
                    <a:pt x="14571" y="1475"/>
                    <a:pt x="13722" y="658"/>
                  </a:cubicBezTo>
                  <a:cubicBezTo>
                    <a:pt x="12873" y="-158"/>
                    <a:pt x="11659" y="-340"/>
                    <a:pt x="9839" y="840"/>
                  </a:cubicBezTo>
                  <a:cubicBezTo>
                    <a:pt x="8019" y="2020"/>
                    <a:pt x="5592" y="4561"/>
                    <a:pt x="3771" y="7647"/>
                  </a:cubicBezTo>
                  <a:cubicBezTo>
                    <a:pt x="1951" y="10732"/>
                    <a:pt x="738" y="14363"/>
                    <a:pt x="252" y="16722"/>
                  </a:cubicBezTo>
                  <a:cubicBezTo>
                    <a:pt x="-233" y="19082"/>
                    <a:pt x="10" y="20171"/>
                    <a:pt x="738" y="20715"/>
                  </a:cubicBezTo>
                  <a:cubicBezTo>
                    <a:pt x="1466" y="21260"/>
                    <a:pt x="2679" y="21260"/>
                    <a:pt x="4136" y="20262"/>
                  </a:cubicBezTo>
                  <a:cubicBezTo>
                    <a:pt x="5592" y="19263"/>
                    <a:pt x="7291" y="17267"/>
                    <a:pt x="8625" y="14998"/>
                  </a:cubicBezTo>
                  <a:cubicBezTo>
                    <a:pt x="9960" y="12729"/>
                    <a:pt x="10931" y="10188"/>
                    <a:pt x="11538" y="8100"/>
                  </a:cubicBezTo>
                  <a:cubicBezTo>
                    <a:pt x="12145" y="6013"/>
                    <a:pt x="12387" y="4379"/>
                    <a:pt x="12509" y="4198"/>
                  </a:cubicBezTo>
                  <a:cubicBezTo>
                    <a:pt x="12630" y="4016"/>
                    <a:pt x="12630" y="5287"/>
                    <a:pt x="12630" y="6921"/>
                  </a:cubicBezTo>
                  <a:cubicBezTo>
                    <a:pt x="12630" y="8554"/>
                    <a:pt x="12630" y="10551"/>
                    <a:pt x="12994" y="12094"/>
                  </a:cubicBezTo>
                  <a:cubicBezTo>
                    <a:pt x="13358" y="13636"/>
                    <a:pt x="14086" y="14726"/>
                    <a:pt x="15542" y="15270"/>
                  </a:cubicBezTo>
                  <a:cubicBezTo>
                    <a:pt x="16998" y="15815"/>
                    <a:pt x="19183" y="15815"/>
                    <a:pt x="21367" y="158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4" name="Line"/>
            <p:cNvSpPr/>
            <p:nvPr/>
          </p:nvSpPr>
          <p:spPr>
            <a:xfrm>
              <a:off x="4867667" y="1362342"/>
              <a:ext cx="120651" cy="1760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32" fill="norm" stroke="1" extrusionOk="0">
                  <a:moveTo>
                    <a:pt x="0" y="2083"/>
                  </a:moveTo>
                  <a:cubicBezTo>
                    <a:pt x="2653" y="4878"/>
                    <a:pt x="5305" y="7674"/>
                    <a:pt x="6632" y="10723"/>
                  </a:cubicBezTo>
                  <a:cubicBezTo>
                    <a:pt x="7958" y="13772"/>
                    <a:pt x="7958" y="17076"/>
                    <a:pt x="7011" y="18982"/>
                  </a:cubicBezTo>
                  <a:cubicBezTo>
                    <a:pt x="6063" y="20888"/>
                    <a:pt x="4168" y="21396"/>
                    <a:pt x="3032" y="21015"/>
                  </a:cubicBezTo>
                  <a:cubicBezTo>
                    <a:pt x="1895" y="20634"/>
                    <a:pt x="1516" y="19363"/>
                    <a:pt x="2084" y="16187"/>
                  </a:cubicBezTo>
                  <a:cubicBezTo>
                    <a:pt x="2653" y="13010"/>
                    <a:pt x="4168" y="7928"/>
                    <a:pt x="6821" y="4751"/>
                  </a:cubicBezTo>
                  <a:cubicBezTo>
                    <a:pt x="9474" y="1575"/>
                    <a:pt x="13263" y="304"/>
                    <a:pt x="15916" y="50"/>
                  </a:cubicBezTo>
                  <a:cubicBezTo>
                    <a:pt x="18568" y="-204"/>
                    <a:pt x="20084" y="558"/>
                    <a:pt x="21600" y="13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5" name="Line"/>
            <p:cNvSpPr/>
            <p:nvPr/>
          </p:nvSpPr>
          <p:spPr>
            <a:xfrm>
              <a:off x="4986366" y="1329838"/>
              <a:ext cx="173402" cy="1768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6" h="21485" fill="norm" stroke="1" extrusionOk="0">
                  <a:moveTo>
                    <a:pt x="2552" y="12228"/>
                  </a:moveTo>
                  <a:cubicBezTo>
                    <a:pt x="5380" y="8885"/>
                    <a:pt x="8209" y="5542"/>
                    <a:pt x="10009" y="3356"/>
                  </a:cubicBezTo>
                  <a:cubicBezTo>
                    <a:pt x="11809" y="1171"/>
                    <a:pt x="12580" y="142"/>
                    <a:pt x="12066" y="14"/>
                  </a:cubicBezTo>
                  <a:cubicBezTo>
                    <a:pt x="11552" y="-115"/>
                    <a:pt x="9752" y="656"/>
                    <a:pt x="7437" y="3356"/>
                  </a:cubicBezTo>
                  <a:cubicBezTo>
                    <a:pt x="5123" y="6056"/>
                    <a:pt x="2295" y="10685"/>
                    <a:pt x="880" y="13899"/>
                  </a:cubicBezTo>
                  <a:cubicBezTo>
                    <a:pt x="-534" y="17114"/>
                    <a:pt x="-534" y="18914"/>
                    <a:pt x="3066" y="19942"/>
                  </a:cubicBezTo>
                  <a:cubicBezTo>
                    <a:pt x="6666" y="20971"/>
                    <a:pt x="13866" y="21228"/>
                    <a:pt x="21066" y="214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6" name="Line"/>
            <p:cNvSpPr/>
            <p:nvPr/>
          </p:nvSpPr>
          <p:spPr>
            <a:xfrm>
              <a:off x="5718567" y="1373340"/>
              <a:ext cx="3175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720" y="5625"/>
                    <a:pt x="15840" y="11250"/>
                    <a:pt x="12240" y="14850"/>
                  </a:cubicBezTo>
                  <a:cubicBezTo>
                    <a:pt x="8640" y="18450"/>
                    <a:pt x="4320" y="2002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7" name="Line"/>
            <p:cNvSpPr/>
            <p:nvPr/>
          </p:nvSpPr>
          <p:spPr>
            <a:xfrm>
              <a:off x="5769367" y="1284440"/>
              <a:ext cx="63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8" name="Line"/>
            <p:cNvSpPr/>
            <p:nvPr/>
          </p:nvSpPr>
          <p:spPr>
            <a:xfrm>
              <a:off x="5807467" y="1392390"/>
              <a:ext cx="4445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486" y="5280"/>
                    <a:pt x="13371" y="10560"/>
                    <a:pt x="9771" y="14160"/>
                  </a:cubicBezTo>
                  <a:cubicBezTo>
                    <a:pt x="6171" y="17760"/>
                    <a:pt x="3086" y="196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9" name="Line"/>
            <p:cNvSpPr/>
            <p:nvPr/>
          </p:nvSpPr>
          <p:spPr>
            <a:xfrm>
              <a:off x="5877317" y="1328890"/>
              <a:ext cx="63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0" name="Line"/>
            <p:cNvSpPr/>
            <p:nvPr/>
          </p:nvSpPr>
          <p:spPr>
            <a:xfrm>
              <a:off x="5877986" y="1113066"/>
              <a:ext cx="259625" cy="4674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6" h="21389" fill="norm" stroke="1" extrusionOk="0">
                  <a:moveTo>
                    <a:pt x="11964" y="14235"/>
                  </a:moveTo>
                  <a:cubicBezTo>
                    <a:pt x="11442" y="13848"/>
                    <a:pt x="10919" y="13461"/>
                    <a:pt x="10222" y="13267"/>
                  </a:cubicBezTo>
                  <a:cubicBezTo>
                    <a:pt x="9526" y="13073"/>
                    <a:pt x="8655" y="13073"/>
                    <a:pt x="7000" y="13848"/>
                  </a:cubicBezTo>
                  <a:cubicBezTo>
                    <a:pt x="5345" y="14623"/>
                    <a:pt x="2906" y="16173"/>
                    <a:pt x="1600" y="17335"/>
                  </a:cubicBezTo>
                  <a:cubicBezTo>
                    <a:pt x="293" y="18497"/>
                    <a:pt x="119" y="19272"/>
                    <a:pt x="32" y="19950"/>
                  </a:cubicBezTo>
                  <a:cubicBezTo>
                    <a:pt x="-55" y="20628"/>
                    <a:pt x="-55" y="21209"/>
                    <a:pt x="1251" y="21355"/>
                  </a:cubicBezTo>
                  <a:cubicBezTo>
                    <a:pt x="2558" y="21500"/>
                    <a:pt x="5171" y="21209"/>
                    <a:pt x="7697" y="20096"/>
                  </a:cubicBezTo>
                  <a:cubicBezTo>
                    <a:pt x="10222" y="18982"/>
                    <a:pt x="12661" y="17044"/>
                    <a:pt x="14839" y="14235"/>
                  </a:cubicBezTo>
                  <a:cubicBezTo>
                    <a:pt x="17016" y="11426"/>
                    <a:pt x="18932" y="7746"/>
                    <a:pt x="20064" y="5276"/>
                  </a:cubicBezTo>
                  <a:cubicBezTo>
                    <a:pt x="21197" y="2806"/>
                    <a:pt x="21545" y="1547"/>
                    <a:pt x="21284" y="820"/>
                  </a:cubicBezTo>
                  <a:cubicBezTo>
                    <a:pt x="21022" y="94"/>
                    <a:pt x="20151" y="-100"/>
                    <a:pt x="19368" y="45"/>
                  </a:cubicBezTo>
                  <a:cubicBezTo>
                    <a:pt x="18584" y="191"/>
                    <a:pt x="17887" y="675"/>
                    <a:pt x="16929" y="2322"/>
                  </a:cubicBezTo>
                  <a:cubicBezTo>
                    <a:pt x="15971" y="3968"/>
                    <a:pt x="14751" y="6777"/>
                    <a:pt x="13880" y="9683"/>
                  </a:cubicBezTo>
                  <a:cubicBezTo>
                    <a:pt x="13010" y="12589"/>
                    <a:pt x="12487" y="15591"/>
                    <a:pt x="12400" y="17335"/>
                  </a:cubicBezTo>
                  <a:cubicBezTo>
                    <a:pt x="12313" y="19078"/>
                    <a:pt x="12661" y="19563"/>
                    <a:pt x="13010" y="200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1" name="Line"/>
            <p:cNvSpPr/>
            <p:nvPr/>
          </p:nvSpPr>
          <p:spPr>
            <a:xfrm>
              <a:off x="6715517" y="1435709"/>
              <a:ext cx="169335" cy="2001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9" fill="norm" stroke="1" extrusionOk="0">
                  <a:moveTo>
                    <a:pt x="2430" y="2145"/>
                  </a:moveTo>
                  <a:cubicBezTo>
                    <a:pt x="1620" y="1020"/>
                    <a:pt x="810" y="-105"/>
                    <a:pt x="405" y="7"/>
                  </a:cubicBezTo>
                  <a:cubicBezTo>
                    <a:pt x="0" y="120"/>
                    <a:pt x="0" y="1470"/>
                    <a:pt x="0" y="4620"/>
                  </a:cubicBezTo>
                  <a:cubicBezTo>
                    <a:pt x="0" y="7770"/>
                    <a:pt x="0" y="12720"/>
                    <a:pt x="135" y="15758"/>
                  </a:cubicBezTo>
                  <a:cubicBezTo>
                    <a:pt x="270" y="18795"/>
                    <a:pt x="540" y="19920"/>
                    <a:pt x="1350" y="20595"/>
                  </a:cubicBezTo>
                  <a:cubicBezTo>
                    <a:pt x="2160" y="21270"/>
                    <a:pt x="3510" y="21495"/>
                    <a:pt x="4455" y="21045"/>
                  </a:cubicBezTo>
                  <a:cubicBezTo>
                    <a:pt x="5400" y="20595"/>
                    <a:pt x="5940" y="19470"/>
                    <a:pt x="6345" y="18345"/>
                  </a:cubicBezTo>
                  <a:cubicBezTo>
                    <a:pt x="6750" y="17220"/>
                    <a:pt x="7020" y="16095"/>
                    <a:pt x="7425" y="14633"/>
                  </a:cubicBezTo>
                  <a:cubicBezTo>
                    <a:pt x="7830" y="13170"/>
                    <a:pt x="8370" y="11370"/>
                    <a:pt x="9180" y="10920"/>
                  </a:cubicBezTo>
                  <a:cubicBezTo>
                    <a:pt x="9990" y="10470"/>
                    <a:pt x="11070" y="11370"/>
                    <a:pt x="12420" y="12720"/>
                  </a:cubicBezTo>
                  <a:cubicBezTo>
                    <a:pt x="13770" y="14070"/>
                    <a:pt x="15390" y="15870"/>
                    <a:pt x="16875" y="16995"/>
                  </a:cubicBezTo>
                  <a:cubicBezTo>
                    <a:pt x="18360" y="18120"/>
                    <a:pt x="19710" y="18570"/>
                    <a:pt x="20520" y="18120"/>
                  </a:cubicBezTo>
                  <a:cubicBezTo>
                    <a:pt x="21330" y="17670"/>
                    <a:pt x="21600" y="16320"/>
                    <a:pt x="21600" y="14408"/>
                  </a:cubicBezTo>
                  <a:cubicBezTo>
                    <a:pt x="21600" y="12495"/>
                    <a:pt x="21330" y="10020"/>
                    <a:pt x="21060" y="75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2" name="Line"/>
            <p:cNvSpPr/>
            <p:nvPr/>
          </p:nvSpPr>
          <p:spPr>
            <a:xfrm>
              <a:off x="6975867" y="1506690"/>
              <a:ext cx="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3" name="Line"/>
            <p:cNvSpPr/>
            <p:nvPr/>
          </p:nvSpPr>
          <p:spPr>
            <a:xfrm>
              <a:off x="6950467" y="1379690"/>
              <a:ext cx="127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4" name="Line"/>
            <p:cNvSpPr/>
            <p:nvPr/>
          </p:nvSpPr>
          <p:spPr>
            <a:xfrm>
              <a:off x="7019186" y="1278090"/>
              <a:ext cx="286882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6" h="21600" fill="norm" stroke="1" extrusionOk="0">
                  <a:moveTo>
                    <a:pt x="7708" y="0"/>
                  </a:moveTo>
                  <a:cubicBezTo>
                    <a:pt x="7073" y="3228"/>
                    <a:pt x="6438" y="6455"/>
                    <a:pt x="5961" y="9434"/>
                  </a:cubicBezTo>
                  <a:cubicBezTo>
                    <a:pt x="5485" y="12414"/>
                    <a:pt x="5167" y="15145"/>
                    <a:pt x="5167" y="16945"/>
                  </a:cubicBezTo>
                  <a:cubicBezTo>
                    <a:pt x="5167" y="18745"/>
                    <a:pt x="5485" y="19614"/>
                    <a:pt x="6120" y="20110"/>
                  </a:cubicBezTo>
                  <a:cubicBezTo>
                    <a:pt x="6755" y="20607"/>
                    <a:pt x="7708" y="20731"/>
                    <a:pt x="8344" y="20483"/>
                  </a:cubicBezTo>
                  <a:cubicBezTo>
                    <a:pt x="8979" y="20234"/>
                    <a:pt x="9297" y="19614"/>
                    <a:pt x="8900" y="18497"/>
                  </a:cubicBezTo>
                  <a:cubicBezTo>
                    <a:pt x="8502" y="17379"/>
                    <a:pt x="7391" y="15766"/>
                    <a:pt x="6438" y="14772"/>
                  </a:cubicBezTo>
                  <a:cubicBezTo>
                    <a:pt x="5485" y="13779"/>
                    <a:pt x="4691" y="13407"/>
                    <a:pt x="3897" y="13159"/>
                  </a:cubicBezTo>
                  <a:cubicBezTo>
                    <a:pt x="3102" y="12910"/>
                    <a:pt x="2308" y="12786"/>
                    <a:pt x="1514" y="12662"/>
                  </a:cubicBezTo>
                  <a:cubicBezTo>
                    <a:pt x="720" y="12538"/>
                    <a:pt x="-74" y="12414"/>
                    <a:pt x="5" y="12166"/>
                  </a:cubicBezTo>
                  <a:cubicBezTo>
                    <a:pt x="85" y="11917"/>
                    <a:pt x="1038" y="11545"/>
                    <a:pt x="2785" y="10676"/>
                  </a:cubicBezTo>
                  <a:cubicBezTo>
                    <a:pt x="4532" y="9807"/>
                    <a:pt x="7073" y="8441"/>
                    <a:pt x="8979" y="7076"/>
                  </a:cubicBezTo>
                  <a:cubicBezTo>
                    <a:pt x="10885" y="5710"/>
                    <a:pt x="12155" y="4345"/>
                    <a:pt x="12791" y="4097"/>
                  </a:cubicBezTo>
                  <a:cubicBezTo>
                    <a:pt x="13426" y="3848"/>
                    <a:pt x="13426" y="4717"/>
                    <a:pt x="13108" y="7262"/>
                  </a:cubicBezTo>
                  <a:cubicBezTo>
                    <a:pt x="12791" y="9807"/>
                    <a:pt x="12155" y="14028"/>
                    <a:pt x="11838" y="16697"/>
                  </a:cubicBezTo>
                  <a:cubicBezTo>
                    <a:pt x="11520" y="19366"/>
                    <a:pt x="11520" y="20483"/>
                    <a:pt x="11600" y="20669"/>
                  </a:cubicBezTo>
                  <a:cubicBezTo>
                    <a:pt x="11679" y="20855"/>
                    <a:pt x="11838" y="20110"/>
                    <a:pt x="12473" y="18745"/>
                  </a:cubicBezTo>
                  <a:cubicBezTo>
                    <a:pt x="13108" y="17379"/>
                    <a:pt x="14220" y="15393"/>
                    <a:pt x="15332" y="14214"/>
                  </a:cubicBezTo>
                  <a:cubicBezTo>
                    <a:pt x="16444" y="13034"/>
                    <a:pt x="17555" y="12662"/>
                    <a:pt x="18350" y="12786"/>
                  </a:cubicBezTo>
                  <a:cubicBezTo>
                    <a:pt x="19144" y="12910"/>
                    <a:pt x="19620" y="13531"/>
                    <a:pt x="20097" y="15083"/>
                  </a:cubicBezTo>
                  <a:cubicBezTo>
                    <a:pt x="20573" y="16634"/>
                    <a:pt x="21050" y="19117"/>
                    <a:pt x="2152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5" name="Line"/>
            <p:cNvSpPr/>
            <p:nvPr/>
          </p:nvSpPr>
          <p:spPr>
            <a:xfrm>
              <a:off x="7757182" y="1532090"/>
              <a:ext cx="196586" cy="1799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1" h="21600" fill="norm" stroke="1" extrusionOk="0">
                  <a:moveTo>
                    <a:pt x="668" y="0"/>
                  </a:moveTo>
                  <a:cubicBezTo>
                    <a:pt x="668" y="6353"/>
                    <a:pt x="668" y="12706"/>
                    <a:pt x="552" y="16518"/>
                  </a:cubicBezTo>
                  <a:cubicBezTo>
                    <a:pt x="436" y="20329"/>
                    <a:pt x="203" y="21600"/>
                    <a:pt x="87" y="21600"/>
                  </a:cubicBezTo>
                  <a:cubicBezTo>
                    <a:pt x="-29" y="21600"/>
                    <a:pt x="-29" y="20329"/>
                    <a:pt x="87" y="17661"/>
                  </a:cubicBezTo>
                  <a:cubicBezTo>
                    <a:pt x="203" y="14993"/>
                    <a:pt x="436" y="10927"/>
                    <a:pt x="900" y="8132"/>
                  </a:cubicBezTo>
                  <a:cubicBezTo>
                    <a:pt x="1365" y="5336"/>
                    <a:pt x="2061" y="3812"/>
                    <a:pt x="2990" y="2795"/>
                  </a:cubicBezTo>
                  <a:cubicBezTo>
                    <a:pt x="3919" y="1779"/>
                    <a:pt x="5081" y="1271"/>
                    <a:pt x="6474" y="3049"/>
                  </a:cubicBezTo>
                  <a:cubicBezTo>
                    <a:pt x="7868" y="4828"/>
                    <a:pt x="9494" y="8894"/>
                    <a:pt x="10306" y="11562"/>
                  </a:cubicBezTo>
                  <a:cubicBezTo>
                    <a:pt x="11119" y="14231"/>
                    <a:pt x="11119" y="15501"/>
                    <a:pt x="11119" y="15501"/>
                  </a:cubicBezTo>
                  <a:cubicBezTo>
                    <a:pt x="11119" y="15501"/>
                    <a:pt x="11119" y="14231"/>
                    <a:pt x="11932" y="11816"/>
                  </a:cubicBezTo>
                  <a:cubicBezTo>
                    <a:pt x="12745" y="9402"/>
                    <a:pt x="14371" y="5845"/>
                    <a:pt x="15765" y="3939"/>
                  </a:cubicBezTo>
                  <a:cubicBezTo>
                    <a:pt x="17158" y="2033"/>
                    <a:pt x="18319" y="1779"/>
                    <a:pt x="19248" y="2160"/>
                  </a:cubicBezTo>
                  <a:cubicBezTo>
                    <a:pt x="20177" y="2541"/>
                    <a:pt x="20874" y="3558"/>
                    <a:pt x="21223" y="6607"/>
                  </a:cubicBezTo>
                  <a:cubicBezTo>
                    <a:pt x="21571" y="9656"/>
                    <a:pt x="21571" y="14739"/>
                    <a:pt x="21571" y="198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6" name="Line"/>
            <p:cNvSpPr/>
            <p:nvPr/>
          </p:nvSpPr>
          <p:spPr>
            <a:xfrm>
              <a:off x="8027007" y="1556432"/>
              <a:ext cx="104561" cy="147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2" h="21144" fill="norm" stroke="1" extrusionOk="0">
                  <a:moveTo>
                    <a:pt x="1863" y="7454"/>
                  </a:moveTo>
                  <a:cubicBezTo>
                    <a:pt x="6098" y="7454"/>
                    <a:pt x="10334" y="7454"/>
                    <a:pt x="13298" y="6998"/>
                  </a:cubicBezTo>
                  <a:cubicBezTo>
                    <a:pt x="16263" y="6541"/>
                    <a:pt x="17957" y="5629"/>
                    <a:pt x="19016" y="4412"/>
                  </a:cubicBezTo>
                  <a:cubicBezTo>
                    <a:pt x="20075" y="3195"/>
                    <a:pt x="20498" y="1674"/>
                    <a:pt x="19228" y="761"/>
                  </a:cubicBezTo>
                  <a:cubicBezTo>
                    <a:pt x="17957" y="-152"/>
                    <a:pt x="14993" y="-456"/>
                    <a:pt x="11393" y="1065"/>
                  </a:cubicBezTo>
                  <a:cubicBezTo>
                    <a:pt x="7793" y="2586"/>
                    <a:pt x="3557" y="5933"/>
                    <a:pt x="1440" y="8823"/>
                  </a:cubicBezTo>
                  <a:cubicBezTo>
                    <a:pt x="-678" y="11713"/>
                    <a:pt x="-678" y="14147"/>
                    <a:pt x="2922" y="16124"/>
                  </a:cubicBezTo>
                  <a:cubicBezTo>
                    <a:pt x="6522" y="18102"/>
                    <a:pt x="13722" y="19623"/>
                    <a:pt x="20922" y="211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7" name="Line"/>
            <p:cNvSpPr/>
            <p:nvPr/>
          </p:nvSpPr>
          <p:spPr>
            <a:xfrm>
              <a:off x="8177470" y="1559036"/>
              <a:ext cx="267692" cy="1783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2" h="21414" fill="norm" stroke="1" extrusionOk="0">
                  <a:moveTo>
                    <a:pt x="7984" y="5913"/>
                  </a:moveTo>
                  <a:cubicBezTo>
                    <a:pt x="8153" y="4642"/>
                    <a:pt x="8321" y="3372"/>
                    <a:pt x="8068" y="2355"/>
                  </a:cubicBezTo>
                  <a:cubicBezTo>
                    <a:pt x="7815" y="1339"/>
                    <a:pt x="7140" y="576"/>
                    <a:pt x="6381" y="195"/>
                  </a:cubicBezTo>
                  <a:cubicBezTo>
                    <a:pt x="5621" y="-186"/>
                    <a:pt x="4778" y="-186"/>
                    <a:pt x="3681" y="1847"/>
                  </a:cubicBezTo>
                  <a:cubicBezTo>
                    <a:pt x="2584" y="3880"/>
                    <a:pt x="1234" y="7946"/>
                    <a:pt x="559" y="10614"/>
                  </a:cubicBezTo>
                  <a:cubicBezTo>
                    <a:pt x="-116" y="13282"/>
                    <a:pt x="-116" y="14553"/>
                    <a:pt x="221" y="15696"/>
                  </a:cubicBezTo>
                  <a:cubicBezTo>
                    <a:pt x="559" y="16840"/>
                    <a:pt x="1234" y="17856"/>
                    <a:pt x="2415" y="16967"/>
                  </a:cubicBezTo>
                  <a:cubicBezTo>
                    <a:pt x="3596" y="16078"/>
                    <a:pt x="5284" y="13282"/>
                    <a:pt x="6381" y="10868"/>
                  </a:cubicBezTo>
                  <a:cubicBezTo>
                    <a:pt x="7478" y="8454"/>
                    <a:pt x="7984" y="6421"/>
                    <a:pt x="8153" y="6421"/>
                  </a:cubicBezTo>
                  <a:cubicBezTo>
                    <a:pt x="8321" y="6421"/>
                    <a:pt x="8153" y="8454"/>
                    <a:pt x="8068" y="10106"/>
                  </a:cubicBezTo>
                  <a:cubicBezTo>
                    <a:pt x="7984" y="11758"/>
                    <a:pt x="7984" y="13028"/>
                    <a:pt x="8406" y="13409"/>
                  </a:cubicBezTo>
                  <a:cubicBezTo>
                    <a:pt x="8828" y="13790"/>
                    <a:pt x="9672" y="13282"/>
                    <a:pt x="10346" y="12520"/>
                  </a:cubicBezTo>
                  <a:cubicBezTo>
                    <a:pt x="11021" y="11758"/>
                    <a:pt x="11528" y="10741"/>
                    <a:pt x="12034" y="9470"/>
                  </a:cubicBezTo>
                  <a:cubicBezTo>
                    <a:pt x="12540" y="8200"/>
                    <a:pt x="13046" y="6675"/>
                    <a:pt x="13131" y="6675"/>
                  </a:cubicBezTo>
                  <a:cubicBezTo>
                    <a:pt x="13215" y="6675"/>
                    <a:pt x="12878" y="8200"/>
                    <a:pt x="12625" y="10487"/>
                  </a:cubicBezTo>
                  <a:cubicBezTo>
                    <a:pt x="12371" y="12774"/>
                    <a:pt x="12203" y="15823"/>
                    <a:pt x="12034" y="17983"/>
                  </a:cubicBezTo>
                  <a:cubicBezTo>
                    <a:pt x="11865" y="20143"/>
                    <a:pt x="11697" y="21414"/>
                    <a:pt x="11612" y="21414"/>
                  </a:cubicBezTo>
                  <a:cubicBezTo>
                    <a:pt x="11528" y="21414"/>
                    <a:pt x="11528" y="20143"/>
                    <a:pt x="11950" y="17221"/>
                  </a:cubicBezTo>
                  <a:cubicBezTo>
                    <a:pt x="12371" y="14299"/>
                    <a:pt x="13215" y="9725"/>
                    <a:pt x="14481" y="6802"/>
                  </a:cubicBezTo>
                  <a:cubicBezTo>
                    <a:pt x="15747" y="3880"/>
                    <a:pt x="17434" y="2609"/>
                    <a:pt x="18700" y="2482"/>
                  </a:cubicBezTo>
                  <a:cubicBezTo>
                    <a:pt x="19965" y="2355"/>
                    <a:pt x="20809" y="3372"/>
                    <a:pt x="21146" y="6040"/>
                  </a:cubicBezTo>
                  <a:cubicBezTo>
                    <a:pt x="21484" y="8708"/>
                    <a:pt x="21315" y="13028"/>
                    <a:pt x="21146" y="173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8" name="Line"/>
            <p:cNvSpPr/>
            <p:nvPr/>
          </p:nvSpPr>
          <p:spPr>
            <a:xfrm>
              <a:off x="8734817" y="1537335"/>
              <a:ext cx="330201" cy="3503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8" fill="norm" stroke="1" extrusionOk="0">
                  <a:moveTo>
                    <a:pt x="0" y="21538"/>
                  </a:moveTo>
                  <a:cubicBezTo>
                    <a:pt x="2077" y="17895"/>
                    <a:pt x="4154" y="14251"/>
                    <a:pt x="5608" y="11063"/>
                  </a:cubicBezTo>
                  <a:cubicBezTo>
                    <a:pt x="7062" y="7875"/>
                    <a:pt x="7892" y="5143"/>
                    <a:pt x="8308" y="3191"/>
                  </a:cubicBezTo>
                  <a:cubicBezTo>
                    <a:pt x="8723" y="1239"/>
                    <a:pt x="8723" y="68"/>
                    <a:pt x="8446" y="3"/>
                  </a:cubicBezTo>
                  <a:cubicBezTo>
                    <a:pt x="8169" y="-62"/>
                    <a:pt x="7615" y="979"/>
                    <a:pt x="7200" y="3581"/>
                  </a:cubicBezTo>
                  <a:cubicBezTo>
                    <a:pt x="6785" y="6184"/>
                    <a:pt x="6508" y="10348"/>
                    <a:pt x="6438" y="12820"/>
                  </a:cubicBezTo>
                  <a:cubicBezTo>
                    <a:pt x="6369" y="15292"/>
                    <a:pt x="6508" y="16073"/>
                    <a:pt x="6923" y="16658"/>
                  </a:cubicBezTo>
                  <a:cubicBezTo>
                    <a:pt x="7338" y="17244"/>
                    <a:pt x="8031" y="17634"/>
                    <a:pt x="8723" y="17634"/>
                  </a:cubicBezTo>
                  <a:cubicBezTo>
                    <a:pt x="9415" y="17634"/>
                    <a:pt x="10108" y="17244"/>
                    <a:pt x="11354" y="15227"/>
                  </a:cubicBezTo>
                  <a:cubicBezTo>
                    <a:pt x="12600" y="13210"/>
                    <a:pt x="14400" y="9567"/>
                    <a:pt x="15438" y="7420"/>
                  </a:cubicBezTo>
                  <a:cubicBezTo>
                    <a:pt x="16477" y="5273"/>
                    <a:pt x="16754" y="4622"/>
                    <a:pt x="16962" y="3972"/>
                  </a:cubicBezTo>
                  <a:cubicBezTo>
                    <a:pt x="17169" y="3321"/>
                    <a:pt x="17308" y="2671"/>
                    <a:pt x="17308" y="2736"/>
                  </a:cubicBezTo>
                  <a:cubicBezTo>
                    <a:pt x="17308" y="2801"/>
                    <a:pt x="17169" y="3581"/>
                    <a:pt x="17169" y="4883"/>
                  </a:cubicBezTo>
                  <a:cubicBezTo>
                    <a:pt x="17169" y="6184"/>
                    <a:pt x="17308" y="8005"/>
                    <a:pt x="18069" y="9567"/>
                  </a:cubicBezTo>
                  <a:cubicBezTo>
                    <a:pt x="18831" y="11128"/>
                    <a:pt x="20215" y="12430"/>
                    <a:pt x="21600" y="137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9" name="Line"/>
            <p:cNvSpPr/>
            <p:nvPr/>
          </p:nvSpPr>
          <p:spPr>
            <a:xfrm>
              <a:off x="9517578" y="1521733"/>
              <a:ext cx="169740" cy="2770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4" h="21419" fill="norm" stroke="1" extrusionOk="0">
                  <a:moveTo>
                    <a:pt x="21384" y="15037"/>
                  </a:moveTo>
                  <a:cubicBezTo>
                    <a:pt x="18984" y="13892"/>
                    <a:pt x="16584" y="12746"/>
                    <a:pt x="14851" y="10783"/>
                  </a:cubicBezTo>
                  <a:cubicBezTo>
                    <a:pt x="13117" y="8819"/>
                    <a:pt x="12051" y="6037"/>
                    <a:pt x="11651" y="4237"/>
                  </a:cubicBezTo>
                  <a:cubicBezTo>
                    <a:pt x="11251" y="2437"/>
                    <a:pt x="11517" y="1619"/>
                    <a:pt x="12184" y="964"/>
                  </a:cubicBezTo>
                  <a:cubicBezTo>
                    <a:pt x="12851" y="310"/>
                    <a:pt x="13917" y="-181"/>
                    <a:pt x="14584" y="64"/>
                  </a:cubicBezTo>
                  <a:cubicBezTo>
                    <a:pt x="15251" y="310"/>
                    <a:pt x="15517" y="1292"/>
                    <a:pt x="14184" y="3746"/>
                  </a:cubicBezTo>
                  <a:cubicBezTo>
                    <a:pt x="12851" y="6201"/>
                    <a:pt x="9917" y="10128"/>
                    <a:pt x="7517" y="12828"/>
                  </a:cubicBezTo>
                  <a:cubicBezTo>
                    <a:pt x="5117" y="15528"/>
                    <a:pt x="3251" y="17001"/>
                    <a:pt x="1917" y="18064"/>
                  </a:cubicBezTo>
                  <a:cubicBezTo>
                    <a:pt x="584" y="19128"/>
                    <a:pt x="-216" y="19783"/>
                    <a:pt x="51" y="20192"/>
                  </a:cubicBezTo>
                  <a:cubicBezTo>
                    <a:pt x="317" y="20601"/>
                    <a:pt x="1651" y="20764"/>
                    <a:pt x="3917" y="20928"/>
                  </a:cubicBezTo>
                  <a:cubicBezTo>
                    <a:pt x="6184" y="21092"/>
                    <a:pt x="9384" y="21255"/>
                    <a:pt x="12584" y="214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0" name="Line"/>
            <p:cNvSpPr/>
            <p:nvPr/>
          </p:nvSpPr>
          <p:spPr>
            <a:xfrm>
              <a:off x="10150867" y="1601940"/>
              <a:ext cx="120651" cy="2149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0" fill="norm" stroke="1" extrusionOk="0">
                  <a:moveTo>
                    <a:pt x="0" y="0"/>
                  </a:moveTo>
                  <a:cubicBezTo>
                    <a:pt x="3411" y="6353"/>
                    <a:pt x="6821" y="12706"/>
                    <a:pt x="8905" y="16518"/>
                  </a:cubicBezTo>
                  <a:cubicBezTo>
                    <a:pt x="10989" y="20329"/>
                    <a:pt x="11747" y="21600"/>
                    <a:pt x="12695" y="21494"/>
                  </a:cubicBezTo>
                  <a:cubicBezTo>
                    <a:pt x="13642" y="21388"/>
                    <a:pt x="14779" y="19906"/>
                    <a:pt x="15916" y="16518"/>
                  </a:cubicBezTo>
                  <a:cubicBezTo>
                    <a:pt x="17053" y="13129"/>
                    <a:pt x="18189" y="7835"/>
                    <a:pt x="18947" y="4659"/>
                  </a:cubicBezTo>
                  <a:cubicBezTo>
                    <a:pt x="19705" y="1482"/>
                    <a:pt x="20084" y="424"/>
                    <a:pt x="20463" y="529"/>
                  </a:cubicBezTo>
                  <a:cubicBezTo>
                    <a:pt x="20842" y="635"/>
                    <a:pt x="21221" y="1906"/>
                    <a:pt x="21600" y="31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1" name="Line"/>
            <p:cNvSpPr/>
            <p:nvPr/>
          </p:nvSpPr>
          <p:spPr>
            <a:xfrm>
              <a:off x="10338850" y="1655828"/>
              <a:ext cx="148568" cy="1429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141" fill="norm" stroke="1" extrusionOk="0">
                  <a:moveTo>
                    <a:pt x="14052" y="7995"/>
                  </a:moveTo>
                  <a:cubicBezTo>
                    <a:pt x="14356" y="6430"/>
                    <a:pt x="14660" y="4865"/>
                    <a:pt x="14508" y="3299"/>
                  </a:cubicBezTo>
                  <a:cubicBezTo>
                    <a:pt x="14356" y="1734"/>
                    <a:pt x="13747" y="169"/>
                    <a:pt x="11770" y="13"/>
                  </a:cubicBezTo>
                  <a:cubicBezTo>
                    <a:pt x="9792" y="-144"/>
                    <a:pt x="6446" y="1108"/>
                    <a:pt x="4164" y="4239"/>
                  </a:cubicBezTo>
                  <a:cubicBezTo>
                    <a:pt x="1883" y="7369"/>
                    <a:pt x="666" y="12378"/>
                    <a:pt x="209" y="15665"/>
                  </a:cubicBezTo>
                  <a:cubicBezTo>
                    <a:pt x="-247" y="18952"/>
                    <a:pt x="57" y="20517"/>
                    <a:pt x="970" y="20986"/>
                  </a:cubicBezTo>
                  <a:cubicBezTo>
                    <a:pt x="1883" y="21456"/>
                    <a:pt x="3404" y="20830"/>
                    <a:pt x="4773" y="19421"/>
                  </a:cubicBezTo>
                  <a:cubicBezTo>
                    <a:pt x="6142" y="18013"/>
                    <a:pt x="7359" y="15821"/>
                    <a:pt x="8423" y="14099"/>
                  </a:cubicBezTo>
                  <a:cubicBezTo>
                    <a:pt x="9488" y="12378"/>
                    <a:pt x="10401" y="11126"/>
                    <a:pt x="11466" y="11282"/>
                  </a:cubicBezTo>
                  <a:cubicBezTo>
                    <a:pt x="12530" y="11439"/>
                    <a:pt x="13747" y="13004"/>
                    <a:pt x="15421" y="14726"/>
                  </a:cubicBezTo>
                  <a:cubicBezTo>
                    <a:pt x="17094" y="16447"/>
                    <a:pt x="19223" y="18326"/>
                    <a:pt x="21353" y="202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2" name="Line"/>
            <p:cNvSpPr/>
            <p:nvPr/>
          </p:nvSpPr>
          <p:spPr>
            <a:xfrm>
              <a:off x="10512817" y="1651609"/>
              <a:ext cx="127001" cy="1616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44" fill="norm" stroke="1" extrusionOk="0">
                  <a:moveTo>
                    <a:pt x="0" y="2640"/>
                  </a:moveTo>
                  <a:cubicBezTo>
                    <a:pt x="360" y="1256"/>
                    <a:pt x="720" y="-129"/>
                    <a:pt x="1800" y="9"/>
                  </a:cubicBezTo>
                  <a:cubicBezTo>
                    <a:pt x="2880" y="148"/>
                    <a:pt x="4680" y="1809"/>
                    <a:pt x="6660" y="4302"/>
                  </a:cubicBezTo>
                  <a:cubicBezTo>
                    <a:pt x="8640" y="6794"/>
                    <a:pt x="10800" y="10117"/>
                    <a:pt x="11340" y="13025"/>
                  </a:cubicBezTo>
                  <a:cubicBezTo>
                    <a:pt x="11880" y="15933"/>
                    <a:pt x="10800" y="18425"/>
                    <a:pt x="9360" y="19809"/>
                  </a:cubicBezTo>
                  <a:cubicBezTo>
                    <a:pt x="7920" y="21194"/>
                    <a:pt x="6120" y="21471"/>
                    <a:pt x="4860" y="20779"/>
                  </a:cubicBezTo>
                  <a:cubicBezTo>
                    <a:pt x="3600" y="20086"/>
                    <a:pt x="2880" y="18425"/>
                    <a:pt x="3060" y="16209"/>
                  </a:cubicBezTo>
                  <a:cubicBezTo>
                    <a:pt x="3240" y="13994"/>
                    <a:pt x="4320" y="11225"/>
                    <a:pt x="7560" y="8456"/>
                  </a:cubicBezTo>
                  <a:cubicBezTo>
                    <a:pt x="10800" y="5686"/>
                    <a:pt x="16200" y="2917"/>
                    <a:pt x="21600" y="1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3" name="Line"/>
            <p:cNvSpPr/>
            <p:nvPr/>
          </p:nvSpPr>
          <p:spPr>
            <a:xfrm>
              <a:off x="10677917" y="1633690"/>
              <a:ext cx="2540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4" name="Line"/>
            <p:cNvSpPr/>
            <p:nvPr/>
          </p:nvSpPr>
          <p:spPr>
            <a:xfrm>
              <a:off x="10709667" y="1584051"/>
              <a:ext cx="50801" cy="432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80" fill="norm" stroke="1" extrusionOk="0">
                  <a:moveTo>
                    <a:pt x="0" y="20080"/>
                  </a:moveTo>
                  <a:cubicBezTo>
                    <a:pt x="1800" y="11244"/>
                    <a:pt x="3600" y="2407"/>
                    <a:pt x="7200" y="444"/>
                  </a:cubicBezTo>
                  <a:cubicBezTo>
                    <a:pt x="10800" y="-1520"/>
                    <a:pt x="16200" y="3389"/>
                    <a:pt x="21600" y="82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5" name="Line"/>
            <p:cNvSpPr/>
            <p:nvPr/>
          </p:nvSpPr>
          <p:spPr>
            <a:xfrm>
              <a:off x="10754912" y="1647336"/>
              <a:ext cx="205353" cy="1387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3" h="21134" fill="norm" stroke="1" extrusionOk="0">
                  <a:moveTo>
                    <a:pt x="9835" y="1790"/>
                  </a:moveTo>
                  <a:cubicBezTo>
                    <a:pt x="8733" y="1146"/>
                    <a:pt x="7631" y="501"/>
                    <a:pt x="6199" y="1146"/>
                  </a:cubicBezTo>
                  <a:cubicBezTo>
                    <a:pt x="4766" y="1790"/>
                    <a:pt x="3003" y="3725"/>
                    <a:pt x="1901" y="5659"/>
                  </a:cubicBezTo>
                  <a:cubicBezTo>
                    <a:pt x="799" y="7593"/>
                    <a:pt x="358" y="9528"/>
                    <a:pt x="137" y="11946"/>
                  </a:cubicBezTo>
                  <a:cubicBezTo>
                    <a:pt x="-83" y="14363"/>
                    <a:pt x="-83" y="17265"/>
                    <a:pt x="468" y="18555"/>
                  </a:cubicBezTo>
                  <a:cubicBezTo>
                    <a:pt x="1019" y="19844"/>
                    <a:pt x="2121" y="19522"/>
                    <a:pt x="3223" y="17749"/>
                  </a:cubicBezTo>
                  <a:cubicBezTo>
                    <a:pt x="4325" y="15975"/>
                    <a:pt x="5427" y="12752"/>
                    <a:pt x="6088" y="10334"/>
                  </a:cubicBezTo>
                  <a:cubicBezTo>
                    <a:pt x="6750" y="7916"/>
                    <a:pt x="6970" y="6304"/>
                    <a:pt x="6970" y="6304"/>
                  </a:cubicBezTo>
                  <a:cubicBezTo>
                    <a:pt x="6970" y="6304"/>
                    <a:pt x="6750" y="7916"/>
                    <a:pt x="6529" y="9528"/>
                  </a:cubicBezTo>
                  <a:cubicBezTo>
                    <a:pt x="6309" y="11140"/>
                    <a:pt x="6088" y="12752"/>
                    <a:pt x="6419" y="14041"/>
                  </a:cubicBezTo>
                  <a:cubicBezTo>
                    <a:pt x="6750" y="15331"/>
                    <a:pt x="7631" y="16298"/>
                    <a:pt x="8513" y="15975"/>
                  </a:cubicBezTo>
                  <a:cubicBezTo>
                    <a:pt x="9395" y="15653"/>
                    <a:pt x="10276" y="14041"/>
                    <a:pt x="11048" y="12590"/>
                  </a:cubicBezTo>
                  <a:cubicBezTo>
                    <a:pt x="11819" y="11140"/>
                    <a:pt x="12480" y="9850"/>
                    <a:pt x="13031" y="8399"/>
                  </a:cubicBezTo>
                  <a:cubicBezTo>
                    <a:pt x="13582" y="6949"/>
                    <a:pt x="14023" y="5337"/>
                    <a:pt x="14464" y="5337"/>
                  </a:cubicBezTo>
                  <a:cubicBezTo>
                    <a:pt x="14905" y="5337"/>
                    <a:pt x="15346" y="6949"/>
                    <a:pt x="15346" y="9366"/>
                  </a:cubicBezTo>
                  <a:cubicBezTo>
                    <a:pt x="15346" y="11784"/>
                    <a:pt x="14905" y="15008"/>
                    <a:pt x="14354" y="17426"/>
                  </a:cubicBezTo>
                  <a:cubicBezTo>
                    <a:pt x="13803" y="19844"/>
                    <a:pt x="13141" y="21456"/>
                    <a:pt x="12811" y="20811"/>
                  </a:cubicBezTo>
                  <a:cubicBezTo>
                    <a:pt x="12480" y="20166"/>
                    <a:pt x="12480" y="17265"/>
                    <a:pt x="13031" y="13719"/>
                  </a:cubicBezTo>
                  <a:cubicBezTo>
                    <a:pt x="13582" y="10172"/>
                    <a:pt x="14684" y="5981"/>
                    <a:pt x="15786" y="3402"/>
                  </a:cubicBezTo>
                  <a:cubicBezTo>
                    <a:pt x="16888" y="823"/>
                    <a:pt x="17990" y="-144"/>
                    <a:pt x="18872" y="17"/>
                  </a:cubicBezTo>
                  <a:cubicBezTo>
                    <a:pt x="19754" y="178"/>
                    <a:pt x="20415" y="1468"/>
                    <a:pt x="20856" y="3886"/>
                  </a:cubicBezTo>
                  <a:cubicBezTo>
                    <a:pt x="21297" y="6304"/>
                    <a:pt x="21517" y="9850"/>
                    <a:pt x="21297" y="12913"/>
                  </a:cubicBezTo>
                  <a:cubicBezTo>
                    <a:pt x="21076" y="15975"/>
                    <a:pt x="20415" y="18555"/>
                    <a:pt x="19754" y="211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6" name="Line"/>
            <p:cNvSpPr/>
            <p:nvPr/>
          </p:nvSpPr>
          <p:spPr>
            <a:xfrm>
              <a:off x="11005296" y="1652833"/>
              <a:ext cx="225072" cy="1519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5" h="20673" fill="norm" stroke="1" extrusionOk="0">
                  <a:moveTo>
                    <a:pt x="10564" y="3443"/>
                  </a:moveTo>
                  <a:cubicBezTo>
                    <a:pt x="10564" y="2003"/>
                    <a:pt x="10564" y="563"/>
                    <a:pt x="10059" y="131"/>
                  </a:cubicBezTo>
                  <a:cubicBezTo>
                    <a:pt x="9555" y="-301"/>
                    <a:pt x="8545" y="275"/>
                    <a:pt x="6829" y="2723"/>
                  </a:cubicBezTo>
                  <a:cubicBezTo>
                    <a:pt x="5114" y="5171"/>
                    <a:pt x="2691" y="9491"/>
                    <a:pt x="1379" y="12515"/>
                  </a:cubicBezTo>
                  <a:cubicBezTo>
                    <a:pt x="67" y="15539"/>
                    <a:pt x="-135" y="17267"/>
                    <a:pt x="67" y="18707"/>
                  </a:cubicBezTo>
                  <a:cubicBezTo>
                    <a:pt x="269" y="20147"/>
                    <a:pt x="874" y="21299"/>
                    <a:pt x="3297" y="20291"/>
                  </a:cubicBezTo>
                  <a:cubicBezTo>
                    <a:pt x="5719" y="19283"/>
                    <a:pt x="9958" y="16115"/>
                    <a:pt x="12785" y="13235"/>
                  </a:cubicBezTo>
                  <a:cubicBezTo>
                    <a:pt x="15611" y="10355"/>
                    <a:pt x="17024" y="7763"/>
                    <a:pt x="17932" y="5747"/>
                  </a:cubicBezTo>
                  <a:cubicBezTo>
                    <a:pt x="18841" y="3731"/>
                    <a:pt x="19244" y="2291"/>
                    <a:pt x="18942" y="1571"/>
                  </a:cubicBezTo>
                  <a:cubicBezTo>
                    <a:pt x="18639" y="851"/>
                    <a:pt x="17629" y="851"/>
                    <a:pt x="16822" y="1427"/>
                  </a:cubicBezTo>
                  <a:cubicBezTo>
                    <a:pt x="16015" y="2003"/>
                    <a:pt x="15409" y="3155"/>
                    <a:pt x="14803" y="5027"/>
                  </a:cubicBezTo>
                  <a:cubicBezTo>
                    <a:pt x="14198" y="6899"/>
                    <a:pt x="13592" y="9491"/>
                    <a:pt x="13289" y="11507"/>
                  </a:cubicBezTo>
                  <a:cubicBezTo>
                    <a:pt x="12986" y="13523"/>
                    <a:pt x="12986" y="14963"/>
                    <a:pt x="14400" y="16115"/>
                  </a:cubicBezTo>
                  <a:cubicBezTo>
                    <a:pt x="15813" y="17267"/>
                    <a:pt x="18639" y="18131"/>
                    <a:pt x="21465" y="189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7" name="Line"/>
            <p:cNvSpPr/>
            <p:nvPr/>
          </p:nvSpPr>
          <p:spPr>
            <a:xfrm>
              <a:off x="11641110" y="1671790"/>
              <a:ext cx="325858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3" h="21600" fill="norm" stroke="1" extrusionOk="0">
                  <a:moveTo>
                    <a:pt x="4730" y="5554"/>
                  </a:moveTo>
                  <a:cubicBezTo>
                    <a:pt x="5148" y="7817"/>
                    <a:pt x="5567" y="10080"/>
                    <a:pt x="5358" y="12549"/>
                  </a:cubicBezTo>
                  <a:cubicBezTo>
                    <a:pt x="5148" y="15017"/>
                    <a:pt x="4312" y="17691"/>
                    <a:pt x="3616" y="19337"/>
                  </a:cubicBezTo>
                  <a:cubicBezTo>
                    <a:pt x="2919" y="20983"/>
                    <a:pt x="2361" y="21600"/>
                    <a:pt x="1804" y="21600"/>
                  </a:cubicBezTo>
                  <a:cubicBezTo>
                    <a:pt x="1247" y="21600"/>
                    <a:pt x="689" y="20983"/>
                    <a:pt x="341" y="18411"/>
                  </a:cubicBezTo>
                  <a:cubicBezTo>
                    <a:pt x="-8" y="15840"/>
                    <a:pt x="-147" y="11314"/>
                    <a:pt x="201" y="8229"/>
                  </a:cubicBezTo>
                  <a:cubicBezTo>
                    <a:pt x="550" y="5143"/>
                    <a:pt x="1386" y="3497"/>
                    <a:pt x="3128" y="2366"/>
                  </a:cubicBezTo>
                  <a:cubicBezTo>
                    <a:pt x="4870" y="1234"/>
                    <a:pt x="7518" y="617"/>
                    <a:pt x="10723" y="309"/>
                  </a:cubicBezTo>
                  <a:cubicBezTo>
                    <a:pt x="13928" y="0"/>
                    <a:pt x="17690" y="0"/>
                    <a:pt x="2145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8" name="Line"/>
            <p:cNvSpPr/>
            <p:nvPr/>
          </p:nvSpPr>
          <p:spPr>
            <a:xfrm>
              <a:off x="11945473" y="1449540"/>
              <a:ext cx="256445" cy="1197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437" fill="norm" stroke="1" extrusionOk="0">
                  <a:moveTo>
                    <a:pt x="204" y="5684"/>
                  </a:moveTo>
                  <a:cubicBezTo>
                    <a:pt x="27" y="3789"/>
                    <a:pt x="-150" y="1895"/>
                    <a:pt x="204" y="947"/>
                  </a:cubicBezTo>
                  <a:cubicBezTo>
                    <a:pt x="558" y="0"/>
                    <a:pt x="1443" y="0"/>
                    <a:pt x="2329" y="0"/>
                  </a:cubicBezTo>
                  <a:cubicBezTo>
                    <a:pt x="3214" y="0"/>
                    <a:pt x="4099" y="0"/>
                    <a:pt x="5073" y="2084"/>
                  </a:cubicBezTo>
                  <a:cubicBezTo>
                    <a:pt x="6047" y="4168"/>
                    <a:pt x="7109" y="8337"/>
                    <a:pt x="7286" y="11179"/>
                  </a:cubicBezTo>
                  <a:cubicBezTo>
                    <a:pt x="7463" y="14021"/>
                    <a:pt x="6755" y="15537"/>
                    <a:pt x="5958" y="17053"/>
                  </a:cubicBezTo>
                  <a:cubicBezTo>
                    <a:pt x="5161" y="18568"/>
                    <a:pt x="4276" y="20084"/>
                    <a:pt x="4365" y="20842"/>
                  </a:cubicBezTo>
                  <a:cubicBezTo>
                    <a:pt x="4453" y="21600"/>
                    <a:pt x="5516" y="21600"/>
                    <a:pt x="8525" y="21032"/>
                  </a:cubicBezTo>
                  <a:cubicBezTo>
                    <a:pt x="11535" y="20463"/>
                    <a:pt x="16493" y="19326"/>
                    <a:pt x="21450" y="181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9" name="Line"/>
            <p:cNvSpPr/>
            <p:nvPr/>
          </p:nvSpPr>
          <p:spPr>
            <a:xfrm>
              <a:off x="1161007" y="2465268"/>
              <a:ext cx="163361" cy="4130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8" h="21504" fill="norm" stroke="1" extrusionOk="0">
                  <a:moveTo>
                    <a:pt x="20838" y="2659"/>
                  </a:moveTo>
                  <a:cubicBezTo>
                    <a:pt x="20568" y="2108"/>
                    <a:pt x="20298" y="1557"/>
                    <a:pt x="18948" y="1006"/>
                  </a:cubicBezTo>
                  <a:cubicBezTo>
                    <a:pt x="17598" y="455"/>
                    <a:pt x="15168" y="-96"/>
                    <a:pt x="12063" y="14"/>
                  </a:cubicBezTo>
                  <a:cubicBezTo>
                    <a:pt x="8958" y="124"/>
                    <a:pt x="5178" y="896"/>
                    <a:pt x="2748" y="2108"/>
                  </a:cubicBezTo>
                  <a:cubicBezTo>
                    <a:pt x="318" y="3320"/>
                    <a:pt x="-762" y="4973"/>
                    <a:pt x="588" y="6626"/>
                  </a:cubicBezTo>
                  <a:cubicBezTo>
                    <a:pt x="1938" y="8280"/>
                    <a:pt x="5718" y="9933"/>
                    <a:pt x="9228" y="11475"/>
                  </a:cubicBezTo>
                  <a:cubicBezTo>
                    <a:pt x="12738" y="13018"/>
                    <a:pt x="15978" y="14451"/>
                    <a:pt x="17868" y="15498"/>
                  </a:cubicBezTo>
                  <a:cubicBezTo>
                    <a:pt x="19758" y="16545"/>
                    <a:pt x="20298" y="17206"/>
                    <a:pt x="20568" y="17812"/>
                  </a:cubicBezTo>
                  <a:cubicBezTo>
                    <a:pt x="20838" y="18418"/>
                    <a:pt x="20838" y="18969"/>
                    <a:pt x="20028" y="19575"/>
                  </a:cubicBezTo>
                  <a:cubicBezTo>
                    <a:pt x="19218" y="20182"/>
                    <a:pt x="17598" y="20843"/>
                    <a:pt x="16113" y="21173"/>
                  </a:cubicBezTo>
                  <a:cubicBezTo>
                    <a:pt x="14628" y="21504"/>
                    <a:pt x="13278" y="21504"/>
                    <a:pt x="11928" y="215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0" name="Line"/>
            <p:cNvSpPr/>
            <p:nvPr/>
          </p:nvSpPr>
          <p:spPr>
            <a:xfrm>
              <a:off x="1397111" y="2784881"/>
              <a:ext cx="94620" cy="190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1" h="21394" fill="norm" stroke="1" extrusionOk="0">
                  <a:moveTo>
                    <a:pt x="767" y="9051"/>
                  </a:moveTo>
                  <a:cubicBezTo>
                    <a:pt x="1237" y="12374"/>
                    <a:pt x="1706" y="15697"/>
                    <a:pt x="1706" y="17952"/>
                  </a:cubicBezTo>
                  <a:cubicBezTo>
                    <a:pt x="1706" y="20207"/>
                    <a:pt x="1237" y="21394"/>
                    <a:pt x="767" y="21394"/>
                  </a:cubicBezTo>
                  <a:cubicBezTo>
                    <a:pt x="298" y="21394"/>
                    <a:pt x="-172" y="20207"/>
                    <a:pt x="63" y="16884"/>
                  </a:cubicBezTo>
                  <a:cubicBezTo>
                    <a:pt x="298" y="13561"/>
                    <a:pt x="1237" y="8102"/>
                    <a:pt x="2411" y="4897"/>
                  </a:cubicBezTo>
                  <a:cubicBezTo>
                    <a:pt x="3585" y="1693"/>
                    <a:pt x="4993" y="743"/>
                    <a:pt x="6871" y="269"/>
                  </a:cubicBezTo>
                  <a:cubicBezTo>
                    <a:pt x="8750" y="-206"/>
                    <a:pt x="11098" y="-206"/>
                    <a:pt x="13680" y="1574"/>
                  </a:cubicBezTo>
                  <a:cubicBezTo>
                    <a:pt x="16263" y="3354"/>
                    <a:pt x="19080" y="6915"/>
                    <a:pt x="20254" y="9526"/>
                  </a:cubicBezTo>
                  <a:cubicBezTo>
                    <a:pt x="21428" y="12137"/>
                    <a:pt x="20958" y="13798"/>
                    <a:pt x="20489" y="154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1" name="Line"/>
            <p:cNvSpPr/>
            <p:nvPr/>
          </p:nvSpPr>
          <p:spPr>
            <a:xfrm>
              <a:off x="1730767" y="2656040"/>
              <a:ext cx="2032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2" name="Line"/>
            <p:cNvSpPr/>
            <p:nvPr/>
          </p:nvSpPr>
          <p:spPr>
            <a:xfrm>
              <a:off x="1737117" y="2783040"/>
              <a:ext cx="2032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3" name="Line"/>
            <p:cNvSpPr/>
            <p:nvPr/>
          </p:nvSpPr>
          <p:spPr>
            <a:xfrm>
              <a:off x="2424626" y="2539153"/>
              <a:ext cx="391992" cy="3924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6" h="21418" fill="norm" stroke="1" extrusionOk="0">
                  <a:moveTo>
                    <a:pt x="16629" y="1181"/>
                  </a:moveTo>
                  <a:cubicBezTo>
                    <a:pt x="17093" y="834"/>
                    <a:pt x="17558" y="488"/>
                    <a:pt x="18080" y="257"/>
                  </a:cubicBezTo>
                  <a:cubicBezTo>
                    <a:pt x="18603" y="26"/>
                    <a:pt x="19183" y="-90"/>
                    <a:pt x="19241" y="83"/>
                  </a:cubicBezTo>
                  <a:cubicBezTo>
                    <a:pt x="19300" y="257"/>
                    <a:pt x="18835" y="719"/>
                    <a:pt x="17035" y="1758"/>
                  </a:cubicBezTo>
                  <a:cubicBezTo>
                    <a:pt x="15235" y="2798"/>
                    <a:pt x="12100" y="4415"/>
                    <a:pt x="9545" y="5685"/>
                  </a:cubicBezTo>
                  <a:cubicBezTo>
                    <a:pt x="6990" y="6956"/>
                    <a:pt x="5016" y="7880"/>
                    <a:pt x="3738" y="8689"/>
                  </a:cubicBezTo>
                  <a:cubicBezTo>
                    <a:pt x="2461" y="9497"/>
                    <a:pt x="1880" y="10190"/>
                    <a:pt x="1880" y="10594"/>
                  </a:cubicBezTo>
                  <a:cubicBezTo>
                    <a:pt x="1880" y="10999"/>
                    <a:pt x="2461" y="11114"/>
                    <a:pt x="3971" y="11114"/>
                  </a:cubicBezTo>
                  <a:cubicBezTo>
                    <a:pt x="5480" y="11114"/>
                    <a:pt x="7919" y="10999"/>
                    <a:pt x="9487" y="10941"/>
                  </a:cubicBezTo>
                  <a:cubicBezTo>
                    <a:pt x="11054" y="10883"/>
                    <a:pt x="11751" y="10883"/>
                    <a:pt x="12274" y="11114"/>
                  </a:cubicBezTo>
                  <a:cubicBezTo>
                    <a:pt x="12796" y="11345"/>
                    <a:pt x="13145" y="11807"/>
                    <a:pt x="13145" y="12269"/>
                  </a:cubicBezTo>
                  <a:cubicBezTo>
                    <a:pt x="13145" y="12731"/>
                    <a:pt x="12796" y="13193"/>
                    <a:pt x="10996" y="14291"/>
                  </a:cubicBezTo>
                  <a:cubicBezTo>
                    <a:pt x="9196" y="15388"/>
                    <a:pt x="5945" y="17121"/>
                    <a:pt x="3971" y="18160"/>
                  </a:cubicBezTo>
                  <a:cubicBezTo>
                    <a:pt x="1996" y="19200"/>
                    <a:pt x="1300" y="19546"/>
                    <a:pt x="777" y="19951"/>
                  </a:cubicBezTo>
                  <a:cubicBezTo>
                    <a:pt x="254" y="20355"/>
                    <a:pt x="-94" y="20817"/>
                    <a:pt x="22" y="21106"/>
                  </a:cubicBezTo>
                  <a:cubicBezTo>
                    <a:pt x="138" y="21394"/>
                    <a:pt x="719" y="21510"/>
                    <a:pt x="3041" y="21337"/>
                  </a:cubicBezTo>
                  <a:cubicBezTo>
                    <a:pt x="5364" y="21163"/>
                    <a:pt x="9429" y="20701"/>
                    <a:pt x="12796" y="20239"/>
                  </a:cubicBezTo>
                  <a:cubicBezTo>
                    <a:pt x="16164" y="19777"/>
                    <a:pt x="18835" y="19315"/>
                    <a:pt x="21506" y="188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4" name="Line"/>
            <p:cNvSpPr/>
            <p:nvPr/>
          </p:nvSpPr>
          <p:spPr>
            <a:xfrm>
              <a:off x="3051567" y="2541740"/>
              <a:ext cx="260351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810" y="2016"/>
                    <a:pt x="5620" y="4032"/>
                    <a:pt x="8166" y="6552"/>
                  </a:cubicBezTo>
                  <a:cubicBezTo>
                    <a:pt x="10712" y="9072"/>
                    <a:pt x="12995" y="12096"/>
                    <a:pt x="15190" y="14688"/>
                  </a:cubicBezTo>
                  <a:cubicBezTo>
                    <a:pt x="17385" y="17280"/>
                    <a:pt x="19493" y="1944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5" name="Line"/>
            <p:cNvSpPr/>
            <p:nvPr/>
          </p:nvSpPr>
          <p:spPr>
            <a:xfrm>
              <a:off x="3102367" y="2497290"/>
              <a:ext cx="190501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400" y="114"/>
                    <a:pt x="19200" y="229"/>
                    <a:pt x="18360" y="857"/>
                  </a:cubicBezTo>
                  <a:cubicBezTo>
                    <a:pt x="17520" y="1486"/>
                    <a:pt x="17040" y="2629"/>
                    <a:pt x="15720" y="4571"/>
                  </a:cubicBezTo>
                  <a:cubicBezTo>
                    <a:pt x="14400" y="6514"/>
                    <a:pt x="12240" y="9257"/>
                    <a:pt x="9480" y="12229"/>
                  </a:cubicBezTo>
                  <a:cubicBezTo>
                    <a:pt x="6720" y="15200"/>
                    <a:pt x="3360" y="18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6" name="Line"/>
            <p:cNvSpPr/>
            <p:nvPr/>
          </p:nvSpPr>
          <p:spPr>
            <a:xfrm>
              <a:off x="3362717" y="2833840"/>
              <a:ext cx="63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7" name="Line"/>
            <p:cNvSpPr/>
            <p:nvPr/>
          </p:nvSpPr>
          <p:spPr>
            <a:xfrm>
              <a:off x="3292867" y="2681390"/>
              <a:ext cx="98516" cy="31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0" h="20282" fill="norm" stroke="1" extrusionOk="0">
                  <a:moveTo>
                    <a:pt x="19302" y="4082"/>
                  </a:moveTo>
                  <a:cubicBezTo>
                    <a:pt x="17004" y="1382"/>
                    <a:pt x="14706" y="-1318"/>
                    <a:pt x="13328" y="707"/>
                  </a:cubicBezTo>
                  <a:cubicBezTo>
                    <a:pt x="11949" y="2732"/>
                    <a:pt x="11489" y="9482"/>
                    <a:pt x="12409" y="13532"/>
                  </a:cubicBezTo>
                  <a:cubicBezTo>
                    <a:pt x="13328" y="17582"/>
                    <a:pt x="15626" y="18932"/>
                    <a:pt x="17694" y="17582"/>
                  </a:cubicBezTo>
                  <a:cubicBezTo>
                    <a:pt x="19762" y="16232"/>
                    <a:pt x="21600" y="12182"/>
                    <a:pt x="21370" y="10157"/>
                  </a:cubicBezTo>
                  <a:cubicBezTo>
                    <a:pt x="21140" y="8132"/>
                    <a:pt x="18843" y="8132"/>
                    <a:pt x="14936" y="10157"/>
                  </a:cubicBezTo>
                  <a:cubicBezTo>
                    <a:pt x="11030" y="12182"/>
                    <a:pt x="5515" y="16232"/>
                    <a:pt x="0" y="202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8" name="Line"/>
            <p:cNvSpPr/>
            <p:nvPr/>
          </p:nvSpPr>
          <p:spPr>
            <a:xfrm>
              <a:off x="2511817" y="3119590"/>
              <a:ext cx="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9" name="Line"/>
            <p:cNvSpPr/>
            <p:nvPr/>
          </p:nvSpPr>
          <p:spPr>
            <a:xfrm>
              <a:off x="2505467" y="3020321"/>
              <a:ext cx="44451" cy="294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2057" y="11375"/>
                    <a:pt x="4114" y="2735"/>
                    <a:pt x="7714" y="575"/>
                  </a:cubicBezTo>
                  <a:cubicBezTo>
                    <a:pt x="11314" y="-1585"/>
                    <a:pt x="16457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0" name="Line"/>
            <p:cNvSpPr/>
            <p:nvPr/>
          </p:nvSpPr>
          <p:spPr>
            <a:xfrm>
              <a:off x="2594367" y="3100540"/>
              <a:ext cx="1016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1" name="Line"/>
            <p:cNvSpPr/>
            <p:nvPr/>
          </p:nvSpPr>
          <p:spPr>
            <a:xfrm>
              <a:off x="2594367" y="3164040"/>
              <a:ext cx="1143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2" name="Line"/>
            <p:cNvSpPr/>
            <p:nvPr/>
          </p:nvSpPr>
          <p:spPr>
            <a:xfrm>
              <a:off x="2759467" y="3056090"/>
              <a:ext cx="2540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3" name="Line"/>
            <p:cNvSpPr/>
            <p:nvPr/>
          </p:nvSpPr>
          <p:spPr>
            <a:xfrm>
              <a:off x="2492767" y="2380175"/>
              <a:ext cx="146051" cy="1615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38" fill="norm" stroke="1" extrusionOk="0">
                  <a:moveTo>
                    <a:pt x="0" y="3692"/>
                  </a:moveTo>
                  <a:cubicBezTo>
                    <a:pt x="313" y="7846"/>
                    <a:pt x="626" y="12000"/>
                    <a:pt x="1252" y="11584"/>
                  </a:cubicBezTo>
                  <a:cubicBezTo>
                    <a:pt x="1878" y="11169"/>
                    <a:pt x="2817" y="6184"/>
                    <a:pt x="3913" y="3276"/>
                  </a:cubicBezTo>
                  <a:cubicBezTo>
                    <a:pt x="5009" y="369"/>
                    <a:pt x="6261" y="-462"/>
                    <a:pt x="8765" y="230"/>
                  </a:cubicBezTo>
                  <a:cubicBezTo>
                    <a:pt x="11270" y="923"/>
                    <a:pt x="15026" y="3138"/>
                    <a:pt x="17374" y="6876"/>
                  </a:cubicBezTo>
                  <a:cubicBezTo>
                    <a:pt x="19722" y="10615"/>
                    <a:pt x="20661" y="15876"/>
                    <a:pt x="21600" y="211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4" name="Line"/>
            <p:cNvSpPr/>
            <p:nvPr/>
          </p:nvSpPr>
          <p:spPr>
            <a:xfrm>
              <a:off x="4842267" y="2713190"/>
              <a:ext cx="228601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600" y="785"/>
                    <a:pt x="3200" y="1571"/>
                    <a:pt x="5600" y="3404"/>
                  </a:cubicBezTo>
                  <a:cubicBezTo>
                    <a:pt x="8000" y="5236"/>
                    <a:pt x="11200" y="8116"/>
                    <a:pt x="13600" y="11062"/>
                  </a:cubicBezTo>
                  <a:cubicBezTo>
                    <a:pt x="16000" y="14007"/>
                    <a:pt x="17600" y="17018"/>
                    <a:pt x="18800" y="18785"/>
                  </a:cubicBezTo>
                  <a:cubicBezTo>
                    <a:pt x="20000" y="20553"/>
                    <a:pt x="20800" y="2107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5" name="Line"/>
            <p:cNvSpPr/>
            <p:nvPr/>
          </p:nvSpPr>
          <p:spPr>
            <a:xfrm>
              <a:off x="4823217" y="2706840"/>
              <a:ext cx="304801" cy="431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850" y="106"/>
                    <a:pt x="20100" y="212"/>
                    <a:pt x="19050" y="1006"/>
                  </a:cubicBezTo>
                  <a:cubicBezTo>
                    <a:pt x="18000" y="1800"/>
                    <a:pt x="16650" y="3282"/>
                    <a:pt x="14775" y="5453"/>
                  </a:cubicBezTo>
                  <a:cubicBezTo>
                    <a:pt x="12900" y="7624"/>
                    <a:pt x="10500" y="10482"/>
                    <a:pt x="8025" y="13182"/>
                  </a:cubicBezTo>
                  <a:cubicBezTo>
                    <a:pt x="5550" y="15882"/>
                    <a:pt x="3000" y="18424"/>
                    <a:pt x="1650" y="19800"/>
                  </a:cubicBezTo>
                  <a:cubicBezTo>
                    <a:pt x="300" y="21176"/>
                    <a:pt x="150" y="2138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6" name="Line"/>
            <p:cNvSpPr/>
            <p:nvPr/>
          </p:nvSpPr>
          <p:spPr>
            <a:xfrm>
              <a:off x="4747017" y="2579840"/>
              <a:ext cx="4381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026" y="16800"/>
                    <a:pt x="6052" y="12000"/>
                    <a:pt x="9652" y="8400"/>
                  </a:cubicBezTo>
                  <a:cubicBezTo>
                    <a:pt x="13252" y="4800"/>
                    <a:pt x="17426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7" name="Line"/>
            <p:cNvSpPr/>
            <p:nvPr/>
          </p:nvSpPr>
          <p:spPr>
            <a:xfrm>
              <a:off x="5382017" y="2922740"/>
              <a:ext cx="2476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4800"/>
                    <a:pt x="9600" y="9600"/>
                    <a:pt x="13200" y="13200"/>
                  </a:cubicBezTo>
                  <a:cubicBezTo>
                    <a:pt x="16800" y="16800"/>
                    <a:pt x="19200" y="19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8" name="Line"/>
            <p:cNvSpPr/>
            <p:nvPr/>
          </p:nvSpPr>
          <p:spPr>
            <a:xfrm>
              <a:off x="5413767" y="3062440"/>
              <a:ext cx="1968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555" y="21600"/>
                    <a:pt x="5110" y="21600"/>
                    <a:pt x="8710" y="18000"/>
                  </a:cubicBezTo>
                  <a:cubicBezTo>
                    <a:pt x="12310" y="14400"/>
                    <a:pt x="16955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9" name="Line"/>
            <p:cNvSpPr/>
            <p:nvPr/>
          </p:nvSpPr>
          <p:spPr>
            <a:xfrm>
              <a:off x="6096130" y="2636990"/>
              <a:ext cx="150004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6" h="21600" fill="norm" stroke="1" extrusionOk="0">
                  <a:moveTo>
                    <a:pt x="17111" y="3150"/>
                  </a:moveTo>
                  <a:cubicBezTo>
                    <a:pt x="17111" y="2400"/>
                    <a:pt x="17111" y="1650"/>
                    <a:pt x="16528" y="1050"/>
                  </a:cubicBezTo>
                  <a:cubicBezTo>
                    <a:pt x="15944" y="450"/>
                    <a:pt x="14776" y="0"/>
                    <a:pt x="12295" y="0"/>
                  </a:cubicBezTo>
                  <a:cubicBezTo>
                    <a:pt x="9814" y="0"/>
                    <a:pt x="6020" y="450"/>
                    <a:pt x="3392" y="1800"/>
                  </a:cubicBezTo>
                  <a:cubicBezTo>
                    <a:pt x="765" y="3150"/>
                    <a:pt x="-694" y="5400"/>
                    <a:pt x="328" y="7500"/>
                  </a:cubicBezTo>
                  <a:cubicBezTo>
                    <a:pt x="1349" y="9600"/>
                    <a:pt x="4852" y="11550"/>
                    <a:pt x="8209" y="13050"/>
                  </a:cubicBezTo>
                  <a:cubicBezTo>
                    <a:pt x="11565" y="14550"/>
                    <a:pt x="14776" y="15600"/>
                    <a:pt x="16965" y="16425"/>
                  </a:cubicBezTo>
                  <a:cubicBezTo>
                    <a:pt x="19155" y="17250"/>
                    <a:pt x="20322" y="17850"/>
                    <a:pt x="20614" y="18600"/>
                  </a:cubicBezTo>
                  <a:cubicBezTo>
                    <a:pt x="20906" y="19350"/>
                    <a:pt x="20322" y="20250"/>
                    <a:pt x="18425" y="20775"/>
                  </a:cubicBezTo>
                  <a:cubicBezTo>
                    <a:pt x="16528" y="21300"/>
                    <a:pt x="13317" y="21450"/>
                    <a:pt x="10982" y="21525"/>
                  </a:cubicBezTo>
                  <a:cubicBezTo>
                    <a:pt x="8647" y="21600"/>
                    <a:pt x="7187" y="21600"/>
                    <a:pt x="572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0" name="Line"/>
            <p:cNvSpPr/>
            <p:nvPr/>
          </p:nvSpPr>
          <p:spPr>
            <a:xfrm>
              <a:off x="6278161" y="2873647"/>
              <a:ext cx="75407" cy="1189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5" h="21294" fill="norm" stroke="1" extrusionOk="0">
                  <a:moveTo>
                    <a:pt x="5175" y="3105"/>
                  </a:moveTo>
                  <a:cubicBezTo>
                    <a:pt x="3375" y="4620"/>
                    <a:pt x="1575" y="6136"/>
                    <a:pt x="675" y="7841"/>
                  </a:cubicBezTo>
                  <a:cubicBezTo>
                    <a:pt x="-225" y="9547"/>
                    <a:pt x="-225" y="11441"/>
                    <a:pt x="675" y="11441"/>
                  </a:cubicBezTo>
                  <a:cubicBezTo>
                    <a:pt x="1575" y="11441"/>
                    <a:pt x="3375" y="9547"/>
                    <a:pt x="5175" y="7652"/>
                  </a:cubicBezTo>
                  <a:cubicBezTo>
                    <a:pt x="6975" y="5757"/>
                    <a:pt x="8775" y="3862"/>
                    <a:pt x="11175" y="2347"/>
                  </a:cubicBezTo>
                  <a:cubicBezTo>
                    <a:pt x="13575" y="831"/>
                    <a:pt x="16575" y="-306"/>
                    <a:pt x="18375" y="73"/>
                  </a:cubicBezTo>
                  <a:cubicBezTo>
                    <a:pt x="20175" y="452"/>
                    <a:pt x="20775" y="2347"/>
                    <a:pt x="21075" y="6136"/>
                  </a:cubicBezTo>
                  <a:cubicBezTo>
                    <a:pt x="21375" y="9926"/>
                    <a:pt x="21375" y="15610"/>
                    <a:pt x="21375" y="212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1" name="Line"/>
            <p:cNvSpPr/>
            <p:nvPr/>
          </p:nvSpPr>
          <p:spPr>
            <a:xfrm>
              <a:off x="6028586" y="3073919"/>
              <a:ext cx="490082" cy="232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7" h="19809" fill="norm" stroke="1" extrusionOk="0">
                  <a:moveTo>
                    <a:pt x="888" y="17239"/>
                  </a:moveTo>
                  <a:cubicBezTo>
                    <a:pt x="423" y="17239"/>
                    <a:pt x="-43" y="17239"/>
                    <a:pt x="4" y="18139"/>
                  </a:cubicBezTo>
                  <a:cubicBezTo>
                    <a:pt x="50" y="19039"/>
                    <a:pt x="609" y="20839"/>
                    <a:pt x="2517" y="19039"/>
                  </a:cubicBezTo>
                  <a:cubicBezTo>
                    <a:pt x="4426" y="17239"/>
                    <a:pt x="7685" y="11839"/>
                    <a:pt x="10897" y="7339"/>
                  </a:cubicBezTo>
                  <a:cubicBezTo>
                    <a:pt x="14109" y="2839"/>
                    <a:pt x="17274" y="-761"/>
                    <a:pt x="19043" y="139"/>
                  </a:cubicBezTo>
                  <a:cubicBezTo>
                    <a:pt x="20812" y="1039"/>
                    <a:pt x="21185" y="6439"/>
                    <a:pt x="21557" y="118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2" name="Line"/>
            <p:cNvSpPr/>
            <p:nvPr/>
          </p:nvSpPr>
          <p:spPr>
            <a:xfrm>
              <a:off x="6169682" y="3208490"/>
              <a:ext cx="183886" cy="1662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9" h="21473" fill="norm" stroke="1" extrusionOk="0">
                  <a:moveTo>
                    <a:pt x="714" y="0"/>
                  </a:moveTo>
                  <a:cubicBezTo>
                    <a:pt x="466" y="6289"/>
                    <a:pt x="217" y="12577"/>
                    <a:pt x="93" y="16405"/>
                  </a:cubicBezTo>
                  <a:cubicBezTo>
                    <a:pt x="-31" y="20233"/>
                    <a:pt x="-31" y="21600"/>
                    <a:pt x="93" y="21463"/>
                  </a:cubicBezTo>
                  <a:cubicBezTo>
                    <a:pt x="217" y="21327"/>
                    <a:pt x="466" y="19686"/>
                    <a:pt x="1086" y="16678"/>
                  </a:cubicBezTo>
                  <a:cubicBezTo>
                    <a:pt x="1707" y="13671"/>
                    <a:pt x="2700" y="9296"/>
                    <a:pt x="4190" y="6289"/>
                  </a:cubicBezTo>
                  <a:cubicBezTo>
                    <a:pt x="5679" y="3281"/>
                    <a:pt x="7666" y="1641"/>
                    <a:pt x="9776" y="1230"/>
                  </a:cubicBezTo>
                  <a:cubicBezTo>
                    <a:pt x="11886" y="820"/>
                    <a:pt x="14121" y="1641"/>
                    <a:pt x="16107" y="4648"/>
                  </a:cubicBezTo>
                  <a:cubicBezTo>
                    <a:pt x="18093" y="7656"/>
                    <a:pt x="19831" y="12851"/>
                    <a:pt x="21569" y="180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3" name="Line"/>
            <p:cNvSpPr/>
            <p:nvPr/>
          </p:nvSpPr>
          <p:spPr>
            <a:xfrm>
              <a:off x="6759967" y="3075140"/>
              <a:ext cx="190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4" name="Line"/>
            <p:cNvSpPr/>
            <p:nvPr/>
          </p:nvSpPr>
          <p:spPr>
            <a:xfrm>
              <a:off x="7712467" y="2217890"/>
              <a:ext cx="232835" cy="4783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2960" y="0"/>
                  </a:moveTo>
                  <a:cubicBezTo>
                    <a:pt x="13942" y="306"/>
                    <a:pt x="14924" y="612"/>
                    <a:pt x="15611" y="894"/>
                  </a:cubicBezTo>
                  <a:cubicBezTo>
                    <a:pt x="16298" y="1176"/>
                    <a:pt x="16691" y="1434"/>
                    <a:pt x="17378" y="1739"/>
                  </a:cubicBezTo>
                  <a:cubicBezTo>
                    <a:pt x="18065" y="2045"/>
                    <a:pt x="19047" y="2399"/>
                    <a:pt x="19735" y="2743"/>
                  </a:cubicBezTo>
                  <a:cubicBezTo>
                    <a:pt x="20422" y="3087"/>
                    <a:pt x="20815" y="3422"/>
                    <a:pt x="21109" y="3770"/>
                  </a:cubicBezTo>
                  <a:cubicBezTo>
                    <a:pt x="21404" y="4119"/>
                    <a:pt x="21600" y="4482"/>
                    <a:pt x="21600" y="4865"/>
                  </a:cubicBezTo>
                  <a:cubicBezTo>
                    <a:pt x="21600" y="5247"/>
                    <a:pt x="21404" y="5648"/>
                    <a:pt x="21011" y="6026"/>
                  </a:cubicBezTo>
                  <a:cubicBezTo>
                    <a:pt x="20618" y="6404"/>
                    <a:pt x="20029" y="6757"/>
                    <a:pt x="19440" y="7120"/>
                  </a:cubicBezTo>
                  <a:cubicBezTo>
                    <a:pt x="18851" y="7484"/>
                    <a:pt x="18262" y="7856"/>
                    <a:pt x="17575" y="8234"/>
                  </a:cubicBezTo>
                  <a:cubicBezTo>
                    <a:pt x="16887" y="8611"/>
                    <a:pt x="16102" y="8994"/>
                    <a:pt x="15316" y="9385"/>
                  </a:cubicBezTo>
                  <a:cubicBezTo>
                    <a:pt x="14531" y="9777"/>
                    <a:pt x="13745" y="10179"/>
                    <a:pt x="12862" y="10590"/>
                  </a:cubicBezTo>
                  <a:cubicBezTo>
                    <a:pt x="11978" y="11001"/>
                    <a:pt x="10996" y="11421"/>
                    <a:pt x="10211" y="11789"/>
                  </a:cubicBezTo>
                  <a:cubicBezTo>
                    <a:pt x="9425" y="12157"/>
                    <a:pt x="8836" y="12473"/>
                    <a:pt x="8149" y="12845"/>
                  </a:cubicBezTo>
                  <a:cubicBezTo>
                    <a:pt x="7462" y="13218"/>
                    <a:pt x="6676" y="13648"/>
                    <a:pt x="6087" y="14059"/>
                  </a:cubicBezTo>
                  <a:cubicBezTo>
                    <a:pt x="5498" y="14470"/>
                    <a:pt x="5105" y="14862"/>
                    <a:pt x="4811" y="15244"/>
                  </a:cubicBezTo>
                  <a:cubicBezTo>
                    <a:pt x="4516" y="15627"/>
                    <a:pt x="4320" y="15999"/>
                    <a:pt x="4124" y="16362"/>
                  </a:cubicBezTo>
                  <a:cubicBezTo>
                    <a:pt x="3927" y="16726"/>
                    <a:pt x="3731" y="17079"/>
                    <a:pt x="3535" y="17419"/>
                  </a:cubicBezTo>
                  <a:cubicBezTo>
                    <a:pt x="3338" y="17758"/>
                    <a:pt x="3142" y="18083"/>
                    <a:pt x="2847" y="18432"/>
                  </a:cubicBezTo>
                  <a:cubicBezTo>
                    <a:pt x="2553" y="18781"/>
                    <a:pt x="2160" y="19153"/>
                    <a:pt x="1767" y="19516"/>
                  </a:cubicBezTo>
                  <a:cubicBezTo>
                    <a:pt x="1375" y="19880"/>
                    <a:pt x="982" y="20233"/>
                    <a:pt x="785" y="20563"/>
                  </a:cubicBezTo>
                  <a:cubicBezTo>
                    <a:pt x="589" y="20893"/>
                    <a:pt x="589" y="21199"/>
                    <a:pt x="589" y="21375"/>
                  </a:cubicBezTo>
                  <a:cubicBezTo>
                    <a:pt x="589" y="21552"/>
                    <a:pt x="589" y="21600"/>
                    <a:pt x="491" y="21600"/>
                  </a:cubicBezTo>
                  <a:cubicBezTo>
                    <a:pt x="393" y="21600"/>
                    <a:pt x="196" y="21552"/>
                    <a:pt x="0" y="215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5" name="Line"/>
            <p:cNvSpPr/>
            <p:nvPr/>
          </p:nvSpPr>
          <p:spPr>
            <a:xfrm>
              <a:off x="7826767" y="2224240"/>
              <a:ext cx="483235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3600"/>
                  </a:moveTo>
                  <a:cubicBezTo>
                    <a:pt x="303" y="4200"/>
                    <a:pt x="606" y="4800"/>
                    <a:pt x="918" y="5100"/>
                  </a:cubicBezTo>
                  <a:cubicBezTo>
                    <a:pt x="1230" y="5400"/>
                    <a:pt x="1552" y="5400"/>
                    <a:pt x="1892" y="5100"/>
                  </a:cubicBezTo>
                  <a:cubicBezTo>
                    <a:pt x="2233" y="4800"/>
                    <a:pt x="2592" y="4200"/>
                    <a:pt x="2928" y="3600"/>
                  </a:cubicBezTo>
                  <a:cubicBezTo>
                    <a:pt x="3264" y="3000"/>
                    <a:pt x="3576" y="2400"/>
                    <a:pt x="3907" y="1800"/>
                  </a:cubicBezTo>
                  <a:cubicBezTo>
                    <a:pt x="4239" y="1200"/>
                    <a:pt x="4589" y="600"/>
                    <a:pt x="4958" y="300"/>
                  </a:cubicBezTo>
                  <a:cubicBezTo>
                    <a:pt x="5327" y="0"/>
                    <a:pt x="5715" y="0"/>
                    <a:pt x="6121" y="0"/>
                  </a:cubicBezTo>
                  <a:cubicBezTo>
                    <a:pt x="6528" y="0"/>
                    <a:pt x="6954" y="0"/>
                    <a:pt x="7309" y="0"/>
                  </a:cubicBezTo>
                  <a:cubicBezTo>
                    <a:pt x="7664" y="0"/>
                    <a:pt x="7947" y="0"/>
                    <a:pt x="8241" y="150"/>
                  </a:cubicBezTo>
                  <a:cubicBezTo>
                    <a:pt x="8534" y="300"/>
                    <a:pt x="8837" y="600"/>
                    <a:pt x="9135" y="900"/>
                  </a:cubicBezTo>
                  <a:cubicBezTo>
                    <a:pt x="9433" y="1200"/>
                    <a:pt x="9726" y="1500"/>
                    <a:pt x="10038" y="1800"/>
                  </a:cubicBezTo>
                  <a:cubicBezTo>
                    <a:pt x="10351" y="2100"/>
                    <a:pt x="10682" y="2400"/>
                    <a:pt x="10999" y="2850"/>
                  </a:cubicBezTo>
                  <a:cubicBezTo>
                    <a:pt x="11316" y="3300"/>
                    <a:pt x="11618" y="3900"/>
                    <a:pt x="11926" y="4350"/>
                  </a:cubicBezTo>
                  <a:cubicBezTo>
                    <a:pt x="12233" y="4800"/>
                    <a:pt x="12546" y="5100"/>
                    <a:pt x="12863" y="5400"/>
                  </a:cubicBezTo>
                  <a:cubicBezTo>
                    <a:pt x="13180" y="5700"/>
                    <a:pt x="13501" y="6000"/>
                    <a:pt x="13832" y="6300"/>
                  </a:cubicBezTo>
                  <a:cubicBezTo>
                    <a:pt x="14163" y="6600"/>
                    <a:pt x="14504" y="6900"/>
                    <a:pt x="14826" y="7350"/>
                  </a:cubicBezTo>
                  <a:cubicBezTo>
                    <a:pt x="15147" y="7800"/>
                    <a:pt x="15450" y="8400"/>
                    <a:pt x="15772" y="8850"/>
                  </a:cubicBezTo>
                  <a:cubicBezTo>
                    <a:pt x="16094" y="9300"/>
                    <a:pt x="16434" y="9600"/>
                    <a:pt x="16756" y="10050"/>
                  </a:cubicBezTo>
                  <a:cubicBezTo>
                    <a:pt x="17078" y="10500"/>
                    <a:pt x="17380" y="11100"/>
                    <a:pt x="17797" y="11850"/>
                  </a:cubicBezTo>
                  <a:cubicBezTo>
                    <a:pt x="18213" y="12600"/>
                    <a:pt x="18743" y="13500"/>
                    <a:pt x="19173" y="14250"/>
                  </a:cubicBezTo>
                  <a:cubicBezTo>
                    <a:pt x="19604" y="15000"/>
                    <a:pt x="19935" y="15600"/>
                    <a:pt x="20323" y="16800"/>
                  </a:cubicBezTo>
                  <a:cubicBezTo>
                    <a:pt x="20711" y="18000"/>
                    <a:pt x="21155" y="19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6" name="Line"/>
            <p:cNvSpPr/>
            <p:nvPr/>
          </p:nvSpPr>
          <p:spPr>
            <a:xfrm>
              <a:off x="8193367" y="2455236"/>
              <a:ext cx="134935" cy="3024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3" h="21430" fill="norm" stroke="1" extrusionOk="0">
                  <a:moveTo>
                    <a:pt x="17935" y="4330"/>
                  </a:moveTo>
                  <a:cubicBezTo>
                    <a:pt x="17935" y="3580"/>
                    <a:pt x="17935" y="2830"/>
                    <a:pt x="17608" y="2005"/>
                  </a:cubicBezTo>
                  <a:cubicBezTo>
                    <a:pt x="17281" y="1180"/>
                    <a:pt x="16626" y="280"/>
                    <a:pt x="14499" y="55"/>
                  </a:cubicBezTo>
                  <a:cubicBezTo>
                    <a:pt x="12372" y="-170"/>
                    <a:pt x="8772" y="280"/>
                    <a:pt x="5826" y="1630"/>
                  </a:cubicBezTo>
                  <a:cubicBezTo>
                    <a:pt x="2881" y="2980"/>
                    <a:pt x="590" y="5230"/>
                    <a:pt x="99" y="7180"/>
                  </a:cubicBezTo>
                  <a:cubicBezTo>
                    <a:pt x="-392" y="9130"/>
                    <a:pt x="917" y="10780"/>
                    <a:pt x="4517" y="12355"/>
                  </a:cubicBezTo>
                  <a:cubicBezTo>
                    <a:pt x="8117" y="13930"/>
                    <a:pt x="14008" y="15430"/>
                    <a:pt x="17281" y="16555"/>
                  </a:cubicBezTo>
                  <a:cubicBezTo>
                    <a:pt x="20553" y="17680"/>
                    <a:pt x="21208" y="18430"/>
                    <a:pt x="20717" y="18955"/>
                  </a:cubicBezTo>
                  <a:cubicBezTo>
                    <a:pt x="20226" y="19480"/>
                    <a:pt x="18590" y="19780"/>
                    <a:pt x="16135" y="20155"/>
                  </a:cubicBezTo>
                  <a:cubicBezTo>
                    <a:pt x="13681" y="20530"/>
                    <a:pt x="10408" y="20980"/>
                    <a:pt x="7135" y="214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7" name="Line"/>
            <p:cNvSpPr/>
            <p:nvPr/>
          </p:nvSpPr>
          <p:spPr>
            <a:xfrm>
              <a:off x="8404617" y="2682861"/>
              <a:ext cx="107225" cy="1594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1131" fill="norm" stroke="1" extrusionOk="0">
                  <a:moveTo>
                    <a:pt x="0" y="5702"/>
                  </a:moveTo>
                  <a:cubicBezTo>
                    <a:pt x="1694" y="9910"/>
                    <a:pt x="3388" y="14118"/>
                    <a:pt x="4024" y="16923"/>
                  </a:cubicBezTo>
                  <a:cubicBezTo>
                    <a:pt x="4659" y="19728"/>
                    <a:pt x="4235" y="21131"/>
                    <a:pt x="3812" y="21131"/>
                  </a:cubicBezTo>
                  <a:cubicBezTo>
                    <a:pt x="3388" y="21131"/>
                    <a:pt x="2965" y="19728"/>
                    <a:pt x="2965" y="16783"/>
                  </a:cubicBezTo>
                  <a:cubicBezTo>
                    <a:pt x="2965" y="13837"/>
                    <a:pt x="3388" y="9349"/>
                    <a:pt x="4024" y="6404"/>
                  </a:cubicBezTo>
                  <a:cubicBezTo>
                    <a:pt x="4659" y="3458"/>
                    <a:pt x="5506" y="2056"/>
                    <a:pt x="7624" y="1074"/>
                  </a:cubicBezTo>
                  <a:cubicBezTo>
                    <a:pt x="9741" y="92"/>
                    <a:pt x="13129" y="-469"/>
                    <a:pt x="15671" y="513"/>
                  </a:cubicBezTo>
                  <a:cubicBezTo>
                    <a:pt x="18212" y="1495"/>
                    <a:pt x="19906" y="4019"/>
                    <a:pt x="20753" y="5983"/>
                  </a:cubicBezTo>
                  <a:cubicBezTo>
                    <a:pt x="21600" y="7947"/>
                    <a:pt x="21600" y="9349"/>
                    <a:pt x="21176" y="10752"/>
                  </a:cubicBezTo>
                  <a:cubicBezTo>
                    <a:pt x="20753" y="12154"/>
                    <a:pt x="19906" y="13557"/>
                    <a:pt x="19271" y="14258"/>
                  </a:cubicBezTo>
                  <a:cubicBezTo>
                    <a:pt x="18635" y="14960"/>
                    <a:pt x="18212" y="14960"/>
                    <a:pt x="17788" y="149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8" name="Line"/>
            <p:cNvSpPr/>
            <p:nvPr/>
          </p:nvSpPr>
          <p:spPr>
            <a:xfrm>
              <a:off x="8595117" y="2630640"/>
              <a:ext cx="1270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9" name="Line"/>
            <p:cNvSpPr/>
            <p:nvPr/>
          </p:nvSpPr>
          <p:spPr>
            <a:xfrm>
              <a:off x="8601467" y="2725890"/>
              <a:ext cx="1460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0" name="Line"/>
            <p:cNvSpPr/>
            <p:nvPr/>
          </p:nvSpPr>
          <p:spPr>
            <a:xfrm>
              <a:off x="8969767" y="2560790"/>
              <a:ext cx="234951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530" y="1932"/>
                    <a:pt x="5059" y="3863"/>
                    <a:pt x="8659" y="7463"/>
                  </a:cubicBezTo>
                  <a:cubicBezTo>
                    <a:pt x="12259" y="11063"/>
                    <a:pt x="16930" y="1633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1" name="Line"/>
            <p:cNvSpPr/>
            <p:nvPr/>
          </p:nvSpPr>
          <p:spPr>
            <a:xfrm>
              <a:off x="9039617" y="2533662"/>
              <a:ext cx="146051" cy="3509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7" fill="norm" stroke="1" extrusionOk="0">
                  <a:moveTo>
                    <a:pt x="21600" y="106"/>
                  </a:moveTo>
                  <a:cubicBezTo>
                    <a:pt x="19722" y="-24"/>
                    <a:pt x="17843" y="-153"/>
                    <a:pt x="16591" y="494"/>
                  </a:cubicBezTo>
                  <a:cubicBezTo>
                    <a:pt x="15339" y="1140"/>
                    <a:pt x="14713" y="2563"/>
                    <a:pt x="12835" y="5215"/>
                  </a:cubicBezTo>
                  <a:cubicBezTo>
                    <a:pt x="10957" y="7866"/>
                    <a:pt x="7826" y="11746"/>
                    <a:pt x="5478" y="14657"/>
                  </a:cubicBezTo>
                  <a:cubicBezTo>
                    <a:pt x="3130" y="17567"/>
                    <a:pt x="1565" y="19507"/>
                    <a:pt x="0" y="214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2" name="Line"/>
            <p:cNvSpPr/>
            <p:nvPr/>
          </p:nvSpPr>
          <p:spPr>
            <a:xfrm>
              <a:off x="9299967" y="2751290"/>
              <a:ext cx="1270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3" name="Line"/>
            <p:cNvSpPr/>
            <p:nvPr/>
          </p:nvSpPr>
          <p:spPr>
            <a:xfrm>
              <a:off x="9357117" y="2713190"/>
              <a:ext cx="1587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4" name="Line"/>
            <p:cNvSpPr/>
            <p:nvPr/>
          </p:nvSpPr>
          <p:spPr>
            <a:xfrm>
              <a:off x="9453309" y="2630640"/>
              <a:ext cx="18109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2" h="21600" fill="norm" stroke="1" extrusionOk="0">
                  <a:moveTo>
                    <a:pt x="13332" y="0"/>
                  </a:moveTo>
                  <a:cubicBezTo>
                    <a:pt x="6132" y="3927"/>
                    <a:pt x="-1068" y="7855"/>
                    <a:pt x="132" y="11455"/>
                  </a:cubicBezTo>
                  <a:cubicBezTo>
                    <a:pt x="1332" y="15055"/>
                    <a:pt x="10932" y="18327"/>
                    <a:pt x="2053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5" name="Line"/>
            <p:cNvSpPr/>
            <p:nvPr/>
          </p:nvSpPr>
          <p:spPr>
            <a:xfrm>
              <a:off x="9611117" y="2554440"/>
              <a:ext cx="171451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267" y="4476"/>
                    <a:pt x="8533" y="8951"/>
                    <a:pt x="12133" y="12551"/>
                  </a:cubicBezTo>
                  <a:cubicBezTo>
                    <a:pt x="15733" y="16151"/>
                    <a:pt x="18667" y="1887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6" name="Line"/>
            <p:cNvSpPr/>
            <p:nvPr/>
          </p:nvSpPr>
          <p:spPr>
            <a:xfrm>
              <a:off x="9668267" y="2529040"/>
              <a:ext cx="146051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035" y="0"/>
                    <a:pt x="18470" y="0"/>
                    <a:pt x="16278" y="1469"/>
                  </a:cubicBezTo>
                  <a:cubicBezTo>
                    <a:pt x="14087" y="2939"/>
                    <a:pt x="11270" y="5878"/>
                    <a:pt x="8452" y="9478"/>
                  </a:cubicBezTo>
                  <a:cubicBezTo>
                    <a:pt x="5635" y="13078"/>
                    <a:pt x="2817" y="1733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7" name="Line"/>
            <p:cNvSpPr/>
            <p:nvPr/>
          </p:nvSpPr>
          <p:spPr>
            <a:xfrm>
              <a:off x="9807967" y="2729330"/>
              <a:ext cx="114301" cy="113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16" fill="norm" stroke="1" extrusionOk="0">
                  <a:moveTo>
                    <a:pt x="0" y="2897"/>
                  </a:moveTo>
                  <a:cubicBezTo>
                    <a:pt x="2000" y="1719"/>
                    <a:pt x="4000" y="540"/>
                    <a:pt x="6400" y="148"/>
                  </a:cubicBezTo>
                  <a:cubicBezTo>
                    <a:pt x="8800" y="-245"/>
                    <a:pt x="11600" y="148"/>
                    <a:pt x="13000" y="1326"/>
                  </a:cubicBezTo>
                  <a:cubicBezTo>
                    <a:pt x="14400" y="2504"/>
                    <a:pt x="14400" y="4468"/>
                    <a:pt x="12800" y="7217"/>
                  </a:cubicBezTo>
                  <a:cubicBezTo>
                    <a:pt x="11200" y="9966"/>
                    <a:pt x="8000" y="13500"/>
                    <a:pt x="5600" y="15857"/>
                  </a:cubicBezTo>
                  <a:cubicBezTo>
                    <a:pt x="3200" y="18213"/>
                    <a:pt x="1600" y="19391"/>
                    <a:pt x="2000" y="20177"/>
                  </a:cubicBezTo>
                  <a:cubicBezTo>
                    <a:pt x="2400" y="20962"/>
                    <a:pt x="4800" y="21355"/>
                    <a:pt x="8400" y="20962"/>
                  </a:cubicBezTo>
                  <a:cubicBezTo>
                    <a:pt x="12000" y="20570"/>
                    <a:pt x="16800" y="19391"/>
                    <a:pt x="21600" y="182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8" name="Line"/>
            <p:cNvSpPr/>
            <p:nvPr/>
          </p:nvSpPr>
          <p:spPr>
            <a:xfrm>
              <a:off x="9992117" y="2700490"/>
              <a:ext cx="1206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9" name="Line"/>
            <p:cNvSpPr/>
            <p:nvPr/>
          </p:nvSpPr>
          <p:spPr>
            <a:xfrm>
              <a:off x="10047151" y="2649690"/>
              <a:ext cx="21167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4800"/>
                    <a:pt x="0" y="9600"/>
                    <a:pt x="0" y="13200"/>
                  </a:cubicBezTo>
                  <a:cubicBezTo>
                    <a:pt x="0" y="16800"/>
                    <a:pt x="10800" y="19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0" name="Line"/>
            <p:cNvSpPr/>
            <p:nvPr/>
          </p:nvSpPr>
          <p:spPr>
            <a:xfrm>
              <a:off x="10265167" y="2719540"/>
              <a:ext cx="762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1" name="Line"/>
            <p:cNvSpPr/>
            <p:nvPr/>
          </p:nvSpPr>
          <p:spPr>
            <a:xfrm>
              <a:off x="10512817" y="2713190"/>
              <a:ext cx="381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2" name="Line"/>
            <p:cNvSpPr/>
            <p:nvPr/>
          </p:nvSpPr>
          <p:spPr>
            <a:xfrm>
              <a:off x="10957317" y="2671634"/>
              <a:ext cx="222251" cy="98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5349" y="11375"/>
                    <a:pt x="10697" y="2735"/>
                    <a:pt x="14297" y="575"/>
                  </a:cubicBezTo>
                  <a:cubicBezTo>
                    <a:pt x="17897" y="-1585"/>
                    <a:pt x="19749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3" name="Line"/>
            <p:cNvSpPr/>
            <p:nvPr/>
          </p:nvSpPr>
          <p:spPr>
            <a:xfrm>
              <a:off x="11052567" y="2598890"/>
              <a:ext cx="44451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057" y="4062"/>
                    <a:pt x="4114" y="8123"/>
                    <a:pt x="5143" y="11354"/>
                  </a:cubicBezTo>
                  <a:cubicBezTo>
                    <a:pt x="6171" y="14585"/>
                    <a:pt x="6171" y="16985"/>
                    <a:pt x="8743" y="18554"/>
                  </a:cubicBezTo>
                  <a:cubicBezTo>
                    <a:pt x="11314" y="20123"/>
                    <a:pt x="16457" y="2086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4" name="Line"/>
            <p:cNvSpPr/>
            <p:nvPr/>
          </p:nvSpPr>
          <p:spPr>
            <a:xfrm>
              <a:off x="11325617" y="2548090"/>
              <a:ext cx="203201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950" y="4650"/>
                    <a:pt x="9900" y="9300"/>
                    <a:pt x="13500" y="12900"/>
                  </a:cubicBezTo>
                  <a:cubicBezTo>
                    <a:pt x="17100" y="16500"/>
                    <a:pt x="19350" y="1905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5" name="Line"/>
            <p:cNvSpPr/>
            <p:nvPr/>
          </p:nvSpPr>
          <p:spPr>
            <a:xfrm>
              <a:off x="11382767" y="2503640"/>
              <a:ext cx="133351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171" y="1953"/>
                    <a:pt x="14743" y="3905"/>
                    <a:pt x="11486" y="6956"/>
                  </a:cubicBezTo>
                  <a:cubicBezTo>
                    <a:pt x="8229" y="10007"/>
                    <a:pt x="5143" y="14156"/>
                    <a:pt x="3257" y="16780"/>
                  </a:cubicBezTo>
                  <a:cubicBezTo>
                    <a:pt x="1371" y="19403"/>
                    <a:pt x="686" y="2050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6" name="Line"/>
            <p:cNvSpPr/>
            <p:nvPr/>
          </p:nvSpPr>
          <p:spPr>
            <a:xfrm>
              <a:off x="11584743" y="2782521"/>
              <a:ext cx="109175" cy="127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5" h="21333" fill="norm" stroke="1" extrusionOk="0">
                  <a:moveTo>
                    <a:pt x="2733" y="1149"/>
                  </a:moveTo>
                  <a:cubicBezTo>
                    <a:pt x="2317" y="4690"/>
                    <a:pt x="1902" y="8231"/>
                    <a:pt x="1279" y="11418"/>
                  </a:cubicBezTo>
                  <a:cubicBezTo>
                    <a:pt x="656" y="14605"/>
                    <a:pt x="-175" y="17438"/>
                    <a:pt x="33" y="17438"/>
                  </a:cubicBezTo>
                  <a:cubicBezTo>
                    <a:pt x="240" y="17438"/>
                    <a:pt x="1487" y="14605"/>
                    <a:pt x="3148" y="11418"/>
                  </a:cubicBezTo>
                  <a:cubicBezTo>
                    <a:pt x="4810" y="8231"/>
                    <a:pt x="6887" y="4690"/>
                    <a:pt x="8963" y="2566"/>
                  </a:cubicBezTo>
                  <a:cubicBezTo>
                    <a:pt x="11040" y="441"/>
                    <a:pt x="13117" y="-267"/>
                    <a:pt x="14779" y="87"/>
                  </a:cubicBezTo>
                  <a:cubicBezTo>
                    <a:pt x="16440" y="441"/>
                    <a:pt x="17687" y="1858"/>
                    <a:pt x="18725" y="5576"/>
                  </a:cubicBezTo>
                  <a:cubicBezTo>
                    <a:pt x="19763" y="9294"/>
                    <a:pt x="20594" y="15313"/>
                    <a:pt x="21425" y="213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7" name="Line"/>
            <p:cNvSpPr/>
            <p:nvPr/>
          </p:nvSpPr>
          <p:spPr>
            <a:xfrm>
              <a:off x="8301802" y="3307603"/>
              <a:ext cx="210766" cy="3369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8" h="21489" fill="norm" stroke="1" extrusionOk="0">
                  <a:moveTo>
                    <a:pt x="17620" y="1374"/>
                  </a:moveTo>
                  <a:cubicBezTo>
                    <a:pt x="18268" y="834"/>
                    <a:pt x="18916" y="294"/>
                    <a:pt x="18592" y="92"/>
                  </a:cubicBezTo>
                  <a:cubicBezTo>
                    <a:pt x="18268" y="-111"/>
                    <a:pt x="16972" y="24"/>
                    <a:pt x="14704" y="497"/>
                  </a:cubicBezTo>
                  <a:cubicBezTo>
                    <a:pt x="12436" y="969"/>
                    <a:pt x="9196" y="1779"/>
                    <a:pt x="6820" y="2657"/>
                  </a:cubicBezTo>
                  <a:cubicBezTo>
                    <a:pt x="4444" y="3534"/>
                    <a:pt x="2932" y="4479"/>
                    <a:pt x="1852" y="6706"/>
                  </a:cubicBezTo>
                  <a:cubicBezTo>
                    <a:pt x="772" y="8934"/>
                    <a:pt x="124" y="12444"/>
                    <a:pt x="16" y="14941"/>
                  </a:cubicBezTo>
                  <a:cubicBezTo>
                    <a:pt x="-92" y="17439"/>
                    <a:pt x="340" y="18924"/>
                    <a:pt x="1528" y="19936"/>
                  </a:cubicBezTo>
                  <a:cubicBezTo>
                    <a:pt x="2716" y="20949"/>
                    <a:pt x="4660" y="21489"/>
                    <a:pt x="8116" y="21489"/>
                  </a:cubicBezTo>
                  <a:cubicBezTo>
                    <a:pt x="11572" y="21489"/>
                    <a:pt x="16540" y="20949"/>
                    <a:pt x="21508" y="204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8" name="Line"/>
            <p:cNvSpPr/>
            <p:nvPr/>
          </p:nvSpPr>
          <p:spPr>
            <a:xfrm>
              <a:off x="8309367" y="3481540"/>
              <a:ext cx="1460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43" y="16800"/>
                    <a:pt x="6887" y="12000"/>
                    <a:pt x="10487" y="8400"/>
                  </a:cubicBezTo>
                  <a:cubicBezTo>
                    <a:pt x="14087" y="4800"/>
                    <a:pt x="17843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9" name="Line"/>
            <p:cNvSpPr/>
            <p:nvPr/>
          </p:nvSpPr>
          <p:spPr>
            <a:xfrm>
              <a:off x="8589776" y="3303740"/>
              <a:ext cx="221242" cy="3568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2" h="21546" fill="norm" stroke="1" extrusionOk="0">
                  <a:moveTo>
                    <a:pt x="21502" y="0"/>
                  </a:moveTo>
                  <a:cubicBezTo>
                    <a:pt x="17593" y="0"/>
                    <a:pt x="13685" y="0"/>
                    <a:pt x="11216" y="64"/>
                  </a:cubicBezTo>
                  <a:cubicBezTo>
                    <a:pt x="8748" y="128"/>
                    <a:pt x="7719" y="256"/>
                    <a:pt x="6691" y="511"/>
                  </a:cubicBezTo>
                  <a:cubicBezTo>
                    <a:pt x="5662" y="767"/>
                    <a:pt x="4633" y="1150"/>
                    <a:pt x="4119" y="1725"/>
                  </a:cubicBezTo>
                  <a:cubicBezTo>
                    <a:pt x="3605" y="2301"/>
                    <a:pt x="3605" y="3067"/>
                    <a:pt x="3296" y="5049"/>
                  </a:cubicBezTo>
                  <a:cubicBezTo>
                    <a:pt x="2988" y="7030"/>
                    <a:pt x="2371" y="10225"/>
                    <a:pt x="1753" y="12781"/>
                  </a:cubicBezTo>
                  <a:cubicBezTo>
                    <a:pt x="1136" y="15337"/>
                    <a:pt x="519" y="17254"/>
                    <a:pt x="211" y="18533"/>
                  </a:cubicBezTo>
                  <a:cubicBezTo>
                    <a:pt x="-98" y="19811"/>
                    <a:pt x="-98" y="20450"/>
                    <a:pt x="416" y="20897"/>
                  </a:cubicBezTo>
                  <a:cubicBezTo>
                    <a:pt x="931" y="21344"/>
                    <a:pt x="1959" y="21600"/>
                    <a:pt x="3708" y="21536"/>
                  </a:cubicBezTo>
                  <a:cubicBezTo>
                    <a:pt x="5456" y="21472"/>
                    <a:pt x="7925" y="21089"/>
                    <a:pt x="10393" y="207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0" name="Line"/>
            <p:cNvSpPr/>
            <p:nvPr/>
          </p:nvSpPr>
          <p:spPr>
            <a:xfrm>
              <a:off x="8861838" y="3340621"/>
              <a:ext cx="139680" cy="3262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2" h="21482" fill="norm" stroke="1" extrusionOk="0">
                  <a:moveTo>
                    <a:pt x="20962" y="2589"/>
                  </a:moveTo>
                  <a:cubicBezTo>
                    <a:pt x="20962" y="1892"/>
                    <a:pt x="20962" y="1195"/>
                    <a:pt x="20009" y="707"/>
                  </a:cubicBezTo>
                  <a:cubicBezTo>
                    <a:pt x="19056" y="220"/>
                    <a:pt x="17150" y="-59"/>
                    <a:pt x="14609" y="11"/>
                  </a:cubicBezTo>
                  <a:cubicBezTo>
                    <a:pt x="12068" y="80"/>
                    <a:pt x="8891" y="498"/>
                    <a:pt x="6191" y="1753"/>
                  </a:cubicBezTo>
                  <a:cubicBezTo>
                    <a:pt x="3491" y="3007"/>
                    <a:pt x="1268" y="5097"/>
                    <a:pt x="791" y="7048"/>
                  </a:cubicBezTo>
                  <a:cubicBezTo>
                    <a:pt x="315" y="8999"/>
                    <a:pt x="1586" y="10811"/>
                    <a:pt x="4286" y="12483"/>
                  </a:cubicBezTo>
                  <a:cubicBezTo>
                    <a:pt x="6986" y="14155"/>
                    <a:pt x="11115" y="15688"/>
                    <a:pt x="13656" y="16733"/>
                  </a:cubicBezTo>
                  <a:cubicBezTo>
                    <a:pt x="16197" y="17778"/>
                    <a:pt x="17150" y="18336"/>
                    <a:pt x="16991" y="18963"/>
                  </a:cubicBezTo>
                  <a:cubicBezTo>
                    <a:pt x="16833" y="19590"/>
                    <a:pt x="15562" y="20287"/>
                    <a:pt x="12862" y="20775"/>
                  </a:cubicBezTo>
                  <a:cubicBezTo>
                    <a:pt x="10162" y="21262"/>
                    <a:pt x="6033" y="21541"/>
                    <a:pt x="3333" y="21471"/>
                  </a:cubicBezTo>
                  <a:cubicBezTo>
                    <a:pt x="633" y="21402"/>
                    <a:pt x="-638" y="20984"/>
                    <a:pt x="315" y="20775"/>
                  </a:cubicBezTo>
                  <a:cubicBezTo>
                    <a:pt x="1268" y="20566"/>
                    <a:pt x="4444" y="20566"/>
                    <a:pt x="7621" y="205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1" name="Line"/>
            <p:cNvSpPr/>
            <p:nvPr/>
          </p:nvSpPr>
          <p:spPr>
            <a:xfrm>
              <a:off x="9039617" y="3629902"/>
              <a:ext cx="88901" cy="1183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6" fill="norm" stroke="1" extrusionOk="0">
                  <a:moveTo>
                    <a:pt x="0" y="1860"/>
                  </a:moveTo>
                  <a:cubicBezTo>
                    <a:pt x="0" y="5649"/>
                    <a:pt x="0" y="9439"/>
                    <a:pt x="0" y="12281"/>
                  </a:cubicBezTo>
                  <a:cubicBezTo>
                    <a:pt x="0" y="15123"/>
                    <a:pt x="0" y="17018"/>
                    <a:pt x="0" y="17018"/>
                  </a:cubicBezTo>
                  <a:cubicBezTo>
                    <a:pt x="0" y="17018"/>
                    <a:pt x="0" y="15123"/>
                    <a:pt x="771" y="12849"/>
                  </a:cubicBezTo>
                  <a:cubicBezTo>
                    <a:pt x="1543" y="10575"/>
                    <a:pt x="3086" y="7923"/>
                    <a:pt x="4629" y="5649"/>
                  </a:cubicBezTo>
                  <a:cubicBezTo>
                    <a:pt x="6171" y="3375"/>
                    <a:pt x="7714" y="1481"/>
                    <a:pt x="9771" y="533"/>
                  </a:cubicBezTo>
                  <a:cubicBezTo>
                    <a:pt x="11829" y="-414"/>
                    <a:pt x="14400" y="-414"/>
                    <a:pt x="16457" y="3186"/>
                  </a:cubicBezTo>
                  <a:cubicBezTo>
                    <a:pt x="18514" y="6786"/>
                    <a:pt x="20057" y="13986"/>
                    <a:pt x="21600" y="211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2" name="Line"/>
            <p:cNvSpPr/>
            <p:nvPr/>
          </p:nvSpPr>
          <p:spPr>
            <a:xfrm>
              <a:off x="9217417" y="3379940"/>
              <a:ext cx="125993" cy="3423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9" h="21566" fill="norm" stroke="1" extrusionOk="0">
                  <a:moveTo>
                    <a:pt x="0" y="0"/>
                  </a:moveTo>
                  <a:cubicBezTo>
                    <a:pt x="5400" y="0"/>
                    <a:pt x="10800" y="0"/>
                    <a:pt x="14400" y="67"/>
                  </a:cubicBezTo>
                  <a:cubicBezTo>
                    <a:pt x="18000" y="133"/>
                    <a:pt x="19800" y="267"/>
                    <a:pt x="20700" y="800"/>
                  </a:cubicBezTo>
                  <a:cubicBezTo>
                    <a:pt x="21600" y="1333"/>
                    <a:pt x="21600" y="2267"/>
                    <a:pt x="21060" y="4333"/>
                  </a:cubicBezTo>
                  <a:cubicBezTo>
                    <a:pt x="20520" y="6400"/>
                    <a:pt x="19440" y="9600"/>
                    <a:pt x="18900" y="12267"/>
                  </a:cubicBezTo>
                  <a:cubicBezTo>
                    <a:pt x="18360" y="14933"/>
                    <a:pt x="18360" y="17067"/>
                    <a:pt x="18540" y="18533"/>
                  </a:cubicBezTo>
                  <a:cubicBezTo>
                    <a:pt x="18720" y="20000"/>
                    <a:pt x="19080" y="20800"/>
                    <a:pt x="18180" y="21200"/>
                  </a:cubicBezTo>
                  <a:cubicBezTo>
                    <a:pt x="17280" y="21600"/>
                    <a:pt x="15120" y="21600"/>
                    <a:pt x="13320" y="21533"/>
                  </a:cubicBezTo>
                  <a:cubicBezTo>
                    <a:pt x="11520" y="21467"/>
                    <a:pt x="10080" y="21333"/>
                    <a:pt x="8640" y="21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3" name="Line"/>
            <p:cNvSpPr/>
            <p:nvPr/>
          </p:nvSpPr>
          <p:spPr>
            <a:xfrm>
              <a:off x="9579367" y="3557740"/>
              <a:ext cx="1270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4" name="Line"/>
            <p:cNvSpPr/>
            <p:nvPr/>
          </p:nvSpPr>
          <p:spPr>
            <a:xfrm>
              <a:off x="9566667" y="3633940"/>
              <a:ext cx="146051" cy="2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0"/>
                  </a:moveTo>
                  <a:cubicBezTo>
                    <a:pt x="3130" y="7855"/>
                    <a:pt x="6261" y="15709"/>
                    <a:pt x="9861" y="18655"/>
                  </a:cubicBezTo>
                  <a:cubicBezTo>
                    <a:pt x="13461" y="21600"/>
                    <a:pt x="17530" y="19636"/>
                    <a:pt x="21600" y="176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5" name="Line"/>
            <p:cNvSpPr/>
            <p:nvPr/>
          </p:nvSpPr>
          <p:spPr>
            <a:xfrm>
              <a:off x="9967444" y="3508216"/>
              <a:ext cx="152897" cy="2792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4" h="21426" fill="norm" stroke="1" extrusionOk="0">
                  <a:moveTo>
                    <a:pt x="5224" y="2825"/>
                  </a:moveTo>
                  <a:cubicBezTo>
                    <a:pt x="4336" y="7048"/>
                    <a:pt x="3449" y="11270"/>
                    <a:pt x="2857" y="14113"/>
                  </a:cubicBezTo>
                  <a:cubicBezTo>
                    <a:pt x="2265" y="16955"/>
                    <a:pt x="1969" y="18416"/>
                    <a:pt x="1525" y="19553"/>
                  </a:cubicBezTo>
                  <a:cubicBezTo>
                    <a:pt x="1082" y="20690"/>
                    <a:pt x="490" y="21502"/>
                    <a:pt x="194" y="21421"/>
                  </a:cubicBezTo>
                  <a:cubicBezTo>
                    <a:pt x="-102" y="21340"/>
                    <a:pt x="-102" y="20365"/>
                    <a:pt x="490" y="17361"/>
                  </a:cubicBezTo>
                  <a:cubicBezTo>
                    <a:pt x="1082" y="14356"/>
                    <a:pt x="2265" y="9322"/>
                    <a:pt x="4188" y="6073"/>
                  </a:cubicBezTo>
                  <a:cubicBezTo>
                    <a:pt x="6112" y="2825"/>
                    <a:pt x="8775" y="1364"/>
                    <a:pt x="10846" y="633"/>
                  </a:cubicBezTo>
                  <a:cubicBezTo>
                    <a:pt x="12917" y="-98"/>
                    <a:pt x="14397" y="-98"/>
                    <a:pt x="15728" y="146"/>
                  </a:cubicBezTo>
                  <a:cubicBezTo>
                    <a:pt x="17060" y="389"/>
                    <a:pt x="18243" y="876"/>
                    <a:pt x="19279" y="2582"/>
                  </a:cubicBezTo>
                  <a:cubicBezTo>
                    <a:pt x="20314" y="4287"/>
                    <a:pt x="21202" y="7210"/>
                    <a:pt x="21350" y="10540"/>
                  </a:cubicBezTo>
                  <a:cubicBezTo>
                    <a:pt x="21498" y="13869"/>
                    <a:pt x="20906" y="17604"/>
                    <a:pt x="20314" y="213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6" name="Line"/>
            <p:cNvSpPr/>
            <p:nvPr/>
          </p:nvSpPr>
          <p:spPr>
            <a:xfrm>
              <a:off x="10182617" y="3526988"/>
              <a:ext cx="368301" cy="3673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1" fill="norm" stroke="1" extrusionOk="0">
                  <a:moveTo>
                    <a:pt x="0" y="21541"/>
                  </a:moveTo>
                  <a:cubicBezTo>
                    <a:pt x="1614" y="17941"/>
                    <a:pt x="3228" y="14341"/>
                    <a:pt x="4469" y="11051"/>
                  </a:cubicBezTo>
                  <a:cubicBezTo>
                    <a:pt x="5710" y="7762"/>
                    <a:pt x="6579" y="4782"/>
                    <a:pt x="7014" y="2858"/>
                  </a:cubicBezTo>
                  <a:cubicBezTo>
                    <a:pt x="7448" y="934"/>
                    <a:pt x="7448" y="65"/>
                    <a:pt x="7386" y="3"/>
                  </a:cubicBezTo>
                  <a:cubicBezTo>
                    <a:pt x="7324" y="-59"/>
                    <a:pt x="7200" y="686"/>
                    <a:pt x="6828" y="2734"/>
                  </a:cubicBezTo>
                  <a:cubicBezTo>
                    <a:pt x="6455" y="4782"/>
                    <a:pt x="5834" y="8134"/>
                    <a:pt x="5524" y="10182"/>
                  </a:cubicBezTo>
                  <a:cubicBezTo>
                    <a:pt x="5214" y="12231"/>
                    <a:pt x="5214" y="12975"/>
                    <a:pt x="5462" y="13534"/>
                  </a:cubicBezTo>
                  <a:cubicBezTo>
                    <a:pt x="5710" y="14093"/>
                    <a:pt x="6207" y="14465"/>
                    <a:pt x="6766" y="14589"/>
                  </a:cubicBezTo>
                  <a:cubicBezTo>
                    <a:pt x="7324" y="14713"/>
                    <a:pt x="7945" y="14589"/>
                    <a:pt x="9124" y="13348"/>
                  </a:cubicBezTo>
                  <a:cubicBezTo>
                    <a:pt x="10303" y="12107"/>
                    <a:pt x="12041" y="9748"/>
                    <a:pt x="13407" y="7638"/>
                  </a:cubicBezTo>
                  <a:cubicBezTo>
                    <a:pt x="14772" y="5527"/>
                    <a:pt x="15766" y="3665"/>
                    <a:pt x="16262" y="2424"/>
                  </a:cubicBezTo>
                  <a:cubicBezTo>
                    <a:pt x="16759" y="1182"/>
                    <a:pt x="16759" y="562"/>
                    <a:pt x="16697" y="562"/>
                  </a:cubicBezTo>
                  <a:cubicBezTo>
                    <a:pt x="16634" y="562"/>
                    <a:pt x="16510" y="1182"/>
                    <a:pt x="16324" y="2610"/>
                  </a:cubicBezTo>
                  <a:cubicBezTo>
                    <a:pt x="16138" y="4038"/>
                    <a:pt x="15890" y="6272"/>
                    <a:pt x="15766" y="7700"/>
                  </a:cubicBezTo>
                  <a:cubicBezTo>
                    <a:pt x="15641" y="9127"/>
                    <a:pt x="15641" y="9748"/>
                    <a:pt x="16262" y="10244"/>
                  </a:cubicBezTo>
                  <a:cubicBezTo>
                    <a:pt x="16883" y="10741"/>
                    <a:pt x="18124" y="11113"/>
                    <a:pt x="19117" y="11175"/>
                  </a:cubicBezTo>
                  <a:cubicBezTo>
                    <a:pt x="20110" y="11238"/>
                    <a:pt x="20855" y="10989"/>
                    <a:pt x="21600" y="107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7" name="Line"/>
            <p:cNvSpPr/>
            <p:nvPr/>
          </p:nvSpPr>
          <p:spPr>
            <a:xfrm>
              <a:off x="8185770" y="4169265"/>
              <a:ext cx="195711" cy="3605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6" h="21394" fill="norm" stroke="1" extrusionOk="0">
                  <a:moveTo>
                    <a:pt x="21000" y="2146"/>
                  </a:moveTo>
                  <a:cubicBezTo>
                    <a:pt x="21230" y="1393"/>
                    <a:pt x="21460" y="639"/>
                    <a:pt x="20886" y="263"/>
                  </a:cubicBezTo>
                  <a:cubicBezTo>
                    <a:pt x="20311" y="-114"/>
                    <a:pt x="18932" y="-114"/>
                    <a:pt x="16175" y="451"/>
                  </a:cubicBezTo>
                  <a:cubicBezTo>
                    <a:pt x="13417" y="1016"/>
                    <a:pt x="9281" y="2146"/>
                    <a:pt x="6754" y="3716"/>
                  </a:cubicBezTo>
                  <a:cubicBezTo>
                    <a:pt x="4226" y="5286"/>
                    <a:pt x="3307" y="7295"/>
                    <a:pt x="2503" y="9807"/>
                  </a:cubicBezTo>
                  <a:cubicBezTo>
                    <a:pt x="1698" y="12319"/>
                    <a:pt x="1009" y="15333"/>
                    <a:pt x="549" y="17153"/>
                  </a:cubicBezTo>
                  <a:cubicBezTo>
                    <a:pt x="90" y="18974"/>
                    <a:pt x="-140" y="19602"/>
                    <a:pt x="90" y="20167"/>
                  </a:cubicBezTo>
                  <a:cubicBezTo>
                    <a:pt x="320" y="20733"/>
                    <a:pt x="1009" y="21235"/>
                    <a:pt x="2962" y="21360"/>
                  </a:cubicBezTo>
                  <a:cubicBezTo>
                    <a:pt x="4915" y="21486"/>
                    <a:pt x="8132" y="21235"/>
                    <a:pt x="11234" y="21046"/>
                  </a:cubicBezTo>
                  <a:cubicBezTo>
                    <a:pt x="14337" y="20858"/>
                    <a:pt x="17324" y="20733"/>
                    <a:pt x="20311" y="206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8" name="Line"/>
            <p:cNvSpPr/>
            <p:nvPr/>
          </p:nvSpPr>
          <p:spPr>
            <a:xfrm>
              <a:off x="8195067" y="4376890"/>
              <a:ext cx="1333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029" y="16800"/>
                    <a:pt x="2057" y="12000"/>
                    <a:pt x="5657" y="8400"/>
                  </a:cubicBezTo>
                  <a:cubicBezTo>
                    <a:pt x="9257" y="4800"/>
                    <a:pt x="15429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9" name="Line"/>
            <p:cNvSpPr/>
            <p:nvPr/>
          </p:nvSpPr>
          <p:spPr>
            <a:xfrm>
              <a:off x="8461771" y="4161784"/>
              <a:ext cx="222247" cy="390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6" h="21513" fill="norm" stroke="1" extrusionOk="0">
                  <a:moveTo>
                    <a:pt x="21396" y="1007"/>
                  </a:moveTo>
                  <a:cubicBezTo>
                    <a:pt x="20581" y="657"/>
                    <a:pt x="19766" y="306"/>
                    <a:pt x="17626" y="131"/>
                  </a:cubicBezTo>
                  <a:cubicBezTo>
                    <a:pt x="15487" y="-44"/>
                    <a:pt x="12022" y="-44"/>
                    <a:pt x="9883" y="131"/>
                  </a:cubicBezTo>
                  <a:cubicBezTo>
                    <a:pt x="7743" y="306"/>
                    <a:pt x="6928" y="657"/>
                    <a:pt x="6521" y="1124"/>
                  </a:cubicBezTo>
                  <a:cubicBezTo>
                    <a:pt x="6113" y="1591"/>
                    <a:pt x="6113" y="2174"/>
                    <a:pt x="5807" y="4218"/>
                  </a:cubicBezTo>
                  <a:cubicBezTo>
                    <a:pt x="5502" y="6261"/>
                    <a:pt x="4890" y="9764"/>
                    <a:pt x="3973" y="12507"/>
                  </a:cubicBezTo>
                  <a:cubicBezTo>
                    <a:pt x="3056" y="15251"/>
                    <a:pt x="1834" y="17236"/>
                    <a:pt x="1019" y="18520"/>
                  </a:cubicBezTo>
                  <a:cubicBezTo>
                    <a:pt x="204" y="19805"/>
                    <a:pt x="-204" y="20388"/>
                    <a:pt x="102" y="20797"/>
                  </a:cubicBezTo>
                  <a:cubicBezTo>
                    <a:pt x="407" y="21206"/>
                    <a:pt x="1426" y="21439"/>
                    <a:pt x="3362" y="21498"/>
                  </a:cubicBezTo>
                  <a:cubicBezTo>
                    <a:pt x="5298" y="21556"/>
                    <a:pt x="8151" y="21439"/>
                    <a:pt x="11004" y="213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0" name="Line"/>
            <p:cNvSpPr/>
            <p:nvPr/>
          </p:nvSpPr>
          <p:spPr>
            <a:xfrm>
              <a:off x="8741167" y="4249890"/>
              <a:ext cx="158751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320" y="4094"/>
                    <a:pt x="8640" y="8188"/>
                    <a:pt x="12240" y="11788"/>
                  </a:cubicBezTo>
                  <a:cubicBezTo>
                    <a:pt x="15840" y="15388"/>
                    <a:pt x="18720" y="1849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1" name="Line"/>
            <p:cNvSpPr/>
            <p:nvPr/>
          </p:nvSpPr>
          <p:spPr>
            <a:xfrm>
              <a:off x="8741167" y="4230840"/>
              <a:ext cx="196851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884" y="3046"/>
                    <a:pt x="14168" y="6092"/>
                    <a:pt x="10568" y="9277"/>
                  </a:cubicBezTo>
                  <a:cubicBezTo>
                    <a:pt x="6968" y="12462"/>
                    <a:pt x="3484" y="15785"/>
                    <a:pt x="1742" y="17862"/>
                  </a:cubicBezTo>
                  <a:cubicBezTo>
                    <a:pt x="0" y="19938"/>
                    <a:pt x="0" y="2076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2" name="Line"/>
            <p:cNvSpPr/>
            <p:nvPr/>
          </p:nvSpPr>
          <p:spPr>
            <a:xfrm>
              <a:off x="8766567" y="4148290"/>
              <a:ext cx="1587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3" name="Line"/>
            <p:cNvSpPr/>
            <p:nvPr/>
          </p:nvSpPr>
          <p:spPr>
            <a:xfrm>
              <a:off x="9007867" y="4145268"/>
              <a:ext cx="192809" cy="5004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548" fill="norm" stroke="1" extrusionOk="0">
                  <a:moveTo>
                    <a:pt x="0" y="130"/>
                  </a:moveTo>
                  <a:cubicBezTo>
                    <a:pt x="4696" y="130"/>
                    <a:pt x="9391" y="130"/>
                    <a:pt x="12443" y="85"/>
                  </a:cubicBezTo>
                  <a:cubicBezTo>
                    <a:pt x="15496" y="39"/>
                    <a:pt x="16904" y="-52"/>
                    <a:pt x="18078" y="39"/>
                  </a:cubicBezTo>
                  <a:cubicBezTo>
                    <a:pt x="19252" y="130"/>
                    <a:pt x="20191" y="404"/>
                    <a:pt x="20661" y="1042"/>
                  </a:cubicBezTo>
                  <a:cubicBezTo>
                    <a:pt x="21130" y="1680"/>
                    <a:pt x="21130" y="2682"/>
                    <a:pt x="20896" y="4277"/>
                  </a:cubicBezTo>
                  <a:cubicBezTo>
                    <a:pt x="20661" y="5872"/>
                    <a:pt x="20191" y="8059"/>
                    <a:pt x="19839" y="10247"/>
                  </a:cubicBezTo>
                  <a:cubicBezTo>
                    <a:pt x="19487" y="12434"/>
                    <a:pt x="19252" y="14621"/>
                    <a:pt x="19487" y="16171"/>
                  </a:cubicBezTo>
                  <a:cubicBezTo>
                    <a:pt x="19722" y="17720"/>
                    <a:pt x="20426" y="18632"/>
                    <a:pt x="20896" y="19361"/>
                  </a:cubicBezTo>
                  <a:cubicBezTo>
                    <a:pt x="21365" y="20090"/>
                    <a:pt x="21600" y="20637"/>
                    <a:pt x="21130" y="21001"/>
                  </a:cubicBezTo>
                  <a:cubicBezTo>
                    <a:pt x="20661" y="21366"/>
                    <a:pt x="19487" y="21548"/>
                    <a:pt x="17257" y="21548"/>
                  </a:cubicBezTo>
                  <a:cubicBezTo>
                    <a:pt x="15026" y="21548"/>
                    <a:pt x="11739" y="21366"/>
                    <a:pt x="8452" y="211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4" name="Line"/>
            <p:cNvSpPr/>
            <p:nvPr/>
          </p:nvSpPr>
          <p:spPr>
            <a:xfrm>
              <a:off x="9528567" y="4414990"/>
              <a:ext cx="116745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4" h="21600" fill="norm" stroke="1" extrusionOk="0">
                  <a:moveTo>
                    <a:pt x="0" y="0"/>
                  </a:moveTo>
                  <a:cubicBezTo>
                    <a:pt x="5400" y="0"/>
                    <a:pt x="10800" y="0"/>
                    <a:pt x="14464" y="1029"/>
                  </a:cubicBezTo>
                  <a:cubicBezTo>
                    <a:pt x="18129" y="2057"/>
                    <a:pt x="20057" y="4114"/>
                    <a:pt x="20829" y="7714"/>
                  </a:cubicBezTo>
                  <a:cubicBezTo>
                    <a:pt x="21600" y="11314"/>
                    <a:pt x="21214" y="16457"/>
                    <a:pt x="2082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5" name="Line"/>
            <p:cNvSpPr/>
            <p:nvPr/>
          </p:nvSpPr>
          <p:spPr>
            <a:xfrm>
              <a:off x="9515867" y="4535640"/>
              <a:ext cx="1587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96" y="7200"/>
                    <a:pt x="9792" y="14400"/>
                    <a:pt x="13392" y="18000"/>
                  </a:cubicBezTo>
                  <a:cubicBezTo>
                    <a:pt x="16992" y="21600"/>
                    <a:pt x="19296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6" name="Line"/>
            <p:cNvSpPr/>
            <p:nvPr/>
          </p:nvSpPr>
          <p:spPr>
            <a:xfrm>
              <a:off x="5819652" y="2414740"/>
              <a:ext cx="884705" cy="12034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6" h="21583" fill="norm" stroke="1" extrusionOk="0">
                  <a:moveTo>
                    <a:pt x="12664" y="911"/>
                  </a:moveTo>
                  <a:cubicBezTo>
                    <a:pt x="11790" y="607"/>
                    <a:pt x="10915" y="304"/>
                    <a:pt x="9990" y="152"/>
                  </a:cubicBezTo>
                  <a:cubicBezTo>
                    <a:pt x="9064" y="0"/>
                    <a:pt x="8087" y="0"/>
                    <a:pt x="7110" y="285"/>
                  </a:cubicBezTo>
                  <a:cubicBezTo>
                    <a:pt x="6132" y="569"/>
                    <a:pt x="5155" y="1139"/>
                    <a:pt x="4281" y="1841"/>
                  </a:cubicBezTo>
                  <a:cubicBezTo>
                    <a:pt x="3407" y="2543"/>
                    <a:pt x="2635" y="3379"/>
                    <a:pt x="2018" y="4385"/>
                  </a:cubicBezTo>
                  <a:cubicBezTo>
                    <a:pt x="1401" y="5391"/>
                    <a:pt x="938" y="6567"/>
                    <a:pt x="604" y="7763"/>
                  </a:cubicBezTo>
                  <a:cubicBezTo>
                    <a:pt x="270" y="8959"/>
                    <a:pt x="64" y="10174"/>
                    <a:pt x="12" y="11312"/>
                  </a:cubicBezTo>
                  <a:cubicBezTo>
                    <a:pt x="-39" y="12451"/>
                    <a:pt x="64" y="13514"/>
                    <a:pt x="398" y="14501"/>
                  </a:cubicBezTo>
                  <a:cubicBezTo>
                    <a:pt x="732" y="15488"/>
                    <a:pt x="1298" y="16399"/>
                    <a:pt x="2044" y="17215"/>
                  </a:cubicBezTo>
                  <a:cubicBezTo>
                    <a:pt x="2790" y="18032"/>
                    <a:pt x="3715" y="18753"/>
                    <a:pt x="4795" y="19398"/>
                  </a:cubicBezTo>
                  <a:cubicBezTo>
                    <a:pt x="5875" y="20044"/>
                    <a:pt x="7110" y="20613"/>
                    <a:pt x="8395" y="20993"/>
                  </a:cubicBezTo>
                  <a:cubicBezTo>
                    <a:pt x="9681" y="21372"/>
                    <a:pt x="11018" y="21562"/>
                    <a:pt x="12355" y="21581"/>
                  </a:cubicBezTo>
                  <a:cubicBezTo>
                    <a:pt x="13692" y="21600"/>
                    <a:pt x="15030" y="21448"/>
                    <a:pt x="16187" y="21069"/>
                  </a:cubicBezTo>
                  <a:cubicBezTo>
                    <a:pt x="17344" y="20689"/>
                    <a:pt x="18321" y="20082"/>
                    <a:pt x="19170" y="19170"/>
                  </a:cubicBezTo>
                  <a:cubicBezTo>
                    <a:pt x="20018" y="18259"/>
                    <a:pt x="20738" y="17045"/>
                    <a:pt x="21124" y="15697"/>
                  </a:cubicBezTo>
                  <a:cubicBezTo>
                    <a:pt x="21510" y="14349"/>
                    <a:pt x="21561" y="12869"/>
                    <a:pt x="21432" y="11559"/>
                  </a:cubicBezTo>
                  <a:cubicBezTo>
                    <a:pt x="21304" y="10250"/>
                    <a:pt x="20995" y="9111"/>
                    <a:pt x="20404" y="7991"/>
                  </a:cubicBezTo>
                  <a:cubicBezTo>
                    <a:pt x="19812" y="6871"/>
                    <a:pt x="18938" y="5770"/>
                    <a:pt x="17961" y="4802"/>
                  </a:cubicBezTo>
                  <a:cubicBezTo>
                    <a:pt x="16984" y="3834"/>
                    <a:pt x="15904" y="2999"/>
                    <a:pt x="14952" y="2467"/>
                  </a:cubicBezTo>
                  <a:cubicBezTo>
                    <a:pt x="14001" y="1936"/>
                    <a:pt x="13178" y="1708"/>
                    <a:pt x="12561" y="1518"/>
                  </a:cubicBezTo>
                  <a:cubicBezTo>
                    <a:pt x="11944" y="1329"/>
                    <a:pt x="11532" y="1177"/>
                    <a:pt x="11224" y="1025"/>
                  </a:cubicBezTo>
                  <a:cubicBezTo>
                    <a:pt x="10915" y="873"/>
                    <a:pt x="10710" y="721"/>
                    <a:pt x="10761" y="550"/>
                  </a:cubicBezTo>
                  <a:cubicBezTo>
                    <a:pt x="10812" y="380"/>
                    <a:pt x="11121" y="190"/>
                    <a:pt x="1143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7" name="Line"/>
            <p:cNvSpPr/>
            <p:nvPr/>
          </p:nvSpPr>
          <p:spPr>
            <a:xfrm>
              <a:off x="10131817" y="4262590"/>
              <a:ext cx="12701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4566"/>
                    <a:pt x="7200" y="9132"/>
                    <a:pt x="5400" y="12556"/>
                  </a:cubicBezTo>
                  <a:cubicBezTo>
                    <a:pt x="3600" y="15980"/>
                    <a:pt x="7200" y="18263"/>
                    <a:pt x="7200" y="19580"/>
                  </a:cubicBezTo>
                  <a:cubicBezTo>
                    <a:pt x="7200" y="20898"/>
                    <a:pt x="3600" y="2124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8" name="Line"/>
            <p:cNvSpPr/>
            <p:nvPr/>
          </p:nvSpPr>
          <p:spPr>
            <a:xfrm>
              <a:off x="9998467" y="4576634"/>
              <a:ext cx="298451" cy="98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4902" y="11375"/>
                    <a:pt x="9804" y="2735"/>
                    <a:pt x="13404" y="575"/>
                  </a:cubicBezTo>
                  <a:cubicBezTo>
                    <a:pt x="17004" y="-1585"/>
                    <a:pt x="19302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9" name="Line"/>
            <p:cNvSpPr/>
            <p:nvPr/>
          </p:nvSpPr>
          <p:spPr>
            <a:xfrm>
              <a:off x="10083482" y="4691608"/>
              <a:ext cx="162636" cy="1381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8" h="19850" fill="norm" stroke="1" extrusionOk="0">
                  <a:moveTo>
                    <a:pt x="5493" y="2225"/>
                  </a:moveTo>
                  <a:cubicBezTo>
                    <a:pt x="3555" y="10135"/>
                    <a:pt x="1616" y="18045"/>
                    <a:pt x="647" y="19566"/>
                  </a:cubicBezTo>
                  <a:cubicBezTo>
                    <a:pt x="-322" y="21087"/>
                    <a:pt x="-322" y="16219"/>
                    <a:pt x="1478" y="11808"/>
                  </a:cubicBezTo>
                  <a:cubicBezTo>
                    <a:pt x="3278" y="7397"/>
                    <a:pt x="6878" y="3442"/>
                    <a:pt x="9370" y="1464"/>
                  </a:cubicBezTo>
                  <a:cubicBezTo>
                    <a:pt x="11863" y="-513"/>
                    <a:pt x="13247" y="-513"/>
                    <a:pt x="15047" y="1617"/>
                  </a:cubicBezTo>
                  <a:cubicBezTo>
                    <a:pt x="16847" y="3746"/>
                    <a:pt x="19063" y="8005"/>
                    <a:pt x="20170" y="11352"/>
                  </a:cubicBezTo>
                  <a:cubicBezTo>
                    <a:pt x="21278" y="14698"/>
                    <a:pt x="21278" y="17132"/>
                    <a:pt x="21278" y="195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0" name="Line"/>
            <p:cNvSpPr/>
            <p:nvPr/>
          </p:nvSpPr>
          <p:spPr>
            <a:xfrm>
              <a:off x="10455667" y="4535640"/>
              <a:ext cx="254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1" name="Line"/>
            <p:cNvSpPr/>
            <p:nvPr/>
          </p:nvSpPr>
          <p:spPr>
            <a:xfrm>
              <a:off x="10668117" y="4334307"/>
              <a:ext cx="149501" cy="2140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7" h="21205" fill="norm" stroke="1" extrusionOk="0">
                  <a:moveTo>
                    <a:pt x="1408" y="3589"/>
                  </a:moveTo>
                  <a:cubicBezTo>
                    <a:pt x="1712" y="7574"/>
                    <a:pt x="2017" y="11558"/>
                    <a:pt x="1864" y="14075"/>
                  </a:cubicBezTo>
                  <a:cubicBezTo>
                    <a:pt x="1712" y="16591"/>
                    <a:pt x="1104" y="17640"/>
                    <a:pt x="648" y="17640"/>
                  </a:cubicBezTo>
                  <a:cubicBezTo>
                    <a:pt x="191" y="17640"/>
                    <a:pt x="-113" y="16591"/>
                    <a:pt x="39" y="14285"/>
                  </a:cubicBezTo>
                  <a:cubicBezTo>
                    <a:pt x="191" y="11978"/>
                    <a:pt x="800" y="8413"/>
                    <a:pt x="2777" y="5582"/>
                  </a:cubicBezTo>
                  <a:cubicBezTo>
                    <a:pt x="4755" y="2751"/>
                    <a:pt x="8101" y="654"/>
                    <a:pt x="11295" y="129"/>
                  </a:cubicBezTo>
                  <a:cubicBezTo>
                    <a:pt x="14490" y="-395"/>
                    <a:pt x="17532" y="654"/>
                    <a:pt x="19205" y="3589"/>
                  </a:cubicBezTo>
                  <a:cubicBezTo>
                    <a:pt x="20879" y="6525"/>
                    <a:pt x="21183" y="11349"/>
                    <a:pt x="21335" y="14599"/>
                  </a:cubicBezTo>
                  <a:cubicBezTo>
                    <a:pt x="21487" y="17850"/>
                    <a:pt x="21487" y="19527"/>
                    <a:pt x="21487" y="212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2" name="Line"/>
            <p:cNvSpPr/>
            <p:nvPr/>
          </p:nvSpPr>
          <p:spPr>
            <a:xfrm>
              <a:off x="10912867" y="4312259"/>
              <a:ext cx="355601" cy="2170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2" fill="norm" stroke="1" extrusionOk="0">
                  <a:moveTo>
                    <a:pt x="0" y="21502"/>
                  </a:moveTo>
                  <a:cubicBezTo>
                    <a:pt x="1286" y="17098"/>
                    <a:pt x="2571" y="12694"/>
                    <a:pt x="3471" y="9444"/>
                  </a:cubicBezTo>
                  <a:cubicBezTo>
                    <a:pt x="4371" y="6193"/>
                    <a:pt x="4886" y="4096"/>
                    <a:pt x="5207" y="2523"/>
                  </a:cubicBezTo>
                  <a:cubicBezTo>
                    <a:pt x="5529" y="951"/>
                    <a:pt x="5657" y="-98"/>
                    <a:pt x="5593" y="7"/>
                  </a:cubicBezTo>
                  <a:cubicBezTo>
                    <a:pt x="5529" y="112"/>
                    <a:pt x="5271" y="1370"/>
                    <a:pt x="5014" y="4516"/>
                  </a:cubicBezTo>
                  <a:cubicBezTo>
                    <a:pt x="4757" y="7661"/>
                    <a:pt x="4500" y="12694"/>
                    <a:pt x="4500" y="15735"/>
                  </a:cubicBezTo>
                  <a:cubicBezTo>
                    <a:pt x="4500" y="18776"/>
                    <a:pt x="4757" y="19824"/>
                    <a:pt x="5271" y="20453"/>
                  </a:cubicBezTo>
                  <a:cubicBezTo>
                    <a:pt x="5786" y="21083"/>
                    <a:pt x="6557" y="21292"/>
                    <a:pt x="7779" y="19615"/>
                  </a:cubicBezTo>
                  <a:cubicBezTo>
                    <a:pt x="9000" y="17937"/>
                    <a:pt x="10671" y="14372"/>
                    <a:pt x="11957" y="11121"/>
                  </a:cubicBezTo>
                  <a:cubicBezTo>
                    <a:pt x="13243" y="7871"/>
                    <a:pt x="14143" y="4935"/>
                    <a:pt x="14657" y="2943"/>
                  </a:cubicBezTo>
                  <a:cubicBezTo>
                    <a:pt x="15171" y="951"/>
                    <a:pt x="15300" y="-98"/>
                    <a:pt x="15236" y="7"/>
                  </a:cubicBezTo>
                  <a:cubicBezTo>
                    <a:pt x="15171" y="112"/>
                    <a:pt x="14914" y="1370"/>
                    <a:pt x="14786" y="3886"/>
                  </a:cubicBezTo>
                  <a:cubicBezTo>
                    <a:pt x="14657" y="6403"/>
                    <a:pt x="14657" y="10178"/>
                    <a:pt x="15814" y="13114"/>
                  </a:cubicBezTo>
                  <a:cubicBezTo>
                    <a:pt x="16971" y="16050"/>
                    <a:pt x="19286" y="18147"/>
                    <a:pt x="21600" y="202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3" name="Line"/>
            <p:cNvSpPr/>
            <p:nvPr/>
          </p:nvSpPr>
          <p:spPr>
            <a:xfrm>
              <a:off x="11503417" y="4434040"/>
              <a:ext cx="1333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4" name="Line"/>
            <p:cNvSpPr/>
            <p:nvPr/>
          </p:nvSpPr>
          <p:spPr>
            <a:xfrm>
              <a:off x="11490717" y="4535640"/>
              <a:ext cx="1841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710" y="14400"/>
                    <a:pt x="11421" y="7200"/>
                    <a:pt x="15021" y="3600"/>
                  </a:cubicBezTo>
                  <a:cubicBezTo>
                    <a:pt x="18621" y="0"/>
                    <a:pt x="2011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5" name="Line"/>
            <p:cNvSpPr/>
            <p:nvPr/>
          </p:nvSpPr>
          <p:spPr>
            <a:xfrm>
              <a:off x="11808217" y="4301688"/>
              <a:ext cx="349251" cy="3292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5" fill="norm" stroke="1" extrusionOk="0">
                  <a:moveTo>
                    <a:pt x="0" y="21535"/>
                  </a:moveTo>
                  <a:cubicBezTo>
                    <a:pt x="1964" y="18073"/>
                    <a:pt x="3927" y="14612"/>
                    <a:pt x="5498" y="11358"/>
                  </a:cubicBezTo>
                  <a:cubicBezTo>
                    <a:pt x="7069" y="8104"/>
                    <a:pt x="8247" y="5058"/>
                    <a:pt x="8967" y="3050"/>
                  </a:cubicBezTo>
                  <a:cubicBezTo>
                    <a:pt x="9687" y="1043"/>
                    <a:pt x="9949" y="73"/>
                    <a:pt x="9884" y="4"/>
                  </a:cubicBezTo>
                  <a:cubicBezTo>
                    <a:pt x="9818" y="-65"/>
                    <a:pt x="9425" y="766"/>
                    <a:pt x="8771" y="3050"/>
                  </a:cubicBezTo>
                  <a:cubicBezTo>
                    <a:pt x="8116" y="5335"/>
                    <a:pt x="7200" y="9073"/>
                    <a:pt x="6742" y="11497"/>
                  </a:cubicBezTo>
                  <a:cubicBezTo>
                    <a:pt x="6284" y="13920"/>
                    <a:pt x="6284" y="15027"/>
                    <a:pt x="6545" y="15789"/>
                  </a:cubicBezTo>
                  <a:cubicBezTo>
                    <a:pt x="6807" y="16550"/>
                    <a:pt x="7331" y="16966"/>
                    <a:pt x="7920" y="17104"/>
                  </a:cubicBezTo>
                  <a:cubicBezTo>
                    <a:pt x="8509" y="17243"/>
                    <a:pt x="9164" y="17104"/>
                    <a:pt x="10538" y="15720"/>
                  </a:cubicBezTo>
                  <a:cubicBezTo>
                    <a:pt x="11913" y="14335"/>
                    <a:pt x="14007" y="11704"/>
                    <a:pt x="15578" y="9350"/>
                  </a:cubicBezTo>
                  <a:cubicBezTo>
                    <a:pt x="17149" y="6997"/>
                    <a:pt x="18196" y="4920"/>
                    <a:pt x="18785" y="3535"/>
                  </a:cubicBezTo>
                  <a:cubicBezTo>
                    <a:pt x="19375" y="2150"/>
                    <a:pt x="19505" y="1458"/>
                    <a:pt x="19375" y="1389"/>
                  </a:cubicBezTo>
                  <a:cubicBezTo>
                    <a:pt x="19244" y="1320"/>
                    <a:pt x="18851" y="1873"/>
                    <a:pt x="18458" y="3535"/>
                  </a:cubicBezTo>
                  <a:cubicBezTo>
                    <a:pt x="18065" y="5197"/>
                    <a:pt x="17673" y="7966"/>
                    <a:pt x="18196" y="10389"/>
                  </a:cubicBezTo>
                  <a:cubicBezTo>
                    <a:pt x="18720" y="12812"/>
                    <a:pt x="20160" y="14889"/>
                    <a:pt x="21600" y="169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6" name="Line"/>
            <p:cNvSpPr/>
            <p:nvPr/>
          </p:nvSpPr>
          <p:spPr>
            <a:xfrm>
              <a:off x="118230" y="1356185"/>
              <a:ext cx="18688" cy="3080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8" h="21242" fill="norm" stroke="1" extrusionOk="0">
                  <a:moveTo>
                    <a:pt x="13988" y="2496"/>
                  </a:moveTo>
                  <a:cubicBezTo>
                    <a:pt x="9188" y="1328"/>
                    <a:pt x="4388" y="161"/>
                    <a:pt x="1988" y="15"/>
                  </a:cubicBezTo>
                  <a:cubicBezTo>
                    <a:pt x="-412" y="-131"/>
                    <a:pt x="-412" y="745"/>
                    <a:pt x="788" y="3518"/>
                  </a:cubicBezTo>
                  <a:cubicBezTo>
                    <a:pt x="1988" y="6291"/>
                    <a:pt x="4388" y="10961"/>
                    <a:pt x="5588" y="14026"/>
                  </a:cubicBezTo>
                  <a:cubicBezTo>
                    <a:pt x="6788" y="17091"/>
                    <a:pt x="6788" y="18550"/>
                    <a:pt x="7988" y="19645"/>
                  </a:cubicBezTo>
                  <a:cubicBezTo>
                    <a:pt x="9188" y="20739"/>
                    <a:pt x="11588" y="21469"/>
                    <a:pt x="13988" y="21177"/>
                  </a:cubicBezTo>
                  <a:cubicBezTo>
                    <a:pt x="16388" y="20885"/>
                    <a:pt x="18788" y="19572"/>
                    <a:pt x="21188" y="182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7" name="Line"/>
            <p:cNvSpPr/>
            <p:nvPr/>
          </p:nvSpPr>
          <p:spPr>
            <a:xfrm>
              <a:off x="0" y="1322540"/>
              <a:ext cx="282968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0" h="21600" fill="norm" stroke="1" extrusionOk="0">
                  <a:moveTo>
                    <a:pt x="2670" y="21600"/>
                  </a:moveTo>
                  <a:cubicBezTo>
                    <a:pt x="1710" y="20400"/>
                    <a:pt x="750" y="19200"/>
                    <a:pt x="270" y="17600"/>
                  </a:cubicBezTo>
                  <a:cubicBezTo>
                    <a:pt x="-210" y="16000"/>
                    <a:pt x="-210" y="14000"/>
                    <a:pt x="1630" y="11000"/>
                  </a:cubicBezTo>
                  <a:cubicBezTo>
                    <a:pt x="3470" y="8000"/>
                    <a:pt x="7150" y="4000"/>
                    <a:pt x="10750" y="2000"/>
                  </a:cubicBezTo>
                  <a:cubicBezTo>
                    <a:pt x="14350" y="0"/>
                    <a:pt x="17870" y="0"/>
                    <a:pt x="2139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8" name="Line"/>
            <p:cNvSpPr/>
            <p:nvPr/>
          </p:nvSpPr>
          <p:spPr>
            <a:xfrm>
              <a:off x="28967" y="1646390"/>
              <a:ext cx="1841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959" y="17486"/>
                    <a:pt x="11917" y="13371"/>
                    <a:pt x="15517" y="9771"/>
                  </a:cubicBezTo>
                  <a:cubicBezTo>
                    <a:pt x="19117" y="6171"/>
                    <a:pt x="20359" y="308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9" name="Line"/>
            <p:cNvSpPr/>
            <p:nvPr/>
          </p:nvSpPr>
          <p:spPr>
            <a:xfrm>
              <a:off x="317072" y="1244345"/>
              <a:ext cx="124646" cy="4337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9" h="21489" fill="norm" stroke="1" extrusionOk="0">
                  <a:moveTo>
                    <a:pt x="21199" y="99"/>
                  </a:moveTo>
                  <a:cubicBezTo>
                    <a:pt x="17239" y="-6"/>
                    <a:pt x="13279" y="-111"/>
                    <a:pt x="10039" y="256"/>
                  </a:cubicBezTo>
                  <a:cubicBezTo>
                    <a:pt x="6799" y="623"/>
                    <a:pt x="4279" y="1462"/>
                    <a:pt x="2479" y="3402"/>
                  </a:cubicBezTo>
                  <a:cubicBezTo>
                    <a:pt x="679" y="5341"/>
                    <a:pt x="-401" y="8382"/>
                    <a:pt x="139" y="11580"/>
                  </a:cubicBezTo>
                  <a:cubicBezTo>
                    <a:pt x="679" y="14778"/>
                    <a:pt x="2839" y="18134"/>
                    <a:pt x="4999" y="214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0" name="Line"/>
            <p:cNvSpPr/>
            <p:nvPr/>
          </p:nvSpPr>
          <p:spPr>
            <a:xfrm>
              <a:off x="257567" y="1532090"/>
              <a:ext cx="1651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769" y="16200"/>
                    <a:pt x="5538" y="10800"/>
                    <a:pt x="9138" y="7200"/>
                  </a:cubicBezTo>
                  <a:cubicBezTo>
                    <a:pt x="12738" y="3600"/>
                    <a:pt x="17169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1" name="Line"/>
            <p:cNvSpPr/>
            <p:nvPr/>
          </p:nvSpPr>
          <p:spPr>
            <a:xfrm>
              <a:off x="167444" y="3951440"/>
              <a:ext cx="13924" cy="41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20297" y="0"/>
                  </a:moveTo>
                  <a:cubicBezTo>
                    <a:pt x="11040" y="3434"/>
                    <a:pt x="1783" y="6868"/>
                    <a:pt x="240" y="10468"/>
                  </a:cubicBezTo>
                  <a:cubicBezTo>
                    <a:pt x="-1303" y="14068"/>
                    <a:pt x="4868" y="17834"/>
                    <a:pt x="1104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2" name="Line"/>
            <p:cNvSpPr/>
            <p:nvPr/>
          </p:nvSpPr>
          <p:spPr>
            <a:xfrm>
              <a:off x="9917" y="3893160"/>
              <a:ext cx="381001" cy="3821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4" fill="norm" stroke="1" extrusionOk="0">
                  <a:moveTo>
                    <a:pt x="720" y="13668"/>
                  </a:moveTo>
                  <a:cubicBezTo>
                    <a:pt x="360" y="12832"/>
                    <a:pt x="0" y="11997"/>
                    <a:pt x="0" y="11341"/>
                  </a:cubicBezTo>
                  <a:cubicBezTo>
                    <a:pt x="0" y="10684"/>
                    <a:pt x="360" y="10207"/>
                    <a:pt x="1860" y="9312"/>
                  </a:cubicBezTo>
                  <a:cubicBezTo>
                    <a:pt x="3360" y="8417"/>
                    <a:pt x="6000" y="7104"/>
                    <a:pt x="8460" y="5672"/>
                  </a:cubicBezTo>
                  <a:cubicBezTo>
                    <a:pt x="10920" y="4240"/>
                    <a:pt x="13200" y="2689"/>
                    <a:pt x="14640" y="1615"/>
                  </a:cubicBezTo>
                  <a:cubicBezTo>
                    <a:pt x="16080" y="541"/>
                    <a:pt x="16680" y="-56"/>
                    <a:pt x="16920" y="4"/>
                  </a:cubicBezTo>
                  <a:cubicBezTo>
                    <a:pt x="17160" y="63"/>
                    <a:pt x="17040" y="779"/>
                    <a:pt x="16860" y="3405"/>
                  </a:cubicBezTo>
                  <a:cubicBezTo>
                    <a:pt x="16680" y="6030"/>
                    <a:pt x="16440" y="10565"/>
                    <a:pt x="16320" y="13548"/>
                  </a:cubicBezTo>
                  <a:cubicBezTo>
                    <a:pt x="16200" y="16532"/>
                    <a:pt x="16200" y="17964"/>
                    <a:pt x="16320" y="18083"/>
                  </a:cubicBezTo>
                  <a:cubicBezTo>
                    <a:pt x="16440" y="18203"/>
                    <a:pt x="16680" y="17009"/>
                    <a:pt x="17100" y="16950"/>
                  </a:cubicBezTo>
                  <a:cubicBezTo>
                    <a:pt x="17520" y="16890"/>
                    <a:pt x="18120" y="17964"/>
                    <a:pt x="18900" y="18919"/>
                  </a:cubicBezTo>
                  <a:cubicBezTo>
                    <a:pt x="19680" y="19873"/>
                    <a:pt x="20640" y="20709"/>
                    <a:pt x="21600" y="215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3" name="Line"/>
            <p:cNvSpPr/>
            <p:nvPr/>
          </p:nvSpPr>
          <p:spPr>
            <a:xfrm>
              <a:off x="418026" y="4078525"/>
              <a:ext cx="226892" cy="2666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1423" fill="norm" stroke="1" extrusionOk="0">
                  <a:moveTo>
                    <a:pt x="1639" y="6626"/>
                  </a:moveTo>
                  <a:cubicBezTo>
                    <a:pt x="1639" y="5776"/>
                    <a:pt x="1639" y="4925"/>
                    <a:pt x="1939" y="4160"/>
                  </a:cubicBezTo>
                  <a:cubicBezTo>
                    <a:pt x="2239" y="3395"/>
                    <a:pt x="2839" y="2714"/>
                    <a:pt x="3339" y="1949"/>
                  </a:cubicBezTo>
                  <a:cubicBezTo>
                    <a:pt x="3839" y="1184"/>
                    <a:pt x="4239" y="333"/>
                    <a:pt x="4039" y="333"/>
                  </a:cubicBezTo>
                  <a:cubicBezTo>
                    <a:pt x="3839" y="333"/>
                    <a:pt x="3039" y="1184"/>
                    <a:pt x="2139" y="3565"/>
                  </a:cubicBezTo>
                  <a:cubicBezTo>
                    <a:pt x="1239" y="5946"/>
                    <a:pt x="239" y="9858"/>
                    <a:pt x="39" y="12749"/>
                  </a:cubicBezTo>
                  <a:cubicBezTo>
                    <a:pt x="-161" y="15640"/>
                    <a:pt x="439" y="17511"/>
                    <a:pt x="1339" y="18532"/>
                  </a:cubicBezTo>
                  <a:cubicBezTo>
                    <a:pt x="2239" y="19552"/>
                    <a:pt x="3439" y="19722"/>
                    <a:pt x="5139" y="17426"/>
                  </a:cubicBezTo>
                  <a:cubicBezTo>
                    <a:pt x="6839" y="15130"/>
                    <a:pt x="9039" y="10368"/>
                    <a:pt x="10239" y="9177"/>
                  </a:cubicBezTo>
                  <a:cubicBezTo>
                    <a:pt x="11439" y="7987"/>
                    <a:pt x="11639" y="10368"/>
                    <a:pt x="11839" y="12494"/>
                  </a:cubicBezTo>
                  <a:cubicBezTo>
                    <a:pt x="12039" y="14620"/>
                    <a:pt x="12239" y="16491"/>
                    <a:pt x="12439" y="17851"/>
                  </a:cubicBezTo>
                  <a:cubicBezTo>
                    <a:pt x="12639" y="19212"/>
                    <a:pt x="12839" y="20062"/>
                    <a:pt x="12939" y="19977"/>
                  </a:cubicBezTo>
                  <a:cubicBezTo>
                    <a:pt x="13039" y="19892"/>
                    <a:pt x="13039" y="18872"/>
                    <a:pt x="13439" y="15725"/>
                  </a:cubicBezTo>
                  <a:cubicBezTo>
                    <a:pt x="13839" y="12579"/>
                    <a:pt x="14639" y="7306"/>
                    <a:pt x="15239" y="4245"/>
                  </a:cubicBezTo>
                  <a:cubicBezTo>
                    <a:pt x="15839" y="1184"/>
                    <a:pt x="16239" y="333"/>
                    <a:pt x="16939" y="78"/>
                  </a:cubicBezTo>
                  <a:cubicBezTo>
                    <a:pt x="17639" y="-177"/>
                    <a:pt x="18639" y="163"/>
                    <a:pt x="19439" y="1524"/>
                  </a:cubicBezTo>
                  <a:cubicBezTo>
                    <a:pt x="20239" y="2884"/>
                    <a:pt x="20839" y="5266"/>
                    <a:pt x="21139" y="8752"/>
                  </a:cubicBezTo>
                  <a:cubicBezTo>
                    <a:pt x="21439" y="12239"/>
                    <a:pt x="21439" y="16831"/>
                    <a:pt x="21439" y="214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4" name="Line"/>
            <p:cNvSpPr/>
            <p:nvPr/>
          </p:nvSpPr>
          <p:spPr>
            <a:xfrm>
              <a:off x="289317" y="4186390"/>
              <a:ext cx="1905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5" name="Line"/>
            <p:cNvSpPr/>
            <p:nvPr/>
          </p:nvSpPr>
          <p:spPr>
            <a:xfrm>
              <a:off x="810017" y="4116540"/>
              <a:ext cx="63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6" name="Line"/>
            <p:cNvSpPr/>
            <p:nvPr/>
          </p:nvSpPr>
          <p:spPr>
            <a:xfrm>
              <a:off x="816367" y="4281640"/>
              <a:ext cx="63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7" name="Line"/>
            <p:cNvSpPr/>
            <p:nvPr/>
          </p:nvSpPr>
          <p:spPr>
            <a:xfrm>
              <a:off x="270267" y="4800224"/>
              <a:ext cx="266701" cy="4898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3" fill="norm" stroke="1" extrusionOk="0">
                  <a:moveTo>
                    <a:pt x="0" y="3986"/>
                  </a:moveTo>
                  <a:cubicBezTo>
                    <a:pt x="0" y="3430"/>
                    <a:pt x="0" y="2874"/>
                    <a:pt x="343" y="3013"/>
                  </a:cubicBezTo>
                  <a:cubicBezTo>
                    <a:pt x="686" y="3152"/>
                    <a:pt x="1371" y="3986"/>
                    <a:pt x="2314" y="5840"/>
                  </a:cubicBezTo>
                  <a:cubicBezTo>
                    <a:pt x="3257" y="7694"/>
                    <a:pt x="4457" y="10568"/>
                    <a:pt x="5486" y="13210"/>
                  </a:cubicBezTo>
                  <a:cubicBezTo>
                    <a:pt x="6514" y="15852"/>
                    <a:pt x="7371" y="18263"/>
                    <a:pt x="8143" y="19700"/>
                  </a:cubicBezTo>
                  <a:cubicBezTo>
                    <a:pt x="8914" y="21136"/>
                    <a:pt x="9600" y="21600"/>
                    <a:pt x="10114" y="21415"/>
                  </a:cubicBezTo>
                  <a:cubicBezTo>
                    <a:pt x="10629" y="21229"/>
                    <a:pt x="10971" y="20395"/>
                    <a:pt x="11571" y="18170"/>
                  </a:cubicBezTo>
                  <a:cubicBezTo>
                    <a:pt x="12171" y="15945"/>
                    <a:pt x="13029" y="12330"/>
                    <a:pt x="14143" y="9224"/>
                  </a:cubicBezTo>
                  <a:cubicBezTo>
                    <a:pt x="15257" y="6118"/>
                    <a:pt x="16629" y="3523"/>
                    <a:pt x="17486" y="1993"/>
                  </a:cubicBezTo>
                  <a:cubicBezTo>
                    <a:pt x="18343" y="464"/>
                    <a:pt x="18686" y="0"/>
                    <a:pt x="19286" y="0"/>
                  </a:cubicBezTo>
                  <a:cubicBezTo>
                    <a:pt x="19886" y="0"/>
                    <a:pt x="20743" y="464"/>
                    <a:pt x="21600" y="9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8" name="Line"/>
            <p:cNvSpPr/>
            <p:nvPr/>
          </p:nvSpPr>
          <p:spPr>
            <a:xfrm>
              <a:off x="232167" y="5024590"/>
              <a:ext cx="34290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600" y="17788"/>
                    <a:pt x="3200" y="13976"/>
                    <a:pt x="6133" y="10588"/>
                  </a:cubicBezTo>
                  <a:cubicBezTo>
                    <a:pt x="9067" y="7200"/>
                    <a:pt x="13333" y="4235"/>
                    <a:pt x="16133" y="2541"/>
                  </a:cubicBezTo>
                  <a:cubicBezTo>
                    <a:pt x="18933" y="847"/>
                    <a:pt x="20267" y="42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9" name="Line"/>
            <p:cNvSpPr/>
            <p:nvPr/>
          </p:nvSpPr>
          <p:spPr>
            <a:xfrm>
              <a:off x="900842" y="4867213"/>
              <a:ext cx="302876" cy="3140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4" h="21506" fill="norm" stroke="1" extrusionOk="0">
                  <a:moveTo>
                    <a:pt x="13364" y="2515"/>
                  </a:moveTo>
                  <a:cubicBezTo>
                    <a:pt x="14114" y="2225"/>
                    <a:pt x="14864" y="1936"/>
                    <a:pt x="15464" y="1501"/>
                  </a:cubicBezTo>
                  <a:cubicBezTo>
                    <a:pt x="16064" y="1066"/>
                    <a:pt x="16514" y="486"/>
                    <a:pt x="16139" y="196"/>
                  </a:cubicBezTo>
                  <a:cubicBezTo>
                    <a:pt x="15764" y="-94"/>
                    <a:pt x="14564" y="-94"/>
                    <a:pt x="12839" y="413"/>
                  </a:cubicBezTo>
                  <a:cubicBezTo>
                    <a:pt x="11114" y="921"/>
                    <a:pt x="8864" y="1936"/>
                    <a:pt x="7214" y="3240"/>
                  </a:cubicBezTo>
                  <a:cubicBezTo>
                    <a:pt x="5564" y="4545"/>
                    <a:pt x="4514" y="6140"/>
                    <a:pt x="4514" y="7444"/>
                  </a:cubicBezTo>
                  <a:cubicBezTo>
                    <a:pt x="4514" y="8749"/>
                    <a:pt x="5564" y="9764"/>
                    <a:pt x="6914" y="10489"/>
                  </a:cubicBezTo>
                  <a:cubicBezTo>
                    <a:pt x="8264" y="11213"/>
                    <a:pt x="9914" y="11648"/>
                    <a:pt x="11189" y="11866"/>
                  </a:cubicBezTo>
                  <a:cubicBezTo>
                    <a:pt x="12464" y="12083"/>
                    <a:pt x="13364" y="12083"/>
                    <a:pt x="13214" y="12156"/>
                  </a:cubicBezTo>
                  <a:cubicBezTo>
                    <a:pt x="13064" y="12228"/>
                    <a:pt x="11864" y="12373"/>
                    <a:pt x="9914" y="12953"/>
                  </a:cubicBezTo>
                  <a:cubicBezTo>
                    <a:pt x="7964" y="13533"/>
                    <a:pt x="5264" y="14548"/>
                    <a:pt x="3464" y="15417"/>
                  </a:cubicBezTo>
                  <a:cubicBezTo>
                    <a:pt x="1664" y="16287"/>
                    <a:pt x="764" y="17012"/>
                    <a:pt x="314" y="17809"/>
                  </a:cubicBezTo>
                  <a:cubicBezTo>
                    <a:pt x="-136" y="18607"/>
                    <a:pt x="-136" y="19476"/>
                    <a:pt x="539" y="20201"/>
                  </a:cubicBezTo>
                  <a:cubicBezTo>
                    <a:pt x="1214" y="20926"/>
                    <a:pt x="2564" y="21506"/>
                    <a:pt x="6164" y="21506"/>
                  </a:cubicBezTo>
                  <a:cubicBezTo>
                    <a:pt x="9764" y="21506"/>
                    <a:pt x="15614" y="20926"/>
                    <a:pt x="21464" y="203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0" name="Line"/>
            <p:cNvSpPr/>
            <p:nvPr/>
          </p:nvSpPr>
          <p:spPr>
            <a:xfrm>
              <a:off x="1432317" y="4859490"/>
              <a:ext cx="259409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2" h="21600" fill="norm" stroke="1" extrusionOk="0">
                  <a:moveTo>
                    <a:pt x="0" y="0"/>
                  </a:moveTo>
                  <a:cubicBezTo>
                    <a:pt x="3161" y="1964"/>
                    <a:pt x="6322" y="3927"/>
                    <a:pt x="9395" y="5498"/>
                  </a:cubicBezTo>
                  <a:cubicBezTo>
                    <a:pt x="12468" y="7069"/>
                    <a:pt x="15454" y="8247"/>
                    <a:pt x="17298" y="9033"/>
                  </a:cubicBezTo>
                  <a:cubicBezTo>
                    <a:pt x="19141" y="9818"/>
                    <a:pt x="19844" y="10211"/>
                    <a:pt x="20459" y="10735"/>
                  </a:cubicBezTo>
                  <a:cubicBezTo>
                    <a:pt x="21073" y="11258"/>
                    <a:pt x="21600" y="11913"/>
                    <a:pt x="21512" y="12436"/>
                  </a:cubicBezTo>
                  <a:cubicBezTo>
                    <a:pt x="21424" y="12960"/>
                    <a:pt x="20722" y="13353"/>
                    <a:pt x="18878" y="14269"/>
                  </a:cubicBezTo>
                  <a:cubicBezTo>
                    <a:pt x="17034" y="15185"/>
                    <a:pt x="14049" y="16625"/>
                    <a:pt x="11063" y="17935"/>
                  </a:cubicBezTo>
                  <a:cubicBezTo>
                    <a:pt x="8078" y="19244"/>
                    <a:pt x="5093" y="20422"/>
                    <a:pt x="210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1" name="Line"/>
            <p:cNvSpPr/>
            <p:nvPr/>
          </p:nvSpPr>
          <p:spPr>
            <a:xfrm>
              <a:off x="1794288" y="4928544"/>
              <a:ext cx="198037" cy="2339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1" h="20763" fill="norm" stroke="1" extrusionOk="0">
                  <a:moveTo>
                    <a:pt x="12148" y="4578"/>
                  </a:moveTo>
                  <a:cubicBezTo>
                    <a:pt x="12373" y="3452"/>
                    <a:pt x="12598" y="2325"/>
                    <a:pt x="12148" y="1761"/>
                  </a:cubicBezTo>
                  <a:cubicBezTo>
                    <a:pt x="11698" y="1198"/>
                    <a:pt x="10573" y="1198"/>
                    <a:pt x="8436" y="2888"/>
                  </a:cubicBezTo>
                  <a:cubicBezTo>
                    <a:pt x="6298" y="4578"/>
                    <a:pt x="3148" y="7959"/>
                    <a:pt x="1461" y="11058"/>
                  </a:cubicBezTo>
                  <a:cubicBezTo>
                    <a:pt x="-227" y="14158"/>
                    <a:pt x="-452" y="16975"/>
                    <a:pt x="786" y="18759"/>
                  </a:cubicBezTo>
                  <a:cubicBezTo>
                    <a:pt x="2023" y="20544"/>
                    <a:pt x="4723" y="21295"/>
                    <a:pt x="8211" y="20356"/>
                  </a:cubicBezTo>
                  <a:cubicBezTo>
                    <a:pt x="11698" y="19417"/>
                    <a:pt x="15973" y="16787"/>
                    <a:pt x="18336" y="13500"/>
                  </a:cubicBezTo>
                  <a:cubicBezTo>
                    <a:pt x="20698" y="10213"/>
                    <a:pt x="21148" y="6269"/>
                    <a:pt x="21036" y="3921"/>
                  </a:cubicBezTo>
                  <a:cubicBezTo>
                    <a:pt x="20923" y="1573"/>
                    <a:pt x="20248" y="822"/>
                    <a:pt x="19348" y="352"/>
                  </a:cubicBezTo>
                  <a:cubicBezTo>
                    <a:pt x="18448" y="-117"/>
                    <a:pt x="17323" y="-305"/>
                    <a:pt x="16311" y="1010"/>
                  </a:cubicBezTo>
                  <a:cubicBezTo>
                    <a:pt x="15298" y="2325"/>
                    <a:pt x="14398" y="5142"/>
                    <a:pt x="13498" y="79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2" name="Line"/>
            <p:cNvSpPr/>
            <p:nvPr/>
          </p:nvSpPr>
          <p:spPr>
            <a:xfrm>
              <a:off x="2073667" y="5208740"/>
              <a:ext cx="7387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9" h="21600" fill="norm" stroke="1" extrusionOk="0">
                  <a:moveTo>
                    <a:pt x="18000" y="0"/>
                  </a:moveTo>
                  <a:cubicBezTo>
                    <a:pt x="19800" y="1200"/>
                    <a:pt x="21600" y="2400"/>
                    <a:pt x="20700" y="4650"/>
                  </a:cubicBezTo>
                  <a:cubicBezTo>
                    <a:pt x="19800" y="6900"/>
                    <a:pt x="16200" y="10200"/>
                    <a:pt x="12300" y="13200"/>
                  </a:cubicBezTo>
                  <a:cubicBezTo>
                    <a:pt x="8400" y="16200"/>
                    <a:pt x="4200" y="189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3" name="Line"/>
            <p:cNvSpPr/>
            <p:nvPr/>
          </p:nvSpPr>
          <p:spPr>
            <a:xfrm>
              <a:off x="2740417" y="4751540"/>
              <a:ext cx="27951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73" h="21600" fill="norm" stroke="1" extrusionOk="0">
                  <a:moveTo>
                    <a:pt x="0" y="0"/>
                  </a:moveTo>
                  <a:cubicBezTo>
                    <a:pt x="6171" y="366"/>
                    <a:pt x="12343" y="732"/>
                    <a:pt x="16200" y="2319"/>
                  </a:cubicBezTo>
                  <a:cubicBezTo>
                    <a:pt x="20057" y="3905"/>
                    <a:pt x="21600" y="6712"/>
                    <a:pt x="19286" y="10129"/>
                  </a:cubicBezTo>
                  <a:cubicBezTo>
                    <a:pt x="16971" y="13546"/>
                    <a:pt x="10800" y="17573"/>
                    <a:pt x="462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4" name="Line"/>
            <p:cNvSpPr/>
            <p:nvPr/>
          </p:nvSpPr>
          <p:spPr>
            <a:xfrm>
              <a:off x="2822967" y="4986490"/>
              <a:ext cx="1905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5" name="Line"/>
            <p:cNvSpPr/>
            <p:nvPr/>
          </p:nvSpPr>
          <p:spPr>
            <a:xfrm>
              <a:off x="2832990" y="4908174"/>
              <a:ext cx="21728" cy="211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2484" y="21600"/>
                  </a:moveTo>
                  <a:cubicBezTo>
                    <a:pt x="521" y="10800"/>
                    <a:pt x="-1443" y="0"/>
                    <a:pt x="1502" y="0"/>
                  </a:cubicBezTo>
                  <a:cubicBezTo>
                    <a:pt x="4448" y="0"/>
                    <a:pt x="12302" y="10800"/>
                    <a:pt x="2015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6" name="Line"/>
            <p:cNvSpPr/>
            <p:nvPr/>
          </p:nvSpPr>
          <p:spPr>
            <a:xfrm>
              <a:off x="2905943" y="4935284"/>
              <a:ext cx="164675" cy="178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4" h="21146" fill="norm" stroke="1" extrusionOk="0">
                  <a:moveTo>
                    <a:pt x="2436" y="1555"/>
                  </a:moveTo>
                  <a:cubicBezTo>
                    <a:pt x="1882" y="6327"/>
                    <a:pt x="1329" y="11099"/>
                    <a:pt x="913" y="14113"/>
                  </a:cubicBezTo>
                  <a:cubicBezTo>
                    <a:pt x="498" y="17127"/>
                    <a:pt x="221" y="18383"/>
                    <a:pt x="82" y="18383"/>
                  </a:cubicBezTo>
                  <a:cubicBezTo>
                    <a:pt x="-56" y="18383"/>
                    <a:pt x="-56" y="17127"/>
                    <a:pt x="359" y="14993"/>
                  </a:cubicBezTo>
                  <a:cubicBezTo>
                    <a:pt x="775" y="12858"/>
                    <a:pt x="1606" y="9844"/>
                    <a:pt x="2298" y="7709"/>
                  </a:cubicBezTo>
                  <a:cubicBezTo>
                    <a:pt x="2990" y="5574"/>
                    <a:pt x="3544" y="4318"/>
                    <a:pt x="4513" y="3941"/>
                  </a:cubicBezTo>
                  <a:cubicBezTo>
                    <a:pt x="5482" y="3565"/>
                    <a:pt x="6867" y="4067"/>
                    <a:pt x="7698" y="5072"/>
                  </a:cubicBezTo>
                  <a:cubicBezTo>
                    <a:pt x="8529" y="6076"/>
                    <a:pt x="8806" y="7583"/>
                    <a:pt x="9082" y="9090"/>
                  </a:cubicBezTo>
                  <a:cubicBezTo>
                    <a:pt x="9359" y="10597"/>
                    <a:pt x="9636" y="12104"/>
                    <a:pt x="9636" y="13486"/>
                  </a:cubicBezTo>
                  <a:cubicBezTo>
                    <a:pt x="9636" y="14867"/>
                    <a:pt x="9359" y="16123"/>
                    <a:pt x="9221" y="16123"/>
                  </a:cubicBezTo>
                  <a:cubicBezTo>
                    <a:pt x="9082" y="16123"/>
                    <a:pt x="9082" y="14867"/>
                    <a:pt x="9498" y="12858"/>
                  </a:cubicBezTo>
                  <a:cubicBezTo>
                    <a:pt x="9913" y="10848"/>
                    <a:pt x="10744" y="8086"/>
                    <a:pt x="11852" y="5699"/>
                  </a:cubicBezTo>
                  <a:cubicBezTo>
                    <a:pt x="12959" y="3313"/>
                    <a:pt x="14344" y="1304"/>
                    <a:pt x="15729" y="425"/>
                  </a:cubicBezTo>
                  <a:cubicBezTo>
                    <a:pt x="17113" y="-454"/>
                    <a:pt x="18498" y="-203"/>
                    <a:pt x="19467" y="3439"/>
                  </a:cubicBezTo>
                  <a:cubicBezTo>
                    <a:pt x="20436" y="7081"/>
                    <a:pt x="20990" y="14113"/>
                    <a:pt x="21544" y="211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7" name="Line"/>
            <p:cNvSpPr/>
            <p:nvPr/>
          </p:nvSpPr>
          <p:spPr>
            <a:xfrm>
              <a:off x="2648061" y="5325508"/>
              <a:ext cx="88124" cy="1726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3" h="20726" fill="norm" stroke="1" extrusionOk="0">
                  <a:moveTo>
                    <a:pt x="2328" y="466"/>
                  </a:moveTo>
                  <a:cubicBezTo>
                    <a:pt x="3332" y="4278"/>
                    <a:pt x="4337" y="8090"/>
                    <a:pt x="4839" y="10631"/>
                  </a:cubicBezTo>
                  <a:cubicBezTo>
                    <a:pt x="5342" y="13172"/>
                    <a:pt x="5342" y="14443"/>
                    <a:pt x="4839" y="16222"/>
                  </a:cubicBezTo>
                  <a:cubicBezTo>
                    <a:pt x="4337" y="18001"/>
                    <a:pt x="3332" y="20288"/>
                    <a:pt x="2579" y="20669"/>
                  </a:cubicBezTo>
                  <a:cubicBezTo>
                    <a:pt x="1825" y="21050"/>
                    <a:pt x="1323" y="19525"/>
                    <a:pt x="821" y="16476"/>
                  </a:cubicBezTo>
                  <a:cubicBezTo>
                    <a:pt x="318" y="13426"/>
                    <a:pt x="-184" y="8852"/>
                    <a:pt x="67" y="5930"/>
                  </a:cubicBezTo>
                  <a:cubicBezTo>
                    <a:pt x="318" y="3008"/>
                    <a:pt x="1323" y="1737"/>
                    <a:pt x="3332" y="848"/>
                  </a:cubicBezTo>
                  <a:cubicBezTo>
                    <a:pt x="5342" y="-42"/>
                    <a:pt x="8356" y="-550"/>
                    <a:pt x="11621" y="975"/>
                  </a:cubicBezTo>
                  <a:cubicBezTo>
                    <a:pt x="14886" y="2499"/>
                    <a:pt x="18402" y="6057"/>
                    <a:pt x="19909" y="9234"/>
                  </a:cubicBezTo>
                  <a:cubicBezTo>
                    <a:pt x="21416" y="12410"/>
                    <a:pt x="20914" y="15205"/>
                    <a:pt x="20411" y="180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8" name="Line"/>
            <p:cNvSpPr/>
            <p:nvPr/>
          </p:nvSpPr>
          <p:spPr>
            <a:xfrm>
              <a:off x="2797567" y="5405590"/>
              <a:ext cx="1714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9" name="Line"/>
            <p:cNvSpPr/>
            <p:nvPr/>
          </p:nvSpPr>
          <p:spPr>
            <a:xfrm>
              <a:off x="2981717" y="5351334"/>
              <a:ext cx="99778" cy="923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2" h="21420" fill="norm" stroke="1" extrusionOk="0">
                  <a:moveTo>
                    <a:pt x="0" y="802"/>
                  </a:moveTo>
                  <a:cubicBezTo>
                    <a:pt x="4500" y="311"/>
                    <a:pt x="9000" y="-180"/>
                    <a:pt x="12600" y="65"/>
                  </a:cubicBezTo>
                  <a:cubicBezTo>
                    <a:pt x="16200" y="311"/>
                    <a:pt x="18900" y="1293"/>
                    <a:pt x="20250" y="3011"/>
                  </a:cubicBezTo>
                  <a:cubicBezTo>
                    <a:pt x="21600" y="4729"/>
                    <a:pt x="21600" y="7184"/>
                    <a:pt x="19800" y="10375"/>
                  </a:cubicBezTo>
                  <a:cubicBezTo>
                    <a:pt x="18000" y="13565"/>
                    <a:pt x="14400" y="17493"/>
                    <a:pt x="10800" y="214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0" name="Line"/>
            <p:cNvSpPr/>
            <p:nvPr/>
          </p:nvSpPr>
          <p:spPr>
            <a:xfrm>
              <a:off x="3180684" y="5295912"/>
              <a:ext cx="195824" cy="1143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9" h="20829" fill="norm" stroke="1" extrusionOk="0">
                  <a:moveTo>
                    <a:pt x="8732" y="1473"/>
                  </a:moveTo>
                  <a:cubicBezTo>
                    <a:pt x="7123" y="7258"/>
                    <a:pt x="5515" y="13044"/>
                    <a:pt x="4136" y="16515"/>
                  </a:cubicBezTo>
                  <a:cubicBezTo>
                    <a:pt x="2757" y="19987"/>
                    <a:pt x="1609" y="21144"/>
                    <a:pt x="919" y="20758"/>
                  </a:cubicBezTo>
                  <a:cubicBezTo>
                    <a:pt x="230" y="20373"/>
                    <a:pt x="0" y="18444"/>
                    <a:pt x="0" y="16323"/>
                  </a:cubicBezTo>
                  <a:cubicBezTo>
                    <a:pt x="0" y="14201"/>
                    <a:pt x="230" y="11887"/>
                    <a:pt x="689" y="9958"/>
                  </a:cubicBezTo>
                  <a:cubicBezTo>
                    <a:pt x="1149" y="8030"/>
                    <a:pt x="1838" y="6487"/>
                    <a:pt x="3102" y="6873"/>
                  </a:cubicBezTo>
                  <a:cubicBezTo>
                    <a:pt x="4366" y="7258"/>
                    <a:pt x="6204" y="9573"/>
                    <a:pt x="7928" y="12080"/>
                  </a:cubicBezTo>
                  <a:cubicBezTo>
                    <a:pt x="9651" y="14587"/>
                    <a:pt x="11260" y="17287"/>
                    <a:pt x="13213" y="18058"/>
                  </a:cubicBezTo>
                  <a:cubicBezTo>
                    <a:pt x="15166" y="18830"/>
                    <a:pt x="17464" y="17673"/>
                    <a:pt x="19072" y="16323"/>
                  </a:cubicBezTo>
                  <a:cubicBezTo>
                    <a:pt x="20681" y="14973"/>
                    <a:pt x="21600" y="13430"/>
                    <a:pt x="21140" y="10537"/>
                  </a:cubicBezTo>
                  <a:cubicBezTo>
                    <a:pt x="20681" y="7644"/>
                    <a:pt x="18843" y="3401"/>
                    <a:pt x="16660" y="1473"/>
                  </a:cubicBezTo>
                  <a:cubicBezTo>
                    <a:pt x="14477" y="-456"/>
                    <a:pt x="11949" y="-70"/>
                    <a:pt x="9421" y="3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1" name="Line"/>
            <p:cNvSpPr/>
            <p:nvPr/>
          </p:nvSpPr>
          <p:spPr>
            <a:xfrm>
              <a:off x="3769117" y="4633664"/>
              <a:ext cx="112009" cy="5644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7" h="21494" fill="norm" stroke="1" extrusionOk="0">
                  <a:moveTo>
                    <a:pt x="0" y="6664"/>
                  </a:moveTo>
                  <a:cubicBezTo>
                    <a:pt x="400" y="8115"/>
                    <a:pt x="800" y="9566"/>
                    <a:pt x="1000" y="11903"/>
                  </a:cubicBezTo>
                  <a:cubicBezTo>
                    <a:pt x="1200" y="14240"/>
                    <a:pt x="1200" y="17464"/>
                    <a:pt x="1200" y="19278"/>
                  </a:cubicBezTo>
                  <a:cubicBezTo>
                    <a:pt x="1200" y="21091"/>
                    <a:pt x="1200" y="21494"/>
                    <a:pt x="1200" y="21494"/>
                  </a:cubicBezTo>
                  <a:cubicBezTo>
                    <a:pt x="1200" y="21494"/>
                    <a:pt x="1200" y="21091"/>
                    <a:pt x="1000" y="19278"/>
                  </a:cubicBezTo>
                  <a:cubicBezTo>
                    <a:pt x="800" y="17464"/>
                    <a:pt x="400" y="14240"/>
                    <a:pt x="200" y="11218"/>
                  </a:cubicBezTo>
                  <a:cubicBezTo>
                    <a:pt x="0" y="8195"/>
                    <a:pt x="0" y="5375"/>
                    <a:pt x="1000" y="3521"/>
                  </a:cubicBezTo>
                  <a:cubicBezTo>
                    <a:pt x="2000" y="1667"/>
                    <a:pt x="4000" y="781"/>
                    <a:pt x="6200" y="337"/>
                  </a:cubicBezTo>
                  <a:cubicBezTo>
                    <a:pt x="8400" y="-106"/>
                    <a:pt x="10800" y="-106"/>
                    <a:pt x="13400" y="297"/>
                  </a:cubicBezTo>
                  <a:cubicBezTo>
                    <a:pt x="16000" y="700"/>
                    <a:pt x="18800" y="1506"/>
                    <a:pt x="20200" y="2675"/>
                  </a:cubicBezTo>
                  <a:cubicBezTo>
                    <a:pt x="21600" y="3843"/>
                    <a:pt x="21600" y="5375"/>
                    <a:pt x="19400" y="6463"/>
                  </a:cubicBezTo>
                  <a:cubicBezTo>
                    <a:pt x="17200" y="7551"/>
                    <a:pt x="12800" y="8195"/>
                    <a:pt x="9600" y="8437"/>
                  </a:cubicBezTo>
                  <a:cubicBezTo>
                    <a:pt x="6400" y="8679"/>
                    <a:pt x="4400" y="8518"/>
                    <a:pt x="2400" y="83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2" name="Line"/>
            <p:cNvSpPr/>
            <p:nvPr/>
          </p:nvSpPr>
          <p:spPr>
            <a:xfrm>
              <a:off x="3845317" y="4916640"/>
              <a:ext cx="139701" cy="2340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3" fill="norm" stroke="1" extrusionOk="0">
                  <a:moveTo>
                    <a:pt x="0" y="5254"/>
                  </a:moveTo>
                  <a:cubicBezTo>
                    <a:pt x="1636" y="4865"/>
                    <a:pt x="3273" y="4476"/>
                    <a:pt x="5400" y="5254"/>
                  </a:cubicBezTo>
                  <a:cubicBezTo>
                    <a:pt x="7527" y="6032"/>
                    <a:pt x="10145" y="7978"/>
                    <a:pt x="11618" y="10605"/>
                  </a:cubicBezTo>
                  <a:cubicBezTo>
                    <a:pt x="13091" y="13232"/>
                    <a:pt x="13418" y="16541"/>
                    <a:pt x="13091" y="18584"/>
                  </a:cubicBezTo>
                  <a:cubicBezTo>
                    <a:pt x="12764" y="20627"/>
                    <a:pt x="11782" y="21405"/>
                    <a:pt x="10636" y="21503"/>
                  </a:cubicBezTo>
                  <a:cubicBezTo>
                    <a:pt x="9491" y="21600"/>
                    <a:pt x="8182" y="21016"/>
                    <a:pt x="7364" y="19362"/>
                  </a:cubicBezTo>
                  <a:cubicBezTo>
                    <a:pt x="6545" y="17708"/>
                    <a:pt x="6218" y="14984"/>
                    <a:pt x="8345" y="11676"/>
                  </a:cubicBezTo>
                  <a:cubicBezTo>
                    <a:pt x="10473" y="8368"/>
                    <a:pt x="15055" y="4476"/>
                    <a:pt x="17673" y="2432"/>
                  </a:cubicBezTo>
                  <a:cubicBezTo>
                    <a:pt x="20291" y="389"/>
                    <a:pt x="20945" y="19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3" name="Line"/>
            <p:cNvSpPr/>
            <p:nvPr/>
          </p:nvSpPr>
          <p:spPr>
            <a:xfrm>
              <a:off x="4166731" y="4663812"/>
              <a:ext cx="123087" cy="5385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9" h="21469" fill="norm" stroke="1" extrusionOk="0">
                  <a:moveTo>
                    <a:pt x="21289" y="1472"/>
                  </a:moveTo>
                  <a:cubicBezTo>
                    <a:pt x="21289" y="881"/>
                    <a:pt x="21289" y="291"/>
                    <a:pt x="20374" y="80"/>
                  </a:cubicBezTo>
                  <a:cubicBezTo>
                    <a:pt x="19458" y="-131"/>
                    <a:pt x="17628" y="38"/>
                    <a:pt x="14516" y="1050"/>
                  </a:cubicBezTo>
                  <a:cubicBezTo>
                    <a:pt x="11404" y="2063"/>
                    <a:pt x="7011" y="3919"/>
                    <a:pt x="4082" y="6492"/>
                  </a:cubicBezTo>
                  <a:cubicBezTo>
                    <a:pt x="1153" y="9066"/>
                    <a:pt x="-311" y="12357"/>
                    <a:pt x="55" y="14761"/>
                  </a:cubicBezTo>
                  <a:cubicBezTo>
                    <a:pt x="421" y="17166"/>
                    <a:pt x="2618" y="18685"/>
                    <a:pt x="6096" y="19655"/>
                  </a:cubicBezTo>
                  <a:cubicBezTo>
                    <a:pt x="9574" y="20625"/>
                    <a:pt x="14333" y="21047"/>
                    <a:pt x="19092" y="214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4" name="Line"/>
            <p:cNvSpPr/>
            <p:nvPr/>
          </p:nvSpPr>
          <p:spPr>
            <a:xfrm>
              <a:off x="4594617" y="4732490"/>
              <a:ext cx="25401" cy="469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1849"/>
                    <a:pt x="7200" y="3697"/>
                    <a:pt x="9900" y="6665"/>
                  </a:cubicBezTo>
                  <a:cubicBezTo>
                    <a:pt x="12600" y="9632"/>
                    <a:pt x="14400" y="13719"/>
                    <a:pt x="16200" y="16395"/>
                  </a:cubicBezTo>
                  <a:cubicBezTo>
                    <a:pt x="18000" y="19070"/>
                    <a:pt x="19800" y="2033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5" name="Line"/>
            <p:cNvSpPr/>
            <p:nvPr/>
          </p:nvSpPr>
          <p:spPr>
            <a:xfrm>
              <a:off x="4759717" y="4815040"/>
              <a:ext cx="190501" cy="444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840" y="2983"/>
                    <a:pt x="7680" y="5966"/>
                    <a:pt x="11280" y="8949"/>
                  </a:cubicBezTo>
                  <a:cubicBezTo>
                    <a:pt x="14880" y="11931"/>
                    <a:pt x="18240" y="14914"/>
                    <a:pt x="19920" y="17023"/>
                  </a:cubicBezTo>
                  <a:cubicBezTo>
                    <a:pt x="21600" y="19131"/>
                    <a:pt x="21600" y="2036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6" name="Line"/>
            <p:cNvSpPr/>
            <p:nvPr/>
          </p:nvSpPr>
          <p:spPr>
            <a:xfrm>
              <a:off x="4745076" y="4787218"/>
              <a:ext cx="224192" cy="4972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1" h="21411" fill="norm" stroke="1" extrusionOk="0">
                  <a:moveTo>
                    <a:pt x="21381" y="1198"/>
                  </a:moveTo>
                  <a:cubicBezTo>
                    <a:pt x="21381" y="651"/>
                    <a:pt x="21381" y="104"/>
                    <a:pt x="20977" y="13"/>
                  </a:cubicBezTo>
                  <a:cubicBezTo>
                    <a:pt x="20574" y="-78"/>
                    <a:pt x="19766" y="287"/>
                    <a:pt x="18454" y="1654"/>
                  </a:cubicBezTo>
                  <a:cubicBezTo>
                    <a:pt x="17142" y="3021"/>
                    <a:pt x="15325" y="5390"/>
                    <a:pt x="12701" y="8170"/>
                  </a:cubicBezTo>
                  <a:cubicBezTo>
                    <a:pt x="10076" y="10950"/>
                    <a:pt x="6645" y="14140"/>
                    <a:pt x="4424" y="16190"/>
                  </a:cubicBezTo>
                  <a:cubicBezTo>
                    <a:pt x="2203" y="18241"/>
                    <a:pt x="1194" y="19152"/>
                    <a:pt x="588" y="19881"/>
                  </a:cubicBezTo>
                  <a:cubicBezTo>
                    <a:pt x="-17" y="20611"/>
                    <a:pt x="-219" y="21157"/>
                    <a:pt x="286" y="21340"/>
                  </a:cubicBezTo>
                  <a:cubicBezTo>
                    <a:pt x="790" y="21522"/>
                    <a:pt x="2002" y="21340"/>
                    <a:pt x="2910" y="20975"/>
                  </a:cubicBezTo>
                  <a:cubicBezTo>
                    <a:pt x="3818" y="20611"/>
                    <a:pt x="4424" y="20064"/>
                    <a:pt x="5030" y="195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7" name="Line"/>
            <p:cNvSpPr/>
            <p:nvPr/>
          </p:nvSpPr>
          <p:spPr>
            <a:xfrm>
              <a:off x="4715267" y="4649940"/>
              <a:ext cx="2984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821" y="0"/>
                    <a:pt x="11643" y="0"/>
                    <a:pt x="15243" y="3600"/>
                  </a:cubicBezTo>
                  <a:cubicBezTo>
                    <a:pt x="18843" y="7200"/>
                    <a:pt x="20221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8" name="Line"/>
            <p:cNvSpPr/>
            <p:nvPr/>
          </p:nvSpPr>
          <p:spPr>
            <a:xfrm>
              <a:off x="5159767" y="5043640"/>
              <a:ext cx="3746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17" y="15600"/>
                    <a:pt x="6834" y="9600"/>
                    <a:pt x="10434" y="6000"/>
                  </a:cubicBezTo>
                  <a:cubicBezTo>
                    <a:pt x="14034" y="2400"/>
                    <a:pt x="17817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9" name="Line"/>
            <p:cNvSpPr/>
            <p:nvPr/>
          </p:nvSpPr>
          <p:spPr>
            <a:xfrm>
              <a:off x="5629667" y="4895474"/>
              <a:ext cx="298451" cy="2497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991" y="16292"/>
                    <a:pt x="3983" y="10983"/>
                    <a:pt x="5209" y="7688"/>
                  </a:cubicBezTo>
                  <a:cubicBezTo>
                    <a:pt x="6434" y="4393"/>
                    <a:pt x="6894" y="3112"/>
                    <a:pt x="7200" y="2014"/>
                  </a:cubicBezTo>
                  <a:cubicBezTo>
                    <a:pt x="7506" y="915"/>
                    <a:pt x="7660" y="0"/>
                    <a:pt x="7430" y="0"/>
                  </a:cubicBezTo>
                  <a:cubicBezTo>
                    <a:pt x="7200" y="0"/>
                    <a:pt x="6587" y="915"/>
                    <a:pt x="6051" y="3203"/>
                  </a:cubicBezTo>
                  <a:cubicBezTo>
                    <a:pt x="5515" y="5492"/>
                    <a:pt x="5055" y="9153"/>
                    <a:pt x="4826" y="11532"/>
                  </a:cubicBezTo>
                  <a:cubicBezTo>
                    <a:pt x="4596" y="13912"/>
                    <a:pt x="4596" y="15010"/>
                    <a:pt x="4902" y="15925"/>
                  </a:cubicBezTo>
                  <a:cubicBezTo>
                    <a:pt x="5209" y="16841"/>
                    <a:pt x="5821" y="17573"/>
                    <a:pt x="6587" y="17939"/>
                  </a:cubicBezTo>
                  <a:cubicBezTo>
                    <a:pt x="7353" y="18305"/>
                    <a:pt x="8272" y="18305"/>
                    <a:pt x="9651" y="17115"/>
                  </a:cubicBezTo>
                  <a:cubicBezTo>
                    <a:pt x="11030" y="15925"/>
                    <a:pt x="12868" y="13546"/>
                    <a:pt x="13940" y="11898"/>
                  </a:cubicBezTo>
                  <a:cubicBezTo>
                    <a:pt x="15013" y="10251"/>
                    <a:pt x="15319" y="9336"/>
                    <a:pt x="15855" y="7688"/>
                  </a:cubicBezTo>
                  <a:cubicBezTo>
                    <a:pt x="16391" y="6041"/>
                    <a:pt x="17157" y="3661"/>
                    <a:pt x="17311" y="2837"/>
                  </a:cubicBezTo>
                  <a:cubicBezTo>
                    <a:pt x="17464" y="2014"/>
                    <a:pt x="17004" y="2746"/>
                    <a:pt x="16621" y="4210"/>
                  </a:cubicBezTo>
                  <a:cubicBezTo>
                    <a:pt x="16238" y="5675"/>
                    <a:pt x="15932" y="7871"/>
                    <a:pt x="16162" y="10068"/>
                  </a:cubicBezTo>
                  <a:cubicBezTo>
                    <a:pt x="16391" y="12264"/>
                    <a:pt x="17157" y="14461"/>
                    <a:pt x="18153" y="15559"/>
                  </a:cubicBezTo>
                  <a:cubicBezTo>
                    <a:pt x="19149" y="16658"/>
                    <a:pt x="20374" y="16658"/>
                    <a:pt x="21600" y="166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0" name="Line"/>
            <p:cNvSpPr/>
            <p:nvPr/>
          </p:nvSpPr>
          <p:spPr>
            <a:xfrm>
              <a:off x="6127084" y="4675340"/>
              <a:ext cx="29634" cy="590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3086" y="0"/>
                  </a:moveTo>
                  <a:cubicBezTo>
                    <a:pt x="1543" y="2400"/>
                    <a:pt x="0" y="4800"/>
                    <a:pt x="0" y="7394"/>
                  </a:cubicBezTo>
                  <a:cubicBezTo>
                    <a:pt x="0" y="9987"/>
                    <a:pt x="1543" y="12774"/>
                    <a:pt x="5400" y="15174"/>
                  </a:cubicBezTo>
                  <a:cubicBezTo>
                    <a:pt x="9257" y="17574"/>
                    <a:pt x="15429" y="1958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1" name="Line"/>
            <p:cNvSpPr/>
            <p:nvPr/>
          </p:nvSpPr>
          <p:spPr>
            <a:xfrm>
              <a:off x="6410717" y="4789640"/>
              <a:ext cx="311696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2" h="21600" fill="norm" stroke="1" extrusionOk="0">
                  <a:moveTo>
                    <a:pt x="0" y="0"/>
                  </a:moveTo>
                  <a:cubicBezTo>
                    <a:pt x="3211" y="1440"/>
                    <a:pt x="6422" y="2880"/>
                    <a:pt x="9559" y="4320"/>
                  </a:cubicBezTo>
                  <a:cubicBezTo>
                    <a:pt x="12697" y="5760"/>
                    <a:pt x="15762" y="7200"/>
                    <a:pt x="17659" y="8080"/>
                  </a:cubicBezTo>
                  <a:cubicBezTo>
                    <a:pt x="19557" y="8960"/>
                    <a:pt x="20286" y="9280"/>
                    <a:pt x="20797" y="9840"/>
                  </a:cubicBezTo>
                  <a:cubicBezTo>
                    <a:pt x="21308" y="10400"/>
                    <a:pt x="21600" y="11200"/>
                    <a:pt x="21454" y="11840"/>
                  </a:cubicBezTo>
                  <a:cubicBezTo>
                    <a:pt x="21308" y="12480"/>
                    <a:pt x="20724" y="12960"/>
                    <a:pt x="18973" y="14000"/>
                  </a:cubicBezTo>
                  <a:cubicBezTo>
                    <a:pt x="17222" y="15040"/>
                    <a:pt x="14303" y="16640"/>
                    <a:pt x="12041" y="18000"/>
                  </a:cubicBezTo>
                  <a:cubicBezTo>
                    <a:pt x="9778" y="19360"/>
                    <a:pt x="8173" y="20480"/>
                    <a:pt x="656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2" name="Line"/>
            <p:cNvSpPr/>
            <p:nvPr/>
          </p:nvSpPr>
          <p:spPr>
            <a:xfrm>
              <a:off x="6852302" y="4753191"/>
              <a:ext cx="244216" cy="2384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0" h="21347" fill="norm" stroke="1" extrusionOk="0">
                  <a:moveTo>
                    <a:pt x="14100" y="2694"/>
                  </a:moveTo>
                  <a:cubicBezTo>
                    <a:pt x="14469" y="1747"/>
                    <a:pt x="14838" y="799"/>
                    <a:pt x="14562" y="326"/>
                  </a:cubicBezTo>
                  <a:cubicBezTo>
                    <a:pt x="14285" y="-148"/>
                    <a:pt x="13362" y="-148"/>
                    <a:pt x="11423" y="610"/>
                  </a:cubicBezTo>
                  <a:cubicBezTo>
                    <a:pt x="9485" y="1368"/>
                    <a:pt x="6531" y="2884"/>
                    <a:pt x="4315" y="4494"/>
                  </a:cubicBezTo>
                  <a:cubicBezTo>
                    <a:pt x="2100" y="6105"/>
                    <a:pt x="623" y="7810"/>
                    <a:pt x="162" y="9136"/>
                  </a:cubicBezTo>
                  <a:cubicBezTo>
                    <a:pt x="-300" y="10463"/>
                    <a:pt x="254" y="11410"/>
                    <a:pt x="1454" y="12073"/>
                  </a:cubicBezTo>
                  <a:cubicBezTo>
                    <a:pt x="2654" y="12736"/>
                    <a:pt x="4500" y="13115"/>
                    <a:pt x="5885" y="13305"/>
                  </a:cubicBezTo>
                  <a:cubicBezTo>
                    <a:pt x="7269" y="13494"/>
                    <a:pt x="8192" y="13494"/>
                    <a:pt x="7915" y="13778"/>
                  </a:cubicBezTo>
                  <a:cubicBezTo>
                    <a:pt x="7638" y="14063"/>
                    <a:pt x="6162" y="14631"/>
                    <a:pt x="4962" y="15199"/>
                  </a:cubicBezTo>
                  <a:cubicBezTo>
                    <a:pt x="3762" y="15768"/>
                    <a:pt x="2838" y="16336"/>
                    <a:pt x="2008" y="16999"/>
                  </a:cubicBezTo>
                  <a:cubicBezTo>
                    <a:pt x="1177" y="17663"/>
                    <a:pt x="438" y="18420"/>
                    <a:pt x="346" y="19178"/>
                  </a:cubicBezTo>
                  <a:cubicBezTo>
                    <a:pt x="254" y="19936"/>
                    <a:pt x="808" y="20694"/>
                    <a:pt x="3392" y="21073"/>
                  </a:cubicBezTo>
                  <a:cubicBezTo>
                    <a:pt x="5977" y="21452"/>
                    <a:pt x="10592" y="21452"/>
                    <a:pt x="13915" y="20978"/>
                  </a:cubicBezTo>
                  <a:cubicBezTo>
                    <a:pt x="17238" y="20505"/>
                    <a:pt x="19269" y="19557"/>
                    <a:pt x="21300" y="186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3" name="Line"/>
            <p:cNvSpPr/>
            <p:nvPr/>
          </p:nvSpPr>
          <p:spPr>
            <a:xfrm>
              <a:off x="7077467" y="4668990"/>
              <a:ext cx="155271" cy="4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8" h="21600" fill="norm" stroke="1" extrusionOk="0">
                  <a:moveTo>
                    <a:pt x="0" y="0"/>
                  </a:moveTo>
                  <a:cubicBezTo>
                    <a:pt x="2842" y="322"/>
                    <a:pt x="5684" y="645"/>
                    <a:pt x="9379" y="2203"/>
                  </a:cubicBezTo>
                  <a:cubicBezTo>
                    <a:pt x="13074" y="3761"/>
                    <a:pt x="17621" y="6555"/>
                    <a:pt x="19611" y="9242"/>
                  </a:cubicBezTo>
                  <a:cubicBezTo>
                    <a:pt x="21600" y="11928"/>
                    <a:pt x="21032" y="14507"/>
                    <a:pt x="19042" y="16549"/>
                  </a:cubicBezTo>
                  <a:cubicBezTo>
                    <a:pt x="17053" y="18591"/>
                    <a:pt x="13642" y="20096"/>
                    <a:pt x="1023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4" name="Line"/>
            <p:cNvSpPr/>
            <p:nvPr/>
          </p:nvSpPr>
          <p:spPr>
            <a:xfrm>
              <a:off x="7388617" y="4859490"/>
              <a:ext cx="1460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5" name="Line"/>
            <p:cNvSpPr/>
            <p:nvPr/>
          </p:nvSpPr>
          <p:spPr>
            <a:xfrm>
              <a:off x="7394967" y="4999190"/>
              <a:ext cx="139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6" name="Line"/>
            <p:cNvSpPr/>
            <p:nvPr/>
          </p:nvSpPr>
          <p:spPr>
            <a:xfrm>
              <a:off x="7568215" y="4859490"/>
              <a:ext cx="187137" cy="1680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7" h="21177" fill="norm" stroke="1" extrusionOk="0">
                  <a:moveTo>
                    <a:pt x="13184" y="4000"/>
                  </a:moveTo>
                  <a:cubicBezTo>
                    <a:pt x="12010" y="3467"/>
                    <a:pt x="10836" y="2933"/>
                    <a:pt x="8605" y="4933"/>
                  </a:cubicBezTo>
                  <a:cubicBezTo>
                    <a:pt x="6375" y="6933"/>
                    <a:pt x="3088" y="11467"/>
                    <a:pt x="1444" y="14400"/>
                  </a:cubicBezTo>
                  <a:cubicBezTo>
                    <a:pt x="-199" y="17333"/>
                    <a:pt x="-199" y="18667"/>
                    <a:pt x="271" y="19733"/>
                  </a:cubicBezTo>
                  <a:cubicBezTo>
                    <a:pt x="740" y="20800"/>
                    <a:pt x="1679" y="21600"/>
                    <a:pt x="4966" y="20933"/>
                  </a:cubicBezTo>
                  <a:cubicBezTo>
                    <a:pt x="8253" y="20267"/>
                    <a:pt x="13888" y="18133"/>
                    <a:pt x="17175" y="15333"/>
                  </a:cubicBezTo>
                  <a:cubicBezTo>
                    <a:pt x="20462" y="12533"/>
                    <a:pt x="21401" y="9067"/>
                    <a:pt x="20344" y="6400"/>
                  </a:cubicBezTo>
                  <a:cubicBezTo>
                    <a:pt x="19288" y="3733"/>
                    <a:pt x="16236" y="1867"/>
                    <a:pt x="1318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7" name="Line"/>
            <p:cNvSpPr/>
            <p:nvPr/>
          </p:nvSpPr>
          <p:spPr>
            <a:xfrm>
              <a:off x="168667" y="5723090"/>
              <a:ext cx="7835901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5305"/>
                  </a:moveTo>
                  <a:cubicBezTo>
                    <a:pt x="0" y="4421"/>
                    <a:pt x="0" y="3537"/>
                    <a:pt x="15" y="3032"/>
                  </a:cubicBezTo>
                  <a:cubicBezTo>
                    <a:pt x="29" y="2526"/>
                    <a:pt x="58" y="2400"/>
                    <a:pt x="178" y="2337"/>
                  </a:cubicBezTo>
                  <a:cubicBezTo>
                    <a:pt x="298" y="2274"/>
                    <a:pt x="508" y="2274"/>
                    <a:pt x="724" y="2084"/>
                  </a:cubicBezTo>
                  <a:cubicBezTo>
                    <a:pt x="939" y="1895"/>
                    <a:pt x="1161" y="1516"/>
                    <a:pt x="1377" y="1263"/>
                  </a:cubicBezTo>
                  <a:cubicBezTo>
                    <a:pt x="1593" y="1011"/>
                    <a:pt x="1803" y="884"/>
                    <a:pt x="2007" y="821"/>
                  </a:cubicBezTo>
                  <a:cubicBezTo>
                    <a:pt x="2211" y="758"/>
                    <a:pt x="2410" y="758"/>
                    <a:pt x="2611" y="695"/>
                  </a:cubicBezTo>
                  <a:cubicBezTo>
                    <a:pt x="2812" y="632"/>
                    <a:pt x="3017" y="505"/>
                    <a:pt x="3238" y="442"/>
                  </a:cubicBezTo>
                  <a:cubicBezTo>
                    <a:pt x="3460" y="379"/>
                    <a:pt x="3699" y="379"/>
                    <a:pt x="3938" y="316"/>
                  </a:cubicBezTo>
                  <a:cubicBezTo>
                    <a:pt x="4178" y="253"/>
                    <a:pt x="4417" y="126"/>
                    <a:pt x="4662" y="63"/>
                  </a:cubicBezTo>
                  <a:cubicBezTo>
                    <a:pt x="4907" y="0"/>
                    <a:pt x="5158" y="0"/>
                    <a:pt x="5371" y="0"/>
                  </a:cubicBezTo>
                  <a:cubicBezTo>
                    <a:pt x="5584" y="0"/>
                    <a:pt x="5759" y="0"/>
                    <a:pt x="5937" y="63"/>
                  </a:cubicBezTo>
                  <a:cubicBezTo>
                    <a:pt x="6115" y="126"/>
                    <a:pt x="6296" y="253"/>
                    <a:pt x="6485" y="379"/>
                  </a:cubicBezTo>
                  <a:cubicBezTo>
                    <a:pt x="6675" y="505"/>
                    <a:pt x="6873" y="632"/>
                    <a:pt x="7069" y="758"/>
                  </a:cubicBezTo>
                  <a:cubicBezTo>
                    <a:pt x="7264" y="884"/>
                    <a:pt x="7457" y="1011"/>
                    <a:pt x="7646" y="1200"/>
                  </a:cubicBezTo>
                  <a:cubicBezTo>
                    <a:pt x="7836" y="1389"/>
                    <a:pt x="8023" y="1642"/>
                    <a:pt x="8215" y="1832"/>
                  </a:cubicBezTo>
                  <a:cubicBezTo>
                    <a:pt x="8408" y="2021"/>
                    <a:pt x="8606" y="2147"/>
                    <a:pt x="8857" y="2337"/>
                  </a:cubicBezTo>
                  <a:cubicBezTo>
                    <a:pt x="9108" y="2526"/>
                    <a:pt x="9411" y="2779"/>
                    <a:pt x="9665" y="3032"/>
                  </a:cubicBezTo>
                  <a:cubicBezTo>
                    <a:pt x="9919" y="3284"/>
                    <a:pt x="10123" y="3537"/>
                    <a:pt x="10327" y="3726"/>
                  </a:cubicBezTo>
                  <a:cubicBezTo>
                    <a:pt x="10532" y="3916"/>
                    <a:pt x="10736" y="4042"/>
                    <a:pt x="10946" y="4232"/>
                  </a:cubicBezTo>
                  <a:cubicBezTo>
                    <a:pt x="11156" y="4421"/>
                    <a:pt x="11372" y="4674"/>
                    <a:pt x="11582" y="4863"/>
                  </a:cubicBezTo>
                  <a:cubicBezTo>
                    <a:pt x="11792" y="5053"/>
                    <a:pt x="11996" y="5179"/>
                    <a:pt x="12194" y="5368"/>
                  </a:cubicBezTo>
                  <a:cubicBezTo>
                    <a:pt x="12393" y="5558"/>
                    <a:pt x="12585" y="5811"/>
                    <a:pt x="12784" y="6000"/>
                  </a:cubicBezTo>
                  <a:cubicBezTo>
                    <a:pt x="12982" y="6189"/>
                    <a:pt x="13186" y="6316"/>
                    <a:pt x="13402" y="6505"/>
                  </a:cubicBezTo>
                  <a:cubicBezTo>
                    <a:pt x="13618" y="6695"/>
                    <a:pt x="13846" y="6947"/>
                    <a:pt x="14056" y="7200"/>
                  </a:cubicBezTo>
                  <a:cubicBezTo>
                    <a:pt x="14266" y="7453"/>
                    <a:pt x="14458" y="7705"/>
                    <a:pt x="14665" y="7958"/>
                  </a:cubicBezTo>
                  <a:cubicBezTo>
                    <a:pt x="14873" y="8211"/>
                    <a:pt x="15094" y="8463"/>
                    <a:pt x="15304" y="8716"/>
                  </a:cubicBezTo>
                  <a:cubicBezTo>
                    <a:pt x="15514" y="8968"/>
                    <a:pt x="15713" y="9221"/>
                    <a:pt x="15908" y="9474"/>
                  </a:cubicBezTo>
                  <a:cubicBezTo>
                    <a:pt x="16104" y="9726"/>
                    <a:pt x="16296" y="9979"/>
                    <a:pt x="16489" y="10232"/>
                  </a:cubicBezTo>
                  <a:cubicBezTo>
                    <a:pt x="16681" y="10484"/>
                    <a:pt x="16874" y="10737"/>
                    <a:pt x="17064" y="10989"/>
                  </a:cubicBezTo>
                  <a:cubicBezTo>
                    <a:pt x="17253" y="11242"/>
                    <a:pt x="17440" y="11495"/>
                    <a:pt x="17662" y="11874"/>
                  </a:cubicBezTo>
                  <a:cubicBezTo>
                    <a:pt x="17883" y="12253"/>
                    <a:pt x="18140" y="12758"/>
                    <a:pt x="18382" y="13200"/>
                  </a:cubicBezTo>
                  <a:cubicBezTo>
                    <a:pt x="18624" y="13642"/>
                    <a:pt x="18852" y="14021"/>
                    <a:pt x="19068" y="14400"/>
                  </a:cubicBezTo>
                  <a:cubicBezTo>
                    <a:pt x="19284" y="14779"/>
                    <a:pt x="19488" y="15158"/>
                    <a:pt x="19704" y="15537"/>
                  </a:cubicBezTo>
                  <a:cubicBezTo>
                    <a:pt x="19920" y="15916"/>
                    <a:pt x="20147" y="16295"/>
                    <a:pt x="20372" y="16674"/>
                  </a:cubicBezTo>
                  <a:cubicBezTo>
                    <a:pt x="20596" y="17053"/>
                    <a:pt x="20818" y="17432"/>
                    <a:pt x="21008" y="17937"/>
                  </a:cubicBezTo>
                  <a:cubicBezTo>
                    <a:pt x="21197" y="18442"/>
                    <a:pt x="21355" y="19074"/>
                    <a:pt x="21448" y="19705"/>
                  </a:cubicBezTo>
                  <a:cubicBezTo>
                    <a:pt x="21542" y="20337"/>
                    <a:pt x="21571" y="2096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8" name="Line"/>
            <p:cNvSpPr/>
            <p:nvPr/>
          </p:nvSpPr>
          <p:spPr>
            <a:xfrm>
              <a:off x="4359133" y="4237190"/>
              <a:ext cx="95785" cy="140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9" h="21600" fill="norm" stroke="1" extrusionOk="0">
                  <a:moveTo>
                    <a:pt x="21249" y="0"/>
                  </a:moveTo>
                  <a:cubicBezTo>
                    <a:pt x="21249" y="519"/>
                    <a:pt x="21249" y="1038"/>
                    <a:pt x="19840" y="1816"/>
                  </a:cubicBezTo>
                  <a:cubicBezTo>
                    <a:pt x="18432" y="2595"/>
                    <a:pt x="15614" y="3632"/>
                    <a:pt x="13266" y="4768"/>
                  </a:cubicBezTo>
                  <a:cubicBezTo>
                    <a:pt x="10919" y="5903"/>
                    <a:pt x="9040" y="7135"/>
                    <a:pt x="8336" y="8351"/>
                  </a:cubicBezTo>
                  <a:cubicBezTo>
                    <a:pt x="7632" y="9568"/>
                    <a:pt x="8101" y="10768"/>
                    <a:pt x="8806" y="11838"/>
                  </a:cubicBezTo>
                  <a:cubicBezTo>
                    <a:pt x="9510" y="12908"/>
                    <a:pt x="10449" y="13849"/>
                    <a:pt x="9275" y="14870"/>
                  </a:cubicBezTo>
                  <a:cubicBezTo>
                    <a:pt x="8101" y="15892"/>
                    <a:pt x="4814" y="16995"/>
                    <a:pt x="2701" y="17935"/>
                  </a:cubicBezTo>
                  <a:cubicBezTo>
                    <a:pt x="588" y="18876"/>
                    <a:pt x="-351" y="19654"/>
                    <a:pt x="119" y="20238"/>
                  </a:cubicBezTo>
                  <a:cubicBezTo>
                    <a:pt x="588" y="20822"/>
                    <a:pt x="2466" y="21211"/>
                    <a:pt x="4579" y="21405"/>
                  </a:cubicBezTo>
                  <a:cubicBezTo>
                    <a:pt x="6692" y="21600"/>
                    <a:pt x="9040" y="21600"/>
                    <a:pt x="11388" y="21600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9" name="Line"/>
            <p:cNvSpPr/>
            <p:nvPr/>
          </p:nvSpPr>
          <p:spPr>
            <a:xfrm>
              <a:off x="4239017" y="4243540"/>
              <a:ext cx="2229396" cy="135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5" h="21600" fill="norm" stroke="1" extrusionOk="0">
                  <a:moveTo>
                    <a:pt x="1721" y="913"/>
                  </a:moveTo>
                  <a:cubicBezTo>
                    <a:pt x="1680" y="744"/>
                    <a:pt x="1639" y="575"/>
                    <a:pt x="1691" y="439"/>
                  </a:cubicBezTo>
                  <a:cubicBezTo>
                    <a:pt x="1742" y="304"/>
                    <a:pt x="1885" y="203"/>
                    <a:pt x="2316" y="135"/>
                  </a:cubicBezTo>
                  <a:cubicBezTo>
                    <a:pt x="2746" y="68"/>
                    <a:pt x="3463" y="34"/>
                    <a:pt x="4252" y="17"/>
                  </a:cubicBezTo>
                  <a:cubicBezTo>
                    <a:pt x="5041" y="0"/>
                    <a:pt x="5902" y="0"/>
                    <a:pt x="6742" y="0"/>
                  </a:cubicBezTo>
                  <a:cubicBezTo>
                    <a:pt x="7583" y="0"/>
                    <a:pt x="8402" y="0"/>
                    <a:pt x="9191" y="34"/>
                  </a:cubicBezTo>
                  <a:cubicBezTo>
                    <a:pt x="9980" y="68"/>
                    <a:pt x="10739" y="135"/>
                    <a:pt x="11456" y="203"/>
                  </a:cubicBezTo>
                  <a:cubicBezTo>
                    <a:pt x="12173" y="270"/>
                    <a:pt x="12849" y="338"/>
                    <a:pt x="13556" y="406"/>
                  </a:cubicBezTo>
                  <a:cubicBezTo>
                    <a:pt x="14263" y="473"/>
                    <a:pt x="15001" y="541"/>
                    <a:pt x="15718" y="608"/>
                  </a:cubicBezTo>
                  <a:cubicBezTo>
                    <a:pt x="16436" y="676"/>
                    <a:pt x="17132" y="744"/>
                    <a:pt x="17757" y="811"/>
                  </a:cubicBezTo>
                  <a:cubicBezTo>
                    <a:pt x="18383" y="879"/>
                    <a:pt x="18936" y="946"/>
                    <a:pt x="19438" y="1031"/>
                  </a:cubicBezTo>
                  <a:cubicBezTo>
                    <a:pt x="19940" y="1115"/>
                    <a:pt x="20391" y="1217"/>
                    <a:pt x="20678" y="1268"/>
                  </a:cubicBezTo>
                  <a:cubicBezTo>
                    <a:pt x="20965" y="1318"/>
                    <a:pt x="21088" y="1318"/>
                    <a:pt x="21200" y="1335"/>
                  </a:cubicBezTo>
                  <a:cubicBezTo>
                    <a:pt x="21313" y="1352"/>
                    <a:pt x="21416" y="1386"/>
                    <a:pt x="21487" y="1487"/>
                  </a:cubicBezTo>
                  <a:cubicBezTo>
                    <a:pt x="21559" y="1589"/>
                    <a:pt x="21600" y="1758"/>
                    <a:pt x="21580" y="2180"/>
                  </a:cubicBezTo>
                  <a:cubicBezTo>
                    <a:pt x="21559" y="2603"/>
                    <a:pt x="21477" y="3279"/>
                    <a:pt x="21385" y="4073"/>
                  </a:cubicBezTo>
                  <a:cubicBezTo>
                    <a:pt x="21293" y="4868"/>
                    <a:pt x="21190" y="5780"/>
                    <a:pt x="21057" y="6845"/>
                  </a:cubicBezTo>
                  <a:cubicBezTo>
                    <a:pt x="20924" y="7910"/>
                    <a:pt x="20760" y="9127"/>
                    <a:pt x="20627" y="10276"/>
                  </a:cubicBezTo>
                  <a:cubicBezTo>
                    <a:pt x="20493" y="11425"/>
                    <a:pt x="20391" y="12507"/>
                    <a:pt x="20309" y="13623"/>
                  </a:cubicBezTo>
                  <a:cubicBezTo>
                    <a:pt x="20227" y="14738"/>
                    <a:pt x="20165" y="15887"/>
                    <a:pt x="20094" y="16918"/>
                  </a:cubicBezTo>
                  <a:cubicBezTo>
                    <a:pt x="20022" y="17949"/>
                    <a:pt x="19940" y="18862"/>
                    <a:pt x="19889" y="19487"/>
                  </a:cubicBezTo>
                  <a:cubicBezTo>
                    <a:pt x="19838" y="20113"/>
                    <a:pt x="19817" y="20451"/>
                    <a:pt x="19797" y="20704"/>
                  </a:cubicBezTo>
                  <a:cubicBezTo>
                    <a:pt x="19776" y="20958"/>
                    <a:pt x="19756" y="21127"/>
                    <a:pt x="19694" y="21228"/>
                  </a:cubicBezTo>
                  <a:cubicBezTo>
                    <a:pt x="19633" y="21330"/>
                    <a:pt x="19530" y="21363"/>
                    <a:pt x="19213" y="21397"/>
                  </a:cubicBezTo>
                  <a:cubicBezTo>
                    <a:pt x="18895" y="21431"/>
                    <a:pt x="18362" y="21465"/>
                    <a:pt x="17757" y="21448"/>
                  </a:cubicBezTo>
                  <a:cubicBezTo>
                    <a:pt x="17153" y="21431"/>
                    <a:pt x="16477" y="21363"/>
                    <a:pt x="15780" y="21296"/>
                  </a:cubicBezTo>
                  <a:cubicBezTo>
                    <a:pt x="15083" y="21228"/>
                    <a:pt x="14366" y="21161"/>
                    <a:pt x="13628" y="21110"/>
                  </a:cubicBezTo>
                  <a:cubicBezTo>
                    <a:pt x="12890" y="21059"/>
                    <a:pt x="12132" y="21025"/>
                    <a:pt x="11364" y="20992"/>
                  </a:cubicBezTo>
                  <a:cubicBezTo>
                    <a:pt x="10595" y="20958"/>
                    <a:pt x="9816" y="20924"/>
                    <a:pt x="9038" y="20890"/>
                  </a:cubicBezTo>
                  <a:cubicBezTo>
                    <a:pt x="8259" y="20856"/>
                    <a:pt x="7480" y="20823"/>
                    <a:pt x="6722" y="20789"/>
                  </a:cubicBezTo>
                  <a:cubicBezTo>
                    <a:pt x="5964" y="20755"/>
                    <a:pt x="5226" y="20721"/>
                    <a:pt x="4437" y="20704"/>
                  </a:cubicBezTo>
                  <a:cubicBezTo>
                    <a:pt x="3648" y="20687"/>
                    <a:pt x="2808" y="20687"/>
                    <a:pt x="2111" y="20755"/>
                  </a:cubicBezTo>
                  <a:cubicBezTo>
                    <a:pt x="1414" y="20823"/>
                    <a:pt x="861" y="20958"/>
                    <a:pt x="533" y="21110"/>
                  </a:cubicBezTo>
                  <a:cubicBezTo>
                    <a:pt x="205" y="21262"/>
                    <a:pt x="102" y="2143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0" name="Line"/>
            <p:cNvSpPr/>
            <p:nvPr/>
          </p:nvSpPr>
          <p:spPr>
            <a:xfrm>
              <a:off x="8880867" y="2998940"/>
              <a:ext cx="3492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571" y="21600"/>
                  </a:moveTo>
                  <a:cubicBezTo>
                    <a:pt x="785" y="19800"/>
                    <a:pt x="0" y="18000"/>
                    <a:pt x="0" y="16200"/>
                  </a:cubicBezTo>
                  <a:cubicBezTo>
                    <a:pt x="0" y="14400"/>
                    <a:pt x="785" y="12600"/>
                    <a:pt x="3535" y="10800"/>
                  </a:cubicBezTo>
                  <a:cubicBezTo>
                    <a:pt x="6284" y="9000"/>
                    <a:pt x="10996" y="7200"/>
                    <a:pt x="14335" y="5400"/>
                  </a:cubicBezTo>
                  <a:cubicBezTo>
                    <a:pt x="17673" y="3600"/>
                    <a:pt x="19636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1" name="Line"/>
            <p:cNvSpPr/>
            <p:nvPr/>
          </p:nvSpPr>
          <p:spPr>
            <a:xfrm>
              <a:off x="9596301" y="3001834"/>
              <a:ext cx="294217" cy="225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79" fill="norm" stroke="1" extrusionOk="0">
                  <a:moveTo>
                    <a:pt x="1554" y="20879"/>
                  </a:moveTo>
                  <a:cubicBezTo>
                    <a:pt x="777" y="16952"/>
                    <a:pt x="0" y="13024"/>
                    <a:pt x="0" y="9097"/>
                  </a:cubicBezTo>
                  <a:cubicBezTo>
                    <a:pt x="0" y="5170"/>
                    <a:pt x="777" y="1243"/>
                    <a:pt x="3885" y="261"/>
                  </a:cubicBezTo>
                  <a:cubicBezTo>
                    <a:pt x="6993" y="-721"/>
                    <a:pt x="12432" y="1243"/>
                    <a:pt x="15773" y="3206"/>
                  </a:cubicBezTo>
                  <a:cubicBezTo>
                    <a:pt x="19114" y="5170"/>
                    <a:pt x="20357" y="7134"/>
                    <a:pt x="21600" y="9097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2" name="Line"/>
            <p:cNvSpPr/>
            <p:nvPr/>
          </p:nvSpPr>
          <p:spPr>
            <a:xfrm>
              <a:off x="11249417" y="3075140"/>
              <a:ext cx="3810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680" y="0"/>
                    <a:pt x="9360" y="0"/>
                    <a:pt x="12960" y="3600"/>
                  </a:cubicBezTo>
                  <a:cubicBezTo>
                    <a:pt x="16560" y="7200"/>
                    <a:pt x="1908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3" name="Line"/>
            <p:cNvSpPr/>
            <p:nvPr/>
          </p:nvSpPr>
          <p:spPr>
            <a:xfrm>
              <a:off x="8120762" y="2960840"/>
              <a:ext cx="461656" cy="550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2" h="21600" fill="norm" stroke="1" extrusionOk="0">
                  <a:moveTo>
                    <a:pt x="208" y="19938"/>
                  </a:moveTo>
                  <a:cubicBezTo>
                    <a:pt x="1194" y="14954"/>
                    <a:pt x="2180" y="9969"/>
                    <a:pt x="4350" y="6646"/>
                  </a:cubicBezTo>
                  <a:cubicBezTo>
                    <a:pt x="6520" y="3323"/>
                    <a:pt x="9874" y="1662"/>
                    <a:pt x="12685" y="831"/>
                  </a:cubicBezTo>
                  <a:cubicBezTo>
                    <a:pt x="15496" y="0"/>
                    <a:pt x="17764" y="0"/>
                    <a:pt x="19145" y="0"/>
                  </a:cubicBezTo>
                  <a:cubicBezTo>
                    <a:pt x="20526" y="0"/>
                    <a:pt x="21019" y="0"/>
                    <a:pt x="19490" y="1662"/>
                  </a:cubicBezTo>
                  <a:cubicBezTo>
                    <a:pt x="17961" y="3323"/>
                    <a:pt x="14411" y="6646"/>
                    <a:pt x="11008" y="9969"/>
                  </a:cubicBezTo>
                  <a:cubicBezTo>
                    <a:pt x="7605" y="13292"/>
                    <a:pt x="4350" y="16615"/>
                    <a:pt x="2427" y="18692"/>
                  </a:cubicBezTo>
                  <a:cubicBezTo>
                    <a:pt x="504" y="20769"/>
                    <a:pt x="-88" y="21600"/>
                    <a:pt x="11" y="21600"/>
                  </a:cubicBezTo>
                  <a:cubicBezTo>
                    <a:pt x="109" y="21600"/>
                    <a:pt x="898" y="20769"/>
                    <a:pt x="3117" y="18277"/>
                  </a:cubicBezTo>
                  <a:cubicBezTo>
                    <a:pt x="5337" y="15785"/>
                    <a:pt x="8986" y="11631"/>
                    <a:pt x="12290" y="8723"/>
                  </a:cubicBezTo>
                  <a:cubicBezTo>
                    <a:pt x="15594" y="5815"/>
                    <a:pt x="18553" y="4154"/>
                    <a:pt x="21512" y="2492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4" name="Line"/>
            <p:cNvSpPr/>
            <p:nvPr/>
          </p:nvSpPr>
          <p:spPr>
            <a:xfrm>
              <a:off x="8586651" y="4707817"/>
              <a:ext cx="309034" cy="945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5" fill="norm" stroke="1" extrusionOk="0">
                  <a:moveTo>
                    <a:pt x="2367" y="5595"/>
                  </a:moveTo>
                  <a:cubicBezTo>
                    <a:pt x="5030" y="3675"/>
                    <a:pt x="7693" y="1755"/>
                    <a:pt x="10652" y="795"/>
                  </a:cubicBezTo>
                  <a:cubicBezTo>
                    <a:pt x="13611" y="-165"/>
                    <a:pt x="16866" y="-165"/>
                    <a:pt x="18863" y="315"/>
                  </a:cubicBezTo>
                  <a:cubicBezTo>
                    <a:pt x="20860" y="795"/>
                    <a:pt x="21600" y="1755"/>
                    <a:pt x="21600" y="2715"/>
                  </a:cubicBezTo>
                  <a:cubicBezTo>
                    <a:pt x="21600" y="3675"/>
                    <a:pt x="20860" y="4635"/>
                    <a:pt x="18123" y="6315"/>
                  </a:cubicBezTo>
                  <a:cubicBezTo>
                    <a:pt x="15386" y="7995"/>
                    <a:pt x="10652" y="10395"/>
                    <a:pt x="7545" y="11835"/>
                  </a:cubicBezTo>
                  <a:cubicBezTo>
                    <a:pt x="4438" y="13275"/>
                    <a:pt x="2959" y="13755"/>
                    <a:pt x="1849" y="14235"/>
                  </a:cubicBezTo>
                  <a:cubicBezTo>
                    <a:pt x="740" y="14715"/>
                    <a:pt x="0" y="15195"/>
                    <a:pt x="0" y="15435"/>
                  </a:cubicBezTo>
                  <a:cubicBezTo>
                    <a:pt x="0" y="15675"/>
                    <a:pt x="740" y="15675"/>
                    <a:pt x="3403" y="14475"/>
                  </a:cubicBezTo>
                  <a:cubicBezTo>
                    <a:pt x="6066" y="13275"/>
                    <a:pt x="10652" y="10875"/>
                    <a:pt x="13537" y="9435"/>
                  </a:cubicBezTo>
                  <a:cubicBezTo>
                    <a:pt x="16422" y="7995"/>
                    <a:pt x="17605" y="7515"/>
                    <a:pt x="18641" y="7515"/>
                  </a:cubicBezTo>
                  <a:cubicBezTo>
                    <a:pt x="19677" y="7515"/>
                    <a:pt x="20564" y="7995"/>
                    <a:pt x="20786" y="9195"/>
                  </a:cubicBezTo>
                  <a:cubicBezTo>
                    <a:pt x="21008" y="10395"/>
                    <a:pt x="20564" y="12315"/>
                    <a:pt x="18567" y="13995"/>
                  </a:cubicBezTo>
                  <a:cubicBezTo>
                    <a:pt x="16570" y="15675"/>
                    <a:pt x="13019" y="17115"/>
                    <a:pt x="10504" y="18075"/>
                  </a:cubicBezTo>
                  <a:cubicBezTo>
                    <a:pt x="7989" y="19035"/>
                    <a:pt x="6510" y="19515"/>
                    <a:pt x="5178" y="19755"/>
                  </a:cubicBezTo>
                  <a:cubicBezTo>
                    <a:pt x="3847" y="19995"/>
                    <a:pt x="2663" y="19995"/>
                    <a:pt x="2441" y="19995"/>
                  </a:cubicBezTo>
                  <a:cubicBezTo>
                    <a:pt x="2219" y="19995"/>
                    <a:pt x="2959" y="19995"/>
                    <a:pt x="5474" y="19515"/>
                  </a:cubicBezTo>
                  <a:cubicBezTo>
                    <a:pt x="7989" y="19035"/>
                    <a:pt x="12279" y="18075"/>
                    <a:pt x="14942" y="18315"/>
                  </a:cubicBezTo>
                  <a:cubicBezTo>
                    <a:pt x="17605" y="18555"/>
                    <a:pt x="18641" y="19995"/>
                    <a:pt x="19677" y="21435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5" name="Line"/>
            <p:cNvSpPr/>
            <p:nvPr/>
          </p:nvSpPr>
          <p:spPr>
            <a:xfrm>
              <a:off x="4531117" y="5519890"/>
              <a:ext cx="1454151" cy="740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0366"/>
                  </a:moveTo>
                  <a:cubicBezTo>
                    <a:pt x="472" y="18514"/>
                    <a:pt x="943" y="16663"/>
                    <a:pt x="1761" y="15120"/>
                  </a:cubicBezTo>
                  <a:cubicBezTo>
                    <a:pt x="2578" y="13577"/>
                    <a:pt x="3741" y="12343"/>
                    <a:pt x="4936" y="11109"/>
                  </a:cubicBezTo>
                  <a:cubicBezTo>
                    <a:pt x="6131" y="9874"/>
                    <a:pt x="7357" y="8640"/>
                    <a:pt x="8615" y="8023"/>
                  </a:cubicBezTo>
                  <a:cubicBezTo>
                    <a:pt x="9872" y="7406"/>
                    <a:pt x="11162" y="7406"/>
                    <a:pt x="12372" y="7714"/>
                  </a:cubicBezTo>
                  <a:cubicBezTo>
                    <a:pt x="13583" y="8023"/>
                    <a:pt x="14714" y="8640"/>
                    <a:pt x="15485" y="8949"/>
                  </a:cubicBezTo>
                  <a:cubicBezTo>
                    <a:pt x="16255" y="9257"/>
                    <a:pt x="16664" y="9257"/>
                    <a:pt x="16947" y="8949"/>
                  </a:cubicBezTo>
                  <a:cubicBezTo>
                    <a:pt x="17230" y="8640"/>
                    <a:pt x="17387" y="8023"/>
                    <a:pt x="17355" y="7406"/>
                  </a:cubicBezTo>
                  <a:cubicBezTo>
                    <a:pt x="17324" y="6789"/>
                    <a:pt x="17104" y="6171"/>
                    <a:pt x="16491" y="5246"/>
                  </a:cubicBezTo>
                  <a:cubicBezTo>
                    <a:pt x="15878" y="4320"/>
                    <a:pt x="14872" y="3086"/>
                    <a:pt x="13724" y="2469"/>
                  </a:cubicBezTo>
                  <a:cubicBezTo>
                    <a:pt x="12576" y="1851"/>
                    <a:pt x="11287" y="1851"/>
                    <a:pt x="10061" y="1851"/>
                  </a:cubicBezTo>
                  <a:cubicBezTo>
                    <a:pt x="8835" y="1851"/>
                    <a:pt x="7672" y="1851"/>
                    <a:pt x="6555" y="3086"/>
                  </a:cubicBezTo>
                  <a:cubicBezTo>
                    <a:pt x="5439" y="4320"/>
                    <a:pt x="4370" y="6789"/>
                    <a:pt x="3710" y="8331"/>
                  </a:cubicBezTo>
                  <a:cubicBezTo>
                    <a:pt x="3050" y="9874"/>
                    <a:pt x="2798" y="10491"/>
                    <a:pt x="2547" y="11726"/>
                  </a:cubicBezTo>
                  <a:cubicBezTo>
                    <a:pt x="2295" y="12960"/>
                    <a:pt x="2044" y="14811"/>
                    <a:pt x="2012" y="15737"/>
                  </a:cubicBezTo>
                  <a:cubicBezTo>
                    <a:pt x="1981" y="16663"/>
                    <a:pt x="2169" y="16663"/>
                    <a:pt x="2924" y="16354"/>
                  </a:cubicBezTo>
                  <a:cubicBezTo>
                    <a:pt x="3679" y="16046"/>
                    <a:pt x="4999" y="15429"/>
                    <a:pt x="6257" y="14503"/>
                  </a:cubicBezTo>
                  <a:cubicBezTo>
                    <a:pt x="7514" y="13577"/>
                    <a:pt x="8709" y="12343"/>
                    <a:pt x="9920" y="11109"/>
                  </a:cubicBezTo>
                  <a:cubicBezTo>
                    <a:pt x="11130" y="9874"/>
                    <a:pt x="12356" y="8640"/>
                    <a:pt x="13614" y="8023"/>
                  </a:cubicBezTo>
                  <a:cubicBezTo>
                    <a:pt x="14872" y="7406"/>
                    <a:pt x="16161" y="7406"/>
                    <a:pt x="16915" y="7097"/>
                  </a:cubicBezTo>
                  <a:cubicBezTo>
                    <a:pt x="17670" y="6789"/>
                    <a:pt x="17890" y="6171"/>
                    <a:pt x="18079" y="5863"/>
                  </a:cubicBezTo>
                  <a:cubicBezTo>
                    <a:pt x="18267" y="5554"/>
                    <a:pt x="18424" y="5554"/>
                    <a:pt x="18424" y="5554"/>
                  </a:cubicBezTo>
                  <a:cubicBezTo>
                    <a:pt x="18424" y="5554"/>
                    <a:pt x="18267" y="5554"/>
                    <a:pt x="17591" y="5246"/>
                  </a:cubicBezTo>
                  <a:cubicBezTo>
                    <a:pt x="16915" y="4937"/>
                    <a:pt x="15721" y="4320"/>
                    <a:pt x="14573" y="3703"/>
                  </a:cubicBezTo>
                  <a:cubicBezTo>
                    <a:pt x="13425" y="3086"/>
                    <a:pt x="12325" y="2469"/>
                    <a:pt x="11193" y="1851"/>
                  </a:cubicBezTo>
                  <a:cubicBezTo>
                    <a:pt x="10061" y="1234"/>
                    <a:pt x="8898" y="617"/>
                    <a:pt x="7734" y="309"/>
                  </a:cubicBezTo>
                  <a:cubicBezTo>
                    <a:pt x="6571" y="0"/>
                    <a:pt x="5408" y="0"/>
                    <a:pt x="4968" y="309"/>
                  </a:cubicBezTo>
                  <a:cubicBezTo>
                    <a:pt x="4528" y="617"/>
                    <a:pt x="4810" y="1234"/>
                    <a:pt x="5644" y="1543"/>
                  </a:cubicBezTo>
                  <a:cubicBezTo>
                    <a:pt x="6477" y="1851"/>
                    <a:pt x="7860" y="1851"/>
                    <a:pt x="9086" y="1851"/>
                  </a:cubicBezTo>
                  <a:cubicBezTo>
                    <a:pt x="10313" y="1851"/>
                    <a:pt x="11382" y="1851"/>
                    <a:pt x="12451" y="1851"/>
                  </a:cubicBezTo>
                  <a:cubicBezTo>
                    <a:pt x="13520" y="1851"/>
                    <a:pt x="14589" y="1851"/>
                    <a:pt x="15721" y="1851"/>
                  </a:cubicBezTo>
                  <a:cubicBezTo>
                    <a:pt x="16852" y="1851"/>
                    <a:pt x="18047" y="1851"/>
                    <a:pt x="18912" y="1851"/>
                  </a:cubicBezTo>
                  <a:cubicBezTo>
                    <a:pt x="19776" y="1851"/>
                    <a:pt x="20311" y="1851"/>
                    <a:pt x="20672" y="1851"/>
                  </a:cubicBezTo>
                  <a:cubicBezTo>
                    <a:pt x="21034" y="1851"/>
                    <a:pt x="21223" y="1851"/>
                    <a:pt x="21223" y="1543"/>
                  </a:cubicBezTo>
                  <a:cubicBezTo>
                    <a:pt x="21223" y="1234"/>
                    <a:pt x="21034" y="617"/>
                    <a:pt x="20327" y="309"/>
                  </a:cubicBezTo>
                  <a:cubicBezTo>
                    <a:pt x="19619" y="0"/>
                    <a:pt x="18393" y="0"/>
                    <a:pt x="17120" y="0"/>
                  </a:cubicBezTo>
                  <a:cubicBezTo>
                    <a:pt x="15846" y="0"/>
                    <a:pt x="14526" y="0"/>
                    <a:pt x="13315" y="309"/>
                  </a:cubicBezTo>
                  <a:cubicBezTo>
                    <a:pt x="12105" y="617"/>
                    <a:pt x="11004" y="1234"/>
                    <a:pt x="9825" y="2160"/>
                  </a:cubicBezTo>
                  <a:cubicBezTo>
                    <a:pt x="8646" y="3086"/>
                    <a:pt x="7389" y="4320"/>
                    <a:pt x="6383" y="6171"/>
                  </a:cubicBezTo>
                  <a:cubicBezTo>
                    <a:pt x="5376" y="8023"/>
                    <a:pt x="4622" y="10491"/>
                    <a:pt x="4166" y="12651"/>
                  </a:cubicBezTo>
                  <a:cubicBezTo>
                    <a:pt x="3710" y="14811"/>
                    <a:pt x="3553" y="16663"/>
                    <a:pt x="3553" y="17897"/>
                  </a:cubicBezTo>
                  <a:cubicBezTo>
                    <a:pt x="3553" y="19131"/>
                    <a:pt x="3710" y="19749"/>
                    <a:pt x="4323" y="20366"/>
                  </a:cubicBezTo>
                  <a:cubicBezTo>
                    <a:pt x="4936" y="20983"/>
                    <a:pt x="6005" y="21600"/>
                    <a:pt x="7200" y="21600"/>
                  </a:cubicBezTo>
                  <a:cubicBezTo>
                    <a:pt x="8395" y="21600"/>
                    <a:pt x="9715" y="20983"/>
                    <a:pt x="10989" y="20674"/>
                  </a:cubicBezTo>
                  <a:cubicBezTo>
                    <a:pt x="12262" y="20366"/>
                    <a:pt x="13488" y="20366"/>
                    <a:pt x="14636" y="20366"/>
                  </a:cubicBezTo>
                  <a:cubicBezTo>
                    <a:pt x="15783" y="20366"/>
                    <a:pt x="16852" y="20366"/>
                    <a:pt x="17937" y="20057"/>
                  </a:cubicBezTo>
                  <a:cubicBezTo>
                    <a:pt x="19022" y="19749"/>
                    <a:pt x="20122" y="19131"/>
                    <a:pt x="20767" y="18514"/>
                  </a:cubicBezTo>
                  <a:cubicBezTo>
                    <a:pt x="21411" y="17897"/>
                    <a:pt x="21600" y="17280"/>
                    <a:pt x="21600" y="16046"/>
                  </a:cubicBezTo>
                  <a:cubicBezTo>
                    <a:pt x="21600" y="14811"/>
                    <a:pt x="21411" y="12960"/>
                    <a:pt x="20830" y="12343"/>
                  </a:cubicBezTo>
                  <a:cubicBezTo>
                    <a:pt x="20248" y="11726"/>
                    <a:pt x="19273" y="12343"/>
                    <a:pt x="18613" y="13577"/>
                  </a:cubicBezTo>
                  <a:cubicBezTo>
                    <a:pt x="17953" y="14811"/>
                    <a:pt x="17607" y="16663"/>
                    <a:pt x="17261" y="18514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6" name="Line"/>
            <p:cNvSpPr/>
            <p:nvPr/>
          </p:nvSpPr>
          <p:spPr>
            <a:xfrm>
              <a:off x="7999397" y="3923453"/>
              <a:ext cx="4393358" cy="10058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5" h="21565" fill="norm" stroke="1" extrusionOk="0">
                  <a:moveTo>
                    <a:pt x="3019" y="1417"/>
                  </a:moveTo>
                  <a:cubicBezTo>
                    <a:pt x="2780" y="1326"/>
                    <a:pt x="2541" y="1236"/>
                    <a:pt x="2291" y="1145"/>
                  </a:cubicBezTo>
                  <a:cubicBezTo>
                    <a:pt x="2042" y="1054"/>
                    <a:pt x="1782" y="963"/>
                    <a:pt x="1569" y="918"/>
                  </a:cubicBezTo>
                  <a:cubicBezTo>
                    <a:pt x="1356" y="873"/>
                    <a:pt x="1189" y="873"/>
                    <a:pt x="1080" y="873"/>
                  </a:cubicBezTo>
                  <a:cubicBezTo>
                    <a:pt x="971" y="873"/>
                    <a:pt x="919" y="873"/>
                    <a:pt x="878" y="986"/>
                  </a:cubicBezTo>
                  <a:cubicBezTo>
                    <a:pt x="836" y="1099"/>
                    <a:pt x="805" y="1326"/>
                    <a:pt x="732" y="2189"/>
                  </a:cubicBezTo>
                  <a:cubicBezTo>
                    <a:pt x="659" y="3051"/>
                    <a:pt x="545" y="4548"/>
                    <a:pt x="441" y="6068"/>
                  </a:cubicBezTo>
                  <a:cubicBezTo>
                    <a:pt x="337" y="7589"/>
                    <a:pt x="243" y="9131"/>
                    <a:pt x="171" y="10697"/>
                  </a:cubicBezTo>
                  <a:cubicBezTo>
                    <a:pt x="98" y="12262"/>
                    <a:pt x="46" y="13851"/>
                    <a:pt x="20" y="15121"/>
                  </a:cubicBezTo>
                  <a:cubicBezTo>
                    <a:pt x="-6" y="16392"/>
                    <a:pt x="-6" y="17345"/>
                    <a:pt x="15" y="18026"/>
                  </a:cubicBezTo>
                  <a:cubicBezTo>
                    <a:pt x="36" y="18706"/>
                    <a:pt x="77" y="19115"/>
                    <a:pt x="160" y="19364"/>
                  </a:cubicBezTo>
                  <a:cubicBezTo>
                    <a:pt x="243" y="19614"/>
                    <a:pt x="368" y="19704"/>
                    <a:pt x="607" y="19727"/>
                  </a:cubicBezTo>
                  <a:cubicBezTo>
                    <a:pt x="846" y="19750"/>
                    <a:pt x="1200" y="19704"/>
                    <a:pt x="1558" y="19727"/>
                  </a:cubicBezTo>
                  <a:cubicBezTo>
                    <a:pt x="1917" y="19750"/>
                    <a:pt x="2281" y="19841"/>
                    <a:pt x="2645" y="19931"/>
                  </a:cubicBezTo>
                  <a:cubicBezTo>
                    <a:pt x="3008" y="20022"/>
                    <a:pt x="3372" y="20113"/>
                    <a:pt x="3720" y="20226"/>
                  </a:cubicBezTo>
                  <a:cubicBezTo>
                    <a:pt x="4069" y="20340"/>
                    <a:pt x="4401" y="20476"/>
                    <a:pt x="4755" y="20589"/>
                  </a:cubicBezTo>
                  <a:cubicBezTo>
                    <a:pt x="5108" y="20703"/>
                    <a:pt x="5482" y="20794"/>
                    <a:pt x="5815" y="20816"/>
                  </a:cubicBezTo>
                  <a:cubicBezTo>
                    <a:pt x="6148" y="20839"/>
                    <a:pt x="6439" y="20794"/>
                    <a:pt x="6756" y="20726"/>
                  </a:cubicBezTo>
                  <a:cubicBezTo>
                    <a:pt x="7073" y="20657"/>
                    <a:pt x="7416" y="20567"/>
                    <a:pt x="7780" y="20612"/>
                  </a:cubicBezTo>
                  <a:cubicBezTo>
                    <a:pt x="8143" y="20657"/>
                    <a:pt x="8528" y="20839"/>
                    <a:pt x="8913" y="20952"/>
                  </a:cubicBezTo>
                  <a:cubicBezTo>
                    <a:pt x="9297" y="21066"/>
                    <a:pt x="9682" y="21111"/>
                    <a:pt x="10077" y="21157"/>
                  </a:cubicBezTo>
                  <a:cubicBezTo>
                    <a:pt x="10472" y="21202"/>
                    <a:pt x="10877" y="21247"/>
                    <a:pt x="11298" y="21293"/>
                  </a:cubicBezTo>
                  <a:cubicBezTo>
                    <a:pt x="11719" y="21338"/>
                    <a:pt x="12156" y="21383"/>
                    <a:pt x="12566" y="21429"/>
                  </a:cubicBezTo>
                  <a:cubicBezTo>
                    <a:pt x="12977" y="21474"/>
                    <a:pt x="13361" y="21520"/>
                    <a:pt x="13772" y="21542"/>
                  </a:cubicBezTo>
                  <a:cubicBezTo>
                    <a:pt x="14183" y="21565"/>
                    <a:pt x="14619" y="21565"/>
                    <a:pt x="15066" y="21565"/>
                  </a:cubicBezTo>
                  <a:cubicBezTo>
                    <a:pt x="15513" y="21565"/>
                    <a:pt x="15971" y="21565"/>
                    <a:pt x="16402" y="21565"/>
                  </a:cubicBezTo>
                  <a:cubicBezTo>
                    <a:pt x="16833" y="21565"/>
                    <a:pt x="17239" y="21565"/>
                    <a:pt x="17608" y="21542"/>
                  </a:cubicBezTo>
                  <a:cubicBezTo>
                    <a:pt x="17977" y="21520"/>
                    <a:pt x="18309" y="21474"/>
                    <a:pt x="18626" y="21429"/>
                  </a:cubicBezTo>
                  <a:cubicBezTo>
                    <a:pt x="18943" y="21383"/>
                    <a:pt x="19245" y="21338"/>
                    <a:pt x="19453" y="21270"/>
                  </a:cubicBezTo>
                  <a:cubicBezTo>
                    <a:pt x="19661" y="21202"/>
                    <a:pt x="19775" y="21111"/>
                    <a:pt x="19879" y="20884"/>
                  </a:cubicBezTo>
                  <a:cubicBezTo>
                    <a:pt x="19983" y="20657"/>
                    <a:pt x="20076" y="20294"/>
                    <a:pt x="20206" y="19568"/>
                  </a:cubicBezTo>
                  <a:cubicBezTo>
                    <a:pt x="20336" y="18842"/>
                    <a:pt x="20503" y="17753"/>
                    <a:pt x="20679" y="16460"/>
                  </a:cubicBezTo>
                  <a:cubicBezTo>
                    <a:pt x="20856" y="15167"/>
                    <a:pt x="21043" y="13669"/>
                    <a:pt x="21199" y="12081"/>
                  </a:cubicBezTo>
                  <a:cubicBezTo>
                    <a:pt x="21355" y="10493"/>
                    <a:pt x="21480" y="8814"/>
                    <a:pt x="21537" y="7475"/>
                  </a:cubicBezTo>
                  <a:cubicBezTo>
                    <a:pt x="21594" y="6136"/>
                    <a:pt x="21584" y="5138"/>
                    <a:pt x="21526" y="4344"/>
                  </a:cubicBezTo>
                  <a:cubicBezTo>
                    <a:pt x="21469" y="3550"/>
                    <a:pt x="21365" y="2960"/>
                    <a:pt x="21261" y="2688"/>
                  </a:cubicBezTo>
                  <a:cubicBezTo>
                    <a:pt x="21157" y="2415"/>
                    <a:pt x="21053" y="2461"/>
                    <a:pt x="20882" y="2597"/>
                  </a:cubicBezTo>
                  <a:cubicBezTo>
                    <a:pt x="20710" y="2733"/>
                    <a:pt x="20471" y="2960"/>
                    <a:pt x="20160" y="3096"/>
                  </a:cubicBezTo>
                  <a:cubicBezTo>
                    <a:pt x="19848" y="3232"/>
                    <a:pt x="19463" y="3278"/>
                    <a:pt x="19089" y="3255"/>
                  </a:cubicBezTo>
                  <a:cubicBezTo>
                    <a:pt x="18715" y="3232"/>
                    <a:pt x="18351" y="3141"/>
                    <a:pt x="17992" y="3005"/>
                  </a:cubicBezTo>
                  <a:cubicBezTo>
                    <a:pt x="17634" y="2869"/>
                    <a:pt x="17280" y="2688"/>
                    <a:pt x="16916" y="2529"/>
                  </a:cubicBezTo>
                  <a:cubicBezTo>
                    <a:pt x="16553" y="2370"/>
                    <a:pt x="16178" y="2234"/>
                    <a:pt x="15799" y="2075"/>
                  </a:cubicBezTo>
                  <a:cubicBezTo>
                    <a:pt x="15420" y="1916"/>
                    <a:pt x="15035" y="1735"/>
                    <a:pt x="14650" y="1599"/>
                  </a:cubicBezTo>
                  <a:cubicBezTo>
                    <a:pt x="14266" y="1462"/>
                    <a:pt x="13881" y="1372"/>
                    <a:pt x="13497" y="1304"/>
                  </a:cubicBezTo>
                  <a:cubicBezTo>
                    <a:pt x="13112" y="1236"/>
                    <a:pt x="12727" y="1190"/>
                    <a:pt x="12353" y="1168"/>
                  </a:cubicBezTo>
                  <a:cubicBezTo>
                    <a:pt x="11979" y="1145"/>
                    <a:pt x="11615" y="1145"/>
                    <a:pt x="11220" y="1122"/>
                  </a:cubicBezTo>
                  <a:cubicBezTo>
                    <a:pt x="10825" y="1099"/>
                    <a:pt x="10399" y="1054"/>
                    <a:pt x="9994" y="1031"/>
                  </a:cubicBezTo>
                  <a:cubicBezTo>
                    <a:pt x="9588" y="1009"/>
                    <a:pt x="9204" y="1009"/>
                    <a:pt x="8788" y="986"/>
                  </a:cubicBezTo>
                  <a:cubicBezTo>
                    <a:pt x="8372" y="963"/>
                    <a:pt x="7925" y="918"/>
                    <a:pt x="7509" y="827"/>
                  </a:cubicBezTo>
                  <a:cubicBezTo>
                    <a:pt x="7094" y="736"/>
                    <a:pt x="6709" y="600"/>
                    <a:pt x="6330" y="464"/>
                  </a:cubicBezTo>
                  <a:cubicBezTo>
                    <a:pt x="5950" y="328"/>
                    <a:pt x="5576" y="192"/>
                    <a:pt x="5171" y="101"/>
                  </a:cubicBezTo>
                  <a:cubicBezTo>
                    <a:pt x="4765" y="10"/>
                    <a:pt x="4329" y="-35"/>
                    <a:pt x="3902" y="33"/>
                  </a:cubicBezTo>
                  <a:cubicBezTo>
                    <a:pt x="3476" y="101"/>
                    <a:pt x="3060" y="283"/>
                    <a:pt x="2816" y="441"/>
                  </a:cubicBezTo>
                  <a:cubicBezTo>
                    <a:pt x="2572" y="600"/>
                    <a:pt x="2499" y="736"/>
                    <a:pt x="2426" y="873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7" name="Line"/>
            <p:cNvSpPr/>
            <p:nvPr/>
          </p:nvSpPr>
          <p:spPr>
            <a:xfrm>
              <a:off x="4300343" y="5539735"/>
              <a:ext cx="2015675" cy="1385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6" h="21421" fill="norm" stroke="1" extrusionOk="0">
                  <a:moveTo>
                    <a:pt x="1711" y="8713"/>
                  </a:moveTo>
                  <a:cubicBezTo>
                    <a:pt x="1599" y="7404"/>
                    <a:pt x="1486" y="6095"/>
                    <a:pt x="1284" y="4622"/>
                  </a:cubicBezTo>
                  <a:cubicBezTo>
                    <a:pt x="1081" y="3150"/>
                    <a:pt x="789" y="1513"/>
                    <a:pt x="721" y="695"/>
                  </a:cubicBezTo>
                  <a:cubicBezTo>
                    <a:pt x="654" y="-123"/>
                    <a:pt x="811" y="-123"/>
                    <a:pt x="1250" y="204"/>
                  </a:cubicBezTo>
                  <a:cubicBezTo>
                    <a:pt x="1689" y="532"/>
                    <a:pt x="2409" y="1186"/>
                    <a:pt x="3174" y="1677"/>
                  </a:cubicBezTo>
                  <a:cubicBezTo>
                    <a:pt x="3938" y="2168"/>
                    <a:pt x="4748" y="2495"/>
                    <a:pt x="5693" y="2659"/>
                  </a:cubicBezTo>
                  <a:cubicBezTo>
                    <a:pt x="6638" y="2822"/>
                    <a:pt x="7718" y="2822"/>
                    <a:pt x="8686" y="2986"/>
                  </a:cubicBezTo>
                  <a:cubicBezTo>
                    <a:pt x="9654" y="3150"/>
                    <a:pt x="10508" y="3477"/>
                    <a:pt x="11352" y="3804"/>
                  </a:cubicBezTo>
                  <a:cubicBezTo>
                    <a:pt x="12196" y="4132"/>
                    <a:pt x="13029" y="4459"/>
                    <a:pt x="13895" y="4786"/>
                  </a:cubicBezTo>
                  <a:cubicBezTo>
                    <a:pt x="14761" y="5113"/>
                    <a:pt x="15661" y="5441"/>
                    <a:pt x="16426" y="5604"/>
                  </a:cubicBezTo>
                  <a:cubicBezTo>
                    <a:pt x="17191" y="5768"/>
                    <a:pt x="17821" y="5768"/>
                    <a:pt x="17697" y="5768"/>
                  </a:cubicBezTo>
                  <a:cubicBezTo>
                    <a:pt x="17573" y="5768"/>
                    <a:pt x="16696" y="5768"/>
                    <a:pt x="15807" y="5604"/>
                  </a:cubicBezTo>
                  <a:cubicBezTo>
                    <a:pt x="14919" y="5441"/>
                    <a:pt x="14018" y="5113"/>
                    <a:pt x="13186" y="4950"/>
                  </a:cubicBezTo>
                  <a:cubicBezTo>
                    <a:pt x="12354" y="4786"/>
                    <a:pt x="11588" y="4786"/>
                    <a:pt x="10823" y="4786"/>
                  </a:cubicBezTo>
                  <a:cubicBezTo>
                    <a:pt x="10059" y="4786"/>
                    <a:pt x="9293" y="4786"/>
                    <a:pt x="8506" y="4786"/>
                  </a:cubicBezTo>
                  <a:cubicBezTo>
                    <a:pt x="7718" y="4786"/>
                    <a:pt x="6908" y="4786"/>
                    <a:pt x="6054" y="5113"/>
                  </a:cubicBezTo>
                  <a:cubicBezTo>
                    <a:pt x="5199" y="5441"/>
                    <a:pt x="4299" y="6095"/>
                    <a:pt x="3432" y="7077"/>
                  </a:cubicBezTo>
                  <a:cubicBezTo>
                    <a:pt x="2566" y="8059"/>
                    <a:pt x="1734" y="9368"/>
                    <a:pt x="1261" y="10022"/>
                  </a:cubicBezTo>
                  <a:cubicBezTo>
                    <a:pt x="789" y="10677"/>
                    <a:pt x="676" y="10677"/>
                    <a:pt x="496" y="11168"/>
                  </a:cubicBezTo>
                  <a:cubicBezTo>
                    <a:pt x="316" y="11659"/>
                    <a:pt x="69" y="12641"/>
                    <a:pt x="12" y="13132"/>
                  </a:cubicBezTo>
                  <a:cubicBezTo>
                    <a:pt x="-44" y="13622"/>
                    <a:pt x="91" y="13622"/>
                    <a:pt x="609" y="13786"/>
                  </a:cubicBezTo>
                  <a:cubicBezTo>
                    <a:pt x="1126" y="13950"/>
                    <a:pt x="2026" y="14277"/>
                    <a:pt x="2881" y="14277"/>
                  </a:cubicBezTo>
                  <a:cubicBezTo>
                    <a:pt x="3736" y="14277"/>
                    <a:pt x="4546" y="13950"/>
                    <a:pt x="5423" y="13622"/>
                  </a:cubicBezTo>
                  <a:cubicBezTo>
                    <a:pt x="6301" y="13295"/>
                    <a:pt x="7246" y="12968"/>
                    <a:pt x="8191" y="12804"/>
                  </a:cubicBezTo>
                  <a:cubicBezTo>
                    <a:pt x="9136" y="12641"/>
                    <a:pt x="10081" y="12641"/>
                    <a:pt x="11004" y="12641"/>
                  </a:cubicBezTo>
                  <a:cubicBezTo>
                    <a:pt x="11926" y="12641"/>
                    <a:pt x="12826" y="12641"/>
                    <a:pt x="13715" y="12641"/>
                  </a:cubicBezTo>
                  <a:cubicBezTo>
                    <a:pt x="14603" y="12641"/>
                    <a:pt x="15481" y="12641"/>
                    <a:pt x="16235" y="12641"/>
                  </a:cubicBezTo>
                  <a:cubicBezTo>
                    <a:pt x="16988" y="12641"/>
                    <a:pt x="17618" y="12641"/>
                    <a:pt x="17990" y="12641"/>
                  </a:cubicBezTo>
                  <a:cubicBezTo>
                    <a:pt x="18361" y="12641"/>
                    <a:pt x="18474" y="12641"/>
                    <a:pt x="18417" y="12313"/>
                  </a:cubicBezTo>
                  <a:cubicBezTo>
                    <a:pt x="18361" y="11986"/>
                    <a:pt x="18136" y="11332"/>
                    <a:pt x="17562" y="10677"/>
                  </a:cubicBezTo>
                  <a:cubicBezTo>
                    <a:pt x="16988" y="10022"/>
                    <a:pt x="16066" y="9368"/>
                    <a:pt x="15222" y="8877"/>
                  </a:cubicBezTo>
                  <a:cubicBezTo>
                    <a:pt x="14379" y="8386"/>
                    <a:pt x="13613" y="8059"/>
                    <a:pt x="12792" y="7895"/>
                  </a:cubicBezTo>
                  <a:cubicBezTo>
                    <a:pt x="11971" y="7732"/>
                    <a:pt x="11093" y="7732"/>
                    <a:pt x="10194" y="7895"/>
                  </a:cubicBezTo>
                  <a:cubicBezTo>
                    <a:pt x="9293" y="8059"/>
                    <a:pt x="8371" y="8386"/>
                    <a:pt x="7505" y="8877"/>
                  </a:cubicBezTo>
                  <a:cubicBezTo>
                    <a:pt x="6638" y="9368"/>
                    <a:pt x="5828" y="10022"/>
                    <a:pt x="5007" y="10841"/>
                  </a:cubicBezTo>
                  <a:cubicBezTo>
                    <a:pt x="4186" y="11659"/>
                    <a:pt x="3354" y="12641"/>
                    <a:pt x="2870" y="13295"/>
                  </a:cubicBezTo>
                  <a:cubicBezTo>
                    <a:pt x="2386" y="13950"/>
                    <a:pt x="2251" y="14277"/>
                    <a:pt x="2251" y="14441"/>
                  </a:cubicBezTo>
                  <a:cubicBezTo>
                    <a:pt x="2251" y="14604"/>
                    <a:pt x="2386" y="14604"/>
                    <a:pt x="2892" y="14604"/>
                  </a:cubicBezTo>
                  <a:cubicBezTo>
                    <a:pt x="3398" y="14604"/>
                    <a:pt x="4276" y="14604"/>
                    <a:pt x="5165" y="14604"/>
                  </a:cubicBezTo>
                  <a:cubicBezTo>
                    <a:pt x="6054" y="14604"/>
                    <a:pt x="6954" y="14604"/>
                    <a:pt x="7910" y="14277"/>
                  </a:cubicBezTo>
                  <a:cubicBezTo>
                    <a:pt x="8866" y="13950"/>
                    <a:pt x="9878" y="13295"/>
                    <a:pt x="10767" y="12968"/>
                  </a:cubicBezTo>
                  <a:cubicBezTo>
                    <a:pt x="11656" y="12641"/>
                    <a:pt x="12421" y="12641"/>
                    <a:pt x="13321" y="12641"/>
                  </a:cubicBezTo>
                  <a:cubicBezTo>
                    <a:pt x="14221" y="12641"/>
                    <a:pt x="15256" y="12641"/>
                    <a:pt x="16201" y="12804"/>
                  </a:cubicBezTo>
                  <a:cubicBezTo>
                    <a:pt x="17146" y="12968"/>
                    <a:pt x="18001" y="13295"/>
                    <a:pt x="18833" y="13786"/>
                  </a:cubicBezTo>
                  <a:cubicBezTo>
                    <a:pt x="19666" y="14277"/>
                    <a:pt x="20476" y="14932"/>
                    <a:pt x="20948" y="15259"/>
                  </a:cubicBezTo>
                  <a:cubicBezTo>
                    <a:pt x="21421" y="15586"/>
                    <a:pt x="21556" y="15586"/>
                    <a:pt x="21297" y="15095"/>
                  </a:cubicBezTo>
                  <a:cubicBezTo>
                    <a:pt x="21039" y="14604"/>
                    <a:pt x="20386" y="13622"/>
                    <a:pt x="19722" y="12804"/>
                  </a:cubicBezTo>
                  <a:cubicBezTo>
                    <a:pt x="19058" y="11986"/>
                    <a:pt x="18383" y="11332"/>
                    <a:pt x="17596" y="10677"/>
                  </a:cubicBezTo>
                  <a:cubicBezTo>
                    <a:pt x="16809" y="10022"/>
                    <a:pt x="15908" y="9368"/>
                    <a:pt x="15121" y="9041"/>
                  </a:cubicBezTo>
                  <a:cubicBezTo>
                    <a:pt x="14333" y="8713"/>
                    <a:pt x="13658" y="8713"/>
                    <a:pt x="12972" y="8713"/>
                  </a:cubicBezTo>
                  <a:cubicBezTo>
                    <a:pt x="12286" y="8713"/>
                    <a:pt x="11588" y="8713"/>
                    <a:pt x="10891" y="8713"/>
                  </a:cubicBezTo>
                  <a:cubicBezTo>
                    <a:pt x="10194" y="8713"/>
                    <a:pt x="9496" y="8713"/>
                    <a:pt x="8686" y="9041"/>
                  </a:cubicBezTo>
                  <a:cubicBezTo>
                    <a:pt x="7876" y="9368"/>
                    <a:pt x="6954" y="10022"/>
                    <a:pt x="6076" y="10841"/>
                  </a:cubicBezTo>
                  <a:cubicBezTo>
                    <a:pt x="5199" y="11659"/>
                    <a:pt x="4366" y="12641"/>
                    <a:pt x="3882" y="13295"/>
                  </a:cubicBezTo>
                  <a:cubicBezTo>
                    <a:pt x="3398" y="13950"/>
                    <a:pt x="3263" y="14277"/>
                    <a:pt x="3252" y="14441"/>
                  </a:cubicBezTo>
                  <a:cubicBezTo>
                    <a:pt x="3241" y="14604"/>
                    <a:pt x="3354" y="14604"/>
                    <a:pt x="3837" y="14768"/>
                  </a:cubicBezTo>
                  <a:cubicBezTo>
                    <a:pt x="4321" y="14932"/>
                    <a:pt x="5176" y="15259"/>
                    <a:pt x="6054" y="15422"/>
                  </a:cubicBezTo>
                  <a:cubicBezTo>
                    <a:pt x="6931" y="15586"/>
                    <a:pt x="7831" y="15586"/>
                    <a:pt x="8787" y="15586"/>
                  </a:cubicBezTo>
                  <a:cubicBezTo>
                    <a:pt x="9743" y="15586"/>
                    <a:pt x="10756" y="15586"/>
                    <a:pt x="11735" y="15586"/>
                  </a:cubicBezTo>
                  <a:cubicBezTo>
                    <a:pt x="12713" y="15586"/>
                    <a:pt x="13658" y="15586"/>
                    <a:pt x="14615" y="15586"/>
                  </a:cubicBezTo>
                  <a:cubicBezTo>
                    <a:pt x="15571" y="15586"/>
                    <a:pt x="16539" y="15586"/>
                    <a:pt x="16966" y="15750"/>
                  </a:cubicBezTo>
                  <a:cubicBezTo>
                    <a:pt x="17394" y="15913"/>
                    <a:pt x="17281" y="16241"/>
                    <a:pt x="16865" y="16241"/>
                  </a:cubicBezTo>
                  <a:cubicBezTo>
                    <a:pt x="16448" y="16241"/>
                    <a:pt x="15729" y="15913"/>
                    <a:pt x="14885" y="15750"/>
                  </a:cubicBezTo>
                  <a:cubicBezTo>
                    <a:pt x="14041" y="15586"/>
                    <a:pt x="13073" y="15586"/>
                    <a:pt x="12230" y="15586"/>
                  </a:cubicBezTo>
                  <a:cubicBezTo>
                    <a:pt x="11386" y="15586"/>
                    <a:pt x="10666" y="15586"/>
                    <a:pt x="9968" y="15586"/>
                  </a:cubicBezTo>
                  <a:cubicBezTo>
                    <a:pt x="9271" y="15586"/>
                    <a:pt x="8596" y="15586"/>
                    <a:pt x="7786" y="15586"/>
                  </a:cubicBezTo>
                  <a:cubicBezTo>
                    <a:pt x="6976" y="15586"/>
                    <a:pt x="6031" y="15586"/>
                    <a:pt x="5075" y="15586"/>
                  </a:cubicBezTo>
                  <a:cubicBezTo>
                    <a:pt x="4119" y="15586"/>
                    <a:pt x="3151" y="15586"/>
                    <a:pt x="3061" y="15750"/>
                  </a:cubicBezTo>
                  <a:cubicBezTo>
                    <a:pt x="2971" y="15913"/>
                    <a:pt x="3759" y="16241"/>
                    <a:pt x="4546" y="16404"/>
                  </a:cubicBezTo>
                  <a:cubicBezTo>
                    <a:pt x="5334" y="16568"/>
                    <a:pt x="6121" y="16568"/>
                    <a:pt x="7010" y="16568"/>
                  </a:cubicBezTo>
                  <a:cubicBezTo>
                    <a:pt x="7899" y="16568"/>
                    <a:pt x="8888" y="16568"/>
                    <a:pt x="9732" y="16568"/>
                  </a:cubicBezTo>
                  <a:cubicBezTo>
                    <a:pt x="10576" y="16568"/>
                    <a:pt x="11274" y="16568"/>
                    <a:pt x="12084" y="16568"/>
                  </a:cubicBezTo>
                  <a:cubicBezTo>
                    <a:pt x="12894" y="16568"/>
                    <a:pt x="13816" y="16568"/>
                    <a:pt x="14592" y="17059"/>
                  </a:cubicBezTo>
                  <a:cubicBezTo>
                    <a:pt x="15368" y="17550"/>
                    <a:pt x="15999" y="18532"/>
                    <a:pt x="16448" y="19350"/>
                  </a:cubicBezTo>
                  <a:cubicBezTo>
                    <a:pt x="16898" y="20168"/>
                    <a:pt x="17168" y="20822"/>
                    <a:pt x="17225" y="21150"/>
                  </a:cubicBezTo>
                  <a:cubicBezTo>
                    <a:pt x="17281" y="21477"/>
                    <a:pt x="17123" y="21477"/>
                    <a:pt x="16640" y="21313"/>
                  </a:cubicBezTo>
                  <a:cubicBezTo>
                    <a:pt x="16156" y="21150"/>
                    <a:pt x="15346" y="20822"/>
                    <a:pt x="14547" y="20332"/>
                  </a:cubicBezTo>
                  <a:cubicBezTo>
                    <a:pt x="13748" y="19841"/>
                    <a:pt x="12961" y="19186"/>
                    <a:pt x="12173" y="18532"/>
                  </a:cubicBezTo>
                  <a:cubicBezTo>
                    <a:pt x="11386" y="17877"/>
                    <a:pt x="10599" y="17222"/>
                    <a:pt x="9755" y="16568"/>
                  </a:cubicBezTo>
                  <a:cubicBezTo>
                    <a:pt x="8911" y="15913"/>
                    <a:pt x="8011" y="15259"/>
                    <a:pt x="7482" y="14768"/>
                  </a:cubicBezTo>
                  <a:cubicBezTo>
                    <a:pt x="6954" y="14277"/>
                    <a:pt x="6796" y="13950"/>
                    <a:pt x="6785" y="13459"/>
                  </a:cubicBezTo>
                  <a:cubicBezTo>
                    <a:pt x="6773" y="12968"/>
                    <a:pt x="6908" y="12313"/>
                    <a:pt x="7448" y="11332"/>
                  </a:cubicBezTo>
                  <a:cubicBezTo>
                    <a:pt x="7988" y="10350"/>
                    <a:pt x="8933" y="9041"/>
                    <a:pt x="9912" y="7895"/>
                  </a:cubicBezTo>
                  <a:cubicBezTo>
                    <a:pt x="10891" y="6750"/>
                    <a:pt x="11903" y="5768"/>
                    <a:pt x="12781" y="5277"/>
                  </a:cubicBezTo>
                  <a:cubicBezTo>
                    <a:pt x="13658" y="4786"/>
                    <a:pt x="14401" y="4786"/>
                    <a:pt x="15312" y="4786"/>
                  </a:cubicBezTo>
                  <a:cubicBezTo>
                    <a:pt x="16223" y="4786"/>
                    <a:pt x="17303" y="4786"/>
                    <a:pt x="18170" y="5277"/>
                  </a:cubicBezTo>
                  <a:cubicBezTo>
                    <a:pt x="19036" y="5768"/>
                    <a:pt x="19689" y="6750"/>
                    <a:pt x="20341" y="7732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8" name="Line"/>
            <p:cNvSpPr/>
            <p:nvPr/>
          </p:nvSpPr>
          <p:spPr>
            <a:xfrm>
              <a:off x="3604380" y="4084790"/>
              <a:ext cx="35622" cy="151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2" h="21600" fill="norm" stroke="1" extrusionOk="0">
                  <a:moveTo>
                    <a:pt x="18841" y="0"/>
                  </a:moveTo>
                  <a:cubicBezTo>
                    <a:pt x="18841" y="904"/>
                    <a:pt x="18841" y="1808"/>
                    <a:pt x="19476" y="2787"/>
                  </a:cubicBezTo>
                  <a:cubicBezTo>
                    <a:pt x="20111" y="3766"/>
                    <a:pt x="21382" y="4820"/>
                    <a:pt x="21382" y="5950"/>
                  </a:cubicBezTo>
                  <a:cubicBezTo>
                    <a:pt x="21382" y="7079"/>
                    <a:pt x="20111" y="8285"/>
                    <a:pt x="20111" y="9520"/>
                  </a:cubicBezTo>
                  <a:cubicBezTo>
                    <a:pt x="20111" y="10755"/>
                    <a:pt x="21382" y="12020"/>
                    <a:pt x="19476" y="13240"/>
                  </a:cubicBezTo>
                  <a:cubicBezTo>
                    <a:pt x="17570" y="14460"/>
                    <a:pt x="12488" y="15635"/>
                    <a:pt x="8676" y="16780"/>
                  </a:cubicBezTo>
                  <a:cubicBezTo>
                    <a:pt x="4864" y="17925"/>
                    <a:pt x="2323" y="19039"/>
                    <a:pt x="1053" y="19762"/>
                  </a:cubicBezTo>
                  <a:cubicBezTo>
                    <a:pt x="-218" y="20485"/>
                    <a:pt x="-218" y="20817"/>
                    <a:pt x="417" y="21058"/>
                  </a:cubicBezTo>
                  <a:cubicBezTo>
                    <a:pt x="1053" y="21299"/>
                    <a:pt x="2323" y="21449"/>
                    <a:pt x="2958" y="21525"/>
                  </a:cubicBezTo>
                  <a:cubicBezTo>
                    <a:pt x="3594" y="21600"/>
                    <a:pt x="3594" y="21600"/>
                    <a:pt x="3594" y="21600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9" name="Line"/>
            <p:cNvSpPr/>
            <p:nvPr/>
          </p:nvSpPr>
          <p:spPr>
            <a:xfrm>
              <a:off x="3394467" y="4053403"/>
              <a:ext cx="3980946" cy="17014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7" h="21595" fill="norm" stroke="1" extrusionOk="0">
                  <a:moveTo>
                    <a:pt x="861" y="1204"/>
                  </a:moveTo>
                  <a:cubicBezTo>
                    <a:pt x="896" y="1096"/>
                    <a:pt x="930" y="989"/>
                    <a:pt x="1062" y="922"/>
                  </a:cubicBezTo>
                  <a:cubicBezTo>
                    <a:pt x="1194" y="855"/>
                    <a:pt x="1424" y="828"/>
                    <a:pt x="1757" y="761"/>
                  </a:cubicBezTo>
                  <a:cubicBezTo>
                    <a:pt x="2090" y="694"/>
                    <a:pt x="2526" y="586"/>
                    <a:pt x="2934" y="519"/>
                  </a:cubicBezTo>
                  <a:cubicBezTo>
                    <a:pt x="3342" y="452"/>
                    <a:pt x="3721" y="425"/>
                    <a:pt x="4134" y="398"/>
                  </a:cubicBezTo>
                  <a:cubicBezTo>
                    <a:pt x="4547" y="371"/>
                    <a:pt x="4995" y="344"/>
                    <a:pt x="5437" y="304"/>
                  </a:cubicBezTo>
                  <a:cubicBezTo>
                    <a:pt x="5879" y="264"/>
                    <a:pt x="6316" y="210"/>
                    <a:pt x="6741" y="156"/>
                  </a:cubicBezTo>
                  <a:cubicBezTo>
                    <a:pt x="7166" y="102"/>
                    <a:pt x="7579" y="49"/>
                    <a:pt x="8038" y="22"/>
                  </a:cubicBezTo>
                  <a:cubicBezTo>
                    <a:pt x="8498" y="-5"/>
                    <a:pt x="9003" y="-5"/>
                    <a:pt x="9468" y="8"/>
                  </a:cubicBezTo>
                  <a:cubicBezTo>
                    <a:pt x="9933" y="22"/>
                    <a:pt x="10358" y="49"/>
                    <a:pt x="10811" y="76"/>
                  </a:cubicBezTo>
                  <a:cubicBezTo>
                    <a:pt x="11265" y="102"/>
                    <a:pt x="11747" y="129"/>
                    <a:pt x="12218" y="143"/>
                  </a:cubicBezTo>
                  <a:cubicBezTo>
                    <a:pt x="12689" y="156"/>
                    <a:pt x="13148" y="156"/>
                    <a:pt x="13625" y="156"/>
                  </a:cubicBezTo>
                  <a:cubicBezTo>
                    <a:pt x="14101" y="156"/>
                    <a:pt x="14595" y="156"/>
                    <a:pt x="15037" y="183"/>
                  </a:cubicBezTo>
                  <a:cubicBezTo>
                    <a:pt x="15479" y="210"/>
                    <a:pt x="15870" y="264"/>
                    <a:pt x="16243" y="331"/>
                  </a:cubicBezTo>
                  <a:cubicBezTo>
                    <a:pt x="16616" y="398"/>
                    <a:pt x="16972" y="479"/>
                    <a:pt x="17351" y="559"/>
                  </a:cubicBezTo>
                  <a:cubicBezTo>
                    <a:pt x="17730" y="640"/>
                    <a:pt x="18132" y="720"/>
                    <a:pt x="18534" y="801"/>
                  </a:cubicBezTo>
                  <a:cubicBezTo>
                    <a:pt x="18936" y="882"/>
                    <a:pt x="19338" y="962"/>
                    <a:pt x="19757" y="1056"/>
                  </a:cubicBezTo>
                  <a:cubicBezTo>
                    <a:pt x="20176" y="1150"/>
                    <a:pt x="20612" y="1258"/>
                    <a:pt x="20894" y="1325"/>
                  </a:cubicBezTo>
                  <a:cubicBezTo>
                    <a:pt x="21175" y="1392"/>
                    <a:pt x="21301" y="1419"/>
                    <a:pt x="21393" y="1446"/>
                  </a:cubicBezTo>
                  <a:cubicBezTo>
                    <a:pt x="21485" y="1473"/>
                    <a:pt x="21543" y="1499"/>
                    <a:pt x="21571" y="1580"/>
                  </a:cubicBezTo>
                  <a:cubicBezTo>
                    <a:pt x="21600" y="1661"/>
                    <a:pt x="21600" y="1795"/>
                    <a:pt x="21594" y="2265"/>
                  </a:cubicBezTo>
                  <a:cubicBezTo>
                    <a:pt x="21589" y="2735"/>
                    <a:pt x="21577" y="3541"/>
                    <a:pt x="21543" y="4361"/>
                  </a:cubicBezTo>
                  <a:cubicBezTo>
                    <a:pt x="21508" y="5180"/>
                    <a:pt x="21451" y="6013"/>
                    <a:pt x="21370" y="6846"/>
                  </a:cubicBezTo>
                  <a:cubicBezTo>
                    <a:pt x="21290" y="7679"/>
                    <a:pt x="21187" y="8511"/>
                    <a:pt x="21089" y="9385"/>
                  </a:cubicBezTo>
                  <a:cubicBezTo>
                    <a:pt x="20991" y="10258"/>
                    <a:pt x="20900" y="11171"/>
                    <a:pt x="20848" y="12165"/>
                  </a:cubicBezTo>
                  <a:cubicBezTo>
                    <a:pt x="20796" y="13159"/>
                    <a:pt x="20785" y="14234"/>
                    <a:pt x="20785" y="15241"/>
                  </a:cubicBezTo>
                  <a:cubicBezTo>
                    <a:pt x="20785" y="16249"/>
                    <a:pt x="20796" y="17189"/>
                    <a:pt x="20802" y="17941"/>
                  </a:cubicBezTo>
                  <a:cubicBezTo>
                    <a:pt x="20808" y="18694"/>
                    <a:pt x="20808" y="19258"/>
                    <a:pt x="20762" y="19661"/>
                  </a:cubicBezTo>
                  <a:cubicBezTo>
                    <a:pt x="20716" y="20064"/>
                    <a:pt x="20624" y="20305"/>
                    <a:pt x="20452" y="20480"/>
                  </a:cubicBezTo>
                  <a:cubicBezTo>
                    <a:pt x="20279" y="20655"/>
                    <a:pt x="20027" y="20762"/>
                    <a:pt x="19700" y="20856"/>
                  </a:cubicBezTo>
                  <a:cubicBezTo>
                    <a:pt x="19372" y="20950"/>
                    <a:pt x="18970" y="21031"/>
                    <a:pt x="18580" y="21098"/>
                  </a:cubicBezTo>
                  <a:cubicBezTo>
                    <a:pt x="18189" y="21165"/>
                    <a:pt x="17811" y="21219"/>
                    <a:pt x="17403" y="21273"/>
                  </a:cubicBezTo>
                  <a:cubicBezTo>
                    <a:pt x="16995" y="21326"/>
                    <a:pt x="16559" y="21380"/>
                    <a:pt x="16140" y="21420"/>
                  </a:cubicBezTo>
                  <a:cubicBezTo>
                    <a:pt x="15721" y="21461"/>
                    <a:pt x="15319" y="21488"/>
                    <a:pt x="14905" y="21514"/>
                  </a:cubicBezTo>
                  <a:cubicBezTo>
                    <a:pt x="14492" y="21541"/>
                    <a:pt x="14067" y="21568"/>
                    <a:pt x="13625" y="21582"/>
                  </a:cubicBezTo>
                  <a:cubicBezTo>
                    <a:pt x="13183" y="21595"/>
                    <a:pt x="12723" y="21595"/>
                    <a:pt x="12264" y="21595"/>
                  </a:cubicBezTo>
                  <a:cubicBezTo>
                    <a:pt x="11805" y="21595"/>
                    <a:pt x="11345" y="21595"/>
                    <a:pt x="10880" y="21595"/>
                  </a:cubicBezTo>
                  <a:cubicBezTo>
                    <a:pt x="10415" y="21595"/>
                    <a:pt x="9944" y="21595"/>
                    <a:pt x="9479" y="21582"/>
                  </a:cubicBezTo>
                  <a:cubicBezTo>
                    <a:pt x="9014" y="21568"/>
                    <a:pt x="8555" y="21541"/>
                    <a:pt x="8096" y="21501"/>
                  </a:cubicBezTo>
                  <a:cubicBezTo>
                    <a:pt x="7636" y="21461"/>
                    <a:pt x="7177" y="21407"/>
                    <a:pt x="6729" y="21340"/>
                  </a:cubicBezTo>
                  <a:cubicBezTo>
                    <a:pt x="6281" y="21273"/>
                    <a:pt x="5845" y="21192"/>
                    <a:pt x="5380" y="21085"/>
                  </a:cubicBezTo>
                  <a:cubicBezTo>
                    <a:pt x="4915" y="20977"/>
                    <a:pt x="4421" y="20843"/>
                    <a:pt x="3933" y="20682"/>
                  </a:cubicBezTo>
                  <a:cubicBezTo>
                    <a:pt x="3445" y="20520"/>
                    <a:pt x="2963" y="20332"/>
                    <a:pt x="2538" y="20185"/>
                  </a:cubicBezTo>
                  <a:cubicBezTo>
                    <a:pt x="2113" y="20037"/>
                    <a:pt x="1745" y="19929"/>
                    <a:pt x="1418" y="19862"/>
                  </a:cubicBezTo>
                  <a:cubicBezTo>
                    <a:pt x="1091" y="19795"/>
                    <a:pt x="804" y="19768"/>
                    <a:pt x="574" y="19862"/>
                  </a:cubicBezTo>
                  <a:cubicBezTo>
                    <a:pt x="344" y="19956"/>
                    <a:pt x="172" y="20171"/>
                    <a:pt x="0" y="20386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0" name="Line"/>
            <p:cNvSpPr/>
            <p:nvPr/>
          </p:nvSpPr>
          <p:spPr>
            <a:xfrm>
              <a:off x="3633447" y="5678640"/>
              <a:ext cx="3278921" cy="677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7" h="21600" fill="norm" stroke="1" extrusionOk="0">
                  <a:moveTo>
                    <a:pt x="391" y="14175"/>
                  </a:moveTo>
                  <a:cubicBezTo>
                    <a:pt x="321" y="13500"/>
                    <a:pt x="252" y="12825"/>
                    <a:pt x="168" y="12150"/>
                  </a:cubicBezTo>
                  <a:cubicBezTo>
                    <a:pt x="85" y="11475"/>
                    <a:pt x="-13" y="10800"/>
                    <a:pt x="1" y="10462"/>
                  </a:cubicBezTo>
                  <a:cubicBezTo>
                    <a:pt x="15" y="10125"/>
                    <a:pt x="140" y="10125"/>
                    <a:pt x="412" y="9788"/>
                  </a:cubicBezTo>
                  <a:cubicBezTo>
                    <a:pt x="684" y="9450"/>
                    <a:pt x="1102" y="8775"/>
                    <a:pt x="1548" y="7762"/>
                  </a:cubicBezTo>
                  <a:cubicBezTo>
                    <a:pt x="1994" y="6750"/>
                    <a:pt x="2468" y="5400"/>
                    <a:pt x="2969" y="4387"/>
                  </a:cubicBezTo>
                  <a:cubicBezTo>
                    <a:pt x="3471" y="3375"/>
                    <a:pt x="4000" y="2700"/>
                    <a:pt x="4488" y="2025"/>
                  </a:cubicBezTo>
                  <a:cubicBezTo>
                    <a:pt x="4976" y="1350"/>
                    <a:pt x="5422" y="675"/>
                    <a:pt x="5889" y="337"/>
                  </a:cubicBezTo>
                  <a:cubicBezTo>
                    <a:pt x="6356" y="0"/>
                    <a:pt x="6843" y="0"/>
                    <a:pt x="7324" y="0"/>
                  </a:cubicBezTo>
                  <a:cubicBezTo>
                    <a:pt x="7805" y="0"/>
                    <a:pt x="8279" y="0"/>
                    <a:pt x="8766" y="337"/>
                  </a:cubicBezTo>
                  <a:cubicBezTo>
                    <a:pt x="9254" y="675"/>
                    <a:pt x="9756" y="1350"/>
                    <a:pt x="10237" y="2025"/>
                  </a:cubicBezTo>
                  <a:cubicBezTo>
                    <a:pt x="10717" y="2700"/>
                    <a:pt x="11177" y="3375"/>
                    <a:pt x="11637" y="4050"/>
                  </a:cubicBezTo>
                  <a:cubicBezTo>
                    <a:pt x="12097" y="4725"/>
                    <a:pt x="12557" y="5400"/>
                    <a:pt x="13100" y="6075"/>
                  </a:cubicBezTo>
                  <a:cubicBezTo>
                    <a:pt x="13644" y="6750"/>
                    <a:pt x="14271" y="7425"/>
                    <a:pt x="14884" y="8437"/>
                  </a:cubicBezTo>
                  <a:cubicBezTo>
                    <a:pt x="15497" y="9450"/>
                    <a:pt x="16096" y="10800"/>
                    <a:pt x="16682" y="11812"/>
                  </a:cubicBezTo>
                  <a:cubicBezTo>
                    <a:pt x="17267" y="12825"/>
                    <a:pt x="17838" y="13500"/>
                    <a:pt x="18417" y="13838"/>
                  </a:cubicBezTo>
                  <a:cubicBezTo>
                    <a:pt x="18995" y="14175"/>
                    <a:pt x="19580" y="14175"/>
                    <a:pt x="20082" y="14175"/>
                  </a:cubicBezTo>
                  <a:cubicBezTo>
                    <a:pt x="20584" y="14175"/>
                    <a:pt x="21002" y="14175"/>
                    <a:pt x="21253" y="14175"/>
                  </a:cubicBezTo>
                  <a:cubicBezTo>
                    <a:pt x="21503" y="14175"/>
                    <a:pt x="21587" y="14175"/>
                    <a:pt x="21587" y="14850"/>
                  </a:cubicBezTo>
                  <a:cubicBezTo>
                    <a:pt x="21587" y="15525"/>
                    <a:pt x="21503" y="16875"/>
                    <a:pt x="21183" y="17550"/>
                  </a:cubicBezTo>
                  <a:cubicBezTo>
                    <a:pt x="20862" y="18225"/>
                    <a:pt x="20305" y="18225"/>
                    <a:pt x="19775" y="18225"/>
                  </a:cubicBezTo>
                  <a:cubicBezTo>
                    <a:pt x="19246" y="18225"/>
                    <a:pt x="18744" y="18225"/>
                    <a:pt x="18187" y="17887"/>
                  </a:cubicBezTo>
                  <a:cubicBezTo>
                    <a:pt x="17629" y="17550"/>
                    <a:pt x="17016" y="16875"/>
                    <a:pt x="16452" y="16200"/>
                  </a:cubicBezTo>
                  <a:cubicBezTo>
                    <a:pt x="15887" y="15525"/>
                    <a:pt x="15372" y="14850"/>
                    <a:pt x="14835" y="14175"/>
                  </a:cubicBezTo>
                  <a:cubicBezTo>
                    <a:pt x="14299" y="13500"/>
                    <a:pt x="13741" y="12825"/>
                    <a:pt x="13184" y="12150"/>
                  </a:cubicBezTo>
                  <a:cubicBezTo>
                    <a:pt x="12626" y="11475"/>
                    <a:pt x="12069" y="10800"/>
                    <a:pt x="11512" y="9788"/>
                  </a:cubicBezTo>
                  <a:cubicBezTo>
                    <a:pt x="10954" y="8775"/>
                    <a:pt x="10397" y="7425"/>
                    <a:pt x="9846" y="6412"/>
                  </a:cubicBezTo>
                  <a:cubicBezTo>
                    <a:pt x="9296" y="5400"/>
                    <a:pt x="8752" y="4725"/>
                    <a:pt x="8230" y="4050"/>
                  </a:cubicBezTo>
                  <a:cubicBezTo>
                    <a:pt x="7707" y="3375"/>
                    <a:pt x="7206" y="2700"/>
                    <a:pt x="6669" y="2025"/>
                  </a:cubicBezTo>
                  <a:cubicBezTo>
                    <a:pt x="6133" y="1350"/>
                    <a:pt x="5561" y="675"/>
                    <a:pt x="5011" y="675"/>
                  </a:cubicBezTo>
                  <a:cubicBezTo>
                    <a:pt x="4460" y="675"/>
                    <a:pt x="3931" y="1350"/>
                    <a:pt x="3436" y="2362"/>
                  </a:cubicBezTo>
                  <a:cubicBezTo>
                    <a:pt x="2941" y="3375"/>
                    <a:pt x="2481" y="4725"/>
                    <a:pt x="2189" y="6412"/>
                  </a:cubicBezTo>
                  <a:cubicBezTo>
                    <a:pt x="1896" y="8100"/>
                    <a:pt x="1771" y="10125"/>
                    <a:pt x="1687" y="12487"/>
                  </a:cubicBezTo>
                  <a:cubicBezTo>
                    <a:pt x="1604" y="14850"/>
                    <a:pt x="1562" y="17550"/>
                    <a:pt x="1576" y="19237"/>
                  </a:cubicBezTo>
                  <a:cubicBezTo>
                    <a:pt x="1590" y="20925"/>
                    <a:pt x="1659" y="21600"/>
                    <a:pt x="1931" y="21600"/>
                  </a:cubicBezTo>
                  <a:cubicBezTo>
                    <a:pt x="2203" y="21600"/>
                    <a:pt x="2677" y="20925"/>
                    <a:pt x="3192" y="19575"/>
                  </a:cubicBezTo>
                  <a:cubicBezTo>
                    <a:pt x="3708" y="18225"/>
                    <a:pt x="4265" y="16200"/>
                    <a:pt x="4802" y="14512"/>
                  </a:cubicBezTo>
                  <a:cubicBezTo>
                    <a:pt x="5338" y="12825"/>
                    <a:pt x="5854" y="11475"/>
                    <a:pt x="6397" y="10462"/>
                  </a:cubicBezTo>
                  <a:cubicBezTo>
                    <a:pt x="6941" y="9450"/>
                    <a:pt x="7512" y="8775"/>
                    <a:pt x="8097" y="8100"/>
                  </a:cubicBezTo>
                  <a:cubicBezTo>
                    <a:pt x="8683" y="7425"/>
                    <a:pt x="9282" y="6750"/>
                    <a:pt x="9805" y="6075"/>
                  </a:cubicBezTo>
                  <a:cubicBezTo>
                    <a:pt x="10327" y="5400"/>
                    <a:pt x="10773" y="4725"/>
                    <a:pt x="11205" y="4387"/>
                  </a:cubicBezTo>
                  <a:cubicBezTo>
                    <a:pt x="11637" y="4050"/>
                    <a:pt x="12055" y="4050"/>
                    <a:pt x="12487" y="3712"/>
                  </a:cubicBezTo>
                  <a:cubicBezTo>
                    <a:pt x="12919" y="3375"/>
                    <a:pt x="13365" y="2700"/>
                    <a:pt x="13811" y="2362"/>
                  </a:cubicBezTo>
                  <a:cubicBezTo>
                    <a:pt x="14257" y="2025"/>
                    <a:pt x="14703" y="2025"/>
                    <a:pt x="15225" y="2025"/>
                  </a:cubicBezTo>
                  <a:cubicBezTo>
                    <a:pt x="15748" y="2025"/>
                    <a:pt x="16347" y="2025"/>
                    <a:pt x="16912" y="2025"/>
                  </a:cubicBezTo>
                  <a:cubicBezTo>
                    <a:pt x="17476" y="2025"/>
                    <a:pt x="18006" y="2025"/>
                    <a:pt x="18528" y="2025"/>
                  </a:cubicBezTo>
                  <a:cubicBezTo>
                    <a:pt x="19051" y="2025"/>
                    <a:pt x="19566" y="2025"/>
                    <a:pt x="20040" y="3375"/>
                  </a:cubicBezTo>
                  <a:cubicBezTo>
                    <a:pt x="20514" y="4725"/>
                    <a:pt x="20946" y="7425"/>
                    <a:pt x="21378" y="10125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1" name="Line"/>
            <p:cNvSpPr/>
            <p:nvPr/>
          </p:nvSpPr>
          <p:spPr>
            <a:xfrm>
              <a:off x="1914917" y="3703790"/>
              <a:ext cx="495301" cy="23061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91" fill="norm" stroke="1" extrusionOk="0">
                  <a:moveTo>
                    <a:pt x="21600" y="0"/>
                  </a:moveTo>
                  <a:cubicBezTo>
                    <a:pt x="20862" y="535"/>
                    <a:pt x="20123" y="1070"/>
                    <a:pt x="19569" y="1704"/>
                  </a:cubicBezTo>
                  <a:cubicBezTo>
                    <a:pt x="19015" y="2338"/>
                    <a:pt x="18646" y="3072"/>
                    <a:pt x="18369" y="3795"/>
                  </a:cubicBezTo>
                  <a:cubicBezTo>
                    <a:pt x="18092" y="4518"/>
                    <a:pt x="17908" y="5232"/>
                    <a:pt x="17769" y="5975"/>
                  </a:cubicBezTo>
                  <a:cubicBezTo>
                    <a:pt x="17631" y="6718"/>
                    <a:pt x="17538" y="7491"/>
                    <a:pt x="17446" y="8283"/>
                  </a:cubicBezTo>
                  <a:cubicBezTo>
                    <a:pt x="17354" y="9076"/>
                    <a:pt x="17262" y="9888"/>
                    <a:pt x="17077" y="10632"/>
                  </a:cubicBezTo>
                  <a:cubicBezTo>
                    <a:pt x="16892" y="11375"/>
                    <a:pt x="16615" y="12048"/>
                    <a:pt x="16154" y="12722"/>
                  </a:cubicBezTo>
                  <a:cubicBezTo>
                    <a:pt x="15692" y="13396"/>
                    <a:pt x="15046" y="14070"/>
                    <a:pt x="14262" y="14763"/>
                  </a:cubicBezTo>
                  <a:cubicBezTo>
                    <a:pt x="13477" y="15457"/>
                    <a:pt x="12554" y="16170"/>
                    <a:pt x="11446" y="16844"/>
                  </a:cubicBezTo>
                  <a:cubicBezTo>
                    <a:pt x="10338" y="17518"/>
                    <a:pt x="9046" y="18152"/>
                    <a:pt x="7662" y="18756"/>
                  </a:cubicBezTo>
                  <a:cubicBezTo>
                    <a:pt x="6277" y="19361"/>
                    <a:pt x="4800" y="19935"/>
                    <a:pt x="3692" y="20361"/>
                  </a:cubicBezTo>
                  <a:cubicBezTo>
                    <a:pt x="2585" y="20788"/>
                    <a:pt x="1846" y="21065"/>
                    <a:pt x="1292" y="21263"/>
                  </a:cubicBezTo>
                  <a:cubicBezTo>
                    <a:pt x="738" y="21461"/>
                    <a:pt x="369" y="21580"/>
                    <a:pt x="185" y="21590"/>
                  </a:cubicBezTo>
                  <a:cubicBezTo>
                    <a:pt x="0" y="21600"/>
                    <a:pt x="0" y="21501"/>
                    <a:pt x="0" y="21402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2" name="Line"/>
            <p:cNvSpPr/>
            <p:nvPr/>
          </p:nvSpPr>
          <p:spPr>
            <a:xfrm>
              <a:off x="1883167" y="3864657"/>
              <a:ext cx="6024868" cy="20425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5" h="21600" fill="norm" stroke="1" extrusionOk="0">
                  <a:moveTo>
                    <a:pt x="1275" y="515"/>
                  </a:moveTo>
                  <a:cubicBezTo>
                    <a:pt x="1297" y="425"/>
                    <a:pt x="1320" y="336"/>
                    <a:pt x="1388" y="280"/>
                  </a:cubicBezTo>
                  <a:cubicBezTo>
                    <a:pt x="1457" y="224"/>
                    <a:pt x="1570" y="201"/>
                    <a:pt x="1775" y="168"/>
                  </a:cubicBezTo>
                  <a:cubicBezTo>
                    <a:pt x="1980" y="134"/>
                    <a:pt x="2276" y="90"/>
                    <a:pt x="2572" y="56"/>
                  </a:cubicBezTo>
                  <a:cubicBezTo>
                    <a:pt x="2868" y="22"/>
                    <a:pt x="3164" y="0"/>
                    <a:pt x="3452" y="0"/>
                  </a:cubicBezTo>
                  <a:cubicBezTo>
                    <a:pt x="3740" y="0"/>
                    <a:pt x="4021" y="22"/>
                    <a:pt x="4298" y="45"/>
                  </a:cubicBezTo>
                  <a:cubicBezTo>
                    <a:pt x="4575" y="67"/>
                    <a:pt x="4848" y="90"/>
                    <a:pt x="5133" y="123"/>
                  </a:cubicBezTo>
                  <a:cubicBezTo>
                    <a:pt x="5417" y="157"/>
                    <a:pt x="5713" y="201"/>
                    <a:pt x="5986" y="235"/>
                  </a:cubicBezTo>
                  <a:cubicBezTo>
                    <a:pt x="6259" y="269"/>
                    <a:pt x="6510" y="291"/>
                    <a:pt x="6809" y="336"/>
                  </a:cubicBezTo>
                  <a:cubicBezTo>
                    <a:pt x="7109" y="381"/>
                    <a:pt x="7458" y="448"/>
                    <a:pt x="7765" y="504"/>
                  </a:cubicBezTo>
                  <a:cubicBezTo>
                    <a:pt x="8072" y="560"/>
                    <a:pt x="8338" y="604"/>
                    <a:pt x="8615" y="660"/>
                  </a:cubicBezTo>
                  <a:cubicBezTo>
                    <a:pt x="8892" y="716"/>
                    <a:pt x="9180" y="783"/>
                    <a:pt x="9453" y="851"/>
                  </a:cubicBezTo>
                  <a:cubicBezTo>
                    <a:pt x="9726" y="918"/>
                    <a:pt x="9984" y="985"/>
                    <a:pt x="10250" y="1052"/>
                  </a:cubicBezTo>
                  <a:cubicBezTo>
                    <a:pt x="10515" y="1119"/>
                    <a:pt x="10789" y="1186"/>
                    <a:pt x="11047" y="1242"/>
                  </a:cubicBezTo>
                  <a:cubicBezTo>
                    <a:pt x="11305" y="1298"/>
                    <a:pt x="11547" y="1343"/>
                    <a:pt x="11801" y="1399"/>
                  </a:cubicBezTo>
                  <a:cubicBezTo>
                    <a:pt x="12056" y="1455"/>
                    <a:pt x="12321" y="1522"/>
                    <a:pt x="12617" y="1589"/>
                  </a:cubicBezTo>
                  <a:cubicBezTo>
                    <a:pt x="12913" y="1656"/>
                    <a:pt x="13239" y="1724"/>
                    <a:pt x="13562" y="1802"/>
                  </a:cubicBezTo>
                  <a:cubicBezTo>
                    <a:pt x="13884" y="1880"/>
                    <a:pt x="14203" y="1970"/>
                    <a:pt x="14506" y="2059"/>
                  </a:cubicBezTo>
                  <a:cubicBezTo>
                    <a:pt x="14810" y="2149"/>
                    <a:pt x="15098" y="2238"/>
                    <a:pt x="15375" y="2317"/>
                  </a:cubicBezTo>
                  <a:cubicBezTo>
                    <a:pt x="15652" y="2395"/>
                    <a:pt x="15917" y="2462"/>
                    <a:pt x="16198" y="2518"/>
                  </a:cubicBezTo>
                  <a:cubicBezTo>
                    <a:pt x="16479" y="2574"/>
                    <a:pt x="16775" y="2619"/>
                    <a:pt x="17086" y="2641"/>
                  </a:cubicBezTo>
                  <a:cubicBezTo>
                    <a:pt x="17397" y="2664"/>
                    <a:pt x="17723" y="2664"/>
                    <a:pt x="18057" y="2664"/>
                  </a:cubicBezTo>
                  <a:cubicBezTo>
                    <a:pt x="18391" y="2664"/>
                    <a:pt x="18732" y="2664"/>
                    <a:pt x="19028" y="2686"/>
                  </a:cubicBezTo>
                  <a:cubicBezTo>
                    <a:pt x="19324" y="2708"/>
                    <a:pt x="19574" y="2753"/>
                    <a:pt x="19798" y="2854"/>
                  </a:cubicBezTo>
                  <a:cubicBezTo>
                    <a:pt x="20022" y="2955"/>
                    <a:pt x="20219" y="3111"/>
                    <a:pt x="20409" y="3257"/>
                  </a:cubicBezTo>
                  <a:cubicBezTo>
                    <a:pt x="20599" y="3402"/>
                    <a:pt x="20781" y="3537"/>
                    <a:pt x="20963" y="3738"/>
                  </a:cubicBezTo>
                  <a:cubicBezTo>
                    <a:pt x="21145" y="3939"/>
                    <a:pt x="21327" y="4208"/>
                    <a:pt x="21433" y="4387"/>
                  </a:cubicBezTo>
                  <a:cubicBezTo>
                    <a:pt x="21539" y="4566"/>
                    <a:pt x="21570" y="4656"/>
                    <a:pt x="21585" y="4812"/>
                  </a:cubicBezTo>
                  <a:cubicBezTo>
                    <a:pt x="21600" y="4969"/>
                    <a:pt x="21600" y="5193"/>
                    <a:pt x="21577" y="5685"/>
                  </a:cubicBezTo>
                  <a:cubicBezTo>
                    <a:pt x="21554" y="6178"/>
                    <a:pt x="21509" y="6939"/>
                    <a:pt x="21467" y="7711"/>
                  </a:cubicBezTo>
                  <a:cubicBezTo>
                    <a:pt x="21426" y="8483"/>
                    <a:pt x="21388" y="9267"/>
                    <a:pt x="21369" y="10140"/>
                  </a:cubicBezTo>
                  <a:cubicBezTo>
                    <a:pt x="21350" y="11013"/>
                    <a:pt x="21350" y="11975"/>
                    <a:pt x="21350" y="12926"/>
                  </a:cubicBezTo>
                  <a:cubicBezTo>
                    <a:pt x="21350" y="13878"/>
                    <a:pt x="21350" y="14818"/>
                    <a:pt x="21315" y="15657"/>
                  </a:cubicBezTo>
                  <a:cubicBezTo>
                    <a:pt x="21281" y="16497"/>
                    <a:pt x="21213" y="17235"/>
                    <a:pt x="21095" y="17929"/>
                  </a:cubicBezTo>
                  <a:cubicBezTo>
                    <a:pt x="20978" y="18623"/>
                    <a:pt x="20811" y="19272"/>
                    <a:pt x="20629" y="19798"/>
                  </a:cubicBezTo>
                  <a:cubicBezTo>
                    <a:pt x="20447" y="20324"/>
                    <a:pt x="20250" y="20727"/>
                    <a:pt x="20052" y="20984"/>
                  </a:cubicBezTo>
                  <a:cubicBezTo>
                    <a:pt x="19855" y="21242"/>
                    <a:pt x="19658" y="21354"/>
                    <a:pt x="19430" y="21432"/>
                  </a:cubicBezTo>
                  <a:cubicBezTo>
                    <a:pt x="19203" y="21510"/>
                    <a:pt x="18945" y="21555"/>
                    <a:pt x="18645" y="21578"/>
                  </a:cubicBezTo>
                  <a:cubicBezTo>
                    <a:pt x="18345" y="21600"/>
                    <a:pt x="18004" y="21600"/>
                    <a:pt x="17666" y="21600"/>
                  </a:cubicBezTo>
                  <a:cubicBezTo>
                    <a:pt x="17329" y="21600"/>
                    <a:pt x="16995" y="21600"/>
                    <a:pt x="16703" y="21578"/>
                  </a:cubicBezTo>
                  <a:cubicBezTo>
                    <a:pt x="16411" y="21555"/>
                    <a:pt x="16160" y="21510"/>
                    <a:pt x="15898" y="21466"/>
                  </a:cubicBezTo>
                  <a:cubicBezTo>
                    <a:pt x="15637" y="21421"/>
                    <a:pt x="15364" y="21376"/>
                    <a:pt x="15068" y="21331"/>
                  </a:cubicBezTo>
                  <a:cubicBezTo>
                    <a:pt x="14772" y="21287"/>
                    <a:pt x="14453" y="21242"/>
                    <a:pt x="14134" y="21197"/>
                  </a:cubicBezTo>
                  <a:cubicBezTo>
                    <a:pt x="13816" y="21152"/>
                    <a:pt x="13497" y="21108"/>
                    <a:pt x="13220" y="21085"/>
                  </a:cubicBezTo>
                  <a:cubicBezTo>
                    <a:pt x="12943" y="21063"/>
                    <a:pt x="12708" y="21063"/>
                    <a:pt x="12477" y="21052"/>
                  </a:cubicBezTo>
                  <a:cubicBezTo>
                    <a:pt x="12245" y="21040"/>
                    <a:pt x="12018" y="21018"/>
                    <a:pt x="11783" y="21007"/>
                  </a:cubicBezTo>
                  <a:cubicBezTo>
                    <a:pt x="11547" y="20996"/>
                    <a:pt x="11305" y="20996"/>
                    <a:pt x="11058" y="20984"/>
                  </a:cubicBezTo>
                  <a:cubicBezTo>
                    <a:pt x="10811" y="20973"/>
                    <a:pt x="10561" y="20951"/>
                    <a:pt x="10307" y="20940"/>
                  </a:cubicBezTo>
                  <a:cubicBezTo>
                    <a:pt x="10053" y="20928"/>
                    <a:pt x="9795" y="20928"/>
                    <a:pt x="9525" y="20928"/>
                  </a:cubicBezTo>
                  <a:cubicBezTo>
                    <a:pt x="9256" y="20928"/>
                    <a:pt x="8975" y="20928"/>
                    <a:pt x="8698" y="20940"/>
                  </a:cubicBezTo>
                  <a:cubicBezTo>
                    <a:pt x="8421" y="20951"/>
                    <a:pt x="8148" y="20973"/>
                    <a:pt x="7868" y="20996"/>
                  </a:cubicBezTo>
                  <a:cubicBezTo>
                    <a:pt x="7587" y="21018"/>
                    <a:pt x="7299" y="21040"/>
                    <a:pt x="7022" y="21052"/>
                  </a:cubicBezTo>
                  <a:cubicBezTo>
                    <a:pt x="6745" y="21063"/>
                    <a:pt x="6479" y="21063"/>
                    <a:pt x="6199" y="21085"/>
                  </a:cubicBezTo>
                  <a:cubicBezTo>
                    <a:pt x="5918" y="21108"/>
                    <a:pt x="5622" y="21152"/>
                    <a:pt x="5345" y="21175"/>
                  </a:cubicBezTo>
                  <a:cubicBezTo>
                    <a:pt x="5068" y="21197"/>
                    <a:pt x="4810" y="21197"/>
                    <a:pt x="4548" y="21208"/>
                  </a:cubicBezTo>
                  <a:cubicBezTo>
                    <a:pt x="4287" y="21219"/>
                    <a:pt x="4021" y="21242"/>
                    <a:pt x="3718" y="21253"/>
                  </a:cubicBezTo>
                  <a:cubicBezTo>
                    <a:pt x="3414" y="21264"/>
                    <a:pt x="3073" y="21264"/>
                    <a:pt x="2773" y="21253"/>
                  </a:cubicBezTo>
                  <a:cubicBezTo>
                    <a:pt x="2473" y="21242"/>
                    <a:pt x="2215" y="21219"/>
                    <a:pt x="1950" y="21186"/>
                  </a:cubicBezTo>
                  <a:cubicBezTo>
                    <a:pt x="1684" y="21152"/>
                    <a:pt x="1411" y="21108"/>
                    <a:pt x="1115" y="21029"/>
                  </a:cubicBezTo>
                  <a:cubicBezTo>
                    <a:pt x="819" y="20951"/>
                    <a:pt x="501" y="20839"/>
                    <a:pt x="311" y="20794"/>
                  </a:cubicBezTo>
                  <a:cubicBezTo>
                    <a:pt x="121" y="20749"/>
                    <a:pt x="61" y="20772"/>
                    <a:pt x="0" y="20794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3" name="Line"/>
            <p:cNvSpPr/>
            <p:nvPr/>
          </p:nvSpPr>
          <p:spPr>
            <a:xfrm>
              <a:off x="2257817" y="4287990"/>
              <a:ext cx="374651" cy="1746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746" y="864"/>
                    <a:pt x="19892" y="1728"/>
                    <a:pt x="18976" y="2605"/>
                  </a:cubicBezTo>
                  <a:cubicBezTo>
                    <a:pt x="18061" y="3482"/>
                    <a:pt x="17085" y="4372"/>
                    <a:pt x="16108" y="5276"/>
                  </a:cubicBezTo>
                  <a:cubicBezTo>
                    <a:pt x="15132" y="6179"/>
                    <a:pt x="14156" y="7095"/>
                    <a:pt x="13119" y="8051"/>
                  </a:cubicBezTo>
                  <a:cubicBezTo>
                    <a:pt x="12081" y="9007"/>
                    <a:pt x="10983" y="10001"/>
                    <a:pt x="9946" y="10957"/>
                  </a:cubicBezTo>
                  <a:cubicBezTo>
                    <a:pt x="8908" y="11913"/>
                    <a:pt x="7932" y="12829"/>
                    <a:pt x="7017" y="13811"/>
                  </a:cubicBezTo>
                  <a:cubicBezTo>
                    <a:pt x="6102" y="14793"/>
                    <a:pt x="5247" y="15840"/>
                    <a:pt x="4332" y="16809"/>
                  </a:cubicBezTo>
                  <a:cubicBezTo>
                    <a:pt x="3417" y="17777"/>
                    <a:pt x="2441" y="18668"/>
                    <a:pt x="1708" y="19453"/>
                  </a:cubicBezTo>
                  <a:cubicBezTo>
                    <a:pt x="976" y="20239"/>
                    <a:pt x="488" y="2091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4" name="Line"/>
            <p:cNvSpPr/>
            <p:nvPr/>
          </p:nvSpPr>
          <p:spPr>
            <a:xfrm>
              <a:off x="2524517" y="4431883"/>
              <a:ext cx="1148714" cy="14592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9" h="21550" fill="norm" stroke="1" extrusionOk="0">
                  <a:moveTo>
                    <a:pt x="0" y="1157"/>
                  </a:moveTo>
                  <a:cubicBezTo>
                    <a:pt x="0" y="969"/>
                    <a:pt x="0" y="782"/>
                    <a:pt x="436" y="594"/>
                  </a:cubicBezTo>
                  <a:cubicBezTo>
                    <a:pt x="872" y="407"/>
                    <a:pt x="1744" y="219"/>
                    <a:pt x="2913" y="110"/>
                  </a:cubicBezTo>
                  <a:cubicBezTo>
                    <a:pt x="4082" y="0"/>
                    <a:pt x="5549" y="-31"/>
                    <a:pt x="7035" y="32"/>
                  </a:cubicBezTo>
                  <a:cubicBezTo>
                    <a:pt x="8521" y="94"/>
                    <a:pt x="10027" y="250"/>
                    <a:pt x="11553" y="438"/>
                  </a:cubicBezTo>
                  <a:cubicBezTo>
                    <a:pt x="13079" y="625"/>
                    <a:pt x="14625" y="844"/>
                    <a:pt x="16091" y="1047"/>
                  </a:cubicBezTo>
                  <a:cubicBezTo>
                    <a:pt x="17557" y="1251"/>
                    <a:pt x="18945" y="1438"/>
                    <a:pt x="19896" y="1673"/>
                  </a:cubicBezTo>
                  <a:cubicBezTo>
                    <a:pt x="20847" y="1907"/>
                    <a:pt x="21362" y="2188"/>
                    <a:pt x="21481" y="2689"/>
                  </a:cubicBezTo>
                  <a:cubicBezTo>
                    <a:pt x="21600" y="3189"/>
                    <a:pt x="21323" y="3908"/>
                    <a:pt x="20906" y="4752"/>
                  </a:cubicBezTo>
                  <a:cubicBezTo>
                    <a:pt x="20490" y="5596"/>
                    <a:pt x="19935" y="6565"/>
                    <a:pt x="19499" y="7643"/>
                  </a:cubicBezTo>
                  <a:cubicBezTo>
                    <a:pt x="19063" y="8722"/>
                    <a:pt x="18746" y="9909"/>
                    <a:pt x="18429" y="11082"/>
                  </a:cubicBezTo>
                  <a:cubicBezTo>
                    <a:pt x="18112" y="12254"/>
                    <a:pt x="17795" y="13410"/>
                    <a:pt x="17518" y="14567"/>
                  </a:cubicBezTo>
                  <a:cubicBezTo>
                    <a:pt x="17240" y="15724"/>
                    <a:pt x="17003" y="16880"/>
                    <a:pt x="16785" y="17896"/>
                  </a:cubicBezTo>
                  <a:cubicBezTo>
                    <a:pt x="16567" y="18912"/>
                    <a:pt x="16368" y="19787"/>
                    <a:pt x="16250" y="20334"/>
                  </a:cubicBezTo>
                  <a:cubicBezTo>
                    <a:pt x="16131" y="20881"/>
                    <a:pt x="16091" y="21100"/>
                    <a:pt x="15992" y="21256"/>
                  </a:cubicBezTo>
                  <a:cubicBezTo>
                    <a:pt x="15893" y="21413"/>
                    <a:pt x="15734" y="21506"/>
                    <a:pt x="15100" y="21538"/>
                  </a:cubicBezTo>
                  <a:cubicBezTo>
                    <a:pt x="14466" y="21569"/>
                    <a:pt x="13356" y="21538"/>
                    <a:pt x="11989" y="21428"/>
                  </a:cubicBezTo>
                  <a:cubicBezTo>
                    <a:pt x="10622" y="21319"/>
                    <a:pt x="8997" y="21131"/>
                    <a:pt x="7431" y="20975"/>
                  </a:cubicBezTo>
                  <a:cubicBezTo>
                    <a:pt x="5866" y="20819"/>
                    <a:pt x="4360" y="20694"/>
                    <a:pt x="3448" y="20662"/>
                  </a:cubicBezTo>
                  <a:cubicBezTo>
                    <a:pt x="2537" y="20631"/>
                    <a:pt x="2219" y="20694"/>
                    <a:pt x="1902" y="20756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58" name="Drawing"/>
          <p:cNvGrpSpPr/>
          <p:nvPr/>
        </p:nvGrpSpPr>
        <p:grpSpPr>
          <a:xfrm>
            <a:off x="577339" y="1803457"/>
            <a:ext cx="12065511" cy="7080194"/>
            <a:chOff x="0" y="0"/>
            <a:chExt cx="12065510" cy="7080192"/>
          </a:xfrm>
        </p:grpSpPr>
        <p:sp>
          <p:nvSpPr>
            <p:cNvPr id="2697" name="Line"/>
            <p:cNvSpPr/>
            <p:nvPr/>
          </p:nvSpPr>
          <p:spPr>
            <a:xfrm>
              <a:off x="152910" y="217761"/>
              <a:ext cx="215901" cy="2753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0" h="21283" fill="norm" stroke="1" extrusionOk="0">
                  <a:moveTo>
                    <a:pt x="0" y="7216"/>
                  </a:moveTo>
                  <a:cubicBezTo>
                    <a:pt x="419" y="5416"/>
                    <a:pt x="839" y="3616"/>
                    <a:pt x="1677" y="2388"/>
                  </a:cubicBezTo>
                  <a:cubicBezTo>
                    <a:pt x="2516" y="1161"/>
                    <a:pt x="3774" y="507"/>
                    <a:pt x="5033" y="179"/>
                  </a:cubicBezTo>
                  <a:cubicBezTo>
                    <a:pt x="6291" y="-148"/>
                    <a:pt x="7549" y="-148"/>
                    <a:pt x="8073" y="1243"/>
                  </a:cubicBezTo>
                  <a:cubicBezTo>
                    <a:pt x="8598" y="2634"/>
                    <a:pt x="8388" y="5416"/>
                    <a:pt x="7025" y="8525"/>
                  </a:cubicBezTo>
                  <a:cubicBezTo>
                    <a:pt x="5662" y="11634"/>
                    <a:pt x="3145" y="15070"/>
                    <a:pt x="1677" y="17279"/>
                  </a:cubicBezTo>
                  <a:cubicBezTo>
                    <a:pt x="209" y="19488"/>
                    <a:pt x="-210" y="20470"/>
                    <a:pt x="209" y="20961"/>
                  </a:cubicBezTo>
                  <a:cubicBezTo>
                    <a:pt x="629" y="21452"/>
                    <a:pt x="1887" y="21452"/>
                    <a:pt x="5557" y="20470"/>
                  </a:cubicBezTo>
                  <a:cubicBezTo>
                    <a:pt x="9227" y="19488"/>
                    <a:pt x="15308" y="17525"/>
                    <a:pt x="21390" y="15561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8" name="Line"/>
            <p:cNvSpPr/>
            <p:nvPr/>
          </p:nvSpPr>
          <p:spPr>
            <a:xfrm>
              <a:off x="-1" y="120334"/>
              <a:ext cx="476685" cy="5532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8" h="21306" fill="norm" stroke="1" extrusionOk="0">
                  <a:moveTo>
                    <a:pt x="13768" y="1232"/>
                  </a:moveTo>
                  <a:cubicBezTo>
                    <a:pt x="12646" y="662"/>
                    <a:pt x="11524" y="91"/>
                    <a:pt x="10028" y="10"/>
                  </a:cubicBezTo>
                  <a:cubicBezTo>
                    <a:pt x="8532" y="-72"/>
                    <a:pt x="6661" y="336"/>
                    <a:pt x="4978" y="1680"/>
                  </a:cubicBezTo>
                  <a:cubicBezTo>
                    <a:pt x="3295" y="3025"/>
                    <a:pt x="1799" y="5308"/>
                    <a:pt x="911" y="7712"/>
                  </a:cubicBezTo>
                  <a:cubicBezTo>
                    <a:pt x="23" y="10117"/>
                    <a:pt x="-258" y="12643"/>
                    <a:pt x="256" y="14885"/>
                  </a:cubicBezTo>
                  <a:cubicBezTo>
                    <a:pt x="771" y="17126"/>
                    <a:pt x="2080" y="19083"/>
                    <a:pt x="3950" y="20183"/>
                  </a:cubicBezTo>
                  <a:cubicBezTo>
                    <a:pt x="5820" y="21283"/>
                    <a:pt x="8251" y="21528"/>
                    <a:pt x="10589" y="21120"/>
                  </a:cubicBezTo>
                  <a:cubicBezTo>
                    <a:pt x="12926" y="20713"/>
                    <a:pt x="15171" y="19653"/>
                    <a:pt x="16994" y="17819"/>
                  </a:cubicBezTo>
                  <a:cubicBezTo>
                    <a:pt x="18817" y="15985"/>
                    <a:pt x="20220" y="13377"/>
                    <a:pt x="20781" y="10891"/>
                  </a:cubicBezTo>
                  <a:cubicBezTo>
                    <a:pt x="21342" y="8405"/>
                    <a:pt x="21061" y="6041"/>
                    <a:pt x="19846" y="4493"/>
                  </a:cubicBezTo>
                  <a:cubicBezTo>
                    <a:pt x="18630" y="2944"/>
                    <a:pt x="16480" y="2210"/>
                    <a:pt x="14469" y="2129"/>
                  </a:cubicBezTo>
                  <a:cubicBezTo>
                    <a:pt x="12459" y="2047"/>
                    <a:pt x="10589" y="2618"/>
                    <a:pt x="8719" y="3188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9" name="Line"/>
            <p:cNvSpPr/>
            <p:nvPr/>
          </p:nvSpPr>
          <p:spPr>
            <a:xfrm>
              <a:off x="1065311" y="135393"/>
              <a:ext cx="275050" cy="455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4" h="21501" fill="norm" stroke="1" extrusionOk="0">
                  <a:moveTo>
                    <a:pt x="21264" y="1701"/>
                  </a:moveTo>
                  <a:cubicBezTo>
                    <a:pt x="19628" y="1101"/>
                    <a:pt x="17991" y="501"/>
                    <a:pt x="16764" y="201"/>
                  </a:cubicBezTo>
                  <a:cubicBezTo>
                    <a:pt x="15537" y="-99"/>
                    <a:pt x="14719" y="-99"/>
                    <a:pt x="13164" y="451"/>
                  </a:cubicBezTo>
                  <a:cubicBezTo>
                    <a:pt x="11609" y="1001"/>
                    <a:pt x="9319" y="2101"/>
                    <a:pt x="7109" y="3801"/>
                  </a:cubicBezTo>
                  <a:cubicBezTo>
                    <a:pt x="4900" y="5501"/>
                    <a:pt x="2773" y="7801"/>
                    <a:pt x="1464" y="10201"/>
                  </a:cubicBezTo>
                  <a:cubicBezTo>
                    <a:pt x="155" y="12601"/>
                    <a:pt x="-336" y="15101"/>
                    <a:pt x="237" y="17001"/>
                  </a:cubicBezTo>
                  <a:cubicBezTo>
                    <a:pt x="809" y="18901"/>
                    <a:pt x="2446" y="20201"/>
                    <a:pt x="5882" y="20851"/>
                  </a:cubicBezTo>
                  <a:cubicBezTo>
                    <a:pt x="9319" y="21501"/>
                    <a:pt x="14555" y="21501"/>
                    <a:pt x="19791" y="215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0" name="Line"/>
            <p:cNvSpPr/>
            <p:nvPr/>
          </p:nvSpPr>
          <p:spPr>
            <a:xfrm>
              <a:off x="1378062" y="357279"/>
              <a:ext cx="140099" cy="2118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0" h="21193" fill="norm" stroke="1" extrusionOk="0">
                  <a:moveTo>
                    <a:pt x="4755" y="9355"/>
                  </a:moveTo>
                  <a:cubicBezTo>
                    <a:pt x="8198" y="7238"/>
                    <a:pt x="11642" y="5120"/>
                    <a:pt x="13363" y="3532"/>
                  </a:cubicBezTo>
                  <a:cubicBezTo>
                    <a:pt x="15085" y="1944"/>
                    <a:pt x="15085" y="885"/>
                    <a:pt x="13990" y="355"/>
                  </a:cubicBezTo>
                  <a:cubicBezTo>
                    <a:pt x="12894" y="-174"/>
                    <a:pt x="10703" y="-174"/>
                    <a:pt x="8355" y="779"/>
                  </a:cubicBezTo>
                  <a:cubicBezTo>
                    <a:pt x="6007" y="1732"/>
                    <a:pt x="3503" y="3638"/>
                    <a:pt x="1781" y="6708"/>
                  </a:cubicBezTo>
                  <a:cubicBezTo>
                    <a:pt x="59" y="9779"/>
                    <a:pt x="-880" y="14014"/>
                    <a:pt x="1155" y="16767"/>
                  </a:cubicBezTo>
                  <a:cubicBezTo>
                    <a:pt x="3190" y="19520"/>
                    <a:pt x="8198" y="20791"/>
                    <a:pt x="11955" y="21108"/>
                  </a:cubicBezTo>
                  <a:cubicBezTo>
                    <a:pt x="15711" y="21426"/>
                    <a:pt x="18216" y="20791"/>
                    <a:pt x="20720" y="201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1" name="Line"/>
            <p:cNvSpPr/>
            <p:nvPr/>
          </p:nvSpPr>
          <p:spPr>
            <a:xfrm>
              <a:off x="1594360" y="315020"/>
              <a:ext cx="119709" cy="2437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1" h="21441" fill="norm" stroke="1" extrusionOk="0">
                  <a:moveTo>
                    <a:pt x="2274" y="6358"/>
                  </a:moveTo>
                  <a:cubicBezTo>
                    <a:pt x="1137" y="10827"/>
                    <a:pt x="0" y="15296"/>
                    <a:pt x="0" y="14644"/>
                  </a:cubicBezTo>
                  <a:cubicBezTo>
                    <a:pt x="0" y="13993"/>
                    <a:pt x="1137" y="8220"/>
                    <a:pt x="2653" y="4775"/>
                  </a:cubicBezTo>
                  <a:cubicBezTo>
                    <a:pt x="4168" y="1331"/>
                    <a:pt x="6063" y="213"/>
                    <a:pt x="8716" y="27"/>
                  </a:cubicBezTo>
                  <a:cubicBezTo>
                    <a:pt x="11368" y="-159"/>
                    <a:pt x="14779" y="586"/>
                    <a:pt x="17242" y="3472"/>
                  </a:cubicBezTo>
                  <a:cubicBezTo>
                    <a:pt x="19705" y="6358"/>
                    <a:pt x="21221" y="11386"/>
                    <a:pt x="21411" y="14738"/>
                  </a:cubicBezTo>
                  <a:cubicBezTo>
                    <a:pt x="21600" y="18089"/>
                    <a:pt x="20463" y="19765"/>
                    <a:pt x="19326" y="214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2" name="Line"/>
            <p:cNvSpPr/>
            <p:nvPr/>
          </p:nvSpPr>
          <p:spPr>
            <a:xfrm>
              <a:off x="1841476" y="152342"/>
              <a:ext cx="83085" cy="3711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6" h="21517" fill="norm" stroke="1" extrusionOk="0">
                  <a:moveTo>
                    <a:pt x="13096" y="0"/>
                  </a:moveTo>
                  <a:cubicBezTo>
                    <a:pt x="9316" y="1964"/>
                    <a:pt x="5536" y="3927"/>
                    <a:pt x="3106" y="6627"/>
                  </a:cubicBezTo>
                  <a:cubicBezTo>
                    <a:pt x="676" y="9327"/>
                    <a:pt x="-404" y="12764"/>
                    <a:pt x="136" y="15341"/>
                  </a:cubicBezTo>
                  <a:cubicBezTo>
                    <a:pt x="676" y="17918"/>
                    <a:pt x="2836" y="19636"/>
                    <a:pt x="5266" y="20557"/>
                  </a:cubicBezTo>
                  <a:cubicBezTo>
                    <a:pt x="7696" y="21477"/>
                    <a:pt x="10396" y="21600"/>
                    <a:pt x="13096" y="21477"/>
                  </a:cubicBezTo>
                  <a:cubicBezTo>
                    <a:pt x="15796" y="21355"/>
                    <a:pt x="18496" y="20986"/>
                    <a:pt x="21196" y="206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3" name="Line"/>
            <p:cNvSpPr/>
            <p:nvPr/>
          </p:nvSpPr>
          <p:spPr>
            <a:xfrm>
              <a:off x="1822960" y="272992"/>
              <a:ext cx="266701" cy="2018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4" fill="norm" stroke="1" extrusionOk="0">
                  <a:moveTo>
                    <a:pt x="0" y="7348"/>
                  </a:moveTo>
                  <a:cubicBezTo>
                    <a:pt x="1886" y="6458"/>
                    <a:pt x="3771" y="5567"/>
                    <a:pt x="6000" y="5233"/>
                  </a:cubicBezTo>
                  <a:cubicBezTo>
                    <a:pt x="8229" y="4899"/>
                    <a:pt x="10800" y="5122"/>
                    <a:pt x="12343" y="7348"/>
                  </a:cubicBezTo>
                  <a:cubicBezTo>
                    <a:pt x="13886" y="9575"/>
                    <a:pt x="14400" y="13806"/>
                    <a:pt x="14400" y="16367"/>
                  </a:cubicBezTo>
                  <a:cubicBezTo>
                    <a:pt x="14400" y="18928"/>
                    <a:pt x="13886" y="19819"/>
                    <a:pt x="13200" y="20487"/>
                  </a:cubicBezTo>
                  <a:cubicBezTo>
                    <a:pt x="12514" y="21155"/>
                    <a:pt x="11657" y="21600"/>
                    <a:pt x="11229" y="20821"/>
                  </a:cubicBezTo>
                  <a:cubicBezTo>
                    <a:pt x="10800" y="20041"/>
                    <a:pt x="10800" y="18037"/>
                    <a:pt x="11743" y="14808"/>
                  </a:cubicBezTo>
                  <a:cubicBezTo>
                    <a:pt x="12686" y="11579"/>
                    <a:pt x="14571" y="7126"/>
                    <a:pt x="16371" y="4454"/>
                  </a:cubicBezTo>
                  <a:cubicBezTo>
                    <a:pt x="18171" y="1781"/>
                    <a:pt x="19886" y="89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4" name="Line"/>
            <p:cNvSpPr/>
            <p:nvPr/>
          </p:nvSpPr>
          <p:spPr>
            <a:xfrm>
              <a:off x="2117176" y="99339"/>
              <a:ext cx="295327" cy="3451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7" h="21474" fill="norm" stroke="1" extrusionOk="0">
                  <a:moveTo>
                    <a:pt x="10491" y="12781"/>
                  </a:moveTo>
                  <a:cubicBezTo>
                    <a:pt x="8023" y="12650"/>
                    <a:pt x="5554" y="12518"/>
                    <a:pt x="4011" y="12715"/>
                  </a:cubicBezTo>
                  <a:cubicBezTo>
                    <a:pt x="2469" y="12913"/>
                    <a:pt x="1851" y="13440"/>
                    <a:pt x="1234" y="14494"/>
                  </a:cubicBezTo>
                  <a:cubicBezTo>
                    <a:pt x="617" y="15547"/>
                    <a:pt x="0" y="17128"/>
                    <a:pt x="0" y="18115"/>
                  </a:cubicBezTo>
                  <a:cubicBezTo>
                    <a:pt x="0" y="19103"/>
                    <a:pt x="617" y="19498"/>
                    <a:pt x="2083" y="18906"/>
                  </a:cubicBezTo>
                  <a:cubicBezTo>
                    <a:pt x="3549" y="18313"/>
                    <a:pt x="5863" y="16733"/>
                    <a:pt x="7174" y="15613"/>
                  </a:cubicBezTo>
                  <a:cubicBezTo>
                    <a:pt x="8486" y="14494"/>
                    <a:pt x="8794" y="13835"/>
                    <a:pt x="8871" y="14098"/>
                  </a:cubicBezTo>
                  <a:cubicBezTo>
                    <a:pt x="8949" y="14362"/>
                    <a:pt x="8794" y="15547"/>
                    <a:pt x="8871" y="16469"/>
                  </a:cubicBezTo>
                  <a:cubicBezTo>
                    <a:pt x="8949" y="17391"/>
                    <a:pt x="9257" y="18050"/>
                    <a:pt x="10337" y="18313"/>
                  </a:cubicBezTo>
                  <a:cubicBezTo>
                    <a:pt x="11417" y="18576"/>
                    <a:pt x="13269" y="18445"/>
                    <a:pt x="15043" y="16864"/>
                  </a:cubicBezTo>
                  <a:cubicBezTo>
                    <a:pt x="16817" y="15284"/>
                    <a:pt x="18514" y="12254"/>
                    <a:pt x="19594" y="9554"/>
                  </a:cubicBezTo>
                  <a:cubicBezTo>
                    <a:pt x="20674" y="6854"/>
                    <a:pt x="21137" y="4484"/>
                    <a:pt x="21369" y="2969"/>
                  </a:cubicBezTo>
                  <a:cubicBezTo>
                    <a:pt x="21600" y="1454"/>
                    <a:pt x="21600" y="796"/>
                    <a:pt x="21214" y="401"/>
                  </a:cubicBezTo>
                  <a:cubicBezTo>
                    <a:pt x="20829" y="6"/>
                    <a:pt x="20057" y="-126"/>
                    <a:pt x="19363" y="137"/>
                  </a:cubicBezTo>
                  <a:cubicBezTo>
                    <a:pt x="18669" y="401"/>
                    <a:pt x="18051" y="1059"/>
                    <a:pt x="17434" y="2969"/>
                  </a:cubicBezTo>
                  <a:cubicBezTo>
                    <a:pt x="16817" y="4879"/>
                    <a:pt x="16200" y="8040"/>
                    <a:pt x="16586" y="11333"/>
                  </a:cubicBezTo>
                  <a:cubicBezTo>
                    <a:pt x="16971" y="14625"/>
                    <a:pt x="18360" y="18050"/>
                    <a:pt x="19749" y="214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5" name="Line"/>
            <p:cNvSpPr/>
            <p:nvPr/>
          </p:nvSpPr>
          <p:spPr>
            <a:xfrm>
              <a:off x="3024118" y="107892"/>
              <a:ext cx="183143" cy="4364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2" h="21514" fill="norm" stroke="1" extrusionOk="0">
                  <a:moveTo>
                    <a:pt x="14034" y="0"/>
                  </a:moveTo>
                  <a:cubicBezTo>
                    <a:pt x="12296" y="1670"/>
                    <a:pt x="10558" y="3339"/>
                    <a:pt x="8572" y="6052"/>
                  </a:cubicBezTo>
                  <a:cubicBezTo>
                    <a:pt x="6585" y="8765"/>
                    <a:pt x="4351" y="12522"/>
                    <a:pt x="2861" y="15026"/>
                  </a:cubicBezTo>
                  <a:cubicBezTo>
                    <a:pt x="1372" y="17530"/>
                    <a:pt x="627" y="18783"/>
                    <a:pt x="254" y="19670"/>
                  </a:cubicBezTo>
                  <a:cubicBezTo>
                    <a:pt x="-118" y="20557"/>
                    <a:pt x="-118" y="21078"/>
                    <a:pt x="503" y="21339"/>
                  </a:cubicBezTo>
                  <a:cubicBezTo>
                    <a:pt x="1123" y="21600"/>
                    <a:pt x="2365" y="21600"/>
                    <a:pt x="5965" y="21130"/>
                  </a:cubicBezTo>
                  <a:cubicBezTo>
                    <a:pt x="9565" y="20661"/>
                    <a:pt x="15523" y="19722"/>
                    <a:pt x="21482" y="187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6" name="Line"/>
            <p:cNvSpPr/>
            <p:nvPr/>
          </p:nvSpPr>
          <p:spPr>
            <a:xfrm>
              <a:off x="3315210" y="368242"/>
              <a:ext cx="2540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5815"/>
                    <a:pt x="7200" y="11631"/>
                    <a:pt x="3600" y="15231"/>
                  </a:cubicBezTo>
                  <a:cubicBezTo>
                    <a:pt x="0" y="18831"/>
                    <a:pt x="0" y="2021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7" name="Line"/>
            <p:cNvSpPr/>
            <p:nvPr/>
          </p:nvSpPr>
          <p:spPr>
            <a:xfrm>
              <a:off x="3327910" y="266642"/>
              <a:ext cx="63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8" name="Line"/>
            <p:cNvSpPr/>
            <p:nvPr/>
          </p:nvSpPr>
          <p:spPr>
            <a:xfrm>
              <a:off x="3386219" y="304742"/>
              <a:ext cx="210508" cy="2170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2" h="21502" fill="norm" stroke="1" extrusionOk="0">
                  <a:moveTo>
                    <a:pt x="6362" y="0"/>
                  </a:moveTo>
                  <a:cubicBezTo>
                    <a:pt x="5066" y="4614"/>
                    <a:pt x="3770" y="9227"/>
                    <a:pt x="3014" y="12373"/>
                  </a:cubicBezTo>
                  <a:cubicBezTo>
                    <a:pt x="2258" y="15518"/>
                    <a:pt x="2042" y="17196"/>
                    <a:pt x="1610" y="18664"/>
                  </a:cubicBezTo>
                  <a:cubicBezTo>
                    <a:pt x="1178" y="20132"/>
                    <a:pt x="530" y="21390"/>
                    <a:pt x="206" y="21495"/>
                  </a:cubicBezTo>
                  <a:cubicBezTo>
                    <a:pt x="-118" y="21600"/>
                    <a:pt x="-118" y="20551"/>
                    <a:pt x="638" y="17616"/>
                  </a:cubicBezTo>
                  <a:cubicBezTo>
                    <a:pt x="1394" y="14680"/>
                    <a:pt x="2906" y="9856"/>
                    <a:pt x="3986" y="6816"/>
                  </a:cubicBezTo>
                  <a:cubicBezTo>
                    <a:pt x="5066" y="3775"/>
                    <a:pt x="5714" y="2517"/>
                    <a:pt x="6578" y="1783"/>
                  </a:cubicBezTo>
                  <a:cubicBezTo>
                    <a:pt x="7442" y="1049"/>
                    <a:pt x="8522" y="839"/>
                    <a:pt x="9278" y="1258"/>
                  </a:cubicBezTo>
                  <a:cubicBezTo>
                    <a:pt x="10034" y="1678"/>
                    <a:pt x="10466" y="2726"/>
                    <a:pt x="11006" y="4509"/>
                  </a:cubicBezTo>
                  <a:cubicBezTo>
                    <a:pt x="11546" y="6291"/>
                    <a:pt x="12194" y="8808"/>
                    <a:pt x="12518" y="10905"/>
                  </a:cubicBezTo>
                  <a:cubicBezTo>
                    <a:pt x="12842" y="13002"/>
                    <a:pt x="12842" y="14680"/>
                    <a:pt x="12950" y="14784"/>
                  </a:cubicBezTo>
                  <a:cubicBezTo>
                    <a:pt x="13058" y="14889"/>
                    <a:pt x="13274" y="13421"/>
                    <a:pt x="14030" y="11324"/>
                  </a:cubicBezTo>
                  <a:cubicBezTo>
                    <a:pt x="14786" y="9227"/>
                    <a:pt x="16082" y="6501"/>
                    <a:pt x="17270" y="4928"/>
                  </a:cubicBezTo>
                  <a:cubicBezTo>
                    <a:pt x="18458" y="3355"/>
                    <a:pt x="19538" y="2936"/>
                    <a:pt x="20294" y="3355"/>
                  </a:cubicBezTo>
                  <a:cubicBezTo>
                    <a:pt x="21050" y="3775"/>
                    <a:pt x="21482" y="5033"/>
                    <a:pt x="21482" y="7864"/>
                  </a:cubicBezTo>
                  <a:cubicBezTo>
                    <a:pt x="21482" y="10695"/>
                    <a:pt x="21050" y="15099"/>
                    <a:pt x="20618" y="195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9" name="Line"/>
            <p:cNvSpPr/>
            <p:nvPr/>
          </p:nvSpPr>
          <p:spPr>
            <a:xfrm>
              <a:off x="3677160" y="342842"/>
              <a:ext cx="2540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0" name="Line"/>
            <p:cNvSpPr/>
            <p:nvPr/>
          </p:nvSpPr>
          <p:spPr>
            <a:xfrm>
              <a:off x="3747010" y="165042"/>
              <a:ext cx="6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1" name="Line"/>
            <p:cNvSpPr/>
            <p:nvPr/>
          </p:nvSpPr>
          <p:spPr>
            <a:xfrm>
              <a:off x="3817417" y="69792"/>
              <a:ext cx="101044" cy="381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2" h="21483" fill="norm" stroke="1" extrusionOk="0">
                  <a:moveTo>
                    <a:pt x="21482" y="0"/>
                  </a:moveTo>
                  <a:cubicBezTo>
                    <a:pt x="17432" y="1671"/>
                    <a:pt x="13382" y="3341"/>
                    <a:pt x="9782" y="6206"/>
                  </a:cubicBezTo>
                  <a:cubicBezTo>
                    <a:pt x="6182" y="9070"/>
                    <a:pt x="3032" y="13127"/>
                    <a:pt x="1457" y="15633"/>
                  </a:cubicBezTo>
                  <a:cubicBezTo>
                    <a:pt x="-118" y="18139"/>
                    <a:pt x="-118" y="19094"/>
                    <a:pt x="107" y="19870"/>
                  </a:cubicBezTo>
                  <a:cubicBezTo>
                    <a:pt x="332" y="20645"/>
                    <a:pt x="782" y="21242"/>
                    <a:pt x="3032" y="21421"/>
                  </a:cubicBezTo>
                  <a:cubicBezTo>
                    <a:pt x="5282" y="21600"/>
                    <a:pt x="9332" y="21361"/>
                    <a:pt x="13382" y="211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2" name="Line"/>
            <p:cNvSpPr/>
            <p:nvPr/>
          </p:nvSpPr>
          <p:spPr>
            <a:xfrm>
              <a:off x="3797810" y="336492"/>
              <a:ext cx="1587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72" y="14400"/>
                    <a:pt x="10944" y="7200"/>
                    <a:pt x="14544" y="3600"/>
                  </a:cubicBezTo>
                  <a:cubicBezTo>
                    <a:pt x="18144" y="0"/>
                    <a:pt x="19872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3" name="Line"/>
            <p:cNvSpPr/>
            <p:nvPr/>
          </p:nvSpPr>
          <p:spPr>
            <a:xfrm>
              <a:off x="4686810" y="63442"/>
              <a:ext cx="57151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2400"/>
                    <a:pt x="12000" y="4800"/>
                    <a:pt x="8400" y="8400"/>
                  </a:cubicBezTo>
                  <a:cubicBezTo>
                    <a:pt x="4800" y="12000"/>
                    <a:pt x="2400" y="16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4" name="Line"/>
            <p:cNvSpPr/>
            <p:nvPr/>
          </p:nvSpPr>
          <p:spPr>
            <a:xfrm>
              <a:off x="4534410" y="0"/>
              <a:ext cx="381001" cy="3820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3" fill="norm" stroke="1" extrusionOk="0">
                  <a:moveTo>
                    <a:pt x="720" y="14238"/>
                  </a:moveTo>
                  <a:cubicBezTo>
                    <a:pt x="360" y="13408"/>
                    <a:pt x="0" y="12577"/>
                    <a:pt x="0" y="11865"/>
                  </a:cubicBezTo>
                  <a:cubicBezTo>
                    <a:pt x="0" y="11153"/>
                    <a:pt x="360" y="10559"/>
                    <a:pt x="1980" y="9313"/>
                  </a:cubicBezTo>
                  <a:cubicBezTo>
                    <a:pt x="3600" y="8067"/>
                    <a:pt x="6480" y="6168"/>
                    <a:pt x="9180" y="4566"/>
                  </a:cubicBezTo>
                  <a:cubicBezTo>
                    <a:pt x="11880" y="2964"/>
                    <a:pt x="14400" y="1658"/>
                    <a:pt x="16020" y="887"/>
                  </a:cubicBezTo>
                  <a:cubicBezTo>
                    <a:pt x="17640" y="115"/>
                    <a:pt x="18360" y="-122"/>
                    <a:pt x="18720" y="56"/>
                  </a:cubicBezTo>
                  <a:cubicBezTo>
                    <a:pt x="19080" y="234"/>
                    <a:pt x="19080" y="827"/>
                    <a:pt x="18720" y="2964"/>
                  </a:cubicBezTo>
                  <a:cubicBezTo>
                    <a:pt x="18360" y="5100"/>
                    <a:pt x="17640" y="8779"/>
                    <a:pt x="16860" y="11924"/>
                  </a:cubicBezTo>
                  <a:cubicBezTo>
                    <a:pt x="16080" y="15069"/>
                    <a:pt x="15240" y="17680"/>
                    <a:pt x="14640" y="19282"/>
                  </a:cubicBezTo>
                  <a:cubicBezTo>
                    <a:pt x="14040" y="20885"/>
                    <a:pt x="13680" y="21478"/>
                    <a:pt x="13440" y="21419"/>
                  </a:cubicBezTo>
                  <a:cubicBezTo>
                    <a:pt x="13200" y="21359"/>
                    <a:pt x="13080" y="20647"/>
                    <a:pt x="13440" y="19342"/>
                  </a:cubicBezTo>
                  <a:cubicBezTo>
                    <a:pt x="13800" y="18036"/>
                    <a:pt x="14640" y="16137"/>
                    <a:pt x="15720" y="14951"/>
                  </a:cubicBezTo>
                  <a:cubicBezTo>
                    <a:pt x="16800" y="13764"/>
                    <a:pt x="18120" y="13289"/>
                    <a:pt x="18960" y="13408"/>
                  </a:cubicBezTo>
                  <a:cubicBezTo>
                    <a:pt x="19800" y="13526"/>
                    <a:pt x="20160" y="14238"/>
                    <a:pt x="20520" y="15603"/>
                  </a:cubicBezTo>
                  <a:cubicBezTo>
                    <a:pt x="20880" y="16968"/>
                    <a:pt x="21240" y="18986"/>
                    <a:pt x="21600" y="210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5" name="Line"/>
            <p:cNvSpPr/>
            <p:nvPr/>
          </p:nvSpPr>
          <p:spPr>
            <a:xfrm>
              <a:off x="4950070" y="226665"/>
              <a:ext cx="105041" cy="161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8" h="21175" fill="norm" stroke="1" extrusionOk="0">
                  <a:moveTo>
                    <a:pt x="3230" y="11877"/>
                  </a:moveTo>
                  <a:cubicBezTo>
                    <a:pt x="6618" y="9938"/>
                    <a:pt x="10006" y="8000"/>
                    <a:pt x="12547" y="6615"/>
                  </a:cubicBezTo>
                  <a:cubicBezTo>
                    <a:pt x="15089" y="5230"/>
                    <a:pt x="16783" y="4400"/>
                    <a:pt x="17842" y="3292"/>
                  </a:cubicBezTo>
                  <a:cubicBezTo>
                    <a:pt x="18900" y="2184"/>
                    <a:pt x="19324" y="800"/>
                    <a:pt x="18477" y="246"/>
                  </a:cubicBezTo>
                  <a:cubicBezTo>
                    <a:pt x="17630" y="-308"/>
                    <a:pt x="15512" y="-31"/>
                    <a:pt x="12124" y="2184"/>
                  </a:cubicBezTo>
                  <a:cubicBezTo>
                    <a:pt x="8736" y="4400"/>
                    <a:pt x="4077" y="8554"/>
                    <a:pt x="1747" y="11738"/>
                  </a:cubicBezTo>
                  <a:cubicBezTo>
                    <a:pt x="-582" y="14923"/>
                    <a:pt x="-582" y="17138"/>
                    <a:pt x="1747" y="18661"/>
                  </a:cubicBezTo>
                  <a:cubicBezTo>
                    <a:pt x="4077" y="20184"/>
                    <a:pt x="8736" y="21015"/>
                    <a:pt x="12336" y="21154"/>
                  </a:cubicBezTo>
                  <a:cubicBezTo>
                    <a:pt x="15936" y="21292"/>
                    <a:pt x="18477" y="20738"/>
                    <a:pt x="21018" y="201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6" name="Line"/>
            <p:cNvSpPr/>
            <p:nvPr/>
          </p:nvSpPr>
          <p:spPr>
            <a:xfrm>
              <a:off x="5095326" y="255267"/>
              <a:ext cx="104098" cy="1292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5" h="20936" fill="norm" stroke="1" extrusionOk="0">
                  <a:moveTo>
                    <a:pt x="15120" y="2871"/>
                  </a:moveTo>
                  <a:cubicBezTo>
                    <a:pt x="13392" y="1842"/>
                    <a:pt x="11664" y="814"/>
                    <a:pt x="9720" y="299"/>
                  </a:cubicBezTo>
                  <a:cubicBezTo>
                    <a:pt x="7776" y="-215"/>
                    <a:pt x="5616" y="-215"/>
                    <a:pt x="3672" y="1499"/>
                  </a:cubicBezTo>
                  <a:cubicBezTo>
                    <a:pt x="1728" y="3214"/>
                    <a:pt x="0" y="6642"/>
                    <a:pt x="0" y="10242"/>
                  </a:cubicBezTo>
                  <a:cubicBezTo>
                    <a:pt x="0" y="13842"/>
                    <a:pt x="1728" y="17614"/>
                    <a:pt x="3672" y="19499"/>
                  </a:cubicBezTo>
                  <a:cubicBezTo>
                    <a:pt x="5616" y="21385"/>
                    <a:pt x="7776" y="21385"/>
                    <a:pt x="10800" y="19671"/>
                  </a:cubicBezTo>
                  <a:cubicBezTo>
                    <a:pt x="13824" y="17956"/>
                    <a:pt x="17712" y="14528"/>
                    <a:pt x="19656" y="11271"/>
                  </a:cubicBezTo>
                  <a:cubicBezTo>
                    <a:pt x="21600" y="8014"/>
                    <a:pt x="21600" y="4928"/>
                    <a:pt x="20520" y="3214"/>
                  </a:cubicBezTo>
                  <a:cubicBezTo>
                    <a:pt x="19440" y="1499"/>
                    <a:pt x="17280" y="1156"/>
                    <a:pt x="15120" y="8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7" name="Line"/>
            <p:cNvSpPr/>
            <p:nvPr/>
          </p:nvSpPr>
          <p:spPr>
            <a:xfrm>
              <a:off x="5213860" y="211608"/>
              <a:ext cx="520701" cy="1643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28" fill="norm" stroke="1" extrusionOk="0">
                  <a:moveTo>
                    <a:pt x="0" y="7929"/>
                  </a:moveTo>
                  <a:cubicBezTo>
                    <a:pt x="351" y="7109"/>
                    <a:pt x="702" y="6289"/>
                    <a:pt x="1098" y="6015"/>
                  </a:cubicBezTo>
                  <a:cubicBezTo>
                    <a:pt x="1493" y="5742"/>
                    <a:pt x="1932" y="6015"/>
                    <a:pt x="2327" y="7656"/>
                  </a:cubicBezTo>
                  <a:cubicBezTo>
                    <a:pt x="2722" y="9296"/>
                    <a:pt x="3073" y="12304"/>
                    <a:pt x="3161" y="14491"/>
                  </a:cubicBezTo>
                  <a:cubicBezTo>
                    <a:pt x="3249" y="16678"/>
                    <a:pt x="3073" y="18046"/>
                    <a:pt x="2810" y="18319"/>
                  </a:cubicBezTo>
                  <a:cubicBezTo>
                    <a:pt x="2546" y="18592"/>
                    <a:pt x="2195" y="17772"/>
                    <a:pt x="2063" y="16678"/>
                  </a:cubicBezTo>
                  <a:cubicBezTo>
                    <a:pt x="1932" y="15585"/>
                    <a:pt x="2020" y="14218"/>
                    <a:pt x="2722" y="12167"/>
                  </a:cubicBezTo>
                  <a:cubicBezTo>
                    <a:pt x="3424" y="10116"/>
                    <a:pt x="4741" y="7382"/>
                    <a:pt x="5751" y="6152"/>
                  </a:cubicBezTo>
                  <a:cubicBezTo>
                    <a:pt x="6761" y="4922"/>
                    <a:pt x="7463" y="5195"/>
                    <a:pt x="7815" y="4648"/>
                  </a:cubicBezTo>
                  <a:cubicBezTo>
                    <a:pt x="8166" y="4101"/>
                    <a:pt x="8166" y="2734"/>
                    <a:pt x="7946" y="2324"/>
                  </a:cubicBezTo>
                  <a:cubicBezTo>
                    <a:pt x="7727" y="1914"/>
                    <a:pt x="7288" y="2461"/>
                    <a:pt x="6805" y="4101"/>
                  </a:cubicBezTo>
                  <a:cubicBezTo>
                    <a:pt x="6322" y="5742"/>
                    <a:pt x="5795" y="8476"/>
                    <a:pt x="5488" y="10800"/>
                  </a:cubicBezTo>
                  <a:cubicBezTo>
                    <a:pt x="5180" y="13124"/>
                    <a:pt x="5093" y="15038"/>
                    <a:pt x="5093" y="16678"/>
                  </a:cubicBezTo>
                  <a:cubicBezTo>
                    <a:pt x="5093" y="18319"/>
                    <a:pt x="5180" y="19686"/>
                    <a:pt x="5488" y="20506"/>
                  </a:cubicBezTo>
                  <a:cubicBezTo>
                    <a:pt x="5795" y="21327"/>
                    <a:pt x="6322" y="21600"/>
                    <a:pt x="6980" y="20506"/>
                  </a:cubicBezTo>
                  <a:cubicBezTo>
                    <a:pt x="7639" y="19413"/>
                    <a:pt x="8429" y="16952"/>
                    <a:pt x="9088" y="14491"/>
                  </a:cubicBezTo>
                  <a:cubicBezTo>
                    <a:pt x="9746" y="12030"/>
                    <a:pt x="10273" y="9570"/>
                    <a:pt x="10712" y="7792"/>
                  </a:cubicBezTo>
                  <a:cubicBezTo>
                    <a:pt x="11151" y="6015"/>
                    <a:pt x="11502" y="4922"/>
                    <a:pt x="11678" y="5058"/>
                  </a:cubicBezTo>
                  <a:cubicBezTo>
                    <a:pt x="11854" y="5195"/>
                    <a:pt x="11854" y="6562"/>
                    <a:pt x="11766" y="8066"/>
                  </a:cubicBezTo>
                  <a:cubicBezTo>
                    <a:pt x="11678" y="9570"/>
                    <a:pt x="11502" y="11210"/>
                    <a:pt x="11415" y="12987"/>
                  </a:cubicBezTo>
                  <a:cubicBezTo>
                    <a:pt x="11327" y="14765"/>
                    <a:pt x="11327" y="16678"/>
                    <a:pt x="11415" y="16815"/>
                  </a:cubicBezTo>
                  <a:cubicBezTo>
                    <a:pt x="11502" y="16952"/>
                    <a:pt x="11678" y="15311"/>
                    <a:pt x="11941" y="13808"/>
                  </a:cubicBezTo>
                  <a:cubicBezTo>
                    <a:pt x="12205" y="12304"/>
                    <a:pt x="12556" y="10937"/>
                    <a:pt x="12907" y="9706"/>
                  </a:cubicBezTo>
                  <a:cubicBezTo>
                    <a:pt x="13259" y="8476"/>
                    <a:pt x="13610" y="7382"/>
                    <a:pt x="13917" y="7382"/>
                  </a:cubicBezTo>
                  <a:cubicBezTo>
                    <a:pt x="14224" y="7382"/>
                    <a:pt x="14488" y="8476"/>
                    <a:pt x="14620" y="9706"/>
                  </a:cubicBezTo>
                  <a:cubicBezTo>
                    <a:pt x="14751" y="10937"/>
                    <a:pt x="14751" y="12304"/>
                    <a:pt x="14883" y="12441"/>
                  </a:cubicBezTo>
                  <a:cubicBezTo>
                    <a:pt x="15015" y="12577"/>
                    <a:pt x="15278" y="11484"/>
                    <a:pt x="15761" y="9570"/>
                  </a:cubicBezTo>
                  <a:cubicBezTo>
                    <a:pt x="16244" y="7656"/>
                    <a:pt x="16946" y="4922"/>
                    <a:pt x="17473" y="3008"/>
                  </a:cubicBezTo>
                  <a:cubicBezTo>
                    <a:pt x="18000" y="1094"/>
                    <a:pt x="18351" y="0"/>
                    <a:pt x="18966" y="0"/>
                  </a:cubicBezTo>
                  <a:cubicBezTo>
                    <a:pt x="19580" y="0"/>
                    <a:pt x="20459" y="1094"/>
                    <a:pt x="20941" y="3965"/>
                  </a:cubicBezTo>
                  <a:cubicBezTo>
                    <a:pt x="21424" y="6835"/>
                    <a:pt x="21512" y="11484"/>
                    <a:pt x="21600" y="161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8" name="Line"/>
            <p:cNvSpPr/>
            <p:nvPr/>
          </p:nvSpPr>
          <p:spPr>
            <a:xfrm>
              <a:off x="6264520" y="46143"/>
              <a:ext cx="200291" cy="353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1" h="21494" fill="norm" stroke="1" extrusionOk="0">
                  <a:moveTo>
                    <a:pt x="21291" y="1437"/>
                  </a:moveTo>
                  <a:cubicBezTo>
                    <a:pt x="20391" y="923"/>
                    <a:pt x="19491" y="408"/>
                    <a:pt x="18366" y="151"/>
                  </a:cubicBezTo>
                  <a:cubicBezTo>
                    <a:pt x="17241" y="-106"/>
                    <a:pt x="15891" y="-106"/>
                    <a:pt x="13979" y="730"/>
                  </a:cubicBezTo>
                  <a:cubicBezTo>
                    <a:pt x="12066" y="1565"/>
                    <a:pt x="9591" y="3237"/>
                    <a:pt x="7116" y="5937"/>
                  </a:cubicBezTo>
                  <a:cubicBezTo>
                    <a:pt x="4641" y="8637"/>
                    <a:pt x="2166" y="12365"/>
                    <a:pt x="929" y="14873"/>
                  </a:cubicBezTo>
                  <a:cubicBezTo>
                    <a:pt x="-309" y="17380"/>
                    <a:pt x="-309" y="18665"/>
                    <a:pt x="929" y="19565"/>
                  </a:cubicBezTo>
                  <a:cubicBezTo>
                    <a:pt x="2166" y="20465"/>
                    <a:pt x="4641" y="20980"/>
                    <a:pt x="7116" y="214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9" name="Line"/>
            <p:cNvSpPr/>
            <p:nvPr/>
          </p:nvSpPr>
          <p:spPr>
            <a:xfrm>
              <a:off x="6509986" y="102721"/>
              <a:ext cx="202475" cy="2748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3" h="21412" fill="norm" stroke="1" extrusionOk="0">
                  <a:moveTo>
                    <a:pt x="21523" y="2381"/>
                  </a:moveTo>
                  <a:cubicBezTo>
                    <a:pt x="20848" y="1557"/>
                    <a:pt x="20173" y="732"/>
                    <a:pt x="19273" y="320"/>
                  </a:cubicBezTo>
                  <a:cubicBezTo>
                    <a:pt x="18373" y="-92"/>
                    <a:pt x="17248" y="-92"/>
                    <a:pt x="16348" y="238"/>
                  </a:cubicBezTo>
                  <a:cubicBezTo>
                    <a:pt x="15448" y="568"/>
                    <a:pt x="14773" y="1227"/>
                    <a:pt x="12298" y="3700"/>
                  </a:cubicBezTo>
                  <a:cubicBezTo>
                    <a:pt x="9823" y="6174"/>
                    <a:pt x="5548" y="10461"/>
                    <a:pt x="3185" y="13099"/>
                  </a:cubicBezTo>
                  <a:cubicBezTo>
                    <a:pt x="823" y="15737"/>
                    <a:pt x="373" y="16726"/>
                    <a:pt x="148" y="17633"/>
                  </a:cubicBezTo>
                  <a:cubicBezTo>
                    <a:pt x="-77" y="18540"/>
                    <a:pt x="-77" y="19364"/>
                    <a:pt x="373" y="20024"/>
                  </a:cubicBezTo>
                  <a:cubicBezTo>
                    <a:pt x="823" y="20684"/>
                    <a:pt x="1723" y="21178"/>
                    <a:pt x="4648" y="21343"/>
                  </a:cubicBezTo>
                  <a:cubicBezTo>
                    <a:pt x="7573" y="21508"/>
                    <a:pt x="12523" y="21343"/>
                    <a:pt x="17473" y="211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0" name="Line"/>
            <p:cNvSpPr/>
            <p:nvPr/>
          </p:nvSpPr>
          <p:spPr>
            <a:xfrm>
              <a:off x="6766316" y="145992"/>
              <a:ext cx="174745" cy="2290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9" h="21249" fill="norm" stroke="1" extrusionOk="0">
                  <a:moveTo>
                    <a:pt x="11200" y="0"/>
                  </a:moveTo>
                  <a:cubicBezTo>
                    <a:pt x="8886" y="2945"/>
                    <a:pt x="6572" y="5891"/>
                    <a:pt x="4515" y="9229"/>
                  </a:cubicBezTo>
                  <a:cubicBezTo>
                    <a:pt x="2458" y="12567"/>
                    <a:pt x="658" y="16298"/>
                    <a:pt x="143" y="18556"/>
                  </a:cubicBezTo>
                  <a:cubicBezTo>
                    <a:pt x="-371" y="20815"/>
                    <a:pt x="400" y="21600"/>
                    <a:pt x="4129" y="21109"/>
                  </a:cubicBezTo>
                  <a:cubicBezTo>
                    <a:pt x="7858" y="20618"/>
                    <a:pt x="14543" y="18851"/>
                    <a:pt x="21229" y="170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1" name="Line"/>
            <p:cNvSpPr/>
            <p:nvPr/>
          </p:nvSpPr>
          <p:spPr>
            <a:xfrm>
              <a:off x="7074410" y="177742"/>
              <a:ext cx="35238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77" h="21600" fill="norm" stroke="1" extrusionOk="0">
                  <a:moveTo>
                    <a:pt x="14400" y="0"/>
                  </a:moveTo>
                  <a:cubicBezTo>
                    <a:pt x="18000" y="1000"/>
                    <a:pt x="21600" y="2000"/>
                    <a:pt x="19200" y="5600"/>
                  </a:cubicBezTo>
                  <a:cubicBezTo>
                    <a:pt x="16800" y="9200"/>
                    <a:pt x="8400" y="15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2" name="Line"/>
            <p:cNvSpPr/>
            <p:nvPr/>
          </p:nvSpPr>
          <p:spPr>
            <a:xfrm>
              <a:off x="7004287" y="158692"/>
              <a:ext cx="222524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2" h="21600" fill="norm" stroke="1" extrusionOk="0">
                  <a:moveTo>
                    <a:pt x="1860" y="21600"/>
                  </a:moveTo>
                  <a:cubicBezTo>
                    <a:pt x="841" y="17100"/>
                    <a:pt x="-178" y="12600"/>
                    <a:pt x="26" y="9900"/>
                  </a:cubicBezTo>
                  <a:cubicBezTo>
                    <a:pt x="230" y="7200"/>
                    <a:pt x="1656" y="6300"/>
                    <a:pt x="5222" y="5400"/>
                  </a:cubicBezTo>
                  <a:cubicBezTo>
                    <a:pt x="8788" y="4500"/>
                    <a:pt x="14494" y="3600"/>
                    <a:pt x="17550" y="2700"/>
                  </a:cubicBezTo>
                  <a:cubicBezTo>
                    <a:pt x="20607" y="1800"/>
                    <a:pt x="21014" y="900"/>
                    <a:pt x="2142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3" name="Line"/>
            <p:cNvSpPr/>
            <p:nvPr/>
          </p:nvSpPr>
          <p:spPr>
            <a:xfrm>
              <a:off x="7201410" y="95192"/>
              <a:ext cx="162088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7" h="21600" fill="norm" stroke="1" extrusionOk="0">
                  <a:moveTo>
                    <a:pt x="13124" y="0"/>
                  </a:moveTo>
                  <a:cubicBezTo>
                    <a:pt x="16405" y="2479"/>
                    <a:pt x="19686" y="4957"/>
                    <a:pt x="20643" y="7672"/>
                  </a:cubicBezTo>
                  <a:cubicBezTo>
                    <a:pt x="21600" y="10387"/>
                    <a:pt x="20233" y="13338"/>
                    <a:pt x="16405" y="15698"/>
                  </a:cubicBezTo>
                  <a:cubicBezTo>
                    <a:pt x="12577" y="18059"/>
                    <a:pt x="6289" y="1983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4" name="Line"/>
            <p:cNvSpPr/>
            <p:nvPr/>
          </p:nvSpPr>
          <p:spPr>
            <a:xfrm>
              <a:off x="794260" y="666692"/>
              <a:ext cx="5169454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5" h="21600" fill="norm" stroke="1" extrusionOk="0">
                  <a:moveTo>
                    <a:pt x="0" y="21600"/>
                  </a:moveTo>
                  <a:cubicBezTo>
                    <a:pt x="283" y="20400"/>
                    <a:pt x="566" y="19200"/>
                    <a:pt x="871" y="18400"/>
                  </a:cubicBezTo>
                  <a:cubicBezTo>
                    <a:pt x="1175" y="17600"/>
                    <a:pt x="1502" y="17200"/>
                    <a:pt x="1847" y="16667"/>
                  </a:cubicBezTo>
                  <a:cubicBezTo>
                    <a:pt x="2192" y="16133"/>
                    <a:pt x="2554" y="15467"/>
                    <a:pt x="2921" y="14867"/>
                  </a:cubicBezTo>
                  <a:cubicBezTo>
                    <a:pt x="3288" y="14267"/>
                    <a:pt x="3659" y="13733"/>
                    <a:pt x="3977" y="13200"/>
                  </a:cubicBezTo>
                  <a:cubicBezTo>
                    <a:pt x="4295" y="12667"/>
                    <a:pt x="4560" y="12133"/>
                    <a:pt x="4852" y="11667"/>
                  </a:cubicBezTo>
                  <a:cubicBezTo>
                    <a:pt x="5144" y="11200"/>
                    <a:pt x="5462" y="10800"/>
                    <a:pt x="5767" y="10400"/>
                  </a:cubicBezTo>
                  <a:cubicBezTo>
                    <a:pt x="6072" y="10000"/>
                    <a:pt x="6363" y="9600"/>
                    <a:pt x="6686" y="9200"/>
                  </a:cubicBezTo>
                  <a:cubicBezTo>
                    <a:pt x="7009" y="8800"/>
                    <a:pt x="7362" y="8400"/>
                    <a:pt x="7707" y="8067"/>
                  </a:cubicBezTo>
                  <a:cubicBezTo>
                    <a:pt x="8051" y="7733"/>
                    <a:pt x="8387" y="7467"/>
                    <a:pt x="8732" y="7200"/>
                  </a:cubicBezTo>
                  <a:cubicBezTo>
                    <a:pt x="9077" y="6933"/>
                    <a:pt x="9430" y="6667"/>
                    <a:pt x="9784" y="6467"/>
                  </a:cubicBezTo>
                  <a:cubicBezTo>
                    <a:pt x="10137" y="6267"/>
                    <a:pt x="10491" y="6133"/>
                    <a:pt x="10853" y="6067"/>
                  </a:cubicBezTo>
                  <a:cubicBezTo>
                    <a:pt x="11215" y="6000"/>
                    <a:pt x="11587" y="6000"/>
                    <a:pt x="11949" y="5933"/>
                  </a:cubicBezTo>
                  <a:cubicBezTo>
                    <a:pt x="12311" y="5867"/>
                    <a:pt x="12665" y="5733"/>
                    <a:pt x="13023" y="5667"/>
                  </a:cubicBezTo>
                  <a:cubicBezTo>
                    <a:pt x="13381" y="5600"/>
                    <a:pt x="13743" y="5600"/>
                    <a:pt x="14092" y="5600"/>
                  </a:cubicBezTo>
                  <a:cubicBezTo>
                    <a:pt x="14441" y="5600"/>
                    <a:pt x="14777" y="5600"/>
                    <a:pt x="15100" y="5667"/>
                  </a:cubicBezTo>
                  <a:cubicBezTo>
                    <a:pt x="15422" y="5733"/>
                    <a:pt x="15732" y="5867"/>
                    <a:pt x="16036" y="5933"/>
                  </a:cubicBezTo>
                  <a:cubicBezTo>
                    <a:pt x="16341" y="6000"/>
                    <a:pt x="16642" y="6000"/>
                    <a:pt x="16995" y="6000"/>
                  </a:cubicBezTo>
                  <a:cubicBezTo>
                    <a:pt x="17349" y="6000"/>
                    <a:pt x="17755" y="6000"/>
                    <a:pt x="18149" y="6000"/>
                  </a:cubicBezTo>
                  <a:cubicBezTo>
                    <a:pt x="18542" y="6000"/>
                    <a:pt x="18922" y="6000"/>
                    <a:pt x="19298" y="5867"/>
                  </a:cubicBezTo>
                  <a:cubicBezTo>
                    <a:pt x="19673" y="5733"/>
                    <a:pt x="20045" y="5467"/>
                    <a:pt x="20385" y="5133"/>
                  </a:cubicBezTo>
                  <a:cubicBezTo>
                    <a:pt x="20725" y="4800"/>
                    <a:pt x="21034" y="4400"/>
                    <a:pt x="21220" y="4133"/>
                  </a:cubicBezTo>
                  <a:cubicBezTo>
                    <a:pt x="21406" y="3867"/>
                    <a:pt x="21467" y="3733"/>
                    <a:pt x="21516" y="3467"/>
                  </a:cubicBezTo>
                  <a:cubicBezTo>
                    <a:pt x="21565" y="3200"/>
                    <a:pt x="21600" y="2800"/>
                    <a:pt x="21578" y="2400"/>
                  </a:cubicBezTo>
                  <a:cubicBezTo>
                    <a:pt x="21556" y="2000"/>
                    <a:pt x="21476" y="1600"/>
                    <a:pt x="21379" y="1200"/>
                  </a:cubicBezTo>
                  <a:cubicBezTo>
                    <a:pt x="21282" y="800"/>
                    <a:pt x="21167" y="400"/>
                    <a:pt x="2105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5" name="Line"/>
            <p:cNvSpPr/>
            <p:nvPr/>
          </p:nvSpPr>
          <p:spPr>
            <a:xfrm>
              <a:off x="1270510" y="774642"/>
              <a:ext cx="3975101" cy="431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14" y="21071"/>
                    <a:pt x="828" y="20541"/>
                    <a:pt x="1259" y="19959"/>
                  </a:cubicBezTo>
                  <a:cubicBezTo>
                    <a:pt x="1691" y="19376"/>
                    <a:pt x="2139" y="18741"/>
                    <a:pt x="2542" y="18106"/>
                  </a:cubicBezTo>
                  <a:cubicBezTo>
                    <a:pt x="2944" y="17471"/>
                    <a:pt x="3301" y="16835"/>
                    <a:pt x="3692" y="16200"/>
                  </a:cubicBezTo>
                  <a:cubicBezTo>
                    <a:pt x="4083" y="15565"/>
                    <a:pt x="4509" y="14929"/>
                    <a:pt x="4946" y="14294"/>
                  </a:cubicBezTo>
                  <a:cubicBezTo>
                    <a:pt x="5383" y="13659"/>
                    <a:pt x="5831" y="13024"/>
                    <a:pt x="6291" y="12388"/>
                  </a:cubicBezTo>
                  <a:cubicBezTo>
                    <a:pt x="6751" y="11753"/>
                    <a:pt x="7223" y="11118"/>
                    <a:pt x="7706" y="10482"/>
                  </a:cubicBezTo>
                  <a:cubicBezTo>
                    <a:pt x="8189" y="9847"/>
                    <a:pt x="8684" y="9212"/>
                    <a:pt x="9178" y="8629"/>
                  </a:cubicBezTo>
                  <a:cubicBezTo>
                    <a:pt x="9673" y="8047"/>
                    <a:pt x="10167" y="7518"/>
                    <a:pt x="10541" y="7094"/>
                  </a:cubicBezTo>
                  <a:cubicBezTo>
                    <a:pt x="10915" y="6671"/>
                    <a:pt x="11168" y="6353"/>
                    <a:pt x="11542" y="5982"/>
                  </a:cubicBezTo>
                  <a:cubicBezTo>
                    <a:pt x="11916" y="5612"/>
                    <a:pt x="12410" y="5188"/>
                    <a:pt x="12911" y="4818"/>
                  </a:cubicBezTo>
                  <a:cubicBezTo>
                    <a:pt x="13411" y="4447"/>
                    <a:pt x="13917" y="4129"/>
                    <a:pt x="14412" y="3812"/>
                  </a:cubicBezTo>
                  <a:cubicBezTo>
                    <a:pt x="14906" y="3494"/>
                    <a:pt x="15389" y="3176"/>
                    <a:pt x="15878" y="2859"/>
                  </a:cubicBezTo>
                  <a:cubicBezTo>
                    <a:pt x="16367" y="2541"/>
                    <a:pt x="16861" y="2224"/>
                    <a:pt x="17344" y="1959"/>
                  </a:cubicBezTo>
                  <a:cubicBezTo>
                    <a:pt x="17827" y="1694"/>
                    <a:pt x="18299" y="1482"/>
                    <a:pt x="18776" y="1324"/>
                  </a:cubicBezTo>
                  <a:cubicBezTo>
                    <a:pt x="19254" y="1165"/>
                    <a:pt x="19737" y="1059"/>
                    <a:pt x="20208" y="847"/>
                  </a:cubicBezTo>
                  <a:cubicBezTo>
                    <a:pt x="20680" y="635"/>
                    <a:pt x="21140" y="31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6" name="Line"/>
            <p:cNvSpPr/>
            <p:nvPr/>
          </p:nvSpPr>
          <p:spPr>
            <a:xfrm>
              <a:off x="7696710" y="165042"/>
              <a:ext cx="317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7" name="Line"/>
            <p:cNvSpPr/>
            <p:nvPr/>
          </p:nvSpPr>
          <p:spPr>
            <a:xfrm>
              <a:off x="7658610" y="438092"/>
              <a:ext cx="1" cy="63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8" name="Line"/>
            <p:cNvSpPr/>
            <p:nvPr/>
          </p:nvSpPr>
          <p:spPr>
            <a:xfrm>
              <a:off x="500043" y="1517729"/>
              <a:ext cx="268818" cy="3808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3" fill="norm" stroke="1" extrusionOk="0">
                  <a:moveTo>
                    <a:pt x="1701" y="1424"/>
                  </a:moveTo>
                  <a:cubicBezTo>
                    <a:pt x="850" y="828"/>
                    <a:pt x="0" y="231"/>
                    <a:pt x="0" y="52"/>
                  </a:cubicBezTo>
                  <a:cubicBezTo>
                    <a:pt x="0" y="-127"/>
                    <a:pt x="850" y="112"/>
                    <a:pt x="2636" y="1484"/>
                  </a:cubicBezTo>
                  <a:cubicBezTo>
                    <a:pt x="4422" y="2856"/>
                    <a:pt x="7143" y="5363"/>
                    <a:pt x="10205" y="8525"/>
                  </a:cubicBezTo>
                  <a:cubicBezTo>
                    <a:pt x="13266" y="11687"/>
                    <a:pt x="16668" y="15506"/>
                    <a:pt x="18624" y="17774"/>
                  </a:cubicBezTo>
                  <a:cubicBezTo>
                    <a:pt x="20580" y="20041"/>
                    <a:pt x="21090" y="20757"/>
                    <a:pt x="21600" y="214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9" name="Line"/>
            <p:cNvSpPr/>
            <p:nvPr/>
          </p:nvSpPr>
          <p:spPr>
            <a:xfrm>
              <a:off x="584710" y="1454092"/>
              <a:ext cx="184151" cy="469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366" y="1557"/>
                    <a:pt x="17131" y="3114"/>
                    <a:pt x="14648" y="5449"/>
                  </a:cubicBezTo>
                  <a:cubicBezTo>
                    <a:pt x="12166" y="7784"/>
                    <a:pt x="9434" y="10897"/>
                    <a:pt x="6952" y="13719"/>
                  </a:cubicBezTo>
                  <a:cubicBezTo>
                    <a:pt x="4469" y="16541"/>
                    <a:pt x="2234" y="1907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0" name="Line"/>
            <p:cNvSpPr/>
            <p:nvPr/>
          </p:nvSpPr>
          <p:spPr>
            <a:xfrm>
              <a:off x="902210" y="1809692"/>
              <a:ext cx="1270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1" name="Line"/>
            <p:cNvSpPr/>
            <p:nvPr/>
          </p:nvSpPr>
          <p:spPr>
            <a:xfrm>
              <a:off x="1080010" y="1885892"/>
              <a:ext cx="635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2" name="Line"/>
            <p:cNvSpPr/>
            <p:nvPr/>
          </p:nvSpPr>
          <p:spPr>
            <a:xfrm>
              <a:off x="1429260" y="1892242"/>
              <a:ext cx="825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3" name="Line"/>
            <p:cNvSpPr/>
            <p:nvPr/>
          </p:nvSpPr>
          <p:spPr>
            <a:xfrm>
              <a:off x="2159510" y="1485842"/>
              <a:ext cx="184151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979" y="2743"/>
                    <a:pt x="5959" y="5486"/>
                    <a:pt x="9310" y="8457"/>
                  </a:cubicBezTo>
                  <a:cubicBezTo>
                    <a:pt x="12662" y="11429"/>
                    <a:pt x="16386" y="14629"/>
                    <a:pt x="18497" y="16857"/>
                  </a:cubicBezTo>
                  <a:cubicBezTo>
                    <a:pt x="20607" y="19086"/>
                    <a:pt x="21103" y="2034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4" name="Line"/>
            <p:cNvSpPr/>
            <p:nvPr/>
          </p:nvSpPr>
          <p:spPr>
            <a:xfrm>
              <a:off x="2172210" y="1441392"/>
              <a:ext cx="158751" cy="450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432" y="1115"/>
                    <a:pt x="15264" y="2231"/>
                    <a:pt x="12240" y="4361"/>
                  </a:cubicBezTo>
                  <a:cubicBezTo>
                    <a:pt x="9216" y="6490"/>
                    <a:pt x="6336" y="9634"/>
                    <a:pt x="4320" y="12676"/>
                  </a:cubicBezTo>
                  <a:cubicBezTo>
                    <a:pt x="2304" y="15718"/>
                    <a:pt x="1152" y="1865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5" name="Line"/>
            <p:cNvSpPr/>
            <p:nvPr/>
          </p:nvSpPr>
          <p:spPr>
            <a:xfrm>
              <a:off x="2398693" y="1730076"/>
              <a:ext cx="122768" cy="1685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71" fill="norm" stroke="1" extrusionOk="0">
                  <a:moveTo>
                    <a:pt x="1490" y="7537"/>
                  </a:moveTo>
                  <a:cubicBezTo>
                    <a:pt x="745" y="9644"/>
                    <a:pt x="0" y="11751"/>
                    <a:pt x="0" y="10830"/>
                  </a:cubicBezTo>
                  <a:cubicBezTo>
                    <a:pt x="0" y="9908"/>
                    <a:pt x="745" y="5956"/>
                    <a:pt x="3166" y="3322"/>
                  </a:cubicBezTo>
                  <a:cubicBezTo>
                    <a:pt x="5586" y="688"/>
                    <a:pt x="9683" y="-629"/>
                    <a:pt x="13034" y="293"/>
                  </a:cubicBezTo>
                  <a:cubicBezTo>
                    <a:pt x="16386" y="1215"/>
                    <a:pt x="18993" y="4376"/>
                    <a:pt x="20297" y="8195"/>
                  </a:cubicBezTo>
                  <a:cubicBezTo>
                    <a:pt x="21600" y="12015"/>
                    <a:pt x="21600" y="16493"/>
                    <a:pt x="21600" y="209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6" name="Line"/>
            <p:cNvSpPr/>
            <p:nvPr/>
          </p:nvSpPr>
          <p:spPr>
            <a:xfrm>
              <a:off x="3208203" y="1526301"/>
              <a:ext cx="164158" cy="268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264" fill="norm" stroke="1" extrusionOk="0">
                  <a:moveTo>
                    <a:pt x="16492" y="3832"/>
                  </a:moveTo>
                  <a:cubicBezTo>
                    <a:pt x="14831" y="2492"/>
                    <a:pt x="13169" y="1153"/>
                    <a:pt x="11646" y="483"/>
                  </a:cubicBezTo>
                  <a:cubicBezTo>
                    <a:pt x="10123" y="-187"/>
                    <a:pt x="8739" y="-187"/>
                    <a:pt x="7215" y="650"/>
                  </a:cubicBezTo>
                  <a:cubicBezTo>
                    <a:pt x="5692" y="1487"/>
                    <a:pt x="4031" y="3162"/>
                    <a:pt x="2646" y="6343"/>
                  </a:cubicBezTo>
                  <a:cubicBezTo>
                    <a:pt x="1262" y="9525"/>
                    <a:pt x="154" y="14213"/>
                    <a:pt x="15" y="16976"/>
                  </a:cubicBezTo>
                  <a:cubicBezTo>
                    <a:pt x="-123" y="19739"/>
                    <a:pt x="708" y="20576"/>
                    <a:pt x="1954" y="20994"/>
                  </a:cubicBezTo>
                  <a:cubicBezTo>
                    <a:pt x="3200" y="21413"/>
                    <a:pt x="4862" y="21413"/>
                    <a:pt x="6800" y="20492"/>
                  </a:cubicBezTo>
                  <a:cubicBezTo>
                    <a:pt x="8739" y="19571"/>
                    <a:pt x="10954" y="17729"/>
                    <a:pt x="12339" y="16390"/>
                  </a:cubicBezTo>
                  <a:cubicBezTo>
                    <a:pt x="13723" y="15050"/>
                    <a:pt x="14277" y="14213"/>
                    <a:pt x="15108" y="13292"/>
                  </a:cubicBezTo>
                  <a:cubicBezTo>
                    <a:pt x="15939" y="12371"/>
                    <a:pt x="17046" y="11366"/>
                    <a:pt x="18154" y="11115"/>
                  </a:cubicBezTo>
                  <a:cubicBezTo>
                    <a:pt x="19262" y="10864"/>
                    <a:pt x="20369" y="11366"/>
                    <a:pt x="21477" y="118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7" name="Line"/>
            <p:cNvSpPr/>
            <p:nvPr/>
          </p:nvSpPr>
          <p:spPr>
            <a:xfrm>
              <a:off x="3404110" y="1550503"/>
              <a:ext cx="171451" cy="2123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40" fill="norm" stroke="1" extrusionOk="0">
                  <a:moveTo>
                    <a:pt x="0" y="7434"/>
                  </a:moveTo>
                  <a:cubicBezTo>
                    <a:pt x="0" y="6386"/>
                    <a:pt x="0" y="5337"/>
                    <a:pt x="533" y="5232"/>
                  </a:cubicBezTo>
                  <a:cubicBezTo>
                    <a:pt x="1067" y="5127"/>
                    <a:pt x="2133" y="5966"/>
                    <a:pt x="3600" y="7434"/>
                  </a:cubicBezTo>
                  <a:cubicBezTo>
                    <a:pt x="5067" y="8902"/>
                    <a:pt x="6933" y="10999"/>
                    <a:pt x="7867" y="13201"/>
                  </a:cubicBezTo>
                  <a:cubicBezTo>
                    <a:pt x="8800" y="15403"/>
                    <a:pt x="8800" y="17710"/>
                    <a:pt x="8267" y="19178"/>
                  </a:cubicBezTo>
                  <a:cubicBezTo>
                    <a:pt x="7733" y="20646"/>
                    <a:pt x="6667" y="21275"/>
                    <a:pt x="6133" y="20960"/>
                  </a:cubicBezTo>
                  <a:cubicBezTo>
                    <a:pt x="5600" y="20646"/>
                    <a:pt x="5600" y="19388"/>
                    <a:pt x="5867" y="16452"/>
                  </a:cubicBezTo>
                  <a:cubicBezTo>
                    <a:pt x="6133" y="13516"/>
                    <a:pt x="6667" y="8902"/>
                    <a:pt x="7867" y="5652"/>
                  </a:cubicBezTo>
                  <a:cubicBezTo>
                    <a:pt x="9067" y="2401"/>
                    <a:pt x="10933" y="514"/>
                    <a:pt x="13200" y="94"/>
                  </a:cubicBezTo>
                  <a:cubicBezTo>
                    <a:pt x="15467" y="-325"/>
                    <a:pt x="18133" y="724"/>
                    <a:pt x="19600" y="1772"/>
                  </a:cubicBezTo>
                  <a:cubicBezTo>
                    <a:pt x="21067" y="2821"/>
                    <a:pt x="21333" y="3869"/>
                    <a:pt x="21600" y="49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8" name="Line"/>
            <p:cNvSpPr/>
            <p:nvPr/>
          </p:nvSpPr>
          <p:spPr>
            <a:xfrm>
              <a:off x="3334260" y="1551458"/>
              <a:ext cx="44451" cy="1820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6171" y="2009"/>
                  </a:moveTo>
                  <a:cubicBezTo>
                    <a:pt x="3086" y="1005"/>
                    <a:pt x="0" y="0"/>
                    <a:pt x="0" y="0"/>
                  </a:cubicBezTo>
                  <a:cubicBezTo>
                    <a:pt x="0" y="0"/>
                    <a:pt x="3086" y="1005"/>
                    <a:pt x="5657" y="3893"/>
                  </a:cubicBezTo>
                  <a:cubicBezTo>
                    <a:pt x="8229" y="6781"/>
                    <a:pt x="10286" y="11553"/>
                    <a:pt x="12857" y="14819"/>
                  </a:cubicBezTo>
                  <a:cubicBezTo>
                    <a:pt x="15429" y="18084"/>
                    <a:pt x="18514" y="1984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9" name="Line"/>
            <p:cNvSpPr/>
            <p:nvPr/>
          </p:nvSpPr>
          <p:spPr>
            <a:xfrm>
              <a:off x="3547689" y="1592269"/>
              <a:ext cx="142172" cy="15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6" h="21226" fill="norm" stroke="1" extrusionOk="0">
                  <a:moveTo>
                    <a:pt x="3183" y="9842"/>
                  </a:moveTo>
                  <a:cubicBezTo>
                    <a:pt x="6939" y="8091"/>
                    <a:pt x="10696" y="6340"/>
                    <a:pt x="12730" y="4734"/>
                  </a:cubicBezTo>
                  <a:cubicBezTo>
                    <a:pt x="14765" y="3129"/>
                    <a:pt x="15078" y="1669"/>
                    <a:pt x="14452" y="794"/>
                  </a:cubicBezTo>
                  <a:cubicBezTo>
                    <a:pt x="13826" y="-82"/>
                    <a:pt x="12261" y="-374"/>
                    <a:pt x="9913" y="648"/>
                  </a:cubicBezTo>
                  <a:cubicBezTo>
                    <a:pt x="7565" y="1669"/>
                    <a:pt x="4435" y="4004"/>
                    <a:pt x="2400" y="6923"/>
                  </a:cubicBezTo>
                  <a:cubicBezTo>
                    <a:pt x="365" y="9842"/>
                    <a:pt x="-574" y="13345"/>
                    <a:pt x="365" y="15826"/>
                  </a:cubicBezTo>
                  <a:cubicBezTo>
                    <a:pt x="1304" y="18307"/>
                    <a:pt x="4122" y="19767"/>
                    <a:pt x="7878" y="20496"/>
                  </a:cubicBezTo>
                  <a:cubicBezTo>
                    <a:pt x="11635" y="21226"/>
                    <a:pt x="16330" y="21226"/>
                    <a:pt x="21026" y="212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0" name="Line"/>
            <p:cNvSpPr/>
            <p:nvPr/>
          </p:nvSpPr>
          <p:spPr>
            <a:xfrm>
              <a:off x="4223260" y="1625542"/>
              <a:ext cx="1" cy="1524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1" name="Line"/>
            <p:cNvSpPr/>
            <p:nvPr/>
          </p:nvSpPr>
          <p:spPr>
            <a:xfrm>
              <a:off x="4210560" y="1530292"/>
              <a:ext cx="381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2" name="Line"/>
            <p:cNvSpPr/>
            <p:nvPr/>
          </p:nvSpPr>
          <p:spPr>
            <a:xfrm>
              <a:off x="4299460" y="1631892"/>
              <a:ext cx="1270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3" name="Line"/>
            <p:cNvSpPr/>
            <p:nvPr/>
          </p:nvSpPr>
          <p:spPr>
            <a:xfrm>
              <a:off x="4299460" y="1574742"/>
              <a:ext cx="508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4" name="Line"/>
            <p:cNvSpPr/>
            <p:nvPr/>
          </p:nvSpPr>
          <p:spPr>
            <a:xfrm>
              <a:off x="4358498" y="1288598"/>
              <a:ext cx="181412" cy="4681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9" h="21232" fill="norm" stroke="1" extrusionOk="0">
                  <a:moveTo>
                    <a:pt x="18400" y="16146"/>
                  </a:moveTo>
                  <a:cubicBezTo>
                    <a:pt x="14924" y="15762"/>
                    <a:pt x="11448" y="15378"/>
                    <a:pt x="8345" y="15762"/>
                  </a:cubicBezTo>
                  <a:cubicBezTo>
                    <a:pt x="5241" y="16146"/>
                    <a:pt x="2510" y="17298"/>
                    <a:pt x="1145" y="18306"/>
                  </a:cubicBezTo>
                  <a:cubicBezTo>
                    <a:pt x="-221" y="19314"/>
                    <a:pt x="-221" y="20178"/>
                    <a:pt x="400" y="20706"/>
                  </a:cubicBezTo>
                  <a:cubicBezTo>
                    <a:pt x="1020" y="21234"/>
                    <a:pt x="2262" y="21426"/>
                    <a:pt x="4248" y="20994"/>
                  </a:cubicBezTo>
                  <a:cubicBezTo>
                    <a:pt x="6234" y="20562"/>
                    <a:pt x="8965" y="19506"/>
                    <a:pt x="11696" y="17202"/>
                  </a:cubicBezTo>
                  <a:cubicBezTo>
                    <a:pt x="14427" y="14898"/>
                    <a:pt x="17158" y="11346"/>
                    <a:pt x="18772" y="8610"/>
                  </a:cubicBezTo>
                  <a:cubicBezTo>
                    <a:pt x="20386" y="5874"/>
                    <a:pt x="20882" y="3954"/>
                    <a:pt x="21131" y="2562"/>
                  </a:cubicBezTo>
                  <a:cubicBezTo>
                    <a:pt x="21379" y="1170"/>
                    <a:pt x="21379" y="306"/>
                    <a:pt x="20634" y="66"/>
                  </a:cubicBezTo>
                  <a:cubicBezTo>
                    <a:pt x="19889" y="-174"/>
                    <a:pt x="18400" y="210"/>
                    <a:pt x="16786" y="1746"/>
                  </a:cubicBezTo>
                  <a:cubicBezTo>
                    <a:pt x="15172" y="3282"/>
                    <a:pt x="13434" y="5970"/>
                    <a:pt x="13062" y="8994"/>
                  </a:cubicBezTo>
                  <a:cubicBezTo>
                    <a:pt x="12689" y="12018"/>
                    <a:pt x="13682" y="15378"/>
                    <a:pt x="14676" y="187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5" name="Line"/>
            <p:cNvSpPr/>
            <p:nvPr/>
          </p:nvSpPr>
          <p:spPr>
            <a:xfrm>
              <a:off x="5208602" y="1404068"/>
              <a:ext cx="183059" cy="3587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8" h="21038" fill="norm" stroke="1" extrusionOk="0">
                  <a:moveTo>
                    <a:pt x="5764" y="10382"/>
                  </a:moveTo>
                  <a:cubicBezTo>
                    <a:pt x="5273" y="13361"/>
                    <a:pt x="4783" y="16341"/>
                    <a:pt x="4414" y="18203"/>
                  </a:cubicBezTo>
                  <a:cubicBezTo>
                    <a:pt x="4046" y="20065"/>
                    <a:pt x="3801" y="20810"/>
                    <a:pt x="3187" y="20996"/>
                  </a:cubicBezTo>
                  <a:cubicBezTo>
                    <a:pt x="2573" y="21182"/>
                    <a:pt x="1592" y="20810"/>
                    <a:pt x="855" y="18823"/>
                  </a:cubicBezTo>
                  <a:cubicBezTo>
                    <a:pt x="119" y="16837"/>
                    <a:pt x="-372" y="13237"/>
                    <a:pt x="364" y="9885"/>
                  </a:cubicBezTo>
                  <a:cubicBezTo>
                    <a:pt x="1101" y="6534"/>
                    <a:pt x="3064" y="3430"/>
                    <a:pt x="4783" y="1692"/>
                  </a:cubicBezTo>
                  <a:cubicBezTo>
                    <a:pt x="6501" y="-46"/>
                    <a:pt x="7973" y="-418"/>
                    <a:pt x="10060" y="451"/>
                  </a:cubicBezTo>
                  <a:cubicBezTo>
                    <a:pt x="12146" y="1320"/>
                    <a:pt x="14846" y="3430"/>
                    <a:pt x="15460" y="5851"/>
                  </a:cubicBezTo>
                  <a:cubicBezTo>
                    <a:pt x="16073" y="8272"/>
                    <a:pt x="14601" y="11003"/>
                    <a:pt x="12392" y="12865"/>
                  </a:cubicBezTo>
                  <a:cubicBezTo>
                    <a:pt x="10183" y="14727"/>
                    <a:pt x="7237" y="15720"/>
                    <a:pt x="5028" y="16154"/>
                  </a:cubicBezTo>
                  <a:cubicBezTo>
                    <a:pt x="2819" y="16589"/>
                    <a:pt x="1346" y="16465"/>
                    <a:pt x="1101" y="16651"/>
                  </a:cubicBezTo>
                  <a:cubicBezTo>
                    <a:pt x="855" y="16837"/>
                    <a:pt x="1837" y="17334"/>
                    <a:pt x="4292" y="17768"/>
                  </a:cubicBezTo>
                  <a:cubicBezTo>
                    <a:pt x="6746" y="18203"/>
                    <a:pt x="10673" y="18575"/>
                    <a:pt x="13742" y="18265"/>
                  </a:cubicBezTo>
                  <a:cubicBezTo>
                    <a:pt x="16810" y="17954"/>
                    <a:pt x="19019" y="16961"/>
                    <a:pt x="21228" y="159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6" name="Line"/>
            <p:cNvSpPr/>
            <p:nvPr/>
          </p:nvSpPr>
          <p:spPr>
            <a:xfrm>
              <a:off x="5429760" y="1451145"/>
              <a:ext cx="171451" cy="3046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4" fill="norm" stroke="1" extrusionOk="0">
                  <a:moveTo>
                    <a:pt x="0" y="1537"/>
                  </a:moveTo>
                  <a:cubicBezTo>
                    <a:pt x="267" y="650"/>
                    <a:pt x="533" y="-238"/>
                    <a:pt x="667" y="58"/>
                  </a:cubicBezTo>
                  <a:cubicBezTo>
                    <a:pt x="800" y="354"/>
                    <a:pt x="800" y="1833"/>
                    <a:pt x="1200" y="4422"/>
                  </a:cubicBezTo>
                  <a:cubicBezTo>
                    <a:pt x="1600" y="7011"/>
                    <a:pt x="2400" y="10710"/>
                    <a:pt x="2933" y="13447"/>
                  </a:cubicBezTo>
                  <a:cubicBezTo>
                    <a:pt x="3467" y="16184"/>
                    <a:pt x="3733" y="17959"/>
                    <a:pt x="4000" y="19217"/>
                  </a:cubicBezTo>
                  <a:cubicBezTo>
                    <a:pt x="4267" y="20474"/>
                    <a:pt x="4533" y="21214"/>
                    <a:pt x="5200" y="21288"/>
                  </a:cubicBezTo>
                  <a:cubicBezTo>
                    <a:pt x="5867" y="21362"/>
                    <a:pt x="6933" y="20770"/>
                    <a:pt x="9067" y="18255"/>
                  </a:cubicBezTo>
                  <a:cubicBezTo>
                    <a:pt x="11200" y="15740"/>
                    <a:pt x="14400" y="11302"/>
                    <a:pt x="16667" y="8639"/>
                  </a:cubicBezTo>
                  <a:cubicBezTo>
                    <a:pt x="18933" y="5976"/>
                    <a:pt x="20267" y="5088"/>
                    <a:pt x="21600" y="4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7" name="Line"/>
            <p:cNvSpPr/>
            <p:nvPr/>
          </p:nvSpPr>
          <p:spPr>
            <a:xfrm>
              <a:off x="5558484" y="1601321"/>
              <a:ext cx="106227" cy="1639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5" h="21446" fill="norm" stroke="1" extrusionOk="0">
                  <a:moveTo>
                    <a:pt x="16173" y="3169"/>
                  </a:moveTo>
                  <a:cubicBezTo>
                    <a:pt x="14479" y="2061"/>
                    <a:pt x="12784" y="954"/>
                    <a:pt x="10879" y="400"/>
                  </a:cubicBezTo>
                  <a:cubicBezTo>
                    <a:pt x="8973" y="-154"/>
                    <a:pt x="6855" y="-154"/>
                    <a:pt x="4737" y="538"/>
                  </a:cubicBezTo>
                  <a:cubicBezTo>
                    <a:pt x="2620" y="1231"/>
                    <a:pt x="502" y="2615"/>
                    <a:pt x="79" y="3861"/>
                  </a:cubicBezTo>
                  <a:cubicBezTo>
                    <a:pt x="-345" y="5108"/>
                    <a:pt x="926" y="6215"/>
                    <a:pt x="4314" y="7600"/>
                  </a:cubicBezTo>
                  <a:cubicBezTo>
                    <a:pt x="7702" y="8984"/>
                    <a:pt x="13208" y="10646"/>
                    <a:pt x="16596" y="12031"/>
                  </a:cubicBezTo>
                  <a:cubicBezTo>
                    <a:pt x="19984" y="13415"/>
                    <a:pt x="21255" y="14523"/>
                    <a:pt x="21255" y="15631"/>
                  </a:cubicBezTo>
                  <a:cubicBezTo>
                    <a:pt x="21255" y="16738"/>
                    <a:pt x="19984" y="17846"/>
                    <a:pt x="16808" y="18815"/>
                  </a:cubicBezTo>
                  <a:cubicBezTo>
                    <a:pt x="13631" y="19784"/>
                    <a:pt x="8549" y="20615"/>
                    <a:pt x="3467" y="214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8" name="Line"/>
            <p:cNvSpPr/>
            <p:nvPr/>
          </p:nvSpPr>
          <p:spPr>
            <a:xfrm>
              <a:off x="6245470" y="1581092"/>
              <a:ext cx="149491" cy="1641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6" h="21477" fill="norm" stroke="1" extrusionOk="0">
                  <a:moveTo>
                    <a:pt x="1407" y="0"/>
                  </a:moveTo>
                  <a:cubicBezTo>
                    <a:pt x="799" y="5262"/>
                    <a:pt x="190" y="10523"/>
                    <a:pt x="38" y="13846"/>
                  </a:cubicBezTo>
                  <a:cubicBezTo>
                    <a:pt x="-114" y="17169"/>
                    <a:pt x="190" y="18554"/>
                    <a:pt x="951" y="19662"/>
                  </a:cubicBezTo>
                  <a:cubicBezTo>
                    <a:pt x="1711" y="20769"/>
                    <a:pt x="2928" y="21600"/>
                    <a:pt x="3993" y="21462"/>
                  </a:cubicBezTo>
                  <a:cubicBezTo>
                    <a:pt x="5058" y="21323"/>
                    <a:pt x="5971" y="20215"/>
                    <a:pt x="6579" y="18969"/>
                  </a:cubicBezTo>
                  <a:cubicBezTo>
                    <a:pt x="7187" y="17723"/>
                    <a:pt x="7492" y="16338"/>
                    <a:pt x="7796" y="14815"/>
                  </a:cubicBezTo>
                  <a:cubicBezTo>
                    <a:pt x="8100" y="13292"/>
                    <a:pt x="8404" y="11631"/>
                    <a:pt x="9165" y="11215"/>
                  </a:cubicBezTo>
                  <a:cubicBezTo>
                    <a:pt x="9925" y="10800"/>
                    <a:pt x="11142" y="11631"/>
                    <a:pt x="12663" y="12600"/>
                  </a:cubicBezTo>
                  <a:cubicBezTo>
                    <a:pt x="14185" y="13569"/>
                    <a:pt x="16010" y="14677"/>
                    <a:pt x="17531" y="14815"/>
                  </a:cubicBezTo>
                  <a:cubicBezTo>
                    <a:pt x="19052" y="14954"/>
                    <a:pt x="20269" y="14123"/>
                    <a:pt x="20878" y="12877"/>
                  </a:cubicBezTo>
                  <a:cubicBezTo>
                    <a:pt x="21486" y="11631"/>
                    <a:pt x="21486" y="9969"/>
                    <a:pt x="21486" y="8308"/>
                  </a:cubicBezTo>
                  <a:cubicBezTo>
                    <a:pt x="21486" y="6646"/>
                    <a:pt x="21486" y="4985"/>
                    <a:pt x="21486" y="4292"/>
                  </a:cubicBezTo>
                  <a:cubicBezTo>
                    <a:pt x="21486" y="3600"/>
                    <a:pt x="21486" y="3877"/>
                    <a:pt x="21486" y="41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9" name="Line"/>
            <p:cNvSpPr/>
            <p:nvPr/>
          </p:nvSpPr>
          <p:spPr>
            <a:xfrm>
              <a:off x="6464810" y="1587442"/>
              <a:ext cx="635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0" name="Line"/>
            <p:cNvSpPr/>
            <p:nvPr/>
          </p:nvSpPr>
          <p:spPr>
            <a:xfrm>
              <a:off x="6462547" y="1454092"/>
              <a:ext cx="34014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17" h="21600" fill="norm" stroke="1" extrusionOk="0">
                  <a:moveTo>
                    <a:pt x="5170" y="21600"/>
                  </a:moveTo>
                  <a:cubicBezTo>
                    <a:pt x="3899" y="17760"/>
                    <a:pt x="2629" y="13920"/>
                    <a:pt x="1358" y="10320"/>
                  </a:cubicBezTo>
                  <a:cubicBezTo>
                    <a:pt x="88" y="6720"/>
                    <a:pt x="-1183" y="3360"/>
                    <a:pt x="1993" y="1680"/>
                  </a:cubicBezTo>
                  <a:cubicBezTo>
                    <a:pt x="5170" y="0"/>
                    <a:pt x="12793" y="0"/>
                    <a:pt x="2041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1" name="Line"/>
            <p:cNvSpPr/>
            <p:nvPr/>
          </p:nvSpPr>
          <p:spPr>
            <a:xfrm>
              <a:off x="6548418" y="1377892"/>
              <a:ext cx="195793" cy="3157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4" h="21483" fill="norm" stroke="1" extrusionOk="0">
                  <a:moveTo>
                    <a:pt x="8245" y="0"/>
                  </a:moveTo>
                  <a:cubicBezTo>
                    <a:pt x="6387" y="2160"/>
                    <a:pt x="4529" y="4320"/>
                    <a:pt x="3136" y="7056"/>
                  </a:cubicBezTo>
                  <a:cubicBezTo>
                    <a:pt x="1742" y="9792"/>
                    <a:pt x="813" y="13104"/>
                    <a:pt x="349" y="15480"/>
                  </a:cubicBezTo>
                  <a:cubicBezTo>
                    <a:pt x="-116" y="17856"/>
                    <a:pt x="-116" y="19296"/>
                    <a:pt x="349" y="20232"/>
                  </a:cubicBezTo>
                  <a:cubicBezTo>
                    <a:pt x="813" y="21168"/>
                    <a:pt x="1742" y="21600"/>
                    <a:pt x="2439" y="21456"/>
                  </a:cubicBezTo>
                  <a:cubicBezTo>
                    <a:pt x="3136" y="21312"/>
                    <a:pt x="3600" y="20592"/>
                    <a:pt x="3716" y="19224"/>
                  </a:cubicBezTo>
                  <a:cubicBezTo>
                    <a:pt x="3832" y="17856"/>
                    <a:pt x="3600" y="15840"/>
                    <a:pt x="2787" y="14184"/>
                  </a:cubicBezTo>
                  <a:cubicBezTo>
                    <a:pt x="1974" y="12528"/>
                    <a:pt x="581" y="11232"/>
                    <a:pt x="232" y="9504"/>
                  </a:cubicBezTo>
                  <a:cubicBezTo>
                    <a:pt x="-116" y="7776"/>
                    <a:pt x="581" y="5616"/>
                    <a:pt x="1742" y="4032"/>
                  </a:cubicBezTo>
                  <a:cubicBezTo>
                    <a:pt x="2903" y="2448"/>
                    <a:pt x="4529" y="1440"/>
                    <a:pt x="5923" y="864"/>
                  </a:cubicBezTo>
                  <a:cubicBezTo>
                    <a:pt x="7316" y="288"/>
                    <a:pt x="8478" y="144"/>
                    <a:pt x="9174" y="648"/>
                  </a:cubicBezTo>
                  <a:cubicBezTo>
                    <a:pt x="9871" y="1152"/>
                    <a:pt x="10103" y="2304"/>
                    <a:pt x="9987" y="5544"/>
                  </a:cubicBezTo>
                  <a:cubicBezTo>
                    <a:pt x="9871" y="8784"/>
                    <a:pt x="9407" y="14112"/>
                    <a:pt x="8942" y="17208"/>
                  </a:cubicBezTo>
                  <a:cubicBezTo>
                    <a:pt x="8478" y="20304"/>
                    <a:pt x="8013" y="21168"/>
                    <a:pt x="7897" y="21096"/>
                  </a:cubicBezTo>
                  <a:cubicBezTo>
                    <a:pt x="7781" y="21024"/>
                    <a:pt x="8013" y="20016"/>
                    <a:pt x="9290" y="18360"/>
                  </a:cubicBezTo>
                  <a:cubicBezTo>
                    <a:pt x="10568" y="16704"/>
                    <a:pt x="12890" y="14400"/>
                    <a:pt x="14632" y="13176"/>
                  </a:cubicBezTo>
                  <a:cubicBezTo>
                    <a:pt x="16374" y="11952"/>
                    <a:pt x="17536" y="11808"/>
                    <a:pt x="18581" y="12024"/>
                  </a:cubicBezTo>
                  <a:cubicBezTo>
                    <a:pt x="19626" y="12240"/>
                    <a:pt x="20555" y="12816"/>
                    <a:pt x="21019" y="13968"/>
                  </a:cubicBezTo>
                  <a:cubicBezTo>
                    <a:pt x="21484" y="15120"/>
                    <a:pt x="21484" y="16848"/>
                    <a:pt x="21484" y="185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2" name="Line"/>
            <p:cNvSpPr/>
            <p:nvPr/>
          </p:nvSpPr>
          <p:spPr>
            <a:xfrm>
              <a:off x="7308145" y="1372743"/>
              <a:ext cx="152154" cy="3422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2" h="21169" fill="norm" stroke="1" extrusionOk="0">
                  <a:moveTo>
                    <a:pt x="20308" y="4246"/>
                  </a:moveTo>
                  <a:cubicBezTo>
                    <a:pt x="20892" y="3591"/>
                    <a:pt x="21476" y="2937"/>
                    <a:pt x="20308" y="2151"/>
                  </a:cubicBezTo>
                  <a:cubicBezTo>
                    <a:pt x="19141" y="1366"/>
                    <a:pt x="16222" y="450"/>
                    <a:pt x="14033" y="122"/>
                  </a:cubicBezTo>
                  <a:cubicBezTo>
                    <a:pt x="11844" y="-205"/>
                    <a:pt x="10384" y="57"/>
                    <a:pt x="8341" y="1759"/>
                  </a:cubicBezTo>
                  <a:cubicBezTo>
                    <a:pt x="6298" y="3460"/>
                    <a:pt x="3671" y="6602"/>
                    <a:pt x="2065" y="9613"/>
                  </a:cubicBezTo>
                  <a:cubicBezTo>
                    <a:pt x="460" y="12624"/>
                    <a:pt x="-124" y="15504"/>
                    <a:pt x="22" y="17533"/>
                  </a:cubicBezTo>
                  <a:cubicBezTo>
                    <a:pt x="168" y="19562"/>
                    <a:pt x="1044" y="20740"/>
                    <a:pt x="4254" y="21068"/>
                  </a:cubicBezTo>
                  <a:cubicBezTo>
                    <a:pt x="7465" y="21395"/>
                    <a:pt x="13011" y="20871"/>
                    <a:pt x="18557" y="203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3" name="Line"/>
            <p:cNvSpPr/>
            <p:nvPr/>
          </p:nvSpPr>
          <p:spPr>
            <a:xfrm>
              <a:off x="7328410" y="1536642"/>
              <a:ext cx="1333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4" name="Line"/>
            <p:cNvSpPr/>
            <p:nvPr/>
          </p:nvSpPr>
          <p:spPr>
            <a:xfrm>
              <a:off x="7514084" y="1392116"/>
              <a:ext cx="182627" cy="3337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1" h="21288" fill="norm" stroke="1" extrusionOk="0">
                  <a:moveTo>
                    <a:pt x="21421" y="1523"/>
                  </a:moveTo>
                  <a:cubicBezTo>
                    <a:pt x="20676" y="983"/>
                    <a:pt x="19931" y="443"/>
                    <a:pt x="18318" y="173"/>
                  </a:cubicBezTo>
                  <a:cubicBezTo>
                    <a:pt x="16704" y="-97"/>
                    <a:pt x="14221" y="-97"/>
                    <a:pt x="12111" y="511"/>
                  </a:cubicBezTo>
                  <a:cubicBezTo>
                    <a:pt x="10000" y="1118"/>
                    <a:pt x="8262" y="2333"/>
                    <a:pt x="6276" y="4628"/>
                  </a:cubicBezTo>
                  <a:cubicBezTo>
                    <a:pt x="4290" y="6923"/>
                    <a:pt x="2055" y="10298"/>
                    <a:pt x="938" y="12728"/>
                  </a:cubicBezTo>
                  <a:cubicBezTo>
                    <a:pt x="-179" y="15158"/>
                    <a:pt x="-179" y="16643"/>
                    <a:pt x="318" y="17993"/>
                  </a:cubicBezTo>
                  <a:cubicBezTo>
                    <a:pt x="814" y="19343"/>
                    <a:pt x="1807" y="20558"/>
                    <a:pt x="4290" y="21030"/>
                  </a:cubicBezTo>
                  <a:cubicBezTo>
                    <a:pt x="6773" y="21503"/>
                    <a:pt x="10745" y="21233"/>
                    <a:pt x="14718" y="209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5" name="Line"/>
            <p:cNvSpPr/>
            <p:nvPr/>
          </p:nvSpPr>
          <p:spPr>
            <a:xfrm>
              <a:off x="7734810" y="1460442"/>
              <a:ext cx="120651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926" y="4320"/>
                    <a:pt x="9853" y="8640"/>
                    <a:pt x="13453" y="12240"/>
                  </a:cubicBezTo>
                  <a:cubicBezTo>
                    <a:pt x="17053" y="15840"/>
                    <a:pt x="19326" y="1872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6" name="Line"/>
            <p:cNvSpPr/>
            <p:nvPr/>
          </p:nvSpPr>
          <p:spPr>
            <a:xfrm>
              <a:off x="7734810" y="1443722"/>
              <a:ext cx="158751" cy="2897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8" fill="norm" stroke="1" extrusionOk="0">
                  <a:moveTo>
                    <a:pt x="21600" y="767"/>
                  </a:moveTo>
                  <a:cubicBezTo>
                    <a:pt x="20448" y="298"/>
                    <a:pt x="19296" y="-172"/>
                    <a:pt x="18000" y="63"/>
                  </a:cubicBezTo>
                  <a:cubicBezTo>
                    <a:pt x="16704" y="298"/>
                    <a:pt x="15264" y="1237"/>
                    <a:pt x="12672" y="3585"/>
                  </a:cubicBezTo>
                  <a:cubicBezTo>
                    <a:pt x="10080" y="5932"/>
                    <a:pt x="6336" y="9689"/>
                    <a:pt x="4032" y="12898"/>
                  </a:cubicBezTo>
                  <a:cubicBezTo>
                    <a:pt x="1728" y="16106"/>
                    <a:pt x="864" y="18767"/>
                    <a:pt x="0" y="214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7" name="Line"/>
            <p:cNvSpPr/>
            <p:nvPr/>
          </p:nvSpPr>
          <p:spPr>
            <a:xfrm>
              <a:off x="7887210" y="1644592"/>
              <a:ext cx="381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8" name="Line"/>
            <p:cNvSpPr/>
            <p:nvPr/>
          </p:nvSpPr>
          <p:spPr>
            <a:xfrm>
              <a:off x="7950710" y="1504892"/>
              <a:ext cx="254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7018"/>
                    <a:pt x="0" y="12436"/>
                    <a:pt x="3600" y="8836"/>
                  </a:cubicBezTo>
                  <a:cubicBezTo>
                    <a:pt x="7200" y="5236"/>
                    <a:pt x="14400" y="261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9" name="Line"/>
            <p:cNvSpPr/>
            <p:nvPr/>
          </p:nvSpPr>
          <p:spPr>
            <a:xfrm>
              <a:off x="8001510" y="1395723"/>
              <a:ext cx="161210" cy="3558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5" h="21489" fill="norm" stroke="1" extrusionOk="0">
                  <a:moveTo>
                    <a:pt x="0" y="2374"/>
                  </a:moveTo>
                  <a:cubicBezTo>
                    <a:pt x="842" y="1735"/>
                    <a:pt x="1683" y="1096"/>
                    <a:pt x="4769" y="649"/>
                  </a:cubicBezTo>
                  <a:cubicBezTo>
                    <a:pt x="7855" y="202"/>
                    <a:pt x="13184" y="-54"/>
                    <a:pt x="16410" y="10"/>
                  </a:cubicBezTo>
                  <a:cubicBezTo>
                    <a:pt x="19636" y="74"/>
                    <a:pt x="20758" y="457"/>
                    <a:pt x="21179" y="1416"/>
                  </a:cubicBezTo>
                  <a:cubicBezTo>
                    <a:pt x="21600" y="2374"/>
                    <a:pt x="21319" y="3908"/>
                    <a:pt x="20197" y="6528"/>
                  </a:cubicBezTo>
                  <a:cubicBezTo>
                    <a:pt x="19075" y="9148"/>
                    <a:pt x="17112" y="12855"/>
                    <a:pt x="15849" y="15411"/>
                  </a:cubicBezTo>
                  <a:cubicBezTo>
                    <a:pt x="14587" y="17967"/>
                    <a:pt x="14026" y="19373"/>
                    <a:pt x="13184" y="20268"/>
                  </a:cubicBezTo>
                  <a:cubicBezTo>
                    <a:pt x="12343" y="21163"/>
                    <a:pt x="11221" y="21546"/>
                    <a:pt x="8977" y="21482"/>
                  </a:cubicBezTo>
                  <a:cubicBezTo>
                    <a:pt x="6732" y="21418"/>
                    <a:pt x="3366" y="20907"/>
                    <a:pt x="0" y="203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0" name="Line"/>
            <p:cNvSpPr/>
            <p:nvPr/>
          </p:nvSpPr>
          <p:spPr>
            <a:xfrm>
              <a:off x="8242810" y="1600142"/>
              <a:ext cx="825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215" y="10800"/>
                    <a:pt x="4431" y="0"/>
                    <a:pt x="8031" y="0"/>
                  </a:cubicBezTo>
                  <a:cubicBezTo>
                    <a:pt x="11631" y="0"/>
                    <a:pt x="16615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1" name="Line"/>
            <p:cNvSpPr/>
            <p:nvPr/>
          </p:nvSpPr>
          <p:spPr>
            <a:xfrm>
              <a:off x="8211060" y="1701742"/>
              <a:ext cx="1524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2" name="Line"/>
            <p:cNvSpPr/>
            <p:nvPr/>
          </p:nvSpPr>
          <p:spPr>
            <a:xfrm>
              <a:off x="8414260" y="1519333"/>
              <a:ext cx="241301" cy="2205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1" fill="norm" stroke="1" extrusionOk="0">
                  <a:moveTo>
                    <a:pt x="0" y="21431"/>
                  </a:moveTo>
                  <a:cubicBezTo>
                    <a:pt x="3221" y="17317"/>
                    <a:pt x="6442" y="13202"/>
                    <a:pt x="8526" y="10014"/>
                  </a:cubicBezTo>
                  <a:cubicBezTo>
                    <a:pt x="10611" y="6825"/>
                    <a:pt x="11558" y="4562"/>
                    <a:pt x="12126" y="2917"/>
                  </a:cubicBezTo>
                  <a:cubicBezTo>
                    <a:pt x="12695" y="1271"/>
                    <a:pt x="12884" y="242"/>
                    <a:pt x="12600" y="37"/>
                  </a:cubicBezTo>
                  <a:cubicBezTo>
                    <a:pt x="12316" y="-169"/>
                    <a:pt x="11558" y="448"/>
                    <a:pt x="10421" y="3122"/>
                  </a:cubicBezTo>
                  <a:cubicBezTo>
                    <a:pt x="9284" y="5797"/>
                    <a:pt x="7768" y="10528"/>
                    <a:pt x="7105" y="13408"/>
                  </a:cubicBezTo>
                  <a:cubicBezTo>
                    <a:pt x="6442" y="16288"/>
                    <a:pt x="6632" y="17317"/>
                    <a:pt x="7200" y="17934"/>
                  </a:cubicBezTo>
                  <a:cubicBezTo>
                    <a:pt x="7768" y="18551"/>
                    <a:pt x="8716" y="18757"/>
                    <a:pt x="10042" y="17934"/>
                  </a:cubicBezTo>
                  <a:cubicBezTo>
                    <a:pt x="11368" y="17111"/>
                    <a:pt x="13074" y="15260"/>
                    <a:pt x="14400" y="13305"/>
                  </a:cubicBezTo>
                  <a:cubicBezTo>
                    <a:pt x="15726" y="11351"/>
                    <a:pt x="16674" y="9294"/>
                    <a:pt x="17526" y="7648"/>
                  </a:cubicBezTo>
                  <a:cubicBezTo>
                    <a:pt x="18379" y="6002"/>
                    <a:pt x="19137" y="4768"/>
                    <a:pt x="19232" y="4974"/>
                  </a:cubicBezTo>
                  <a:cubicBezTo>
                    <a:pt x="19326" y="5180"/>
                    <a:pt x="18758" y="6825"/>
                    <a:pt x="18568" y="8882"/>
                  </a:cubicBezTo>
                  <a:cubicBezTo>
                    <a:pt x="18379" y="10940"/>
                    <a:pt x="18568" y="13408"/>
                    <a:pt x="19137" y="15054"/>
                  </a:cubicBezTo>
                  <a:cubicBezTo>
                    <a:pt x="19705" y="16700"/>
                    <a:pt x="20653" y="17522"/>
                    <a:pt x="21600" y="183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3" name="Line"/>
            <p:cNvSpPr/>
            <p:nvPr/>
          </p:nvSpPr>
          <p:spPr>
            <a:xfrm>
              <a:off x="9337126" y="1514328"/>
              <a:ext cx="156635" cy="2218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7" fill="norm" stroke="1" extrusionOk="0">
                  <a:moveTo>
                    <a:pt x="21600" y="14375"/>
                  </a:moveTo>
                  <a:cubicBezTo>
                    <a:pt x="18681" y="11726"/>
                    <a:pt x="15762" y="9077"/>
                    <a:pt x="14303" y="6937"/>
                  </a:cubicBezTo>
                  <a:cubicBezTo>
                    <a:pt x="12843" y="4798"/>
                    <a:pt x="12843" y="3167"/>
                    <a:pt x="13281" y="1945"/>
                  </a:cubicBezTo>
                  <a:cubicBezTo>
                    <a:pt x="13719" y="722"/>
                    <a:pt x="14595" y="-93"/>
                    <a:pt x="16346" y="9"/>
                  </a:cubicBezTo>
                  <a:cubicBezTo>
                    <a:pt x="18097" y="111"/>
                    <a:pt x="20724" y="1130"/>
                    <a:pt x="20724" y="3167"/>
                  </a:cubicBezTo>
                  <a:cubicBezTo>
                    <a:pt x="20724" y="5205"/>
                    <a:pt x="18097" y="8262"/>
                    <a:pt x="14595" y="10809"/>
                  </a:cubicBezTo>
                  <a:cubicBezTo>
                    <a:pt x="11092" y="13356"/>
                    <a:pt x="6714" y="15394"/>
                    <a:pt x="3941" y="16718"/>
                  </a:cubicBezTo>
                  <a:cubicBezTo>
                    <a:pt x="1168" y="18043"/>
                    <a:pt x="0" y="18654"/>
                    <a:pt x="0" y="19367"/>
                  </a:cubicBezTo>
                  <a:cubicBezTo>
                    <a:pt x="0" y="20081"/>
                    <a:pt x="1168" y="20896"/>
                    <a:pt x="4962" y="21201"/>
                  </a:cubicBezTo>
                  <a:cubicBezTo>
                    <a:pt x="8757" y="21507"/>
                    <a:pt x="15178" y="21303"/>
                    <a:pt x="21600" y="210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4" name="Line"/>
            <p:cNvSpPr/>
            <p:nvPr/>
          </p:nvSpPr>
          <p:spPr>
            <a:xfrm>
              <a:off x="10008110" y="1470082"/>
              <a:ext cx="266701" cy="3988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1" fill="norm" stroke="1" extrusionOk="0">
                  <a:moveTo>
                    <a:pt x="0" y="3217"/>
                  </a:moveTo>
                  <a:cubicBezTo>
                    <a:pt x="686" y="2651"/>
                    <a:pt x="1371" y="2086"/>
                    <a:pt x="2057" y="2029"/>
                  </a:cubicBezTo>
                  <a:cubicBezTo>
                    <a:pt x="2743" y="1973"/>
                    <a:pt x="3429" y="2425"/>
                    <a:pt x="4029" y="4235"/>
                  </a:cubicBezTo>
                  <a:cubicBezTo>
                    <a:pt x="4629" y="6044"/>
                    <a:pt x="5143" y="9210"/>
                    <a:pt x="5657" y="12094"/>
                  </a:cubicBezTo>
                  <a:cubicBezTo>
                    <a:pt x="6171" y="14978"/>
                    <a:pt x="6686" y="17579"/>
                    <a:pt x="7200" y="19162"/>
                  </a:cubicBezTo>
                  <a:cubicBezTo>
                    <a:pt x="7714" y="20746"/>
                    <a:pt x="8229" y="21311"/>
                    <a:pt x="8743" y="21311"/>
                  </a:cubicBezTo>
                  <a:cubicBezTo>
                    <a:pt x="9257" y="21311"/>
                    <a:pt x="9771" y="20746"/>
                    <a:pt x="10886" y="18484"/>
                  </a:cubicBezTo>
                  <a:cubicBezTo>
                    <a:pt x="12000" y="16222"/>
                    <a:pt x="13714" y="12264"/>
                    <a:pt x="14914" y="9493"/>
                  </a:cubicBezTo>
                  <a:cubicBezTo>
                    <a:pt x="16114" y="6723"/>
                    <a:pt x="16800" y="5139"/>
                    <a:pt x="17400" y="3613"/>
                  </a:cubicBezTo>
                  <a:cubicBezTo>
                    <a:pt x="18000" y="2086"/>
                    <a:pt x="18514" y="616"/>
                    <a:pt x="18943" y="163"/>
                  </a:cubicBezTo>
                  <a:cubicBezTo>
                    <a:pt x="19371" y="-289"/>
                    <a:pt x="19714" y="276"/>
                    <a:pt x="20143" y="898"/>
                  </a:cubicBezTo>
                  <a:cubicBezTo>
                    <a:pt x="20571" y="1520"/>
                    <a:pt x="21086" y="2199"/>
                    <a:pt x="21600" y="28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5" name="Line"/>
            <p:cNvSpPr/>
            <p:nvPr/>
          </p:nvSpPr>
          <p:spPr>
            <a:xfrm>
              <a:off x="10190613" y="1650942"/>
              <a:ext cx="363598" cy="1672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7" h="21330" fill="norm" stroke="1" extrusionOk="0">
                  <a:moveTo>
                    <a:pt x="6090" y="5670"/>
                  </a:moveTo>
                  <a:cubicBezTo>
                    <a:pt x="5715" y="4320"/>
                    <a:pt x="5341" y="2970"/>
                    <a:pt x="4654" y="2295"/>
                  </a:cubicBezTo>
                  <a:cubicBezTo>
                    <a:pt x="3967" y="1620"/>
                    <a:pt x="2968" y="1620"/>
                    <a:pt x="2094" y="4320"/>
                  </a:cubicBezTo>
                  <a:cubicBezTo>
                    <a:pt x="1220" y="7020"/>
                    <a:pt x="471" y="12420"/>
                    <a:pt x="159" y="15795"/>
                  </a:cubicBezTo>
                  <a:cubicBezTo>
                    <a:pt x="-153" y="19170"/>
                    <a:pt x="-28" y="20520"/>
                    <a:pt x="721" y="21060"/>
                  </a:cubicBezTo>
                  <a:cubicBezTo>
                    <a:pt x="1470" y="21600"/>
                    <a:pt x="2844" y="21330"/>
                    <a:pt x="3905" y="19710"/>
                  </a:cubicBezTo>
                  <a:cubicBezTo>
                    <a:pt x="4966" y="18090"/>
                    <a:pt x="5715" y="15120"/>
                    <a:pt x="6090" y="12960"/>
                  </a:cubicBezTo>
                  <a:cubicBezTo>
                    <a:pt x="6464" y="10800"/>
                    <a:pt x="6464" y="9450"/>
                    <a:pt x="6464" y="9720"/>
                  </a:cubicBezTo>
                  <a:cubicBezTo>
                    <a:pt x="6464" y="9990"/>
                    <a:pt x="6464" y="11880"/>
                    <a:pt x="6652" y="13365"/>
                  </a:cubicBezTo>
                  <a:cubicBezTo>
                    <a:pt x="6839" y="14850"/>
                    <a:pt x="7213" y="15930"/>
                    <a:pt x="7713" y="16605"/>
                  </a:cubicBezTo>
                  <a:cubicBezTo>
                    <a:pt x="8212" y="17280"/>
                    <a:pt x="8837" y="17550"/>
                    <a:pt x="9711" y="15525"/>
                  </a:cubicBezTo>
                  <a:cubicBezTo>
                    <a:pt x="10585" y="13500"/>
                    <a:pt x="11708" y="9180"/>
                    <a:pt x="12457" y="6480"/>
                  </a:cubicBezTo>
                  <a:cubicBezTo>
                    <a:pt x="13207" y="3780"/>
                    <a:pt x="13581" y="2700"/>
                    <a:pt x="13831" y="2835"/>
                  </a:cubicBezTo>
                  <a:cubicBezTo>
                    <a:pt x="14081" y="2970"/>
                    <a:pt x="14205" y="4320"/>
                    <a:pt x="14393" y="7155"/>
                  </a:cubicBezTo>
                  <a:cubicBezTo>
                    <a:pt x="14580" y="9990"/>
                    <a:pt x="14830" y="14310"/>
                    <a:pt x="14892" y="17145"/>
                  </a:cubicBezTo>
                  <a:cubicBezTo>
                    <a:pt x="14955" y="19980"/>
                    <a:pt x="14830" y="21330"/>
                    <a:pt x="14580" y="21330"/>
                  </a:cubicBezTo>
                  <a:cubicBezTo>
                    <a:pt x="14330" y="21330"/>
                    <a:pt x="13956" y="19980"/>
                    <a:pt x="13893" y="17415"/>
                  </a:cubicBezTo>
                  <a:cubicBezTo>
                    <a:pt x="13831" y="14850"/>
                    <a:pt x="14081" y="11070"/>
                    <a:pt x="15392" y="7965"/>
                  </a:cubicBezTo>
                  <a:cubicBezTo>
                    <a:pt x="16702" y="4860"/>
                    <a:pt x="19075" y="2430"/>
                    <a:pt x="2144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6" name="Line"/>
            <p:cNvSpPr/>
            <p:nvPr/>
          </p:nvSpPr>
          <p:spPr>
            <a:xfrm>
              <a:off x="10670231" y="1526638"/>
              <a:ext cx="137980" cy="3402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5" h="21430" fill="norm" stroke="1" extrusionOk="0">
                  <a:moveTo>
                    <a:pt x="21015" y="2230"/>
                  </a:moveTo>
                  <a:cubicBezTo>
                    <a:pt x="19725" y="1430"/>
                    <a:pt x="18436" y="630"/>
                    <a:pt x="16985" y="230"/>
                  </a:cubicBezTo>
                  <a:cubicBezTo>
                    <a:pt x="15534" y="-170"/>
                    <a:pt x="13922" y="-170"/>
                    <a:pt x="11182" y="1230"/>
                  </a:cubicBezTo>
                  <a:cubicBezTo>
                    <a:pt x="8442" y="2630"/>
                    <a:pt x="4573" y="5430"/>
                    <a:pt x="2316" y="8363"/>
                  </a:cubicBezTo>
                  <a:cubicBezTo>
                    <a:pt x="60" y="11297"/>
                    <a:pt x="-585" y="14363"/>
                    <a:pt x="543" y="16563"/>
                  </a:cubicBezTo>
                  <a:cubicBezTo>
                    <a:pt x="1672" y="18763"/>
                    <a:pt x="4573" y="20097"/>
                    <a:pt x="7475" y="214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7" name="Line"/>
            <p:cNvSpPr/>
            <p:nvPr/>
          </p:nvSpPr>
          <p:spPr>
            <a:xfrm>
              <a:off x="10859010" y="1581092"/>
              <a:ext cx="120651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547" y="5165"/>
                    <a:pt x="9095" y="10330"/>
                    <a:pt x="12695" y="13930"/>
                  </a:cubicBezTo>
                  <a:cubicBezTo>
                    <a:pt x="16295" y="17530"/>
                    <a:pt x="18947" y="1956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8" name="Line"/>
            <p:cNvSpPr/>
            <p:nvPr/>
          </p:nvSpPr>
          <p:spPr>
            <a:xfrm>
              <a:off x="10852660" y="1596395"/>
              <a:ext cx="203201" cy="3021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6" fill="norm" stroke="1" extrusionOk="0">
                  <a:moveTo>
                    <a:pt x="21600" y="2516"/>
                  </a:moveTo>
                  <a:cubicBezTo>
                    <a:pt x="21150" y="1616"/>
                    <a:pt x="20700" y="716"/>
                    <a:pt x="19912" y="266"/>
                  </a:cubicBezTo>
                  <a:cubicBezTo>
                    <a:pt x="19125" y="-184"/>
                    <a:pt x="18000" y="-184"/>
                    <a:pt x="15975" y="1241"/>
                  </a:cubicBezTo>
                  <a:cubicBezTo>
                    <a:pt x="13950" y="2666"/>
                    <a:pt x="11025" y="5516"/>
                    <a:pt x="8213" y="9116"/>
                  </a:cubicBezTo>
                  <a:cubicBezTo>
                    <a:pt x="5400" y="12716"/>
                    <a:pt x="2700" y="17066"/>
                    <a:pt x="0" y="214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9" name="Line"/>
            <p:cNvSpPr/>
            <p:nvPr/>
          </p:nvSpPr>
          <p:spPr>
            <a:xfrm>
              <a:off x="11049510" y="1828742"/>
              <a:ext cx="508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0" name="Line"/>
            <p:cNvSpPr/>
            <p:nvPr/>
          </p:nvSpPr>
          <p:spPr>
            <a:xfrm>
              <a:off x="11119360" y="1727142"/>
              <a:ext cx="190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1" name="Line"/>
            <p:cNvSpPr/>
            <p:nvPr/>
          </p:nvSpPr>
          <p:spPr>
            <a:xfrm>
              <a:off x="11157460" y="1581092"/>
              <a:ext cx="98975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12" h="21600" fill="norm" stroke="1" extrusionOk="0">
                  <a:moveTo>
                    <a:pt x="15869" y="0"/>
                  </a:moveTo>
                  <a:cubicBezTo>
                    <a:pt x="17192" y="1157"/>
                    <a:pt x="18514" y="2314"/>
                    <a:pt x="19616" y="4821"/>
                  </a:cubicBezTo>
                  <a:cubicBezTo>
                    <a:pt x="20718" y="7329"/>
                    <a:pt x="21600" y="11186"/>
                    <a:pt x="18294" y="14207"/>
                  </a:cubicBezTo>
                  <a:cubicBezTo>
                    <a:pt x="14988" y="17229"/>
                    <a:pt x="7494" y="194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2" name="Line"/>
            <p:cNvSpPr/>
            <p:nvPr/>
          </p:nvSpPr>
          <p:spPr>
            <a:xfrm>
              <a:off x="11386060" y="1768598"/>
              <a:ext cx="107951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3818"/>
                  </a:moveTo>
                  <a:cubicBezTo>
                    <a:pt x="4659" y="1118"/>
                    <a:pt x="9318" y="-1582"/>
                    <a:pt x="12918" y="1118"/>
                  </a:cubicBezTo>
                  <a:cubicBezTo>
                    <a:pt x="16518" y="3818"/>
                    <a:pt x="19059" y="11918"/>
                    <a:pt x="21600" y="200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3" name="Line"/>
            <p:cNvSpPr/>
            <p:nvPr/>
          </p:nvSpPr>
          <p:spPr>
            <a:xfrm>
              <a:off x="11379710" y="1847792"/>
              <a:ext cx="1905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4" name="Line"/>
            <p:cNvSpPr/>
            <p:nvPr/>
          </p:nvSpPr>
          <p:spPr>
            <a:xfrm>
              <a:off x="11630815" y="1727142"/>
              <a:ext cx="314046" cy="1607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8" h="21305" fill="norm" stroke="1" extrusionOk="0">
                  <a:moveTo>
                    <a:pt x="7591" y="0"/>
                  </a:moveTo>
                  <a:cubicBezTo>
                    <a:pt x="6576" y="5891"/>
                    <a:pt x="5562" y="11782"/>
                    <a:pt x="4764" y="15288"/>
                  </a:cubicBezTo>
                  <a:cubicBezTo>
                    <a:pt x="3967" y="18795"/>
                    <a:pt x="3387" y="19917"/>
                    <a:pt x="2662" y="20618"/>
                  </a:cubicBezTo>
                  <a:cubicBezTo>
                    <a:pt x="1938" y="21319"/>
                    <a:pt x="1068" y="21600"/>
                    <a:pt x="560" y="20899"/>
                  </a:cubicBezTo>
                  <a:cubicBezTo>
                    <a:pt x="53" y="20197"/>
                    <a:pt x="-92" y="18514"/>
                    <a:pt x="53" y="15569"/>
                  </a:cubicBezTo>
                  <a:cubicBezTo>
                    <a:pt x="198" y="12623"/>
                    <a:pt x="633" y="8416"/>
                    <a:pt x="2517" y="5610"/>
                  </a:cubicBezTo>
                  <a:cubicBezTo>
                    <a:pt x="4402" y="2805"/>
                    <a:pt x="7736" y="1403"/>
                    <a:pt x="11143" y="842"/>
                  </a:cubicBezTo>
                  <a:cubicBezTo>
                    <a:pt x="14550" y="281"/>
                    <a:pt x="18029" y="561"/>
                    <a:pt x="21508" y="8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5" name="Line"/>
            <p:cNvSpPr/>
            <p:nvPr/>
          </p:nvSpPr>
          <p:spPr>
            <a:xfrm>
              <a:off x="11938510" y="1555642"/>
              <a:ext cx="127001" cy="146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9" fill="norm" stroke="1" extrusionOk="0">
                  <a:moveTo>
                    <a:pt x="0" y="933"/>
                  </a:moveTo>
                  <a:cubicBezTo>
                    <a:pt x="1800" y="316"/>
                    <a:pt x="3600" y="-301"/>
                    <a:pt x="5940" y="162"/>
                  </a:cubicBezTo>
                  <a:cubicBezTo>
                    <a:pt x="8280" y="625"/>
                    <a:pt x="11160" y="2168"/>
                    <a:pt x="12420" y="3710"/>
                  </a:cubicBezTo>
                  <a:cubicBezTo>
                    <a:pt x="13680" y="5253"/>
                    <a:pt x="13320" y="6796"/>
                    <a:pt x="12420" y="8030"/>
                  </a:cubicBezTo>
                  <a:cubicBezTo>
                    <a:pt x="11520" y="9265"/>
                    <a:pt x="10080" y="10190"/>
                    <a:pt x="7920" y="11270"/>
                  </a:cubicBezTo>
                  <a:cubicBezTo>
                    <a:pt x="5760" y="12350"/>
                    <a:pt x="2880" y="13585"/>
                    <a:pt x="2520" y="14510"/>
                  </a:cubicBezTo>
                  <a:cubicBezTo>
                    <a:pt x="2160" y="15436"/>
                    <a:pt x="4320" y="16053"/>
                    <a:pt x="7920" y="17133"/>
                  </a:cubicBezTo>
                  <a:cubicBezTo>
                    <a:pt x="11520" y="18213"/>
                    <a:pt x="16560" y="19756"/>
                    <a:pt x="21600" y="212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6" name="Line"/>
            <p:cNvSpPr/>
            <p:nvPr/>
          </p:nvSpPr>
          <p:spPr>
            <a:xfrm>
              <a:off x="11963910" y="1949392"/>
              <a:ext cx="190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7" name="Line"/>
            <p:cNvSpPr/>
            <p:nvPr/>
          </p:nvSpPr>
          <p:spPr>
            <a:xfrm>
              <a:off x="879734" y="2588297"/>
              <a:ext cx="183638" cy="3475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2" h="21365" fill="norm" stroke="1" extrusionOk="0">
                  <a:moveTo>
                    <a:pt x="14068" y="2883"/>
                  </a:moveTo>
                  <a:cubicBezTo>
                    <a:pt x="14068" y="2232"/>
                    <a:pt x="14068" y="1582"/>
                    <a:pt x="13708" y="996"/>
                  </a:cubicBezTo>
                  <a:cubicBezTo>
                    <a:pt x="13348" y="410"/>
                    <a:pt x="12628" y="-110"/>
                    <a:pt x="10588" y="20"/>
                  </a:cubicBezTo>
                  <a:cubicBezTo>
                    <a:pt x="8548" y="150"/>
                    <a:pt x="5188" y="931"/>
                    <a:pt x="2908" y="2688"/>
                  </a:cubicBezTo>
                  <a:cubicBezTo>
                    <a:pt x="628" y="4444"/>
                    <a:pt x="-572" y="7177"/>
                    <a:pt x="268" y="9063"/>
                  </a:cubicBezTo>
                  <a:cubicBezTo>
                    <a:pt x="1108" y="10950"/>
                    <a:pt x="3988" y="11991"/>
                    <a:pt x="7348" y="12902"/>
                  </a:cubicBezTo>
                  <a:cubicBezTo>
                    <a:pt x="10708" y="13813"/>
                    <a:pt x="14548" y="14594"/>
                    <a:pt x="16948" y="15309"/>
                  </a:cubicBezTo>
                  <a:cubicBezTo>
                    <a:pt x="19348" y="16025"/>
                    <a:pt x="20308" y="16676"/>
                    <a:pt x="20668" y="17326"/>
                  </a:cubicBezTo>
                  <a:cubicBezTo>
                    <a:pt x="21028" y="17977"/>
                    <a:pt x="20788" y="18627"/>
                    <a:pt x="19588" y="19278"/>
                  </a:cubicBezTo>
                  <a:cubicBezTo>
                    <a:pt x="18388" y="19929"/>
                    <a:pt x="16228" y="20579"/>
                    <a:pt x="14548" y="20970"/>
                  </a:cubicBezTo>
                  <a:cubicBezTo>
                    <a:pt x="12868" y="21360"/>
                    <a:pt x="11668" y="21490"/>
                    <a:pt x="10948" y="21230"/>
                  </a:cubicBezTo>
                  <a:cubicBezTo>
                    <a:pt x="10228" y="20970"/>
                    <a:pt x="9988" y="20319"/>
                    <a:pt x="9748" y="196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8" name="Line"/>
            <p:cNvSpPr/>
            <p:nvPr/>
          </p:nvSpPr>
          <p:spPr>
            <a:xfrm>
              <a:off x="1073660" y="2846628"/>
              <a:ext cx="133351" cy="1410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71" fill="norm" stroke="1" extrusionOk="0">
                  <a:moveTo>
                    <a:pt x="0" y="3529"/>
                  </a:moveTo>
                  <a:cubicBezTo>
                    <a:pt x="1371" y="6388"/>
                    <a:pt x="2743" y="9246"/>
                    <a:pt x="3429" y="11629"/>
                  </a:cubicBezTo>
                  <a:cubicBezTo>
                    <a:pt x="4114" y="14011"/>
                    <a:pt x="4114" y="15917"/>
                    <a:pt x="3943" y="17664"/>
                  </a:cubicBezTo>
                  <a:cubicBezTo>
                    <a:pt x="3771" y="19411"/>
                    <a:pt x="3429" y="20999"/>
                    <a:pt x="2743" y="21158"/>
                  </a:cubicBezTo>
                  <a:cubicBezTo>
                    <a:pt x="2057" y="21317"/>
                    <a:pt x="1029" y="20046"/>
                    <a:pt x="514" y="17188"/>
                  </a:cubicBezTo>
                  <a:cubicBezTo>
                    <a:pt x="0" y="14329"/>
                    <a:pt x="0" y="9882"/>
                    <a:pt x="1029" y="6388"/>
                  </a:cubicBezTo>
                  <a:cubicBezTo>
                    <a:pt x="2057" y="2893"/>
                    <a:pt x="4114" y="352"/>
                    <a:pt x="7200" y="35"/>
                  </a:cubicBezTo>
                  <a:cubicBezTo>
                    <a:pt x="10286" y="-283"/>
                    <a:pt x="14400" y="1623"/>
                    <a:pt x="16971" y="4323"/>
                  </a:cubicBezTo>
                  <a:cubicBezTo>
                    <a:pt x="19543" y="7023"/>
                    <a:pt x="20571" y="10517"/>
                    <a:pt x="21600" y="140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9" name="Line"/>
            <p:cNvSpPr/>
            <p:nvPr/>
          </p:nvSpPr>
          <p:spPr>
            <a:xfrm>
              <a:off x="1327660" y="2751193"/>
              <a:ext cx="114301" cy="23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3" fill="norm" stroke="1" extrusionOk="0">
                  <a:moveTo>
                    <a:pt x="0" y="9353"/>
                  </a:moveTo>
                  <a:cubicBezTo>
                    <a:pt x="1600" y="3953"/>
                    <a:pt x="3200" y="-1447"/>
                    <a:pt x="6800" y="353"/>
                  </a:cubicBezTo>
                  <a:cubicBezTo>
                    <a:pt x="10400" y="2153"/>
                    <a:pt x="16000" y="11153"/>
                    <a:pt x="21600" y="201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0" name="Line"/>
            <p:cNvSpPr/>
            <p:nvPr/>
          </p:nvSpPr>
          <p:spPr>
            <a:xfrm>
              <a:off x="1321310" y="2870142"/>
              <a:ext cx="1524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1" name="Line"/>
            <p:cNvSpPr/>
            <p:nvPr/>
          </p:nvSpPr>
          <p:spPr>
            <a:xfrm>
              <a:off x="1683672" y="2630566"/>
              <a:ext cx="230452" cy="2827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6" h="21370" fill="norm" stroke="1" extrusionOk="0">
                  <a:moveTo>
                    <a:pt x="20978" y="1790"/>
                  </a:moveTo>
                  <a:cubicBezTo>
                    <a:pt x="21172" y="990"/>
                    <a:pt x="21367" y="190"/>
                    <a:pt x="20881" y="30"/>
                  </a:cubicBezTo>
                  <a:cubicBezTo>
                    <a:pt x="20394" y="-130"/>
                    <a:pt x="19226" y="350"/>
                    <a:pt x="16794" y="1630"/>
                  </a:cubicBezTo>
                  <a:cubicBezTo>
                    <a:pt x="14362" y="2910"/>
                    <a:pt x="10664" y="4990"/>
                    <a:pt x="8524" y="6350"/>
                  </a:cubicBezTo>
                  <a:cubicBezTo>
                    <a:pt x="6383" y="7710"/>
                    <a:pt x="5799" y="8350"/>
                    <a:pt x="5897" y="8910"/>
                  </a:cubicBezTo>
                  <a:cubicBezTo>
                    <a:pt x="5994" y="9470"/>
                    <a:pt x="6772" y="9950"/>
                    <a:pt x="7843" y="10190"/>
                  </a:cubicBezTo>
                  <a:cubicBezTo>
                    <a:pt x="8913" y="10430"/>
                    <a:pt x="10275" y="10430"/>
                    <a:pt x="11443" y="10590"/>
                  </a:cubicBezTo>
                  <a:cubicBezTo>
                    <a:pt x="12610" y="10750"/>
                    <a:pt x="13583" y="11070"/>
                    <a:pt x="13681" y="11630"/>
                  </a:cubicBezTo>
                  <a:cubicBezTo>
                    <a:pt x="13778" y="12190"/>
                    <a:pt x="12999" y="12990"/>
                    <a:pt x="11053" y="14030"/>
                  </a:cubicBezTo>
                  <a:cubicBezTo>
                    <a:pt x="9108" y="15070"/>
                    <a:pt x="5994" y="16350"/>
                    <a:pt x="4048" y="17230"/>
                  </a:cubicBezTo>
                  <a:cubicBezTo>
                    <a:pt x="2102" y="18110"/>
                    <a:pt x="1324" y="18590"/>
                    <a:pt x="740" y="19230"/>
                  </a:cubicBezTo>
                  <a:cubicBezTo>
                    <a:pt x="156" y="19870"/>
                    <a:pt x="-233" y="20670"/>
                    <a:pt x="156" y="21070"/>
                  </a:cubicBezTo>
                  <a:cubicBezTo>
                    <a:pt x="545" y="21470"/>
                    <a:pt x="1713" y="21470"/>
                    <a:pt x="4729" y="21070"/>
                  </a:cubicBezTo>
                  <a:cubicBezTo>
                    <a:pt x="7745" y="20670"/>
                    <a:pt x="12610" y="19870"/>
                    <a:pt x="17475" y="190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2" name="Line"/>
            <p:cNvSpPr/>
            <p:nvPr/>
          </p:nvSpPr>
          <p:spPr>
            <a:xfrm>
              <a:off x="1949960" y="2698692"/>
              <a:ext cx="158751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96" y="4476"/>
                    <a:pt x="9792" y="8951"/>
                    <a:pt x="13392" y="12551"/>
                  </a:cubicBezTo>
                  <a:cubicBezTo>
                    <a:pt x="16992" y="16151"/>
                    <a:pt x="19296" y="1887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3" name="Line"/>
            <p:cNvSpPr/>
            <p:nvPr/>
          </p:nvSpPr>
          <p:spPr>
            <a:xfrm>
              <a:off x="1959630" y="2669272"/>
              <a:ext cx="180831" cy="2897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1" h="21428" fill="norm" stroke="1" extrusionOk="0">
                  <a:moveTo>
                    <a:pt x="21211" y="767"/>
                  </a:moveTo>
                  <a:cubicBezTo>
                    <a:pt x="20218" y="298"/>
                    <a:pt x="19225" y="-172"/>
                    <a:pt x="18108" y="63"/>
                  </a:cubicBezTo>
                  <a:cubicBezTo>
                    <a:pt x="16990" y="298"/>
                    <a:pt x="15749" y="1237"/>
                    <a:pt x="13514" y="3037"/>
                  </a:cubicBezTo>
                  <a:cubicBezTo>
                    <a:pt x="11280" y="4837"/>
                    <a:pt x="8052" y="7498"/>
                    <a:pt x="5445" y="10393"/>
                  </a:cubicBezTo>
                  <a:cubicBezTo>
                    <a:pt x="2839" y="13289"/>
                    <a:pt x="852" y="16419"/>
                    <a:pt x="232" y="18298"/>
                  </a:cubicBezTo>
                  <a:cubicBezTo>
                    <a:pt x="-389" y="20176"/>
                    <a:pt x="356" y="20802"/>
                    <a:pt x="1101" y="214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4" name="Line"/>
            <p:cNvSpPr/>
            <p:nvPr/>
          </p:nvSpPr>
          <p:spPr>
            <a:xfrm>
              <a:off x="2134110" y="2876492"/>
              <a:ext cx="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5" name="Line"/>
            <p:cNvSpPr/>
            <p:nvPr/>
          </p:nvSpPr>
          <p:spPr>
            <a:xfrm>
              <a:off x="2197610" y="2774892"/>
              <a:ext cx="127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6" name="Line"/>
            <p:cNvSpPr/>
            <p:nvPr/>
          </p:nvSpPr>
          <p:spPr>
            <a:xfrm>
              <a:off x="3175248" y="2661771"/>
              <a:ext cx="165434" cy="2626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2" h="21438" fill="norm" stroke="1" extrusionOk="0">
                  <a:moveTo>
                    <a:pt x="20033" y="14938"/>
                  </a:moveTo>
                  <a:cubicBezTo>
                    <a:pt x="17366" y="13555"/>
                    <a:pt x="14699" y="12173"/>
                    <a:pt x="13233" y="10013"/>
                  </a:cubicBezTo>
                  <a:cubicBezTo>
                    <a:pt x="11766" y="7853"/>
                    <a:pt x="11499" y="4915"/>
                    <a:pt x="12299" y="3101"/>
                  </a:cubicBezTo>
                  <a:cubicBezTo>
                    <a:pt x="13099" y="1286"/>
                    <a:pt x="14966" y="595"/>
                    <a:pt x="16566" y="250"/>
                  </a:cubicBezTo>
                  <a:cubicBezTo>
                    <a:pt x="18166" y="-96"/>
                    <a:pt x="19499" y="-96"/>
                    <a:pt x="20299" y="336"/>
                  </a:cubicBezTo>
                  <a:cubicBezTo>
                    <a:pt x="21099" y="768"/>
                    <a:pt x="21366" y="1632"/>
                    <a:pt x="18566" y="4656"/>
                  </a:cubicBezTo>
                  <a:cubicBezTo>
                    <a:pt x="15766" y="7680"/>
                    <a:pt x="9899" y="12864"/>
                    <a:pt x="6033" y="15974"/>
                  </a:cubicBezTo>
                  <a:cubicBezTo>
                    <a:pt x="2166" y="19085"/>
                    <a:pt x="299" y="20122"/>
                    <a:pt x="33" y="20726"/>
                  </a:cubicBezTo>
                  <a:cubicBezTo>
                    <a:pt x="-234" y="21331"/>
                    <a:pt x="1099" y="21504"/>
                    <a:pt x="4699" y="21418"/>
                  </a:cubicBezTo>
                  <a:cubicBezTo>
                    <a:pt x="8299" y="21331"/>
                    <a:pt x="14166" y="20986"/>
                    <a:pt x="20033" y="206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7" name="Line"/>
            <p:cNvSpPr/>
            <p:nvPr/>
          </p:nvSpPr>
          <p:spPr>
            <a:xfrm>
              <a:off x="3937510" y="2666942"/>
              <a:ext cx="171451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333" y="5067"/>
                    <a:pt x="10667" y="10133"/>
                    <a:pt x="14267" y="13733"/>
                  </a:cubicBezTo>
                  <a:cubicBezTo>
                    <a:pt x="17867" y="17333"/>
                    <a:pt x="19733" y="1946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8" name="Line"/>
            <p:cNvSpPr/>
            <p:nvPr/>
          </p:nvSpPr>
          <p:spPr>
            <a:xfrm>
              <a:off x="3943860" y="2679642"/>
              <a:ext cx="196851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348" y="2267"/>
                    <a:pt x="15097" y="4533"/>
                    <a:pt x="11845" y="7667"/>
                  </a:cubicBezTo>
                  <a:cubicBezTo>
                    <a:pt x="8594" y="10800"/>
                    <a:pt x="5342" y="14800"/>
                    <a:pt x="3368" y="17267"/>
                  </a:cubicBezTo>
                  <a:cubicBezTo>
                    <a:pt x="1394" y="19733"/>
                    <a:pt x="697" y="2066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9" name="Line"/>
            <p:cNvSpPr/>
            <p:nvPr/>
          </p:nvSpPr>
          <p:spPr>
            <a:xfrm>
              <a:off x="3842260" y="2558992"/>
              <a:ext cx="3048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300" y="16457"/>
                    <a:pt x="6600" y="11314"/>
                    <a:pt x="10200" y="7714"/>
                  </a:cubicBezTo>
                  <a:cubicBezTo>
                    <a:pt x="13800" y="4114"/>
                    <a:pt x="17700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0" name="Line"/>
            <p:cNvSpPr/>
            <p:nvPr/>
          </p:nvSpPr>
          <p:spPr>
            <a:xfrm>
              <a:off x="4318510" y="2806642"/>
              <a:ext cx="139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1" name="Line"/>
            <p:cNvSpPr/>
            <p:nvPr/>
          </p:nvSpPr>
          <p:spPr>
            <a:xfrm>
              <a:off x="4318510" y="2914592"/>
              <a:ext cx="698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2" name="Line"/>
            <p:cNvSpPr/>
            <p:nvPr/>
          </p:nvSpPr>
          <p:spPr>
            <a:xfrm>
              <a:off x="4998957" y="2504776"/>
              <a:ext cx="138704" cy="3013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6" h="21359" fill="norm" stroke="1" extrusionOk="0">
                  <a:moveTo>
                    <a:pt x="21446" y="3842"/>
                  </a:moveTo>
                  <a:cubicBezTo>
                    <a:pt x="20791" y="2492"/>
                    <a:pt x="20137" y="1142"/>
                    <a:pt x="17191" y="467"/>
                  </a:cubicBezTo>
                  <a:cubicBezTo>
                    <a:pt x="14246" y="-208"/>
                    <a:pt x="9010" y="-208"/>
                    <a:pt x="5410" y="842"/>
                  </a:cubicBezTo>
                  <a:cubicBezTo>
                    <a:pt x="1810" y="1892"/>
                    <a:pt x="-154" y="3992"/>
                    <a:pt x="10" y="6242"/>
                  </a:cubicBezTo>
                  <a:cubicBezTo>
                    <a:pt x="173" y="8492"/>
                    <a:pt x="2464" y="10892"/>
                    <a:pt x="5901" y="12767"/>
                  </a:cubicBezTo>
                  <a:cubicBezTo>
                    <a:pt x="9337" y="14642"/>
                    <a:pt x="13919" y="15992"/>
                    <a:pt x="16701" y="17042"/>
                  </a:cubicBezTo>
                  <a:cubicBezTo>
                    <a:pt x="19482" y="18092"/>
                    <a:pt x="20464" y="18842"/>
                    <a:pt x="20137" y="19517"/>
                  </a:cubicBezTo>
                  <a:cubicBezTo>
                    <a:pt x="19810" y="20192"/>
                    <a:pt x="18173" y="20792"/>
                    <a:pt x="16537" y="21092"/>
                  </a:cubicBezTo>
                  <a:cubicBezTo>
                    <a:pt x="14901" y="21392"/>
                    <a:pt x="13264" y="21392"/>
                    <a:pt x="11628" y="21317"/>
                  </a:cubicBezTo>
                  <a:cubicBezTo>
                    <a:pt x="9991" y="21242"/>
                    <a:pt x="8355" y="21092"/>
                    <a:pt x="7373" y="20642"/>
                  </a:cubicBezTo>
                  <a:cubicBezTo>
                    <a:pt x="6391" y="20192"/>
                    <a:pt x="6064" y="19442"/>
                    <a:pt x="5737" y="186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3" name="Line"/>
            <p:cNvSpPr/>
            <p:nvPr/>
          </p:nvSpPr>
          <p:spPr>
            <a:xfrm>
              <a:off x="5180103" y="2699639"/>
              <a:ext cx="118201" cy="1006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7" h="20962" fill="norm" stroke="1" extrusionOk="0">
                  <a:moveTo>
                    <a:pt x="5939" y="1125"/>
                  </a:moveTo>
                  <a:cubicBezTo>
                    <a:pt x="5567" y="6856"/>
                    <a:pt x="5194" y="12586"/>
                    <a:pt x="4263" y="16113"/>
                  </a:cubicBezTo>
                  <a:cubicBezTo>
                    <a:pt x="3332" y="19640"/>
                    <a:pt x="1842" y="20962"/>
                    <a:pt x="911" y="20301"/>
                  </a:cubicBezTo>
                  <a:cubicBezTo>
                    <a:pt x="-20" y="19640"/>
                    <a:pt x="-392" y="16995"/>
                    <a:pt x="539" y="13468"/>
                  </a:cubicBezTo>
                  <a:cubicBezTo>
                    <a:pt x="1470" y="9942"/>
                    <a:pt x="3705" y="5533"/>
                    <a:pt x="5753" y="2889"/>
                  </a:cubicBezTo>
                  <a:cubicBezTo>
                    <a:pt x="7801" y="244"/>
                    <a:pt x="9663" y="-638"/>
                    <a:pt x="12270" y="464"/>
                  </a:cubicBezTo>
                  <a:cubicBezTo>
                    <a:pt x="14877" y="1566"/>
                    <a:pt x="18229" y="4652"/>
                    <a:pt x="19718" y="8399"/>
                  </a:cubicBezTo>
                  <a:cubicBezTo>
                    <a:pt x="21208" y="12146"/>
                    <a:pt x="20836" y="16554"/>
                    <a:pt x="20463" y="209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4" name="Line"/>
            <p:cNvSpPr/>
            <p:nvPr/>
          </p:nvSpPr>
          <p:spPr>
            <a:xfrm>
              <a:off x="5017010" y="2892548"/>
              <a:ext cx="273051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5860" y="11918"/>
                    <a:pt x="11721" y="3818"/>
                    <a:pt x="15321" y="1118"/>
                  </a:cubicBezTo>
                  <a:cubicBezTo>
                    <a:pt x="18921" y="-1582"/>
                    <a:pt x="20260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5" name="Line"/>
            <p:cNvSpPr/>
            <p:nvPr/>
          </p:nvSpPr>
          <p:spPr>
            <a:xfrm>
              <a:off x="5095326" y="2996538"/>
              <a:ext cx="143449" cy="1974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5" h="21210" fill="norm" stroke="1" extrusionOk="0">
                  <a:moveTo>
                    <a:pt x="5322" y="5522"/>
                  </a:moveTo>
                  <a:cubicBezTo>
                    <a:pt x="4383" y="6431"/>
                    <a:pt x="3443" y="7341"/>
                    <a:pt x="2348" y="8705"/>
                  </a:cubicBezTo>
                  <a:cubicBezTo>
                    <a:pt x="1252" y="10069"/>
                    <a:pt x="0" y="11888"/>
                    <a:pt x="0" y="12229"/>
                  </a:cubicBezTo>
                  <a:cubicBezTo>
                    <a:pt x="0" y="12570"/>
                    <a:pt x="1252" y="11433"/>
                    <a:pt x="3287" y="9159"/>
                  </a:cubicBezTo>
                  <a:cubicBezTo>
                    <a:pt x="5322" y="6886"/>
                    <a:pt x="8139" y="3475"/>
                    <a:pt x="10330" y="1656"/>
                  </a:cubicBezTo>
                  <a:cubicBezTo>
                    <a:pt x="12522" y="-163"/>
                    <a:pt x="14087" y="-390"/>
                    <a:pt x="16122" y="519"/>
                  </a:cubicBezTo>
                  <a:cubicBezTo>
                    <a:pt x="18157" y="1429"/>
                    <a:pt x="20661" y="3475"/>
                    <a:pt x="21130" y="7113"/>
                  </a:cubicBezTo>
                  <a:cubicBezTo>
                    <a:pt x="21600" y="10751"/>
                    <a:pt x="20035" y="15981"/>
                    <a:pt x="18470" y="212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6" name="Line"/>
            <p:cNvSpPr/>
            <p:nvPr/>
          </p:nvSpPr>
          <p:spPr>
            <a:xfrm>
              <a:off x="1734060" y="4082992"/>
              <a:ext cx="323851" cy="5265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2" fill="norm" stroke="1" extrusionOk="0">
                  <a:moveTo>
                    <a:pt x="0" y="0"/>
                  </a:moveTo>
                  <a:cubicBezTo>
                    <a:pt x="2259" y="1728"/>
                    <a:pt x="4518" y="3456"/>
                    <a:pt x="7059" y="5789"/>
                  </a:cubicBezTo>
                  <a:cubicBezTo>
                    <a:pt x="9600" y="8122"/>
                    <a:pt x="12424" y="11059"/>
                    <a:pt x="14753" y="13651"/>
                  </a:cubicBezTo>
                  <a:cubicBezTo>
                    <a:pt x="17082" y="16243"/>
                    <a:pt x="18918" y="18490"/>
                    <a:pt x="19976" y="19829"/>
                  </a:cubicBezTo>
                  <a:cubicBezTo>
                    <a:pt x="21035" y="21168"/>
                    <a:pt x="21318" y="21600"/>
                    <a:pt x="21459" y="21470"/>
                  </a:cubicBezTo>
                  <a:cubicBezTo>
                    <a:pt x="21600" y="21341"/>
                    <a:pt x="21600" y="20650"/>
                    <a:pt x="21600" y="199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7" name="Line"/>
            <p:cNvSpPr/>
            <p:nvPr/>
          </p:nvSpPr>
          <p:spPr>
            <a:xfrm>
              <a:off x="1747389" y="4060677"/>
              <a:ext cx="323222" cy="5926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8" h="21447" fill="norm" stroke="1" extrusionOk="0">
                  <a:moveTo>
                    <a:pt x="21418" y="578"/>
                  </a:moveTo>
                  <a:cubicBezTo>
                    <a:pt x="20997" y="271"/>
                    <a:pt x="20576" y="-35"/>
                    <a:pt x="20015" y="3"/>
                  </a:cubicBezTo>
                  <a:cubicBezTo>
                    <a:pt x="19454" y="42"/>
                    <a:pt x="18753" y="425"/>
                    <a:pt x="17631" y="1535"/>
                  </a:cubicBezTo>
                  <a:cubicBezTo>
                    <a:pt x="16509" y="2646"/>
                    <a:pt x="14966" y="4484"/>
                    <a:pt x="13213" y="6514"/>
                  </a:cubicBezTo>
                  <a:cubicBezTo>
                    <a:pt x="11460" y="8544"/>
                    <a:pt x="9496" y="10765"/>
                    <a:pt x="7322" y="13025"/>
                  </a:cubicBezTo>
                  <a:cubicBezTo>
                    <a:pt x="5148" y="15284"/>
                    <a:pt x="2763" y="17582"/>
                    <a:pt x="1431" y="19037"/>
                  </a:cubicBezTo>
                  <a:cubicBezTo>
                    <a:pt x="99" y="20493"/>
                    <a:pt x="-182" y="21105"/>
                    <a:pt x="99" y="21335"/>
                  </a:cubicBezTo>
                  <a:cubicBezTo>
                    <a:pt x="379" y="21565"/>
                    <a:pt x="1221" y="21412"/>
                    <a:pt x="2062" y="21144"/>
                  </a:cubicBezTo>
                  <a:cubicBezTo>
                    <a:pt x="2904" y="20876"/>
                    <a:pt x="3745" y="20493"/>
                    <a:pt x="4587" y="201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8" name="Line"/>
            <p:cNvSpPr/>
            <p:nvPr/>
          </p:nvSpPr>
          <p:spPr>
            <a:xfrm>
              <a:off x="1670560" y="3898842"/>
              <a:ext cx="4127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877" y="15840"/>
                    <a:pt x="7754" y="10080"/>
                    <a:pt x="11354" y="6480"/>
                  </a:cubicBezTo>
                  <a:cubicBezTo>
                    <a:pt x="14954" y="2880"/>
                    <a:pt x="18277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9" name="Line"/>
            <p:cNvSpPr/>
            <p:nvPr/>
          </p:nvSpPr>
          <p:spPr>
            <a:xfrm>
              <a:off x="2553210" y="4394142"/>
              <a:ext cx="12763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4320"/>
                  </a:moveTo>
                  <a:cubicBezTo>
                    <a:pt x="1110" y="4320"/>
                    <a:pt x="2221" y="4320"/>
                    <a:pt x="3457" y="3600"/>
                  </a:cubicBezTo>
                  <a:cubicBezTo>
                    <a:pt x="4693" y="2880"/>
                    <a:pt x="6054" y="1440"/>
                    <a:pt x="7522" y="720"/>
                  </a:cubicBezTo>
                  <a:cubicBezTo>
                    <a:pt x="8991" y="0"/>
                    <a:pt x="10567" y="0"/>
                    <a:pt x="12125" y="0"/>
                  </a:cubicBezTo>
                  <a:cubicBezTo>
                    <a:pt x="13684" y="0"/>
                    <a:pt x="15224" y="0"/>
                    <a:pt x="16639" y="1440"/>
                  </a:cubicBezTo>
                  <a:cubicBezTo>
                    <a:pt x="18054" y="2880"/>
                    <a:pt x="19343" y="5760"/>
                    <a:pt x="20149" y="9360"/>
                  </a:cubicBezTo>
                  <a:cubicBezTo>
                    <a:pt x="20955" y="12960"/>
                    <a:pt x="21278" y="1728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0" name="Line"/>
            <p:cNvSpPr/>
            <p:nvPr/>
          </p:nvSpPr>
          <p:spPr>
            <a:xfrm>
              <a:off x="3664460" y="4294243"/>
              <a:ext cx="219742" cy="271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6" h="21465" fill="norm" stroke="1" extrusionOk="0">
                  <a:moveTo>
                    <a:pt x="0" y="870"/>
                  </a:moveTo>
                  <a:cubicBezTo>
                    <a:pt x="823" y="367"/>
                    <a:pt x="1646" y="-135"/>
                    <a:pt x="4320" y="32"/>
                  </a:cubicBezTo>
                  <a:cubicBezTo>
                    <a:pt x="6994" y="200"/>
                    <a:pt x="11520" y="1037"/>
                    <a:pt x="14709" y="2209"/>
                  </a:cubicBezTo>
                  <a:cubicBezTo>
                    <a:pt x="17897" y="3381"/>
                    <a:pt x="19749" y="4888"/>
                    <a:pt x="20674" y="6144"/>
                  </a:cubicBezTo>
                  <a:cubicBezTo>
                    <a:pt x="21600" y="7400"/>
                    <a:pt x="21600" y="8405"/>
                    <a:pt x="20571" y="9660"/>
                  </a:cubicBezTo>
                  <a:cubicBezTo>
                    <a:pt x="19543" y="10916"/>
                    <a:pt x="17486" y="12423"/>
                    <a:pt x="14914" y="14098"/>
                  </a:cubicBezTo>
                  <a:cubicBezTo>
                    <a:pt x="12343" y="15772"/>
                    <a:pt x="9257" y="17614"/>
                    <a:pt x="7714" y="18870"/>
                  </a:cubicBezTo>
                  <a:cubicBezTo>
                    <a:pt x="6171" y="20125"/>
                    <a:pt x="6171" y="20795"/>
                    <a:pt x="6171" y="214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1" name="Line"/>
            <p:cNvSpPr/>
            <p:nvPr/>
          </p:nvSpPr>
          <p:spPr>
            <a:xfrm>
              <a:off x="4429863" y="4127442"/>
              <a:ext cx="284428" cy="4449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2" h="21315" fill="norm" stroke="1" extrusionOk="0">
                  <a:moveTo>
                    <a:pt x="3556" y="6085"/>
                  </a:moveTo>
                  <a:cubicBezTo>
                    <a:pt x="3079" y="8417"/>
                    <a:pt x="2603" y="10749"/>
                    <a:pt x="2285" y="12727"/>
                  </a:cubicBezTo>
                  <a:cubicBezTo>
                    <a:pt x="1968" y="14704"/>
                    <a:pt x="1809" y="16327"/>
                    <a:pt x="1650" y="17848"/>
                  </a:cubicBezTo>
                  <a:cubicBezTo>
                    <a:pt x="1491" y="19369"/>
                    <a:pt x="1332" y="20789"/>
                    <a:pt x="1253" y="21194"/>
                  </a:cubicBezTo>
                  <a:cubicBezTo>
                    <a:pt x="1174" y="21600"/>
                    <a:pt x="1174" y="20992"/>
                    <a:pt x="935" y="19268"/>
                  </a:cubicBezTo>
                  <a:cubicBezTo>
                    <a:pt x="697" y="17544"/>
                    <a:pt x="221" y="14704"/>
                    <a:pt x="62" y="11915"/>
                  </a:cubicBezTo>
                  <a:cubicBezTo>
                    <a:pt x="-97" y="9127"/>
                    <a:pt x="62" y="6389"/>
                    <a:pt x="379" y="4817"/>
                  </a:cubicBezTo>
                  <a:cubicBezTo>
                    <a:pt x="697" y="3245"/>
                    <a:pt x="1174" y="2839"/>
                    <a:pt x="1888" y="2687"/>
                  </a:cubicBezTo>
                  <a:cubicBezTo>
                    <a:pt x="2603" y="2535"/>
                    <a:pt x="3556" y="2637"/>
                    <a:pt x="5144" y="3904"/>
                  </a:cubicBezTo>
                  <a:cubicBezTo>
                    <a:pt x="6732" y="5172"/>
                    <a:pt x="8956" y="7606"/>
                    <a:pt x="10941" y="10496"/>
                  </a:cubicBezTo>
                  <a:cubicBezTo>
                    <a:pt x="12927" y="13386"/>
                    <a:pt x="14674" y="16732"/>
                    <a:pt x="15706" y="18659"/>
                  </a:cubicBezTo>
                  <a:cubicBezTo>
                    <a:pt x="16738" y="20586"/>
                    <a:pt x="17056" y="21093"/>
                    <a:pt x="17453" y="21042"/>
                  </a:cubicBezTo>
                  <a:cubicBezTo>
                    <a:pt x="17850" y="20992"/>
                    <a:pt x="18327" y="20383"/>
                    <a:pt x="19041" y="18254"/>
                  </a:cubicBezTo>
                  <a:cubicBezTo>
                    <a:pt x="19756" y="16124"/>
                    <a:pt x="20709" y="12473"/>
                    <a:pt x="21106" y="9380"/>
                  </a:cubicBezTo>
                  <a:cubicBezTo>
                    <a:pt x="21503" y="6287"/>
                    <a:pt x="21344" y="3752"/>
                    <a:pt x="21027" y="2180"/>
                  </a:cubicBezTo>
                  <a:cubicBezTo>
                    <a:pt x="20709" y="608"/>
                    <a:pt x="20232" y="0"/>
                    <a:pt x="20232" y="0"/>
                  </a:cubicBezTo>
                  <a:cubicBezTo>
                    <a:pt x="20232" y="0"/>
                    <a:pt x="20709" y="608"/>
                    <a:pt x="21185" y="12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2" name="Line"/>
            <p:cNvSpPr/>
            <p:nvPr/>
          </p:nvSpPr>
          <p:spPr>
            <a:xfrm>
              <a:off x="4761088" y="4355992"/>
              <a:ext cx="89815" cy="1909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67" h="20948" fill="norm" stroke="1" extrusionOk="0">
                  <a:moveTo>
                    <a:pt x="16276" y="702"/>
                  </a:moveTo>
                  <a:cubicBezTo>
                    <a:pt x="13396" y="238"/>
                    <a:pt x="10516" y="-227"/>
                    <a:pt x="8116" y="121"/>
                  </a:cubicBezTo>
                  <a:cubicBezTo>
                    <a:pt x="5716" y="470"/>
                    <a:pt x="3796" y="1631"/>
                    <a:pt x="2116" y="4302"/>
                  </a:cubicBezTo>
                  <a:cubicBezTo>
                    <a:pt x="436" y="6973"/>
                    <a:pt x="-1004" y="11154"/>
                    <a:pt x="916" y="14289"/>
                  </a:cubicBezTo>
                  <a:cubicBezTo>
                    <a:pt x="2836" y="17425"/>
                    <a:pt x="8116" y="19515"/>
                    <a:pt x="11956" y="20444"/>
                  </a:cubicBezTo>
                  <a:cubicBezTo>
                    <a:pt x="15796" y="21373"/>
                    <a:pt x="18196" y="21141"/>
                    <a:pt x="19396" y="18702"/>
                  </a:cubicBezTo>
                  <a:cubicBezTo>
                    <a:pt x="20596" y="16263"/>
                    <a:pt x="20596" y="11618"/>
                    <a:pt x="19876" y="8715"/>
                  </a:cubicBezTo>
                  <a:cubicBezTo>
                    <a:pt x="19156" y="5812"/>
                    <a:pt x="17716" y="4650"/>
                    <a:pt x="16276" y="34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3" name="Line"/>
            <p:cNvSpPr/>
            <p:nvPr/>
          </p:nvSpPr>
          <p:spPr>
            <a:xfrm>
              <a:off x="4915410" y="4286192"/>
              <a:ext cx="184151" cy="2310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4" fill="norm" stroke="1" extrusionOk="0">
                  <a:moveTo>
                    <a:pt x="0" y="5891"/>
                  </a:moveTo>
                  <a:cubicBezTo>
                    <a:pt x="993" y="4909"/>
                    <a:pt x="1986" y="3927"/>
                    <a:pt x="3228" y="3829"/>
                  </a:cubicBezTo>
                  <a:cubicBezTo>
                    <a:pt x="4469" y="3731"/>
                    <a:pt x="5959" y="4516"/>
                    <a:pt x="7324" y="6873"/>
                  </a:cubicBezTo>
                  <a:cubicBezTo>
                    <a:pt x="8690" y="9229"/>
                    <a:pt x="9931" y="13156"/>
                    <a:pt x="10428" y="15611"/>
                  </a:cubicBezTo>
                  <a:cubicBezTo>
                    <a:pt x="10924" y="18065"/>
                    <a:pt x="10676" y="19047"/>
                    <a:pt x="9931" y="19931"/>
                  </a:cubicBezTo>
                  <a:cubicBezTo>
                    <a:pt x="9186" y="20815"/>
                    <a:pt x="7945" y="21600"/>
                    <a:pt x="7076" y="21404"/>
                  </a:cubicBezTo>
                  <a:cubicBezTo>
                    <a:pt x="6207" y="21207"/>
                    <a:pt x="5710" y="20029"/>
                    <a:pt x="6207" y="17476"/>
                  </a:cubicBezTo>
                  <a:cubicBezTo>
                    <a:pt x="6703" y="14924"/>
                    <a:pt x="8193" y="10996"/>
                    <a:pt x="10924" y="7855"/>
                  </a:cubicBezTo>
                  <a:cubicBezTo>
                    <a:pt x="13655" y="4713"/>
                    <a:pt x="17628" y="235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4" name="Line"/>
            <p:cNvSpPr/>
            <p:nvPr/>
          </p:nvSpPr>
          <p:spPr>
            <a:xfrm>
              <a:off x="5475389" y="4049735"/>
              <a:ext cx="132172" cy="5275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4" h="21364" fill="norm" stroke="1" extrusionOk="0">
                  <a:moveTo>
                    <a:pt x="21074" y="1347"/>
                  </a:moveTo>
                  <a:cubicBezTo>
                    <a:pt x="20736" y="833"/>
                    <a:pt x="20399" y="319"/>
                    <a:pt x="19386" y="104"/>
                  </a:cubicBezTo>
                  <a:cubicBezTo>
                    <a:pt x="18374" y="-110"/>
                    <a:pt x="16686" y="-24"/>
                    <a:pt x="14493" y="661"/>
                  </a:cubicBezTo>
                  <a:cubicBezTo>
                    <a:pt x="12299" y="1347"/>
                    <a:pt x="9599" y="2633"/>
                    <a:pt x="6730" y="4733"/>
                  </a:cubicBezTo>
                  <a:cubicBezTo>
                    <a:pt x="3861" y="6833"/>
                    <a:pt x="824" y="9747"/>
                    <a:pt x="149" y="12361"/>
                  </a:cubicBezTo>
                  <a:cubicBezTo>
                    <a:pt x="-526" y="14976"/>
                    <a:pt x="1161" y="17290"/>
                    <a:pt x="3693" y="18790"/>
                  </a:cubicBezTo>
                  <a:cubicBezTo>
                    <a:pt x="6224" y="20290"/>
                    <a:pt x="9599" y="20976"/>
                    <a:pt x="12130" y="21233"/>
                  </a:cubicBezTo>
                  <a:cubicBezTo>
                    <a:pt x="14661" y="21490"/>
                    <a:pt x="16349" y="21319"/>
                    <a:pt x="18037" y="211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5" name="Line"/>
            <p:cNvSpPr/>
            <p:nvPr/>
          </p:nvSpPr>
          <p:spPr>
            <a:xfrm>
              <a:off x="5626610" y="4231728"/>
              <a:ext cx="304801" cy="3148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7" fill="norm" stroke="1" extrusionOk="0">
                  <a:moveTo>
                    <a:pt x="0" y="21417"/>
                  </a:moveTo>
                  <a:cubicBezTo>
                    <a:pt x="1650" y="19545"/>
                    <a:pt x="3300" y="17673"/>
                    <a:pt x="4800" y="15081"/>
                  </a:cubicBezTo>
                  <a:cubicBezTo>
                    <a:pt x="6300" y="12489"/>
                    <a:pt x="7650" y="9177"/>
                    <a:pt x="8475" y="6801"/>
                  </a:cubicBezTo>
                  <a:cubicBezTo>
                    <a:pt x="9300" y="4425"/>
                    <a:pt x="9600" y="2985"/>
                    <a:pt x="9600" y="1833"/>
                  </a:cubicBezTo>
                  <a:cubicBezTo>
                    <a:pt x="9600" y="681"/>
                    <a:pt x="9300" y="-183"/>
                    <a:pt x="8925" y="33"/>
                  </a:cubicBezTo>
                  <a:cubicBezTo>
                    <a:pt x="8550" y="249"/>
                    <a:pt x="8100" y="1545"/>
                    <a:pt x="7725" y="4353"/>
                  </a:cubicBezTo>
                  <a:cubicBezTo>
                    <a:pt x="7350" y="7161"/>
                    <a:pt x="7050" y="11481"/>
                    <a:pt x="7125" y="14145"/>
                  </a:cubicBezTo>
                  <a:cubicBezTo>
                    <a:pt x="7200" y="16809"/>
                    <a:pt x="7650" y="17817"/>
                    <a:pt x="8175" y="18537"/>
                  </a:cubicBezTo>
                  <a:cubicBezTo>
                    <a:pt x="8700" y="19257"/>
                    <a:pt x="9300" y="19689"/>
                    <a:pt x="9975" y="19833"/>
                  </a:cubicBezTo>
                  <a:cubicBezTo>
                    <a:pt x="10650" y="19977"/>
                    <a:pt x="11400" y="19833"/>
                    <a:pt x="12825" y="18033"/>
                  </a:cubicBezTo>
                  <a:cubicBezTo>
                    <a:pt x="14250" y="16233"/>
                    <a:pt x="16350" y="12777"/>
                    <a:pt x="17625" y="10473"/>
                  </a:cubicBezTo>
                  <a:cubicBezTo>
                    <a:pt x="18900" y="8169"/>
                    <a:pt x="19350" y="7017"/>
                    <a:pt x="19500" y="6009"/>
                  </a:cubicBezTo>
                  <a:cubicBezTo>
                    <a:pt x="19650" y="5001"/>
                    <a:pt x="19500" y="4137"/>
                    <a:pt x="19275" y="4065"/>
                  </a:cubicBezTo>
                  <a:cubicBezTo>
                    <a:pt x="19050" y="3993"/>
                    <a:pt x="18750" y="4713"/>
                    <a:pt x="18900" y="6945"/>
                  </a:cubicBezTo>
                  <a:cubicBezTo>
                    <a:pt x="19050" y="9177"/>
                    <a:pt x="19650" y="12921"/>
                    <a:pt x="20175" y="15081"/>
                  </a:cubicBezTo>
                  <a:cubicBezTo>
                    <a:pt x="20700" y="17241"/>
                    <a:pt x="21150" y="17817"/>
                    <a:pt x="21600" y="183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6" name="Line"/>
            <p:cNvSpPr/>
            <p:nvPr/>
          </p:nvSpPr>
          <p:spPr>
            <a:xfrm>
              <a:off x="6058410" y="4552892"/>
              <a:ext cx="5080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7" name="Line"/>
            <p:cNvSpPr/>
            <p:nvPr/>
          </p:nvSpPr>
          <p:spPr>
            <a:xfrm>
              <a:off x="6446657" y="4273492"/>
              <a:ext cx="310254" cy="1483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9" h="21325" fill="norm" stroke="1" extrusionOk="0">
                  <a:moveTo>
                    <a:pt x="8637" y="4563"/>
                  </a:moveTo>
                  <a:cubicBezTo>
                    <a:pt x="8492" y="8214"/>
                    <a:pt x="8347" y="11865"/>
                    <a:pt x="7695" y="15059"/>
                  </a:cubicBezTo>
                  <a:cubicBezTo>
                    <a:pt x="7042" y="18254"/>
                    <a:pt x="5883" y="20992"/>
                    <a:pt x="4505" y="21296"/>
                  </a:cubicBezTo>
                  <a:cubicBezTo>
                    <a:pt x="3128" y="21600"/>
                    <a:pt x="1534" y="19470"/>
                    <a:pt x="664" y="16885"/>
                  </a:cubicBezTo>
                  <a:cubicBezTo>
                    <a:pt x="-206" y="14299"/>
                    <a:pt x="-351" y="11256"/>
                    <a:pt x="1026" y="8366"/>
                  </a:cubicBezTo>
                  <a:cubicBezTo>
                    <a:pt x="2403" y="5476"/>
                    <a:pt x="5303" y="2738"/>
                    <a:pt x="8927" y="1369"/>
                  </a:cubicBezTo>
                  <a:cubicBezTo>
                    <a:pt x="12551" y="0"/>
                    <a:pt x="16900" y="0"/>
                    <a:pt x="2124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8" name="Line"/>
            <p:cNvSpPr/>
            <p:nvPr/>
          </p:nvSpPr>
          <p:spPr>
            <a:xfrm>
              <a:off x="6820410" y="4057072"/>
              <a:ext cx="114301" cy="1448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20" fill="norm" stroke="1" extrusionOk="0">
                  <a:moveTo>
                    <a:pt x="0" y="2853"/>
                  </a:moveTo>
                  <a:cubicBezTo>
                    <a:pt x="1200" y="1618"/>
                    <a:pt x="2400" y="384"/>
                    <a:pt x="4800" y="76"/>
                  </a:cubicBezTo>
                  <a:cubicBezTo>
                    <a:pt x="7200" y="-233"/>
                    <a:pt x="10800" y="384"/>
                    <a:pt x="13600" y="2236"/>
                  </a:cubicBezTo>
                  <a:cubicBezTo>
                    <a:pt x="16400" y="4087"/>
                    <a:pt x="18400" y="7173"/>
                    <a:pt x="18000" y="9950"/>
                  </a:cubicBezTo>
                  <a:cubicBezTo>
                    <a:pt x="17600" y="12727"/>
                    <a:pt x="14800" y="15196"/>
                    <a:pt x="11800" y="17201"/>
                  </a:cubicBezTo>
                  <a:cubicBezTo>
                    <a:pt x="8800" y="19207"/>
                    <a:pt x="5600" y="20750"/>
                    <a:pt x="5400" y="21058"/>
                  </a:cubicBezTo>
                  <a:cubicBezTo>
                    <a:pt x="5200" y="21367"/>
                    <a:pt x="8000" y="20441"/>
                    <a:pt x="11200" y="19670"/>
                  </a:cubicBezTo>
                  <a:cubicBezTo>
                    <a:pt x="14400" y="18898"/>
                    <a:pt x="18000" y="18281"/>
                    <a:pt x="21600" y="176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9" name="Line"/>
            <p:cNvSpPr/>
            <p:nvPr/>
          </p:nvSpPr>
          <p:spPr>
            <a:xfrm>
              <a:off x="6941870" y="4203642"/>
              <a:ext cx="259541" cy="4287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9" h="21551" fill="norm" stroke="1" extrusionOk="0">
                  <a:moveTo>
                    <a:pt x="21359" y="0"/>
                  </a:moveTo>
                  <a:cubicBezTo>
                    <a:pt x="18049" y="3192"/>
                    <a:pt x="14740" y="6384"/>
                    <a:pt x="11691" y="9257"/>
                  </a:cubicBezTo>
                  <a:cubicBezTo>
                    <a:pt x="8643" y="12130"/>
                    <a:pt x="5856" y="14684"/>
                    <a:pt x="4027" y="16493"/>
                  </a:cubicBezTo>
                  <a:cubicBezTo>
                    <a:pt x="2198" y="18301"/>
                    <a:pt x="1327" y="19366"/>
                    <a:pt x="717" y="20164"/>
                  </a:cubicBezTo>
                  <a:cubicBezTo>
                    <a:pt x="107" y="20962"/>
                    <a:pt x="-241" y="21494"/>
                    <a:pt x="194" y="21547"/>
                  </a:cubicBezTo>
                  <a:cubicBezTo>
                    <a:pt x="630" y="21600"/>
                    <a:pt x="1849" y="21174"/>
                    <a:pt x="2894" y="20696"/>
                  </a:cubicBezTo>
                  <a:cubicBezTo>
                    <a:pt x="3940" y="20217"/>
                    <a:pt x="4811" y="19685"/>
                    <a:pt x="5682" y="191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0" name="Line"/>
            <p:cNvSpPr/>
            <p:nvPr/>
          </p:nvSpPr>
          <p:spPr>
            <a:xfrm>
              <a:off x="7132719" y="4403580"/>
              <a:ext cx="169047" cy="1895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7" h="21490" fill="norm" stroke="1" extrusionOk="0">
                  <a:moveTo>
                    <a:pt x="2227" y="1810"/>
                  </a:moveTo>
                  <a:cubicBezTo>
                    <a:pt x="2227" y="7570"/>
                    <a:pt x="2227" y="13330"/>
                    <a:pt x="1832" y="16810"/>
                  </a:cubicBezTo>
                  <a:cubicBezTo>
                    <a:pt x="1436" y="20290"/>
                    <a:pt x="646" y="21490"/>
                    <a:pt x="251" y="21490"/>
                  </a:cubicBezTo>
                  <a:cubicBezTo>
                    <a:pt x="-144" y="21490"/>
                    <a:pt x="-144" y="20290"/>
                    <a:pt x="778" y="16930"/>
                  </a:cubicBezTo>
                  <a:cubicBezTo>
                    <a:pt x="1700" y="13570"/>
                    <a:pt x="3544" y="8050"/>
                    <a:pt x="6046" y="4690"/>
                  </a:cubicBezTo>
                  <a:cubicBezTo>
                    <a:pt x="8549" y="1330"/>
                    <a:pt x="11710" y="130"/>
                    <a:pt x="14476" y="10"/>
                  </a:cubicBezTo>
                  <a:cubicBezTo>
                    <a:pt x="17241" y="-110"/>
                    <a:pt x="19612" y="850"/>
                    <a:pt x="20534" y="3850"/>
                  </a:cubicBezTo>
                  <a:cubicBezTo>
                    <a:pt x="21456" y="6850"/>
                    <a:pt x="20929" y="11890"/>
                    <a:pt x="20402" y="169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1" name="Line"/>
            <p:cNvSpPr/>
            <p:nvPr/>
          </p:nvSpPr>
          <p:spPr>
            <a:xfrm>
              <a:off x="7449060" y="4114742"/>
              <a:ext cx="139398" cy="558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9" h="21600" fill="norm" stroke="1" extrusionOk="0">
                  <a:moveTo>
                    <a:pt x="6671" y="0"/>
                  </a:moveTo>
                  <a:cubicBezTo>
                    <a:pt x="11435" y="1882"/>
                    <a:pt x="16200" y="3764"/>
                    <a:pt x="18741" y="6095"/>
                  </a:cubicBezTo>
                  <a:cubicBezTo>
                    <a:pt x="21282" y="8427"/>
                    <a:pt x="21600" y="11209"/>
                    <a:pt x="19694" y="13664"/>
                  </a:cubicBezTo>
                  <a:cubicBezTo>
                    <a:pt x="17788" y="16118"/>
                    <a:pt x="13659" y="18245"/>
                    <a:pt x="10006" y="19514"/>
                  </a:cubicBezTo>
                  <a:cubicBezTo>
                    <a:pt x="6353" y="20782"/>
                    <a:pt x="3176" y="2119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2" name="Line"/>
            <p:cNvSpPr/>
            <p:nvPr/>
          </p:nvSpPr>
          <p:spPr>
            <a:xfrm>
              <a:off x="2832610" y="3943951"/>
              <a:ext cx="139701" cy="1834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39" fill="norm" stroke="1" extrusionOk="0">
                  <a:moveTo>
                    <a:pt x="0" y="2837"/>
                  </a:moveTo>
                  <a:cubicBezTo>
                    <a:pt x="327" y="7933"/>
                    <a:pt x="655" y="13030"/>
                    <a:pt x="655" y="16185"/>
                  </a:cubicBezTo>
                  <a:cubicBezTo>
                    <a:pt x="655" y="19340"/>
                    <a:pt x="327" y="20554"/>
                    <a:pt x="164" y="20554"/>
                  </a:cubicBezTo>
                  <a:cubicBezTo>
                    <a:pt x="0" y="20554"/>
                    <a:pt x="0" y="19340"/>
                    <a:pt x="491" y="16549"/>
                  </a:cubicBezTo>
                  <a:cubicBezTo>
                    <a:pt x="982" y="13758"/>
                    <a:pt x="1964" y="9390"/>
                    <a:pt x="3109" y="6356"/>
                  </a:cubicBezTo>
                  <a:cubicBezTo>
                    <a:pt x="4255" y="3322"/>
                    <a:pt x="5564" y="1623"/>
                    <a:pt x="7200" y="652"/>
                  </a:cubicBezTo>
                  <a:cubicBezTo>
                    <a:pt x="8836" y="-318"/>
                    <a:pt x="10800" y="-561"/>
                    <a:pt x="12764" y="2473"/>
                  </a:cubicBezTo>
                  <a:cubicBezTo>
                    <a:pt x="14727" y="5506"/>
                    <a:pt x="16691" y="11817"/>
                    <a:pt x="18164" y="15457"/>
                  </a:cubicBezTo>
                  <a:cubicBezTo>
                    <a:pt x="19636" y="19097"/>
                    <a:pt x="20618" y="20068"/>
                    <a:pt x="21600" y="210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3" name="Line"/>
            <p:cNvSpPr/>
            <p:nvPr/>
          </p:nvSpPr>
          <p:spPr>
            <a:xfrm>
              <a:off x="3099310" y="4025842"/>
              <a:ext cx="2730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693" y="21600"/>
                    <a:pt x="11386" y="21600"/>
                    <a:pt x="14986" y="18000"/>
                  </a:cubicBezTo>
                  <a:cubicBezTo>
                    <a:pt x="18586" y="14400"/>
                    <a:pt x="20093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4" name="Line"/>
            <p:cNvSpPr/>
            <p:nvPr/>
          </p:nvSpPr>
          <p:spPr>
            <a:xfrm>
              <a:off x="3327910" y="3975042"/>
              <a:ext cx="90115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600" fill="norm" stroke="1" extrusionOk="0">
                  <a:moveTo>
                    <a:pt x="0" y="0"/>
                  </a:moveTo>
                  <a:cubicBezTo>
                    <a:pt x="6028" y="3429"/>
                    <a:pt x="12056" y="6857"/>
                    <a:pt x="15823" y="9257"/>
                  </a:cubicBezTo>
                  <a:cubicBezTo>
                    <a:pt x="19591" y="11657"/>
                    <a:pt x="21098" y="13029"/>
                    <a:pt x="21349" y="14571"/>
                  </a:cubicBezTo>
                  <a:cubicBezTo>
                    <a:pt x="21600" y="16114"/>
                    <a:pt x="20595" y="17829"/>
                    <a:pt x="17581" y="19029"/>
                  </a:cubicBezTo>
                  <a:cubicBezTo>
                    <a:pt x="14567" y="20229"/>
                    <a:pt x="9544" y="20914"/>
                    <a:pt x="452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5" name="Line"/>
            <p:cNvSpPr/>
            <p:nvPr/>
          </p:nvSpPr>
          <p:spPr>
            <a:xfrm>
              <a:off x="3499865" y="3962342"/>
              <a:ext cx="170946" cy="123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6" h="21303" fill="norm" stroke="1" extrusionOk="0">
                  <a:moveTo>
                    <a:pt x="11936" y="0"/>
                  </a:moveTo>
                  <a:cubicBezTo>
                    <a:pt x="10336" y="5858"/>
                    <a:pt x="8736" y="11715"/>
                    <a:pt x="7403" y="15376"/>
                  </a:cubicBezTo>
                  <a:cubicBezTo>
                    <a:pt x="6069" y="19037"/>
                    <a:pt x="5003" y="20502"/>
                    <a:pt x="3803" y="21051"/>
                  </a:cubicBezTo>
                  <a:cubicBezTo>
                    <a:pt x="2603" y="21600"/>
                    <a:pt x="1269" y="21234"/>
                    <a:pt x="603" y="20136"/>
                  </a:cubicBezTo>
                  <a:cubicBezTo>
                    <a:pt x="-64" y="19037"/>
                    <a:pt x="-64" y="17207"/>
                    <a:pt x="69" y="15376"/>
                  </a:cubicBezTo>
                  <a:cubicBezTo>
                    <a:pt x="203" y="13546"/>
                    <a:pt x="469" y="11715"/>
                    <a:pt x="1003" y="10068"/>
                  </a:cubicBezTo>
                  <a:cubicBezTo>
                    <a:pt x="1536" y="8420"/>
                    <a:pt x="2336" y="6956"/>
                    <a:pt x="3803" y="7139"/>
                  </a:cubicBezTo>
                  <a:cubicBezTo>
                    <a:pt x="5269" y="7322"/>
                    <a:pt x="7403" y="9153"/>
                    <a:pt x="9403" y="11532"/>
                  </a:cubicBezTo>
                  <a:cubicBezTo>
                    <a:pt x="11403" y="13912"/>
                    <a:pt x="13269" y="16841"/>
                    <a:pt x="15003" y="18305"/>
                  </a:cubicBezTo>
                  <a:cubicBezTo>
                    <a:pt x="16736" y="19769"/>
                    <a:pt x="18336" y="19769"/>
                    <a:pt x="19536" y="18305"/>
                  </a:cubicBezTo>
                  <a:cubicBezTo>
                    <a:pt x="20736" y="16841"/>
                    <a:pt x="21536" y="13912"/>
                    <a:pt x="21536" y="11715"/>
                  </a:cubicBezTo>
                  <a:cubicBezTo>
                    <a:pt x="21536" y="9519"/>
                    <a:pt x="20736" y="8054"/>
                    <a:pt x="18336" y="7505"/>
                  </a:cubicBezTo>
                  <a:cubicBezTo>
                    <a:pt x="15936" y="6956"/>
                    <a:pt x="11936" y="7322"/>
                    <a:pt x="7936" y="76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6" name="Line"/>
            <p:cNvSpPr/>
            <p:nvPr/>
          </p:nvSpPr>
          <p:spPr>
            <a:xfrm>
              <a:off x="8909560" y="2622492"/>
              <a:ext cx="326844" cy="4457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8" h="21600" fill="norm" stroke="1" extrusionOk="0">
                  <a:moveTo>
                    <a:pt x="18813" y="0"/>
                  </a:moveTo>
                  <a:cubicBezTo>
                    <a:pt x="18395" y="359"/>
                    <a:pt x="17977" y="718"/>
                    <a:pt x="17768" y="1113"/>
                  </a:cubicBezTo>
                  <a:cubicBezTo>
                    <a:pt x="17559" y="1508"/>
                    <a:pt x="17559" y="1938"/>
                    <a:pt x="17837" y="2338"/>
                  </a:cubicBezTo>
                  <a:cubicBezTo>
                    <a:pt x="18116" y="2738"/>
                    <a:pt x="18674" y="3108"/>
                    <a:pt x="19092" y="3487"/>
                  </a:cubicBezTo>
                  <a:cubicBezTo>
                    <a:pt x="19510" y="3867"/>
                    <a:pt x="19788" y="4256"/>
                    <a:pt x="20067" y="4662"/>
                  </a:cubicBezTo>
                  <a:cubicBezTo>
                    <a:pt x="20346" y="5067"/>
                    <a:pt x="20625" y="5487"/>
                    <a:pt x="20834" y="5887"/>
                  </a:cubicBezTo>
                  <a:cubicBezTo>
                    <a:pt x="21043" y="6287"/>
                    <a:pt x="21182" y="6667"/>
                    <a:pt x="21321" y="7056"/>
                  </a:cubicBezTo>
                  <a:cubicBezTo>
                    <a:pt x="21461" y="7446"/>
                    <a:pt x="21600" y="7846"/>
                    <a:pt x="21461" y="8241"/>
                  </a:cubicBezTo>
                  <a:cubicBezTo>
                    <a:pt x="21321" y="8636"/>
                    <a:pt x="20903" y="9026"/>
                    <a:pt x="20276" y="9410"/>
                  </a:cubicBezTo>
                  <a:cubicBezTo>
                    <a:pt x="19649" y="9795"/>
                    <a:pt x="18813" y="10174"/>
                    <a:pt x="18116" y="10528"/>
                  </a:cubicBezTo>
                  <a:cubicBezTo>
                    <a:pt x="17419" y="10882"/>
                    <a:pt x="16862" y="11210"/>
                    <a:pt x="16374" y="11533"/>
                  </a:cubicBezTo>
                  <a:cubicBezTo>
                    <a:pt x="15886" y="11856"/>
                    <a:pt x="15468" y="12174"/>
                    <a:pt x="14841" y="12533"/>
                  </a:cubicBezTo>
                  <a:cubicBezTo>
                    <a:pt x="14214" y="12892"/>
                    <a:pt x="13378" y="13292"/>
                    <a:pt x="12612" y="13672"/>
                  </a:cubicBezTo>
                  <a:cubicBezTo>
                    <a:pt x="11845" y="14051"/>
                    <a:pt x="11148" y="14410"/>
                    <a:pt x="10591" y="14759"/>
                  </a:cubicBezTo>
                  <a:cubicBezTo>
                    <a:pt x="10034" y="15108"/>
                    <a:pt x="9615" y="15446"/>
                    <a:pt x="9267" y="15779"/>
                  </a:cubicBezTo>
                  <a:cubicBezTo>
                    <a:pt x="8919" y="16113"/>
                    <a:pt x="8640" y="16441"/>
                    <a:pt x="8222" y="16774"/>
                  </a:cubicBezTo>
                  <a:cubicBezTo>
                    <a:pt x="7804" y="17108"/>
                    <a:pt x="7246" y="17446"/>
                    <a:pt x="6759" y="17790"/>
                  </a:cubicBezTo>
                  <a:cubicBezTo>
                    <a:pt x="6271" y="18133"/>
                    <a:pt x="5853" y="18482"/>
                    <a:pt x="5435" y="18831"/>
                  </a:cubicBezTo>
                  <a:cubicBezTo>
                    <a:pt x="5017" y="19179"/>
                    <a:pt x="4599" y="19528"/>
                    <a:pt x="3972" y="19897"/>
                  </a:cubicBezTo>
                  <a:cubicBezTo>
                    <a:pt x="3345" y="20267"/>
                    <a:pt x="2508" y="20656"/>
                    <a:pt x="1812" y="20944"/>
                  </a:cubicBezTo>
                  <a:cubicBezTo>
                    <a:pt x="1115" y="21231"/>
                    <a:pt x="557" y="2141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7" name="Line"/>
            <p:cNvSpPr/>
            <p:nvPr/>
          </p:nvSpPr>
          <p:spPr>
            <a:xfrm>
              <a:off x="9119110" y="2660592"/>
              <a:ext cx="25781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98" y="21600"/>
                    <a:pt x="1596" y="21600"/>
                    <a:pt x="2350" y="21600"/>
                  </a:cubicBezTo>
                  <a:cubicBezTo>
                    <a:pt x="3103" y="21600"/>
                    <a:pt x="3813" y="21600"/>
                    <a:pt x="4513" y="21086"/>
                  </a:cubicBezTo>
                  <a:cubicBezTo>
                    <a:pt x="5214" y="20571"/>
                    <a:pt x="5905" y="19543"/>
                    <a:pt x="6624" y="18514"/>
                  </a:cubicBezTo>
                  <a:cubicBezTo>
                    <a:pt x="7342" y="17486"/>
                    <a:pt x="8087" y="16457"/>
                    <a:pt x="8832" y="14914"/>
                  </a:cubicBezTo>
                  <a:cubicBezTo>
                    <a:pt x="9576" y="13371"/>
                    <a:pt x="10321" y="11314"/>
                    <a:pt x="11066" y="9771"/>
                  </a:cubicBezTo>
                  <a:cubicBezTo>
                    <a:pt x="11811" y="8229"/>
                    <a:pt x="12556" y="7200"/>
                    <a:pt x="13292" y="6686"/>
                  </a:cubicBezTo>
                  <a:cubicBezTo>
                    <a:pt x="14028" y="6171"/>
                    <a:pt x="14755" y="6171"/>
                    <a:pt x="15473" y="6686"/>
                  </a:cubicBezTo>
                  <a:cubicBezTo>
                    <a:pt x="16191" y="7200"/>
                    <a:pt x="16900" y="8229"/>
                    <a:pt x="17592" y="10800"/>
                  </a:cubicBezTo>
                  <a:cubicBezTo>
                    <a:pt x="18284" y="13371"/>
                    <a:pt x="18958" y="17486"/>
                    <a:pt x="19561" y="19543"/>
                  </a:cubicBezTo>
                  <a:cubicBezTo>
                    <a:pt x="20164" y="21600"/>
                    <a:pt x="20696" y="21600"/>
                    <a:pt x="21024" y="18000"/>
                  </a:cubicBezTo>
                  <a:cubicBezTo>
                    <a:pt x="21352" y="14400"/>
                    <a:pt x="21476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8" name="Line"/>
            <p:cNvSpPr/>
            <p:nvPr/>
          </p:nvSpPr>
          <p:spPr>
            <a:xfrm>
              <a:off x="9328660" y="3037358"/>
              <a:ext cx="190501" cy="444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823"/>
                  </a:moveTo>
                  <a:cubicBezTo>
                    <a:pt x="960" y="2674"/>
                    <a:pt x="1920" y="4526"/>
                    <a:pt x="3240" y="6994"/>
                  </a:cubicBezTo>
                  <a:cubicBezTo>
                    <a:pt x="4560" y="9463"/>
                    <a:pt x="6240" y="12549"/>
                    <a:pt x="7800" y="14914"/>
                  </a:cubicBezTo>
                  <a:cubicBezTo>
                    <a:pt x="9360" y="17280"/>
                    <a:pt x="10800" y="18926"/>
                    <a:pt x="11760" y="20006"/>
                  </a:cubicBezTo>
                  <a:cubicBezTo>
                    <a:pt x="12720" y="21086"/>
                    <a:pt x="13200" y="21600"/>
                    <a:pt x="13560" y="21600"/>
                  </a:cubicBezTo>
                  <a:cubicBezTo>
                    <a:pt x="13920" y="21600"/>
                    <a:pt x="14160" y="21086"/>
                    <a:pt x="14760" y="18977"/>
                  </a:cubicBezTo>
                  <a:cubicBezTo>
                    <a:pt x="15360" y="16869"/>
                    <a:pt x="16320" y="13166"/>
                    <a:pt x="17160" y="9977"/>
                  </a:cubicBezTo>
                  <a:cubicBezTo>
                    <a:pt x="18000" y="6789"/>
                    <a:pt x="18720" y="4114"/>
                    <a:pt x="19080" y="2417"/>
                  </a:cubicBezTo>
                  <a:cubicBezTo>
                    <a:pt x="19440" y="720"/>
                    <a:pt x="19440" y="0"/>
                    <a:pt x="19320" y="0"/>
                  </a:cubicBezTo>
                  <a:cubicBezTo>
                    <a:pt x="19200" y="0"/>
                    <a:pt x="18960" y="720"/>
                    <a:pt x="19320" y="1440"/>
                  </a:cubicBezTo>
                  <a:cubicBezTo>
                    <a:pt x="19680" y="2160"/>
                    <a:pt x="20640" y="2880"/>
                    <a:pt x="21600" y="3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9" name="Line"/>
            <p:cNvSpPr/>
            <p:nvPr/>
          </p:nvSpPr>
          <p:spPr>
            <a:xfrm>
              <a:off x="9532800" y="3254947"/>
              <a:ext cx="138761" cy="2036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0779" fill="norm" stroke="1" extrusionOk="0">
                  <a:moveTo>
                    <a:pt x="17528" y="4796"/>
                  </a:moveTo>
                  <a:cubicBezTo>
                    <a:pt x="16219" y="3284"/>
                    <a:pt x="14910" y="1772"/>
                    <a:pt x="13273" y="800"/>
                  </a:cubicBezTo>
                  <a:cubicBezTo>
                    <a:pt x="11637" y="-172"/>
                    <a:pt x="9673" y="-604"/>
                    <a:pt x="7382" y="1556"/>
                  </a:cubicBezTo>
                  <a:cubicBezTo>
                    <a:pt x="5091" y="3716"/>
                    <a:pt x="2473" y="8468"/>
                    <a:pt x="1164" y="11600"/>
                  </a:cubicBezTo>
                  <a:cubicBezTo>
                    <a:pt x="-145" y="14732"/>
                    <a:pt x="-145" y="16244"/>
                    <a:pt x="182" y="17540"/>
                  </a:cubicBezTo>
                  <a:cubicBezTo>
                    <a:pt x="510" y="18836"/>
                    <a:pt x="1164" y="19916"/>
                    <a:pt x="2310" y="20456"/>
                  </a:cubicBezTo>
                  <a:cubicBezTo>
                    <a:pt x="3455" y="20996"/>
                    <a:pt x="5091" y="20996"/>
                    <a:pt x="7055" y="19376"/>
                  </a:cubicBezTo>
                  <a:cubicBezTo>
                    <a:pt x="9019" y="17756"/>
                    <a:pt x="11310" y="14516"/>
                    <a:pt x="12455" y="12140"/>
                  </a:cubicBezTo>
                  <a:cubicBezTo>
                    <a:pt x="13600" y="9764"/>
                    <a:pt x="13600" y="8252"/>
                    <a:pt x="13764" y="8252"/>
                  </a:cubicBezTo>
                  <a:cubicBezTo>
                    <a:pt x="13928" y="8252"/>
                    <a:pt x="14255" y="9764"/>
                    <a:pt x="15564" y="11168"/>
                  </a:cubicBezTo>
                  <a:cubicBezTo>
                    <a:pt x="16873" y="12572"/>
                    <a:pt x="19164" y="13868"/>
                    <a:pt x="21455" y="151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0" name="Line"/>
            <p:cNvSpPr/>
            <p:nvPr/>
          </p:nvSpPr>
          <p:spPr>
            <a:xfrm>
              <a:off x="9716010" y="3238442"/>
              <a:ext cx="171451" cy="2086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2" fill="norm" stroke="1" extrusionOk="0">
                  <a:moveTo>
                    <a:pt x="0" y="1309"/>
                  </a:moveTo>
                  <a:cubicBezTo>
                    <a:pt x="1600" y="1091"/>
                    <a:pt x="3200" y="873"/>
                    <a:pt x="5600" y="2618"/>
                  </a:cubicBezTo>
                  <a:cubicBezTo>
                    <a:pt x="8000" y="4364"/>
                    <a:pt x="11200" y="8073"/>
                    <a:pt x="12667" y="11345"/>
                  </a:cubicBezTo>
                  <a:cubicBezTo>
                    <a:pt x="14133" y="14618"/>
                    <a:pt x="13867" y="17455"/>
                    <a:pt x="13200" y="19200"/>
                  </a:cubicBezTo>
                  <a:cubicBezTo>
                    <a:pt x="12533" y="20945"/>
                    <a:pt x="11467" y="21600"/>
                    <a:pt x="10533" y="21491"/>
                  </a:cubicBezTo>
                  <a:cubicBezTo>
                    <a:pt x="9600" y="21382"/>
                    <a:pt x="8800" y="20509"/>
                    <a:pt x="8400" y="18655"/>
                  </a:cubicBezTo>
                  <a:cubicBezTo>
                    <a:pt x="8000" y="16800"/>
                    <a:pt x="8000" y="13964"/>
                    <a:pt x="10267" y="10691"/>
                  </a:cubicBezTo>
                  <a:cubicBezTo>
                    <a:pt x="12533" y="7418"/>
                    <a:pt x="17067" y="370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1" name="Line"/>
            <p:cNvSpPr/>
            <p:nvPr/>
          </p:nvSpPr>
          <p:spPr>
            <a:xfrm>
              <a:off x="9979476" y="3057648"/>
              <a:ext cx="136585" cy="3985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3" h="21408" fill="norm" stroke="1" extrusionOk="0">
                  <a:moveTo>
                    <a:pt x="18869" y="160"/>
                  </a:moveTo>
                  <a:cubicBezTo>
                    <a:pt x="17257" y="47"/>
                    <a:pt x="15645" y="-67"/>
                    <a:pt x="14194" y="47"/>
                  </a:cubicBezTo>
                  <a:cubicBezTo>
                    <a:pt x="12743" y="160"/>
                    <a:pt x="11454" y="501"/>
                    <a:pt x="9197" y="2150"/>
                  </a:cubicBezTo>
                  <a:cubicBezTo>
                    <a:pt x="6940" y="3798"/>
                    <a:pt x="3716" y="6754"/>
                    <a:pt x="1782" y="9710"/>
                  </a:cubicBezTo>
                  <a:cubicBezTo>
                    <a:pt x="-152" y="12666"/>
                    <a:pt x="-797" y="15621"/>
                    <a:pt x="1299" y="17611"/>
                  </a:cubicBezTo>
                  <a:cubicBezTo>
                    <a:pt x="3394" y="19600"/>
                    <a:pt x="8230" y="20624"/>
                    <a:pt x="11937" y="21078"/>
                  </a:cubicBezTo>
                  <a:cubicBezTo>
                    <a:pt x="15645" y="21533"/>
                    <a:pt x="18224" y="21419"/>
                    <a:pt x="20803" y="213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2" name="Line"/>
            <p:cNvSpPr/>
            <p:nvPr/>
          </p:nvSpPr>
          <p:spPr>
            <a:xfrm>
              <a:off x="10262110" y="3149542"/>
              <a:ext cx="202695" cy="3241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6" h="21477" fill="norm" stroke="1" extrusionOk="0">
                  <a:moveTo>
                    <a:pt x="0" y="0"/>
                  </a:moveTo>
                  <a:cubicBezTo>
                    <a:pt x="2025" y="842"/>
                    <a:pt x="4050" y="1683"/>
                    <a:pt x="7088" y="4208"/>
                  </a:cubicBezTo>
                  <a:cubicBezTo>
                    <a:pt x="10125" y="6732"/>
                    <a:pt x="14175" y="10940"/>
                    <a:pt x="16763" y="13886"/>
                  </a:cubicBezTo>
                  <a:cubicBezTo>
                    <a:pt x="19350" y="16831"/>
                    <a:pt x="20475" y="18514"/>
                    <a:pt x="21037" y="19706"/>
                  </a:cubicBezTo>
                  <a:cubicBezTo>
                    <a:pt x="21600" y="20899"/>
                    <a:pt x="21600" y="21600"/>
                    <a:pt x="21488" y="21460"/>
                  </a:cubicBezTo>
                  <a:cubicBezTo>
                    <a:pt x="21375" y="21319"/>
                    <a:pt x="21150" y="20338"/>
                    <a:pt x="20925" y="193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3" name="Line"/>
            <p:cNvSpPr/>
            <p:nvPr/>
          </p:nvSpPr>
          <p:spPr>
            <a:xfrm>
              <a:off x="10292637" y="3168592"/>
              <a:ext cx="172674" cy="3049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9" h="21464" fill="norm" stroke="1" extrusionOk="0">
                  <a:moveTo>
                    <a:pt x="21489" y="0"/>
                  </a:moveTo>
                  <a:cubicBezTo>
                    <a:pt x="20172" y="0"/>
                    <a:pt x="18855" y="0"/>
                    <a:pt x="17406" y="670"/>
                  </a:cubicBezTo>
                  <a:cubicBezTo>
                    <a:pt x="15957" y="1341"/>
                    <a:pt x="14377" y="2681"/>
                    <a:pt x="12006" y="5512"/>
                  </a:cubicBezTo>
                  <a:cubicBezTo>
                    <a:pt x="9635" y="8342"/>
                    <a:pt x="6474" y="12662"/>
                    <a:pt x="4630" y="15194"/>
                  </a:cubicBezTo>
                  <a:cubicBezTo>
                    <a:pt x="2787" y="17727"/>
                    <a:pt x="2260" y="18472"/>
                    <a:pt x="1601" y="19440"/>
                  </a:cubicBezTo>
                  <a:cubicBezTo>
                    <a:pt x="943" y="20408"/>
                    <a:pt x="152" y="21600"/>
                    <a:pt x="21" y="21451"/>
                  </a:cubicBezTo>
                  <a:cubicBezTo>
                    <a:pt x="-111" y="21302"/>
                    <a:pt x="416" y="19812"/>
                    <a:pt x="943" y="183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4" name="Line"/>
            <p:cNvSpPr/>
            <p:nvPr/>
          </p:nvSpPr>
          <p:spPr>
            <a:xfrm>
              <a:off x="10224010" y="3079129"/>
              <a:ext cx="241301" cy="513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66" fill="norm" stroke="1" extrusionOk="0">
                  <a:moveTo>
                    <a:pt x="0" y="20966"/>
                  </a:moveTo>
                  <a:cubicBezTo>
                    <a:pt x="379" y="16646"/>
                    <a:pt x="758" y="12326"/>
                    <a:pt x="2937" y="8438"/>
                  </a:cubicBezTo>
                  <a:cubicBezTo>
                    <a:pt x="5116" y="4550"/>
                    <a:pt x="9095" y="1094"/>
                    <a:pt x="12505" y="230"/>
                  </a:cubicBezTo>
                  <a:cubicBezTo>
                    <a:pt x="15916" y="-634"/>
                    <a:pt x="18758" y="1094"/>
                    <a:pt x="21600" y="28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5" name="Line"/>
            <p:cNvSpPr/>
            <p:nvPr/>
          </p:nvSpPr>
          <p:spPr>
            <a:xfrm>
              <a:off x="10577347" y="3047942"/>
              <a:ext cx="105340" cy="5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2" h="21531" fill="norm" stroke="1" extrusionOk="0">
                  <a:moveTo>
                    <a:pt x="444" y="0"/>
                  </a:moveTo>
                  <a:cubicBezTo>
                    <a:pt x="7090" y="2667"/>
                    <a:pt x="13736" y="5333"/>
                    <a:pt x="17267" y="8178"/>
                  </a:cubicBezTo>
                  <a:cubicBezTo>
                    <a:pt x="20798" y="11022"/>
                    <a:pt x="21213" y="14044"/>
                    <a:pt x="20175" y="16089"/>
                  </a:cubicBezTo>
                  <a:cubicBezTo>
                    <a:pt x="19136" y="18133"/>
                    <a:pt x="16644" y="19200"/>
                    <a:pt x="14151" y="19956"/>
                  </a:cubicBezTo>
                  <a:cubicBezTo>
                    <a:pt x="11659" y="20711"/>
                    <a:pt x="9167" y="21156"/>
                    <a:pt x="6675" y="21378"/>
                  </a:cubicBezTo>
                  <a:cubicBezTo>
                    <a:pt x="4182" y="21600"/>
                    <a:pt x="1690" y="21600"/>
                    <a:pt x="651" y="21244"/>
                  </a:cubicBezTo>
                  <a:cubicBezTo>
                    <a:pt x="-387" y="20889"/>
                    <a:pt x="28" y="20178"/>
                    <a:pt x="444" y="194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6" name="Line"/>
            <p:cNvSpPr/>
            <p:nvPr/>
          </p:nvSpPr>
          <p:spPr>
            <a:xfrm>
              <a:off x="10833610" y="3327342"/>
              <a:ext cx="1524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000" y="2880"/>
                    <a:pt x="12000" y="5760"/>
                    <a:pt x="15600" y="9360"/>
                  </a:cubicBezTo>
                  <a:cubicBezTo>
                    <a:pt x="19200" y="12960"/>
                    <a:pt x="20400" y="1728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7" name="Line"/>
            <p:cNvSpPr/>
            <p:nvPr/>
          </p:nvSpPr>
          <p:spPr>
            <a:xfrm>
              <a:off x="10833610" y="3422592"/>
              <a:ext cx="1397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8" name="Line"/>
            <p:cNvSpPr/>
            <p:nvPr/>
          </p:nvSpPr>
          <p:spPr>
            <a:xfrm>
              <a:off x="10816259" y="3028892"/>
              <a:ext cx="144352" cy="2070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9" h="21132" fill="norm" stroke="1" extrusionOk="0">
                  <a:moveTo>
                    <a:pt x="8201" y="0"/>
                  </a:moveTo>
                  <a:cubicBezTo>
                    <a:pt x="6636" y="1944"/>
                    <a:pt x="5071" y="3888"/>
                    <a:pt x="3975" y="6048"/>
                  </a:cubicBezTo>
                  <a:cubicBezTo>
                    <a:pt x="2879" y="8208"/>
                    <a:pt x="2253" y="10584"/>
                    <a:pt x="1471" y="13284"/>
                  </a:cubicBezTo>
                  <a:cubicBezTo>
                    <a:pt x="688" y="15984"/>
                    <a:pt x="-251" y="19008"/>
                    <a:pt x="62" y="20304"/>
                  </a:cubicBezTo>
                  <a:cubicBezTo>
                    <a:pt x="375" y="21600"/>
                    <a:pt x="1940" y="21168"/>
                    <a:pt x="5697" y="20412"/>
                  </a:cubicBezTo>
                  <a:cubicBezTo>
                    <a:pt x="9453" y="19656"/>
                    <a:pt x="15401" y="18576"/>
                    <a:pt x="21349" y="174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9" name="Line"/>
            <p:cNvSpPr/>
            <p:nvPr/>
          </p:nvSpPr>
          <p:spPr>
            <a:xfrm>
              <a:off x="10949726" y="3105092"/>
              <a:ext cx="102876" cy="1246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85" h="21199" fill="norm" stroke="1" extrusionOk="0">
                  <a:moveTo>
                    <a:pt x="14884" y="2160"/>
                  </a:moveTo>
                  <a:cubicBezTo>
                    <a:pt x="11919" y="1800"/>
                    <a:pt x="8955" y="1440"/>
                    <a:pt x="6413" y="3060"/>
                  </a:cubicBezTo>
                  <a:cubicBezTo>
                    <a:pt x="3872" y="4680"/>
                    <a:pt x="1755" y="8280"/>
                    <a:pt x="696" y="11340"/>
                  </a:cubicBezTo>
                  <a:cubicBezTo>
                    <a:pt x="-363" y="14400"/>
                    <a:pt x="-363" y="16920"/>
                    <a:pt x="1755" y="18720"/>
                  </a:cubicBezTo>
                  <a:cubicBezTo>
                    <a:pt x="3872" y="20520"/>
                    <a:pt x="8108" y="21600"/>
                    <a:pt x="11919" y="21060"/>
                  </a:cubicBezTo>
                  <a:cubicBezTo>
                    <a:pt x="15731" y="20520"/>
                    <a:pt x="19119" y="18360"/>
                    <a:pt x="20178" y="15480"/>
                  </a:cubicBezTo>
                  <a:cubicBezTo>
                    <a:pt x="21237" y="12600"/>
                    <a:pt x="19966" y="9000"/>
                    <a:pt x="19331" y="6300"/>
                  </a:cubicBezTo>
                  <a:cubicBezTo>
                    <a:pt x="18696" y="3600"/>
                    <a:pt x="18696" y="1800"/>
                    <a:pt x="1869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0" name="Line"/>
            <p:cNvSpPr/>
            <p:nvPr/>
          </p:nvSpPr>
          <p:spPr>
            <a:xfrm>
              <a:off x="11087610" y="3066992"/>
              <a:ext cx="139701" cy="1429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4" fill="norm" stroke="1" extrusionOk="0">
                  <a:moveTo>
                    <a:pt x="0" y="0"/>
                  </a:moveTo>
                  <a:cubicBezTo>
                    <a:pt x="982" y="6353"/>
                    <a:pt x="1964" y="12706"/>
                    <a:pt x="2945" y="16518"/>
                  </a:cubicBezTo>
                  <a:cubicBezTo>
                    <a:pt x="3927" y="20329"/>
                    <a:pt x="4909" y="21600"/>
                    <a:pt x="5891" y="21441"/>
                  </a:cubicBezTo>
                  <a:cubicBezTo>
                    <a:pt x="6873" y="21282"/>
                    <a:pt x="7855" y="19694"/>
                    <a:pt x="10473" y="16359"/>
                  </a:cubicBezTo>
                  <a:cubicBezTo>
                    <a:pt x="13091" y="13024"/>
                    <a:pt x="17345" y="7941"/>
                    <a:pt x="21600" y="28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1" name="Line"/>
            <p:cNvSpPr/>
            <p:nvPr/>
          </p:nvSpPr>
          <p:spPr>
            <a:xfrm>
              <a:off x="11469362" y="3269629"/>
              <a:ext cx="297699" cy="1603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4" h="20981" fill="norm" stroke="1" extrusionOk="0">
                  <a:moveTo>
                    <a:pt x="6743" y="3397"/>
                  </a:moveTo>
                  <a:cubicBezTo>
                    <a:pt x="6139" y="7828"/>
                    <a:pt x="5535" y="12259"/>
                    <a:pt x="4931" y="15166"/>
                  </a:cubicBezTo>
                  <a:cubicBezTo>
                    <a:pt x="4327" y="18074"/>
                    <a:pt x="3722" y="19459"/>
                    <a:pt x="3043" y="20289"/>
                  </a:cubicBezTo>
                  <a:cubicBezTo>
                    <a:pt x="2363" y="21120"/>
                    <a:pt x="1608" y="21397"/>
                    <a:pt x="928" y="20012"/>
                  </a:cubicBezTo>
                  <a:cubicBezTo>
                    <a:pt x="248" y="18628"/>
                    <a:pt x="-356" y="15582"/>
                    <a:pt x="248" y="12397"/>
                  </a:cubicBezTo>
                  <a:cubicBezTo>
                    <a:pt x="852" y="9212"/>
                    <a:pt x="2665" y="5889"/>
                    <a:pt x="5610" y="3674"/>
                  </a:cubicBezTo>
                  <a:cubicBezTo>
                    <a:pt x="8556" y="1459"/>
                    <a:pt x="12634" y="351"/>
                    <a:pt x="15429" y="74"/>
                  </a:cubicBezTo>
                  <a:cubicBezTo>
                    <a:pt x="18223" y="-203"/>
                    <a:pt x="19734" y="351"/>
                    <a:pt x="21244" y="9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2" name="Line"/>
            <p:cNvSpPr/>
            <p:nvPr/>
          </p:nvSpPr>
          <p:spPr>
            <a:xfrm>
              <a:off x="11817860" y="3064442"/>
              <a:ext cx="196851" cy="14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7" fill="norm" stroke="1" extrusionOk="0">
                  <a:moveTo>
                    <a:pt x="0" y="3241"/>
                  </a:moveTo>
                  <a:cubicBezTo>
                    <a:pt x="697" y="1971"/>
                    <a:pt x="1394" y="700"/>
                    <a:pt x="3019" y="223"/>
                  </a:cubicBezTo>
                  <a:cubicBezTo>
                    <a:pt x="4645" y="-253"/>
                    <a:pt x="7200" y="65"/>
                    <a:pt x="8942" y="859"/>
                  </a:cubicBezTo>
                  <a:cubicBezTo>
                    <a:pt x="10684" y="1653"/>
                    <a:pt x="11613" y="2923"/>
                    <a:pt x="11148" y="5623"/>
                  </a:cubicBezTo>
                  <a:cubicBezTo>
                    <a:pt x="10684" y="8323"/>
                    <a:pt x="8826" y="12453"/>
                    <a:pt x="6968" y="15312"/>
                  </a:cubicBezTo>
                  <a:cubicBezTo>
                    <a:pt x="5110" y="18171"/>
                    <a:pt x="3252" y="19759"/>
                    <a:pt x="3019" y="20553"/>
                  </a:cubicBezTo>
                  <a:cubicBezTo>
                    <a:pt x="2787" y="21347"/>
                    <a:pt x="4181" y="21347"/>
                    <a:pt x="7548" y="21347"/>
                  </a:cubicBezTo>
                  <a:cubicBezTo>
                    <a:pt x="10916" y="21347"/>
                    <a:pt x="16258" y="21347"/>
                    <a:pt x="21600" y="213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3" name="Line"/>
            <p:cNvSpPr/>
            <p:nvPr/>
          </p:nvSpPr>
          <p:spPr>
            <a:xfrm>
              <a:off x="11392410" y="3540248"/>
              <a:ext cx="558801" cy="347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56" fill="norm" stroke="1" extrusionOk="0">
                  <a:moveTo>
                    <a:pt x="0" y="20856"/>
                  </a:moveTo>
                  <a:cubicBezTo>
                    <a:pt x="2782" y="17044"/>
                    <a:pt x="5564" y="13232"/>
                    <a:pt x="8591" y="9421"/>
                  </a:cubicBezTo>
                  <a:cubicBezTo>
                    <a:pt x="11618" y="5609"/>
                    <a:pt x="14891" y="1797"/>
                    <a:pt x="17100" y="527"/>
                  </a:cubicBezTo>
                  <a:cubicBezTo>
                    <a:pt x="19309" y="-744"/>
                    <a:pt x="20455" y="527"/>
                    <a:pt x="21600" y="17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4" name="Line"/>
            <p:cNvSpPr/>
            <p:nvPr/>
          </p:nvSpPr>
          <p:spPr>
            <a:xfrm>
              <a:off x="11538460" y="3779413"/>
              <a:ext cx="196851" cy="2400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1" fill="norm" stroke="1" extrusionOk="0">
                  <a:moveTo>
                    <a:pt x="0" y="2165"/>
                  </a:moveTo>
                  <a:cubicBezTo>
                    <a:pt x="232" y="7659"/>
                    <a:pt x="465" y="13154"/>
                    <a:pt x="465" y="16375"/>
                  </a:cubicBezTo>
                  <a:cubicBezTo>
                    <a:pt x="465" y="19596"/>
                    <a:pt x="232" y="20544"/>
                    <a:pt x="232" y="19786"/>
                  </a:cubicBezTo>
                  <a:cubicBezTo>
                    <a:pt x="232" y="19028"/>
                    <a:pt x="465" y="16565"/>
                    <a:pt x="1394" y="13723"/>
                  </a:cubicBezTo>
                  <a:cubicBezTo>
                    <a:pt x="2323" y="10880"/>
                    <a:pt x="3948" y="7659"/>
                    <a:pt x="5690" y="5291"/>
                  </a:cubicBezTo>
                  <a:cubicBezTo>
                    <a:pt x="7432" y="2923"/>
                    <a:pt x="9290" y="1407"/>
                    <a:pt x="10800" y="649"/>
                  </a:cubicBezTo>
                  <a:cubicBezTo>
                    <a:pt x="12310" y="-109"/>
                    <a:pt x="13471" y="-109"/>
                    <a:pt x="14632" y="175"/>
                  </a:cubicBezTo>
                  <a:cubicBezTo>
                    <a:pt x="15794" y="459"/>
                    <a:pt x="16955" y="1028"/>
                    <a:pt x="18116" y="4628"/>
                  </a:cubicBezTo>
                  <a:cubicBezTo>
                    <a:pt x="19277" y="8228"/>
                    <a:pt x="20439" y="14859"/>
                    <a:pt x="21600" y="214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5" name="Line"/>
            <p:cNvSpPr/>
            <p:nvPr/>
          </p:nvSpPr>
          <p:spPr>
            <a:xfrm>
              <a:off x="1880110" y="5118042"/>
              <a:ext cx="5146157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6" h="21600" fill="norm" stroke="1" extrusionOk="0">
                  <a:moveTo>
                    <a:pt x="0" y="12825"/>
                  </a:moveTo>
                  <a:cubicBezTo>
                    <a:pt x="311" y="12150"/>
                    <a:pt x="621" y="11475"/>
                    <a:pt x="910" y="10800"/>
                  </a:cubicBezTo>
                  <a:cubicBezTo>
                    <a:pt x="1198" y="10125"/>
                    <a:pt x="1464" y="9450"/>
                    <a:pt x="1779" y="8775"/>
                  </a:cubicBezTo>
                  <a:cubicBezTo>
                    <a:pt x="2094" y="8100"/>
                    <a:pt x="2458" y="7425"/>
                    <a:pt x="2826" y="6750"/>
                  </a:cubicBezTo>
                  <a:cubicBezTo>
                    <a:pt x="3195" y="6075"/>
                    <a:pt x="3567" y="5400"/>
                    <a:pt x="3918" y="4837"/>
                  </a:cubicBezTo>
                  <a:cubicBezTo>
                    <a:pt x="4269" y="4275"/>
                    <a:pt x="4597" y="3825"/>
                    <a:pt x="4947" y="3263"/>
                  </a:cubicBezTo>
                  <a:cubicBezTo>
                    <a:pt x="5298" y="2700"/>
                    <a:pt x="5671" y="2025"/>
                    <a:pt x="5990" y="1575"/>
                  </a:cubicBezTo>
                  <a:cubicBezTo>
                    <a:pt x="6310" y="1125"/>
                    <a:pt x="6576" y="900"/>
                    <a:pt x="6847" y="675"/>
                  </a:cubicBezTo>
                  <a:cubicBezTo>
                    <a:pt x="7117" y="450"/>
                    <a:pt x="7392" y="225"/>
                    <a:pt x="7667" y="113"/>
                  </a:cubicBezTo>
                  <a:cubicBezTo>
                    <a:pt x="7942" y="0"/>
                    <a:pt x="8218" y="0"/>
                    <a:pt x="8506" y="0"/>
                  </a:cubicBezTo>
                  <a:cubicBezTo>
                    <a:pt x="8794" y="0"/>
                    <a:pt x="9096" y="0"/>
                    <a:pt x="9380" y="0"/>
                  </a:cubicBezTo>
                  <a:cubicBezTo>
                    <a:pt x="9664" y="0"/>
                    <a:pt x="9930" y="0"/>
                    <a:pt x="10214" y="113"/>
                  </a:cubicBezTo>
                  <a:cubicBezTo>
                    <a:pt x="10498" y="225"/>
                    <a:pt x="10800" y="450"/>
                    <a:pt x="11159" y="675"/>
                  </a:cubicBezTo>
                  <a:cubicBezTo>
                    <a:pt x="11519" y="900"/>
                    <a:pt x="11936" y="1125"/>
                    <a:pt x="12295" y="1463"/>
                  </a:cubicBezTo>
                  <a:cubicBezTo>
                    <a:pt x="12655" y="1800"/>
                    <a:pt x="12956" y="2250"/>
                    <a:pt x="13254" y="2587"/>
                  </a:cubicBezTo>
                  <a:cubicBezTo>
                    <a:pt x="13551" y="2925"/>
                    <a:pt x="13844" y="3150"/>
                    <a:pt x="14141" y="3600"/>
                  </a:cubicBezTo>
                  <a:cubicBezTo>
                    <a:pt x="14438" y="4050"/>
                    <a:pt x="14740" y="4725"/>
                    <a:pt x="15037" y="5288"/>
                  </a:cubicBezTo>
                  <a:cubicBezTo>
                    <a:pt x="15335" y="5850"/>
                    <a:pt x="15628" y="6300"/>
                    <a:pt x="15912" y="6863"/>
                  </a:cubicBezTo>
                  <a:cubicBezTo>
                    <a:pt x="16196" y="7425"/>
                    <a:pt x="16471" y="8100"/>
                    <a:pt x="16803" y="8888"/>
                  </a:cubicBezTo>
                  <a:cubicBezTo>
                    <a:pt x="17136" y="9675"/>
                    <a:pt x="17527" y="10575"/>
                    <a:pt x="17882" y="11475"/>
                  </a:cubicBezTo>
                  <a:cubicBezTo>
                    <a:pt x="18237" y="12375"/>
                    <a:pt x="18556" y="13275"/>
                    <a:pt x="18902" y="14175"/>
                  </a:cubicBezTo>
                  <a:cubicBezTo>
                    <a:pt x="19248" y="15075"/>
                    <a:pt x="19621" y="15975"/>
                    <a:pt x="19967" y="16875"/>
                  </a:cubicBezTo>
                  <a:cubicBezTo>
                    <a:pt x="20313" y="17775"/>
                    <a:pt x="20633" y="18675"/>
                    <a:pt x="20846" y="19238"/>
                  </a:cubicBezTo>
                  <a:cubicBezTo>
                    <a:pt x="21059" y="19800"/>
                    <a:pt x="21165" y="20025"/>
                    <a:pt x="21281" y="20250"/>
                  </a:cubicBezTo>
                  <a:cubicBezTo>
                    <a:pt x="21396" y="20475"/>
                    <a:pt x="21520" y="20700"/>
                    <a:pt x="21560" y="20925"/>
                  </a:cubicBezTo>
                  <a:cubicBezTo>
                    <a:pt x="21600" y="21150"/>
                    <a:pt x="21556" y="21375"/>
                    <a:pt x="2151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6" name="Line"/>
            <p:cNvSpPr/>
            <p:nvPr/>
          </p:nvSpPr>
          <p:spPr>
            <a:xfrm>
              <a:off x="1911860" y="5397442"/>
              <a:ext cx="448945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6" y="20000"/>
                    <a:pt x="693" y="18400"/>
                    <a:pt x="1069" y="17000"/>
                  </a:cubicBezTo>
                  <a:cubicBezTo>
                    <a:pt x="1446" y="15600"/>
                    <a:pt x="1853" y="14400"/>
                    <a:pt x="2230" y="13400"/>
                  </a:cubicBezTo>
                  <a:cubicBezTo>
                    <a:pt x="2607" y="12400"/>
                    <a:pt x="2953" y="11600"/>
                    <a:pt x="3300" y="11000"/>
                  </a:cubicBezTo>
                  <a:cubicBezTo>
                    <a:pt x="3646" y="10400"/>
                    <a:pt x="3992" y="10000"/>
                    <a:pt x="4384" y="9400"/>
                  </a:cubicBezTo>
                  <a:cubicBezTo>
                    <a:pt x="4776" y="8800"/>
                    <a:pt x="5214" y="8000"/>
                    <a:pt x="5540" y="7400"/>
                  </a:cubicBezTo>
                  <a:cubicBezTo>
                    <a:pt x="5866" y="6800"/>
                    <a:pt x="6080" y="6400"/>
                    <a:pt x="6324" y="6000"/>
                  </a:cubicBezTo>
                  <a:cubicBezTo>
                    <a:pt x="6569" y="5600"/>
                    <a:pt x="6844" y="5200"/>
                    <a:pt x="7231" y="4600"/>
                  </a:cubicBezTo>
                  <a:cubicBezTo>
                    <a:pt x="7618" y="4000"/>
                    <a:pt x="8117" y="3200"/>
                    <a:pt x="8488" y="2600"/>
                  </a:cubicBezTo>
                  <a:cubicBezTo>
                    <a:pt x="8860" y="2000"/>
                    <a:pt x="9104" y="1600"/>
                    <a:pt x="9390" y="1200"/>
                  </a:cubicBezTo>
                  <a:cubicBezTo>
                    <a:pt x="9675" y="800"/>
                    <a:pt x="10001" y="400"/>
                    <a:pt x="10454" y="200"/>
                  </a:cubicBezTo>
                  <a:cubicBezTo>
                    <a:pt x="10907" y="0"/>
                    <a:pt x="11487" y="0"/>
                    <a:pt x="11915" y="0"/>
                  </a:cubicBezTo>
                  <a:cubicBezTo>
                    <a:pt x="12343" y="0"/>
                    <a:pt x="12618" y="0"/>
                    <a:pt x="13040" y="200"/>
                  </a:cubicBezTo>
                  <a:cubicBezTo>
                    <a:pt x="13463" y="400"/>
                    <a:pt x="14033" y="800"/>
                    <a:pt x="14451" y="1200"/>
                  </a:cubicBezTo>
                  <a:cubicBezTo>
                    <a:pt x="14868" y="1600"/>
                    <a:pt x="15133" y="2000"/>
                    <a:pt x="15505" y="2800"/>
                  </a:cubicBezTo>
                  <a:cubicBezTo>
                    <a:pt x="15877" y="3600"/>
                    <a:pt x="16355" y="4800"/>
                    <a:pt x="16890" y="6000"/>
                  </a:cubicBezTo>
                  <a:cubicBezTo>
                    <a:pt x="17425" y="7200"/>
                    <a:pt x="18015" y="8400"/>
                    <a:pt x="18489" y="9400"/>
                  </a:cubicBezTo>
                  <a:cubicBezTo>
                    <a:pt x="18962" y="10400"/>
                    <a:pt x="19319" y="11200"/>
                    <a:pt x="19818" y="12200"/>
                  </a:cubicBezTo>
                  <a:cubicBezTo>
                    <a:pt x="20317" y="13200"/>
                    <a:pt x="20958" y="14400"/>
                    <a:pt x="21600" y="15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7" name="Line"/>
            <p:cNvSpPr/>
            <p:nvPr/>
          </p:nvSpPr>
          <p:spPr>
            <a:xfrm>
              <a:off x="7006484" y="4262162"/>
              <a:ext cx="435033" cy="5642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3" h="21406" fill="norm" stroke="1" extrusionOk="0">
                  <a:moveTo>
                    <a:pt x="21091" y="3561"/>
                  </a:moveTo>
                  <a:cubicBezTo>
                    <a:pt x="20883" y="2598"/>
                    <a:pt x="20675" y="1634"/>
                    <a:pt x="20312" y="1032"/>
                  </a:cubicBezTo>
                  <a:cubicBezTo>
                    <a:pt x="19948" y="430"/>
                    <a:pt x="19429" y="189"/>
                    <a:pt x="18391" y="68"/>
                  </a:cubicBezTo>
                  <a:cubicBezTo>
                    <a:pt x="17352" y="-52"/>
                    <a:pt x="15794" y="-52"/>
                    <a:pt x="13718" y="390"/>
                  </a:cubicBezTo>
                  <a:cubicBezTo>
                    <a:pt x="11641" y="831"/>
                    <a:pt x="9044" y="1715"/>
                    <a:pt x="6968" y="2839"/>
                  </a:cubicBezTo>
                  <a:cubicBezTo>
                    <a:pt x="4891" y="3963"/>
                    <a:pt x="3333" y="5328"/>
                    <a:pt x="2243" y="6854"/>
                  </a:cubicBezTo>
                  <a:cubicBezTo>
                    <a:pt x="1152" y="8379"/>
                    <a:pt x="529" y="10065"/>
                    <a:pt x="218" y="12153"/>
                  </a:cubicBezTo>
                  <a:cubicBezTo>
                    <a:pt x="-94" y="14241"/>
                    <a:pt x="-94" y="16730"/>
                    <a:pt x="373" y="18376"/>
                  </a:cubicBezTo>
                  <a:cubicBezTo>
                    <a:pt x="841" y="20022"/>
                    <a:pt x="1775" y="20825"/>
                    <a:pt x="3593" y="21187"/>
                  </a:cubicBezTo>
                  <a:cubicBezTo>
                    <a:pt x="5410" y="21548"/>
                    <a:pt x="8110" y="21468"/>
                    <a:pt x="10862" y="20906"/>
                  </a:cubicBezTo>
                  <a:cubicBezTo>
                    <a:pt x="13614" y="20344"/>
                    <a:pt x="16418" y="19300"/>
                    <a:pt x="18287" y="17694"/>
                  </a:cubicBezTo>
                  <a:cubicBezTo>
                    <a:pt x="20156" y="16088"/>
                    <a:pt x="21091" y="13920"/>
                    <a:pt x="21298" y="11631"/>
                  </a:cubicBezTo>
                  <a:cubicBezTo>
                    <a:pt x="21506" y="9343"/>
                    <a:pt x="20987" y="6934"/>
                    <a:pt x="20000" y="5288"/>
                  </a:cubicBezTo>
                  <a:cubicBezTo>
                    <a:pt x="19014" y="3642"/>
                    <a:pt x="17560" y="2758"/>
                    <a:pt x="16521" y="2397"/>
                  </a:cubicBezTo>
                  <a:cubicBezTo>
                    <a:pt x="15483" y="2036"/>
                    <a:pt x="14860" y="2196"/>
                    <a:pt x="14237" y="23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8" name="Line"/>
            <p:cNvSpPr/>
            <p:nvPr/>
          </p:nvSpPr>
          <p:spPr>
            <a:xfrm>
              <a:off x="4680460" y="6324542"/>
              <a:ext cx="9144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350" y="21600"/>
                  </a:moveTo>
                  <a:cubicBezTo>
                    <a:pt x="1100" y="20700"/>
                    <a:pt x="850" y="19800"/>
                    <a:pt x="575" y="19350"/>
                  </a:cubicBezTo>
                  <a:cubicBezTo>
                    <a:pt x="300" y="18900"/>
                    <a:pt x="0" y="18900"/>
                    <a:pt x="0" y="18900"/>
                  </a:cubicBezTo>
                  <a:cubicBezTo>
                    <a:pt x="0" y="18900"/>
                    <a:pt x="300" y="18900"/>
                    <a:pt x="1475" y="18900"/>
                  </a:cubicBezTo>
                  <a:cubicBezTo>
                    <a:pt x="2650" y="18900"/>
                    <a:pt x="4700" y="18900"/>
                    <a:pt x="6800" y="18900"/>
                  </a:cubicBezTo>
                  <a:cubicBezTo>
                    <a:pt x="8900" y="18900"/>
                    <a:pt x="11050" y="18900"/>
                    <a:pt x="12975" y="18000"/>
                  </a:cubicBezTo>
                  <a:cubicBezTo>
                    <a:pt x="14900" y="17100"/>
                    <a:pt x="16600" y="15300"/>
                    <a:pt x="18000" y="12150"/>
                  </a:cubicBezTo>
                  <a:cubicBezTo>
                    <a:pt x="19400" y="9000"/>
                    <a:pt x="20500" y="45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9" name="Line"/>
            <p:cNvSpPr/>
            <p:nvPr/>
          </p:nvSpPr>
          <p:spPr>
            <a:xfrm>
              <a:off x="5351957" y="6236587"/>
              <a:ext cx="186970" cy="2594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16" h="21522" fill="norm" stroke="1" extrusionOk="0">
                  <a:moveTo>
                    <a:pt x="10627" y="2556"/>
                  </a:moveTo>
                  <a:cubicBezTo>
                    <a:pt x="9234" y="2205"/>
                    <a:pt x="7840" y="1854"/>
                    <a:pt x="5750" y="1327"/>
                  </a:cubicBezTo>
                  <a:cubicBezTo>
                    <a:pt x="3660" y="800"/>
                    <a:pt x="873" y="98"/>
                    <a:pt x="176" y="10"/>
                  </a:cubicBezTo>
                  <a:cubicBezTo>
                    <a:pt x="-521" y="-78"/>
                    <a:pt x="873" y="449"/>
                    <a:pt x="4008" y="1678"/>
                  </a:cubicBezTo>
                  <a:cubicBezTo>
                    <a:pt x="7144" y="2907"/>
                    <a:pt x="12021" y="4839"/>
                    <a:pt x="15505" y="6595"/>
                  </a:cubicBezTo>
                  <a:cubicBezTo>
                    <a:pt x="18989" y="8351"/>
                    <a:pt x="21079" y="9932"/>
                    <a:pt x="20382" y="12039"/>
                  </a:cubicBezTo>
                  <a:cubicBezTo>
                    <a:pt x="19685" y="14146"/>
                    <a:pt x="16202" y="16781"/>
                    <a:pt x="13182" y="18449"/>
                  </a:cubicBezTo>
                  <a:cubicBezTo>
                    <a:pt x="10163" y="20117"/>
                    <a:pt x="7608" y="20820"/>
                    <a:pt x="5053" y="215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0" name="Line"/>
            <p:cNvSpPr/>
            <p:nvPr/>
          </p:nvSpPr>
          <p:spPr>
            <a:xfrm>
              <a:off x="4572510" y="6029095"/>
              <a:ext cx="146051" cy="1557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1" fill="norm" stroke="1" extrusionOk="0">
                  <a:moveTo>
                    <a:pt x="0" y="2183"/>
                  </a:moveTo>
                  <a:cubicBezTo>
                    <a:pt x="313" y="9383"/>
                    <a:pt x="626" y="16583"/>
                    <a:pt x="1252" y="17015"/>
                  </a:cubicBezTo>
                  <a:cubicBezTo>
                    <a:pt x="1878" y="17447"/>
                    <a:pt x="2817" y="11111"/>
                    <a:pt x="4070" y="6935"/>
                  </a:cubicBezTo>
                  <a:cubicBezTo>
                    <a:pt x="5322" y="2759"/>
                    <a:pt x="6887" y="743"/>
                    <a:pt x="9235" y="167"/>
                  </a:cubicBezTo>
                  <a:cubicBezTo>
                    <a:pt x="11583" y="-409"/>
                    <a:pt x="14713" y="455"/>
                    <a:pt x="16591" y="3479"/>
                  </a:cubicBezTo>
                  <a:cubicBezTo>
                    <a:pt x="18470" y="6503"/>
                    <a:pt x="19096" y="11687"/>
                    <a:pt x="19722" y="14999"/>
                  </a:cubicBezTo>
                  <a:cubicBezTo>
                    <a:pt x="20348" y="18311"/>
                    <a:pt x="20974" y="19751"/>
                    <a:pt x="21600" y="211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1" name="Line"/>
            <p:cNvSpPr/>
            <p:nvPr/>
          </p:nvSpPr>
          <p:spPr>
            <a:xfrm>
              <a:off x="4743960" y="6073441"/>
              <a:ext cx="298451" cy="479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3" fill="norm" stroke="1" extrusionOk="0">
                  <a:moveTo>
                    <a:pt x="0" y="21253"/>
                  </a:moveTo>
                  <a:cubicBezTo>
                    <a:pt x="153" y="16557"/>
                    <a:pt x="306" y="11862"/>
                    <a:pt x="766" y="8575"/>
                  </a:cubicBezTo>
                  <a:cubicBezTo>
                    <a:pt x="1226" y="5288"/>
                    <a:pt x="1991" y="3410"/>
                    <a:pt x="4289" y="2001"/>
                  </a:cubicBezTo>
                  <a:cubicBezTo>
                    <a:pt x="6587" y="592"/>
                    <a:pt x="10417" y="-347"/>
                    <a:pt x="13557" y="123"/>
                  </a:cubicBezTo>
                  <a:cubicBezTo>
                    <a:pt x="16698" y="592"/>
                    <a:pt x="19149" y="2470"/>
                    <a:pt x="21600" y="43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2" name="Line"/>
            <p:cNvSpPr/>
            <p:nvPr/>
          </p:nvSpPr>
          <p:spPr>
            <a:xfrm>
              <a:off x="4977778" y="6050922"/>
              <a:ext cx="153533" cy="767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2" h="21173" fill="norm" stroke="1" extrusionOk="0">
                  <a:moveTo>
                    <a:pt x="2821" y="3659"/>
                  </a:moveTo>
                  <a:cubicBezTo>
                    <a:pt x="1341" y="3076"/>
                    <a:pt x="-138" y="2492"/>
                    <a:pt x="10" y="1616"/>
                  </a:cubicBezTo>
                  <a:cubicBezTo>
                    <a:pt x="158" y="741"/>
                    <a:pt x="1933" y="-427"/>
                    <a:pt x="3413" y="157"/>
                  </a:cubicBezTo>
                  <a:cubicBezTo>
                    <a:pt x="4892" y="741"/>
                    <a:pt x="6076" y="3076"/>
                    <a:pt x="9035" y="6870"/>
                  </a:cubicBezTo>
                  <a:cubicBezTo>
                    <a:pt x="11994" y="10665"/>
                    <a:pt x="16728" y="15919"/>
                    <a:pt x="21462" y="211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3" name="Line"/>
            <p:cNvSpPr/>
            <p:nvPr/>
          </p:nvSpPr>
          <p:spPr>
            <a:xfrm>
              <a:off x="5117394" y="6051492"/>
              <a:ext cx="195950" cy="943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1" h="21386" fill="norm" stroke="1" extrusionOk="0">
                  <a:moveTo>
                    <a:pt x="13372" y="0"/>
                  </a:moveTo>
                  <a:cubicBezTo>
                    <a:pt x="11514" y="4320"/>
                    <a:pt x="9656" y="8640"/>
                    <a:pt x="8262" y="11760"/>
                  </a:cubicBezTo>
                  <a:cubicBezTo>
                    <a:pt x="6869" y="14880"/>
                    <a:pt x="5940" y="16800"/>
                    <a:pt x="4895" y="18480"/>
                  </a:cubicBezTo>
                  <a:cubicBezTo>
                    <a:pt x="3849" y="20160"/>
                    <a:pt x="2688" y="21600"/>
                    <a:pt x="1759" y="21360"/>
                  </a:cubicBezTo>
                  <a:cubicBezTo>
                    <a:pt x="830" y="21120"/>
                    <a:pt x="133" y="19200"/>
                    <a:pt x="17" y="17040"/>
                  </a:cubicBezTo>
                  <a:cubicBezTo>
                    <a:pt x="-99" y="14880"/>
                    <a:pt x="366" y="12480"/>
                    <a:pt x="1527" y="10080"/>
                  </a:cubicBezTo>
                  <a:cubicBezTo>
                    <a:pt x="2688" y="7680"/>
                    <a:pt x="4546" y="5280"/>
                    <a:pt x="6753" y="5520"/>
                  </a:cubicBezTo>
                  <a:cubicBezTo>
                    <a:pt x="8959" y="5760"/>
                    <a:pt x="11514" y="8640"/>
                    <a:pt x="13256" y="11040"/>
                  </a:cubicBezTo>
                  <a:cubicBezTo>
                    <a:pt x="14998" y="13440"/>
                    <a:pt x="15927" y="15360"/>
                    <a:pt x="17088" y="16560"/>
                  </a:cubicBezTo>
                  <a:cubicBezTo>
                    <a:pt x="18249" y="17760"/>
                    <a:pt x="19643" y="18240"/>
                    <a:pt x="20456" y="17280"/>
                  </a:cubicBezTo>
                  <a:cubicBezTo>
                    <a:pt x="21269" y="16320"/>
                    <a:pt x="21501" y="13920"/>
                    <a:pt x="21501" y="11520"/>
                  </a:cubicBezTo>
                  <a:cubicBezTo>
                    <a:pt x="21501" y="9120"/>
                    <a:pt x="21269" y="6720"/>
                    <a:pt x="19062" y="5280"/>
                  </a:cubicBezTo>
                  <a:cubicBezTo>
                    <a:pt x="16856" y="3840"/>
                    <a:pt x="12675" y="3360"/>
                    <a:pt x="8495" y="28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4" name="Line"/>
            <p:cNvSpPr/>
            <p:nvPr/>
          </p:nvSpPr>
          <p:spPr>
            <a:xfrm>
              <a:off x="5023360" y="6134042"/>
              <a:ext cx="1079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5" name="Line"/>
            <p:cNvSpPr/>
            <p:nvPr/>
          </p:nvSpPr>
          <p:spPr>
            <a:xfrm>
              <a:off x="5866686" y="6167908"/>
              <a:ext cx="286975" cy="3907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3" h="21439" fill="norm" stroke="1" extrusionOk="0">
                  <a:moveTo>
                    <a:pt x="3427" y="7897"/>
                  </a:moveTo>
                  <a:cubicBezTo>
                    <a:pt x="2633" y="11148"/>
                    <a:pt x="1839" y="14400"/>
                    <a:pt x="1442" y="16316"/>
                  </a:cubicBezTo>
                  <a:cubicBezTo>
                    <a:pt x="1045" y="18232"/>
                    <a:pt x="1045" y="18813"/>
                    <a:pt x="965" y="19452"/>
                  </a:cubicBezTo>
                  <a:cubicBezTo>
                    <a:pt x="886" y="20090"/>
                    <a:pt x="727" y="20787"/>
                    <a:pt x="489" y="20845"/>
                  </a:cubicBezTo>
                  <a:cubicBezTo>
                    <a:pt x="251" y="20903"/>
                    <a:pt x="-67" y="20323"/>
                    <a:pt x="12" y="18116"/>
                  </a:cubicBezTo>
                  <a:cubicBezTo>
                    <a:pt x="92" y="15910"/>
                    <a:pt x="568" y="12077"/>
                    <a:pt x="1283" y="8942"/>
                  </a:cubicBezTo>
                  <a:cubicBezTo>
                    <a:pt x="1998" y="5806"/>
                    <a:pt x="2951" y="3368"/>
                    <a:pt x="3745" y="1916"/>
                  </a:cubicBezTo>
                  <a:cubicBezTo>
                    <a:pt x="4539" y="465"/>
                    <a:pt x="5174" y="0"/>
                    <a:pt x="5730" y="0"/>
                  </a:cubicBezTo>
                  <a:cubicBezTo>
                    <a:pt x="6286" y="0"/>
                    <a:pt x="6762" y="465"/>
                    <a:pt x="7557" y="2323"/>
                  </a:cubicBezTo>
                  <a:cubicBezTo>
                    <a:pt x="8351" y="4181"/>
                    <a:pt x="9462" y="7432"/>
                    <a:pt x="10574" y="10510"/>
                  </a:cubicBezTo>
                  <a:cubicBezTo>
                    <a:pt x="11686" y="13587"/>
                    <a:pt x="12798" y="16490"/>
                    <a:pt x="13592" y="18232"/>
                  </a:cubicBezTo>
                  <a:cubicBezTo>
                    <a:pt x="14386" y="19974"/>
                    <a:pt x="14862" y="20555"/>
                    <a:pt x="15498" y="20961"/>
                  </a:cubicBezTo>
                  <a:cubicBezTo>
                    <a:pt x="16133" y="21368"/>
                    <a:pt x="16927" y="21600"/>
                    <a:pt x="17562" y="21310"/>
                  </a:cubicBezTo>
                  <a:cubicBezTo>
                    <a:pt x="18198" y="21019"/>
                    <a:pt x="18674" y="20206"/>
                    <a:pt x="19230" y="17826"/>
                  </a:cubicBezTo>
                  <a:cubicBezTo>
                    <a:pt x="19786" y="15445"/>
                    <a:pt x="20421" y="11497"/>
                    <a:pt x="20818" y="8535"/>
                  </a:cubicBezTo>
                  <a:cubicBezTo>
                    <a:pt x="21215" y="5574"/>
                    <a:pt x="21374" y="3600"/>
                    <a:pt x="21533" y="16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6" name="Line"/>
            <p:cNvSpPr/>
            <p:nvPr/>
          </p:nvSpPr>
          <p:spPr>
            <a:xfrm>
              <a:off x="6182145" y="6381692"/>
              <a:ext cx="103146" cy="1489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1" h="21108" fill="norm" stroke="1" extrusionOk="0">
                  <a:moveTo>
                    <a:pt x="12330" y="1800"/>
                  </a:moveTo>
                  <a:cubicBezTo>
                    <a:pt x="9306" y="1500"/>
                    <a:pt x="6282" y="1200"/>
                    <a:pt x="3906" y="3000"/>
                  </a:cubicBezTo>
                  <a:cubicBezTo>
                    <a:pt x="1530" y="4800"/>
                    <a:pt x="-198" y="8700"/>
                    <a:pt x="18" y="12150"/>
                  </a:cubicBezTo>
                  <a:cubicBezTo>
                    <a:pt x="234" y="15600"/>
                    <a:pt x="2394" y="18600"/>
                    <a:pt x="5850" y="20100"/>
                  </a:cubicBezTo>
                  <a:cubicBezTo>
                    <a:pt x="9306" y="21600"/>
                    <a:pt x="14058" y="21600"/>
                    <a:pt x="17082" y="18900"/>
                  </a:cubicBezTo>
                  <a:cubicBezTo>
                    <a:pt x="20106" y="16200"/>
                    <a:pt x="21402" y="10800"/>
                    <a:pt x="20970" y="7200"/>
                  </a:cubicBezTo>
                  <a:cubicBezTo>
                    <a:pt x="20538" y="3600"/>
                    <a:pt x="18378" y="1800"/>
                    <a:pt x="16218" y="900"/>
                  </a:cubicBezTo>
                  <a:cubicBezTo>
                    <a:pt x="14058" y="0"/>
                    <a:pt x="11898" y="0"/>
                    <a:pt x="973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7" name="Line"/>
            <p:cNvSpPr/>
            <p:nvPr/>
          </p:nvSpPr>
          <p:spPr>
            <a:xfrm>
              <a:off x="6293360" y="6375292"/>
              <a:ext cx="158751" cy="1545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5" fill="norm" stroke="1" extrusionOk="0">
                  <a:moveTo>
                    <a:pt x="0" y="883"/>
                  </a:moveTo>
                  <a:cubicBezTo>
                    <a:pt x="2016" y="299"/>
                    <a:pt x="4032" y="-285"/>
                    <a:pt x="6336" y="153"/>
                  </a:cubicBezTo>
                  <a:cubicBezTo>
                    <a:pt x="8640" y="591"/>
                    <a:pt x="11232" y="2050"/>
                    <a:pt x="12672" y="5261"/>
                  </a:cubicBezTo>
                  <a:cubicBezTo>
                    <a:pt x="14112" y="8472"/>
                    <a:pt x="14400" y="13434"/>
                    <a:pt x="14112" y="16645"/>
                  </a:cubicBezTo>
                  <a:cubicBezTo>
                    <a:pt x="13824" y="19856"/>
                    <a:pt x="12960" y="21315"/>
                    <a:pt x="12240" y="21315"/>
                  </a:cubicBezTo>
                  <a:cubicBezTo>
                    <a:pt x="11520" y="21315"/>
                    <a:pt x="10944" y="19856"/>
                    <a:pt x="11088" y="17229"/>
                  </a:cubicBezTo>
                  <a:cubicBezTo>
                    <a:pt x="11232" y="14601"/>
                    <a:pt x="12096" y="10807"/>
                    <a:pt x="13968" y="7888"/>
                  </a:cubicBezTo>
                  <a:cubicBezTo>
                    <a:pt x="15840" y="4969"/>
                    <a:pt x="18720" y="2926"/>
                    <a:pt x="21600" y="8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8" name="Line"/>
            <p:cNvSpPr/>
            <p:nvPr/>
          </p:nvSpPr>
          <p:spPr>
            <a:xfrm>
              <a:off x="6570269" y="6175047"/>
              <a:ext cx="148542" cy="4225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3" h="21452" fill="norm" stroke="1" extrusionOk="0">
                  <a:moveTo>
                    <a:pt x="21053" y="2431"/>
                  </a:moveTo>
                  <a:cubicBezTo>
                    <a:pt x="18953" y="1571"/>
                    <a:pt x="16853" y="712"/>
                    <a:pt x="14903" y="282"/>
                  </a:cubicBezTo>
                  <a:cubicBezTo>
                    <a:pt x="12953" y="-148"/>
                    <a:pt x="11153" y="-148"/>
                    <a:pt x="8903" y="712"/>
                  </a:cubicBezTo>
                  <a:cubicBezTo>
                    <a:pt x="6653" y="1571"/>
                    <a:pt x="3953" y="3291"/>
                    <a:pt x="2153" y="5870"/>
                  </a:cubicBezTo>
                  <a:cubicBezTo>
                    <a:pt x="353" y="8449"/>
                    <a:pt x="-547" y="11888"/>
                    <a:pt x="353" y="14628"/>
                  </a:cubicBezTo>
                  <a:cubicBezTo>
                    <a:pt x="1253" y="17368"/>
                    <a:pt x="3953" y="19410"/>
                    <a:pt x="6653" y="214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9" name="Line"/>
            <p:cNvSpPr/>
            <p:nvPr/>
          </p:nvSpPr>
          <p:spPr>
            <a:xfrm>
              <a:off x="6712460" y="6319938"/>
              <a:ext cx="241301" cy="2753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0" fill="norm" stroke="1" extrusionOk="0">
                  <a:moveTo>
                    <a:pt x="0" y="20483"/>
                  </a:moveTo>
                  <a:cubicBezTo>
                    <a:pt x="2274" y="18029"/>
                    <a:pt x="4547" y="15574"/>
                    <a:pt x="6537" y="12956"/>
                  </a:cubicBezTo>
                  <a:cubicBezTo>
                    <a:pt x="8526" y="10338"/>
                    <a:pt x="10232" y="7556"/>
                    <a:pt x="11179" y="5674"/>
                  </a:cubicBezTo>
                  <a:cubicBezTo>
                    <a:pt x="12126" y="3792"/>
                    <a:pt x="12316" y="2810"/>
                    <a:pt x="12316" y="1910"/>
                  </a:cubicBezTo>
                  <a:cubicBezTo>
                    <a:pt x="12316" y="1010"/>
                    <a:pt x="12126" y="192"/>
                    <a:pt x="11653" y="29"/>
                  </a:cubicBezTo>
                  <a:cubicBezTo>
                    <a:pt x="11179" y="-135"/>
                    <a:pt x="10421" y="356"/>
                    <a:pt x="9379" y="2729"/>
                  </a:cubicBezTo>
                  <a:cubicBezTo>
                    <a:pt x="8337" y="5101"/>
                    <a:pt x="7011" y="9356"/>
                    <a:pt x="6347" y="12383"/>
                  </a:cubicBezTo>
                  <a:cubicBezTo>
                    <a:pt x="5684" y="15410"/>
                    <a:pt x="5684" y="17210"/>
                    <a:pt x="5874" y="18520"/>
                  </a:cubicBezTo>
                  <a:cubicBezTo>
                    <a:pt x="6063" y="19829"/>
                    <a:pt x="6442" y="20647"/>
                    <a:pt x="7200" y="21056"/>
                  </a:cubicBezTo>
                  <a:cubicBezTo>
                    <a:pt x="7958" y="21465"/>
                    <a:pt x="9095" y="21465"/>
                    <a:pt x="10895" y="19992"/>
                  </a:cubicBezTo>
                  <a:cubicBezTo>
                    <a:pt x="12695" y="18520"/>
                    <a:pt x="15158" y="15574"/>
                    <a:pt x="16768" y="13120"/>
                  </a:cubicBezTo>
                  <a:cubicBezTo>
                    <a:pt x="18379" y="10665"/>
                    <a:pt x="19137" y="8701"/>
                    <a:pt x="19705" y="7147"/>
                  </a:cubicBezTo>
                  <a:cubicBezTo>
                    <a:pt x="20274" y="5592"/>
                    <a:pt x="20653" y="4447"/>
                    <a:pt x="20747" y="4447"/>
                  </a:cubicBezTo>
                  <a:cubicBezTo>
                    <a:pt x="20842" y="4447"/>
                    <a:pt x="20653" y="5592"/>
                    <a:pt x="20747" y="8292"/>
                  </a:cubicBezTo>
                  <a:cubicBezTo>
                    <a:pt x="20842" y="10992"/>
                    <a:pt x="21221" y="15247"/>
                    <a:pt x="21600" y="195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0" name="Line"/>
            <p:cNvSpPr/>
            <p:nvPr/>
          </p:nvSpPr>
          <p:spPr>
            <a:xfrm>
              <a:off x="7042660" y="6578542"/>
              <a:ext cx="8890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1" name="Line"/>
            <p:cNvSpPr/>
            <p:nvPr/>
          </p:nvSpPr>
          <p:spPr>
            <a:xfrm>
              <a:off x="7263779" y="6451542"/>
              <a:ext cx="149694" cy="1873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6" h="21485" fill="norm" stroke="1" extrusionOk="0">
                  <a:moveTo>
                    <a:pt x="17024" y="2184"/>
                  </a:moveTo>
                  <a:cubicBezTo>
                    <a:pt x="15840" y="1456"/>
                    <a:pt x="14657" y="728"/>
                    <a:pt x="12289" y="971"/>
                  </a:cubicBezTo>
                  <a:cubicBezTo>
                    <a:pt x="9922" y="1213"/>
                    <a:pt x="6372" y="2427"/>
                    <a:pt x="3857" y="5339"/>
                  </a:cubicBezTo>
                  <a:cubicBezTo>
                    <a:pt x="1341" y="8252"/>
                    <a:pt x="-138" y="12863"/>
                    <a:pt x="10" y="16139"/>
                  </a:cubicBezTo>
                  <a:cubicBezTo>
                    <a:pt x="158" y="19416"/>
                    <a:pt x="1933" y="21357"/>
                    <a:pt x="5780" y="21479"/>
                  </a:cubicBezTo>
                  <a:cubicBezTo>
                    <a:pt x="9626" y="21600"/>
                    <a:pt x="15544" y="19901"/>
                    <a:pt x="18503" y="16746"/>
                  </a:cubicBezTo>
                  <a:cubicBezTo>
                    <a:pt x="21462" y="13591"/>
                    <a:pt x="21462" y="8980"/>
                    <a:pt x="19835" y="5946"/>
                  </a:cubicBezTo>
                  <a:cubicBezTo>
                    <a:pt x="18207" y="2912"/>
                    <a:pt x="14952" y="1456"/>
                    <a:pt x="1169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2" name="Line"/>
            <p:cNvSpPr/>
            <p:nvPr/>
          </p:nvSpPr>
          <p:spPr>
            <a:xfrm>
              <a:off x="7499860" y="6299142"/>
              <a:ext cx="111913" cy="482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4" h="21600" fill="norm" stroke="1" extrusionOk="0">
                  <a:moveTo>
                    <a:pt x="0" y="568"/>
                  </a:moveTo>
                  <a:cubicBezTo>
                    <a:pt x="1571" y="284"/>
                    <a:pt x="3142" y="0"/>
                    <a:pt x="4909" y="0"/>
                  </a:cubicBezTo>
                  <a:cubicBezTo>
                    <a:pt x="6676" y="0"/>
                    <a:pt x="8640" y="284"/>
                    <a:pt x="11782" y="1847"/>
                  </a:cubicBezTo>
                  <a:cubicBezTo>
                    <a:pt x="14924" y="3411"/>
                    <a:pt x="19244" y="6253"/>
                    <a:pt x="20422" y="9142"/>
                  </a:cubicBezTo>
                  <a:cubicBezTo>
                    <a:pt x="21600" y="12032"/>
                    <a:pt x="19636" y="14968"/>
                    <a:pt x="16102" y="17053"/>
                  </a:cubicBezTo>
                  <a:cubicBezTo>
                    <a:pt x="12567" y="19137"/>
                    <a:pt x="7462" y="20368"/>
                    <a:pt x="235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3" name="Line"/>
            <p:cNvSpPr/>
            <p:nvPr/>
          </p:nvSpPr>
          <p:spPr>
            <a:xfrm>
              <a:off x="7830060" y="6673792"/>
              <a:ext cx="127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4" name="Line"/>
            <p:cNvSpPr/>
            <p:nvPr/>
          </p:nvSpPr>
          <p:spPr>
            <a:xfrm>
              <a:off x="518532" y="2111481"/>
              <a:ext cx="428129" cy="792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2" h="20726" fill="norm" stroke="1" extrusionOk="0">
                  <a:moveTo>
                    <a:pt x="135" y="20726"/>
                  </a:moveTo>
                  <a:cubicBezTo>
                    <a:pt x="28" y="16849"/>
                    <a:pt x="-78" y="12972"/>
                    <a:pt x="82" y="9926"/>
                  </a:cubicBezTo>
                  <a:cubicBezTo>
                    <a:pt x="241" y="6880"/>
                    <a:pt x="667" y="4664"/>
                    <a:pt x="1944" y="2726"/>
                  </a:cubicBezTo>
                  <a:cubicBezTo>
                    <a:pt x="3221" y="788"/>
                    <a:pt x="5349" y="-874"/>
                    <a:pt x="8754" y="511"/>
                  </a:cubicBezTo>
                  <a:cubicBezTo>
                    <a:pt x="12158" y="1895"/>
                    <a:pt x="16840" y="6326"/>
                    <a:pt x="21522" y="107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5" name="Line"/>
            <p:cNvSpPr/>
            <p:nvPr/>
          </p:nvSpPr>
          <p:spPr>
            <a:xfrm>
              <a:off x="652443" y="2226675"/>
              <a:ext cx="224368" cy="8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038" y="21600"/>
                  </a:moveTo>
                  <a:cubicBezTo>
                    <a:pt x="1019" y="10800"/>
                    <a:pt x="0" y="0"/>
                    <a:pt x="0" y="0"/>
                  </a:cubicBezTo>
                  <a:cubicBezTo>
                    <a:pt x="0" y="0"/>
                    <a:pt x="1019" y="10800"/>
                    <a:pt x="4789" y="16200"/>
                  </a:cubicBezTo>
                  <a:cubicBezTo>
                    <a:pt x="8558" y="21600"/>
                    <a:pt x="15079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6" name="Line"/>
            <p:cNvSpPr/>
            <p:nvPr/>
          </p:nvSpPr>
          <p:spPr>
            <a:xfrm>
              <a:off x="2146810" y="2132319"/>
              <a:ext cx="215901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1906" y="11040"/>
                    <a:pt x="3812" y="1783"/>
                    <a:pt x="7412" y="240"/>
                  </a:cubicBezTo>
                  <a:cubicBezTo>
                    <a:pt x="11012" y="-1303"/>
                    <a:pt x="16306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7" name="Line"/>
            <p:cNvSpPr/>
            <p:nvPr/>
          </p:nvSpPr>
          <p:spPr>
            <a:xfrm>
              <a:off x="2121410" y="2228792"/>
              <a:ext cx="2476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85" y="17600"/>
                    <a:pt x="369" y="13600"/>
                    <a:pt x="2769" y="10400"/>
                  </a:cubicBezTo>
                  <a:cubicBezTo>
                    <a:pt x="5169" y="7200"/>
                    <a:pt x="9785" y="4800"/>
                    <a:pt x="13292" y="3200"/>
                  </a:cubicBezTo>
                  <a:cubicBezTo>
                    <a:pt x="16800" y="1600"/>
                    <a:pt x="19200" y="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" name="Drawing"/>
          <p:cNvGrpSpPr/>
          <p:nvPr/>
        </p:nvGrpSpPr>
        <p:grpSpPr>
          <a:xfrm>
            <a:off x="719317" y="1920738"/>
            <a:ext cx="7842271" cy="7248662"/>
            <a:chOff x="0" y="0"/>
            <a:chExt cx="7842270" cy="7248661"/>
          </a:xfrm>
        </p:grpSpPr>
        <p:sp>
          <p:nvSpPr>
            <p:cNvPr id="369" name="Line"/>
            <p:cNvSpPr/>
            <p:nvPr/>
          </p:nvSpPr>
          <p:spPr>
            <a:xfrm>
              <a:off x="0" y="137604"/>
              <a:ext cx="233183" cy="3996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6" h="21464" fill="norm" stroke="1" extrusionOk="0">
                  <a:moveTo>
                    <a:pt x="1575" y="2336"/>
                  </a:moveTo>
                  <a:cubicBezTo>
                    <a:pt x="610" y="2450"/>
                    <a:pt x="-354" y="2564"/>
                    <a:pt x="128" y="2564"/>
                  </a:cubicBezTo>
                  <a:cubicBezTo>
                    <a:pt x="610" y="2564"/>
                    <a:pt x="2539" y="2450"/>
                    <a:pt x="5046" y="2109"/>
                  </a:cubicBezTo>
                  <a:cubicBezTo>
                    <a:pt x="7553" y="1768"/>
                    <a:pt x="10639" y="1200"/>
                    <a:pt x="12760" y="745"/>
                  </a:cubicBezTo>
                  <a:cubicBezTo>
                    <a:pt x="14882" y="290"/>
                    <a:pt x="16039" y="-51"/>
                    <a:pt x="16039" y="6"/>
                  </a:cubicBezTo>
                  <a:cubicBezTo>
                    <a:pt x="16039" y="63"/>
                    <a:pt x="14882" y="517"/>
                    <a:pt x="13242" y="1313"/>
                  </a:cubicBezTo>
                  <a:cubicBezTo>
                    <a:pt x="11603" y="2109"/>
                    <a:pt x="9482" y="3246"/>
                    <a:pt x="8132" y="4098"/>
                  </a:cubicBezTo>
                  <a:cubicBezTo>
                    <a:pt x="6782" y="4951"/>
                    <a:pt x="6203" y="5520"/>
                    <a:pt x="6396" y="5804"/>
                  </a:cubicBezTo>
                  <a:cubicBezTo>
                    <a:pt x="6589" y="6088"/>
                    <a:pt x="7553" y="6088"/>
                    <a:pt x="8517" y="6088"/>
                  </a:cubicBezTo>
                  <a:cubicBezTo>
                    <a:pt x="9482" y="6088"/>
                    <a:pt x="10446" y="6088"/>
                    <a:pt x="11314" y="6258"/>
                  </a:cubicBezTo>
                  <a:cubicBezTo>
                    <a:pt x="12182" y="6429"/>
                    <a:pt x="12953" y="6770"/>
                    <a:pt x="13339" y="7282"/>
                  </a:cubicBezTo>
                  <a:cubicBezTo>
                    <a:pt x="13725" y="7793"/>
                    <a:pt x="13725" y="8475"/>
                    <a:pt x="12664" y="9612"/>
                  </a:cubicBezTo>
                  <a:cubicBezTo>
                    <a:pt x="11603" y="10749"/>
                    <a:pt x="9482" y="12341"/>
                    <a:pt x="7746" y="13932"/>
                  </a:cubicBezTo>
                  <a:cubicBezTo>
                    <a:pt x="6010" y="15524"/>
                    <a:pt x="4660" y="17115"/>
                    <a:pt x="3889" y="18309"/>
                  </a:cubicBezTo>
                  <a:cubicBezTo>
                    <a:pt x="3117" y="19503"/>
                    <a:pt x="2925" y="20298"/>
                    <a:pt x="3310" y="20810"/>
                  </a:cubicBezTo>
                  <a:cubicBezTo>
                    <a:pt x="3696" y="21322"/>
                    <a:pt x="4660" y="21549"/>
                    <a:pt x="6975" y="21435"/>
                  </a:cubicBezTo>
                  <a:cubicBezTo>
                    <a:pt x="9289" y="21322"/>
                    <a:pt x="12953" y="20867"/>
                    <a:pt x="15557" y="20469"/>
                  </a:cubicBezTo>
                  <a:cubicBezTo>
                    <a:pt x="18160" y="20071"/>
                    <a:pt x="19703" y="19730"/>
                    <a:pt x="21246" y="193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0" name="Line"/>
            <p:cNvSpPr/>
            <p:nvPr/>
          </p:nvSpPr>
          <p:spPr>
            <a:xfrm>
              <a:off x="252232" y="277731"/>
              <a:ext cx="285751" cy="176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3" fill="norm" stroke="1" extrusionOk="0">
                  <a:moveTo>
                    <a:pt x="0" y="5935"/>
                  </a:moveTo>
                  <a:cubicBezTo>
                    <a:pt x="0" y="4664"/>
                    <a:pt x="0" y="3394"/>
                    <a:pt x="560" y="2377"/>
                  </a:cubicBezTo>
                  <a:cubicBezTo>
                    <a:pt x="1120" y="1361"/>
                    <a:pt x="2240" y="598"/>
                    <a:pt x="3200" y="217"/>
                  </a:cubicBezTo>
                  <a:cubicBezTo>
                    <a:pt x="4160" y="-164"/>
                    <a:pt x="4960" y="-164"/>
                    <a:pt x="5600" y="1234"/>
                  </a:cubicBezTo>
                  <a:cubicBezTo>
                    <a:pt x="6240" y="2631"/>
                    <a:pt x="6720" y="5427"/>
                    <a:pt x="6560" y="8349"/>
                  </a:cubicBezTo>
                  <a:cubicBezTo>
                    <a:pt x="6400" y="11271"/>
                    <a:pt x="5600" y="14321"/>
                    <a:pt x="4800" y="16735"/>
                  </a:cubicBezTo>
                  <a:cubicBezTo>
                    <a:pt x="4000" y="19149"/>
                    <a:pt x="3200" y="20928"/>
                    <a:pt x="2960" y="21182"/>
                  </a:cubicBezTo>
                  <a:cubicBezTo>
                    <a:pt x="2720" y="21436"/>
                    <a:pt x="3040" y="20165"/>
                    <a:pt x="4400" y="17116"/>
                  </a:cubicBezTo>
                  <a:cubicBezTo>
                    <a:pt x="5760" y="14067"/>
                    <a:pt x="8160" y="9238"/>
                    <a:pt x="9680" y="6062"/>
                  </a:cubicBezTo>
                  <a:cubicBezTo>
                    <a:pt x="11200" y="2885"/>
                    <a:pt x="11840" y="1361"/>
                    <a:pt x="12160" y="1361"/>
                  </a:cubicBezTo>
                  <a:cubicBezTo>
                    <a:pt x="12480" y="1361"/>
                    <a:pt x="12480" y="2885"/>
                    <a:pt x="12320" y="5427"/>
                  </a:cubicBezTo>
                  <a:cubicBezTo>
                    <a:pt x="12160" y="7968"/>
                    <a:pt x="11840" y="11525"/>
                    <a:pt x="12000" y="13685"/>
                  </a:cubicBezTo>
                  <a:cubicBezTo>
                    <a:pt x="12160" y="15845"/>
                    <a:pt x="12800" y="16608"/>
                    <a:pt x="14480" y="16735"/>
                  </a:cubicBezTo>
                  <a:cubicBezTo>
                    <a:pt x="16160" y="16862"/>
                    <a:pt x="18880" y="16354"/>
                    <a:pt x="21600" y="158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1" name="Line"/>
            <p:cNvSpPr/>
            <p:nvPr/>
          </p:nvSpPr>
          <p:spPr>
            <a:xfrm>
              <a:off x="187600" y="555761"/>
              <a:ext cx="394833" cy="1069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6" h="21398" fill="norm" stroke="1" extrusionOk="0">
                  <a:moveTo>
                    <a:pt x="1101" y="19059"/>
                  </a:moveTo>
                  <a:cubicBezTo>
                    <a:pt x="524" y="19906"/>
                    <a:pt x="-54" y="20753"/>
                    <a:pt x="4" y="21176"/>
                  </a:cubicBezTo>
                  <a:cubicBezTo>
                    <a:pt x="62" y="21600"/>
                    <a:pt x="755" y="21600"/>
                    <a:pt x="2834" y="19482"/>
                  </a:cubicBezTo>
                  <a:cubicBezTo>
                    <a:pt x="4913" y="17365"/>
                    <a:pt x="8378" y="13129"/>
                    <a:pt x="11728" y="9529"/>
                  </a:cubicBezTo>
                  <a:cubicBezTo>
                    <a:pt x="15078" y="5929"/>
                    <a:pt x="18312" y="2965"/>
                    <a:pt x="2154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2" name="Line"/>
            <p:cNvSpPr/>
            <p:nvPr/>
          </p:nvSpPr>
          <p:spPr>
            <a:xfrm>
              <a:off x="250115" y="631961"/>
              <a:ext cx="237068" cy="1172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4" fill="norm" stroke="1" extrusionOk="0">
                  <a:moveTo>
                    <a:pt x="1929" y="20829"/>
                  </a:moveTo>
                  <a:cubicBezTo>
                    <a:pt x="964" y="21214"/>
                    <a:pt x="0" y="21600"/>
                    <a:pt x="0" y="21214"/>
                  </a:cubicBezTo>
                  <a:cubicBezTo>
                    <a:pt x="0" y="20829"/>
                    <a:pt x="964" y="19671"/>
                    <a:pt x="4725" y="16007"/>
                  </a:cubicBezTo>
                  <a:cubicBezTo>
                    <a:pt x="8486" y="12343"/>
                    <a:pt x="15043" y="617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3" name="Line"/>
            <p:cNvSpPr/>
            <p:nvPr/>
          </p:nvSpPr>
          <p:spPr>
            <a:xfrm>
              <a:off x="709432" y="231911"/>
              <a:ext cx="127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4" name="Line"/>
            <p:cNvSpPr/>
            <p:nvPr/>
          </p:nvSpPr>
          <p:spPr>
            <a:xfrm>
              <a:off x="760232" y="390661"/>
              <a:ext cx="127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5" name="Line"/>
            <p:cNvSpPr/>
            <p:nvPr/>
          </p:nvSpPr>
          <p:spPr>
            <a:xfrm>
              <a:off x="1757182" y="65359"/>
              <a:ext cx="298451" cy="4142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6" fill="norm" stroke="1" extrusionOk="0">
                  <a:moveTo>
                    <a:pt x="0" y="75"/>
                  </a:moveTo>
                  <a:cubicBezTo>
                    <a:pt x="766" y="-34"/>
                    <a:pt x="1532" y="-144"/>
                    <a:pt x="3064" y="678"/>
                  </a:cubicBezTo>
                  <a:cubicBezTo>
                    <a:pt x="4596" y="1501"/>
                    <a:pt x="6894" y="3255"/>
                    <a:pt x="9345" y="5832"/>
                  </a:cubicBezTo>
                  <a:cubicBezTo>
                    <a:pt x="11796" y="8408"/>
                    <a:pt x="14400" y="11807"/>
                    <a:pt x="16468" y="14548"/>
                  </a:cubicBezTo>
                  <a:cubicBezTo>
                    <a:pt x="18536" y="17290"/>
                    <a:pt x="20068" y="19373"/>
                    <a:pt x="21600" y="214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6" name="Line"/>
            <p:cNvSpPr/>
            <p:nvPr/>
          </p:nvSpPr>
          <p:spPr>
            <a:xfrm>
              <a:off x="1846082" y="58801"/>
              <a:ext cx="254001" cy="5160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3" fill="norm" stroke="1" extrusionOk="0">
                  <a:moveTo>
                    <a:pt x="21600" y="69"/>
                  </a:moveTo>
                  <a:cubicBezTo>
                    <a:pt x="20700" y="-19"/>
                    <a:pt x="19800" y="-107"/>
                    <a:pt x="18720" y="378"/>
                  </a:cubicBezTo>
                  <a:cubicBezTo>
                    <a:pt x="17640" y="863"/>
                    <a:pt x="16380" y="1921"/>
                    <a:pt x="14580" y="3684"/>
                  </a:cubicBezTo>
                  <a:cubicBezTo>
                    <a:pt x="12780" y="5447"/>
                    <a:pt x="10440" y="7916"/>
                    <a:pt x="8010" y="10737"/>
                  </a:cubicBezTo>
                  <a:cubicBezTo>
                    <a:pt x="5580" y="13558"/>
                    <a:pt x="3060" y="16732"/>
                    <a:pt x="1710" y="18584"/>
                  </a:cubicBezTo>
                  <a:cubicBezTo>
                    <a:pt x="360" y="20435"/>
                    <a:pt x="180" y="20964"/>
                    <a:pt x="0" y="214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7" name="Line"/>
            <p:cNvSpPr/>
            <p:nvPr/>
          </p:nvSpPr>
          <p:spPr>
            <a:xfrm>
              <a:off x="2192815" y="295411"/>
              <a:ext cx="281918" cy="891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9" h="21161" fill="norm" stroke="1" extrusionOk="0">
                  <a:moveTo>
                    <a:pt x="2609" y="19591"/>
                  </a:moveTo>
                  <a:cubicBezTo>
                    <a:pt x="1803" y="20595"/>
                    <a:pt x="997" y="21600"/>
                    <a:pt x="514" y="19591"/>
                  </a:cubicBezTo>
                  <a:cubicBezTo>
                    <a:pt x="30" y="17581"/>
                    <a:pt x="-131" y="12558"/>
                    <a:pt x="111" y="9042"/>
                  </a:cubicBezTo>
                  <a:cubicBezTo>
                    <a:pt x="353" y="5526"/>
                    <a:pt x="997" y="3516"/>
                    <a:pt x="2126" y="2260"/>
                  </a:cubicBezTo>
                  <a:cubicBezTo>
                    <a:pt x="3254" y="1005"/>
                    <a:pt x="4866" y="502"/>
                    <a:pt x="6236" y="2512"/>
                  </a:cubicBezTo>
                  <a:cubicBezTo>
                    <a:pt x="7606" y="4521"/>
                    <a:pt x="8735" y="9042"/>
                    <a:pt x="10266" y="13060"/>
                  </a:cubicBezTo>
                  <a:cubicBezTo>
                    <a:pt x="11797" y="17079"/>
                    <a:pt x="13732" y="20595"/>
                    <a:pt x="15021" y="21098"/>
                  </a:cubicBezTo>
                  <a:cubicBezTo>
                    <a:pt x="16311" y="21600"/>
                    <a:pt x="16956" y="19088"/>
                    <a:pt x="17923" y="15070"/>
                  </a:cubicBezTo>
                  <a:cubicBezTo>
                    <a:pt x="18890" y="11051"/>
                    <a:pt x="20179" y="5526"/>
                    <a:pt x="2146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8" name="Line"/>
            <p:cNvSpPr/>
            <p:nvPr/>
          </p:nvSpPr>
          <p:spPr>
            <a:xfrm>
              <a:off x="3014482" y="136661"/>
              <a:ext cx="25401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4070"/>
                    <a:pt x="7200" y="8139"/>
                    <a:pt x="10800" y="11739"/>
                  </a:cubicBezTo>
                  <a:cubicBezTo>
                    <a:pt x="14400" y="15339"/>
                    <a:pt x="18000" y="1847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9" name="Line"/>
            <p:cNvSpPr/>
            <p:nvPr/>
          </p:nvSpPr>
          <p:spPr>
            <a:xfrm>
              <a:off x="3028124" y="-1"/>
              <a:ext cx="163084" cy="4468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3" h="21409" fill="norm" stroke="1" extrusionOk="0">
                  <a:moveTo>
                    <a:pt x="1500" y="6547"/>
                  </a:moveTo>
                  <a:cubicBezTo>
                    <a:pt x="690" y="5431"/>
                    <a:pt x="-120" y="4316"/>
                    <a:pt x="15" y="3200"/>
                  </a:cubicBezTo>
                  <a:cubicBezTo>
                    <a:pt x="150" y="2085"/>
                    <a:pt x="1230" y="969"/>
                    <a:pt x="4605" y="412"/>
                  </a:cubicBezTo>
                  <a:cubicBezTo>
                    <a:pt x="7980" y="-146"/>
                    <a:pt x="13650" y="-146"/>
                    <a:pt x="17025" y="462"/>
                  </a:cubicBezTo>
                  <a:cubicBezTo>
                    <a:pt x="20400" y="1071"/>
                    <a:pt x="21480" y="2288"/>
                    <a:pt x="20400" y="3809"/>
                  </a:cubicBezTo>
                  <a:cubicBezTo>
                    <a:pt x="19320" y="5330"/>
                    <a:pt x="16080" y="7155"/>
                    <a:pt x="13920" y="8271"/>
                  </a:cubicBezTo>
                  <a:cubicBezTo>
                    <a:pt x="11760" y="9386"/>
                    <a:pt x="10680" y="9792"/>
                    <a:pt x="10275" y="10248"/>
                  </a:cubicBezTo>
                  <a:cubicBezTo>
                    <a:pt x="9870" y="10705"/>
                    <a:pt x="10140" y="11212"/>
                    <a:pt x="11355" y="11820"/>
                  </a:cubicBezTo>
                  <a:cubicBezTo>
                    <a:pt x="12570" y="12429"/>
                    <a:pt x="14730" y="13139"/>
                    <a:pt x="16620" y="14051"/>
                  </a:cubicBezTo>
                  <a:cubicBezTo>
                    <a:pt x="18510" y="14964"/>
                    <a:pt x="20130" y="16079"/>
                    <a:pt x="20265" y="17195"/>
                  </a:cubicBezTo>
                  <a:cubicBezTo>
                    <a:pt x="20400" y="18310"/>
                    <a:pt x="19050" y="19426"/>
                    <a:pt x="16485" y="20186"/>
                  </a:cubicBezTo>
                  <a:cubicBezTo>
                    <a:pt x="13920" y="20947"/>
                    <a:pt x="10140" y="21353"/>
                    <a:pt x="7305" y="21403"/>
                  </a:cubicBezTo>
                  <a:cubicBezTo>
                    <a:pt x="4470" y="21454"/>
                    <a:pt x="2580" y="21150"/>
                    <a:pt x="1500" y="20693"/>
                  </a:cubicBezTo>
                  <a:cubicBezTo>
                    <a:pt x="420" y="20237"/>
                    <a:pt x="150" y="19629"/>
                    <a:pt x="960" y="19172"/>
                  </a:cubicBezTo>
                  <a:cubicBezTo>
                    <a:pt x="1770" y="18716"/>
                    <a:pt x="3660" y="18412"/>
                    <a:pt x="5550" y="181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0" name="Line"/>
            <p:cNvSpPr/>
            <p:nvPr/>
          </p:nvSpPr>
          <p:spPr>
            <a:xfrm>
              <a:off x="3236732" y="295411"/>
              <a:ext cx="317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1" name="Line"/>
            <p:cNvSpPr/>
            <p:nvPr/>
          </p:nvSpPr>
          <p:spPr>
            <a:xfrm>
              <a:off x="3239817" y="211120"/>
              <a:ext cx="22316" cy="334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2" h="20104" fill="norm" stroke="1" extrusionOk="0">
                  <a:moveTo>
                    <a:pt x="20702" y="20104"/>
                  </a:moveTo>
                  <a:cubicBezTo>
                    <a:pt x="10884" y="11210"/>
                    <a:pt x="1066" y="2316"/>
                    <a:pt x="84" y="410"/>
                  </a:cubicBezTo>
                  <a:cubicBezTo>
                    <a:pt x="-898" y="-1496"/>
                    <a:pt x="6957" y="3586"/>
                    <a:pt x="14811" y="86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2" name="Line"/>
            <p:cNvSpPr/>
            <p:nvPr/>
          </p:nvSpPr>
          <p:spPr>
            <a:xfrm>
              <a:off x="3319282" y="218183"/>
              <a:ext cx="165101" cy="1724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07" fill="norm" stroke="1" extrusionOk="0">
                  <a:moveTo>
                    <a:pt x="0" y="5460"/>
                  </a:moveTo>
                  <a:cubicBezTo>
                    <a:pt x="554" y="6985"/>
                    <a:pt x="1108" y="8509"/>
                    <a:pt x="2077" y="7874"/>
                  </a:cubicBezTo>
                  <a:cubicBezTo>
                    <a:pt x="3046" y="7239"/>
                    <a:pt x="4431" y="4443"/>
                    <a:pt x="6646" y="2411"/>
                  </a:cubicBezTo>
                  <a:cubicBezTo>
                    <a:pt x="8862" y="378"/>
                    <a:pt x="11908" y="-893"/>
                    <a:pt x="14262" y="759"/>
                  </a:cubicBezTo>
                  <a:cubicBezTo>
                    <a:pt x="16615" y="2411"/>
                    <a:pt x="18277" y="6985"/>
                    <a:pt x="19385" y="10796"/>
                  </a:cubicBezTo>
                  <a:cubicBezTo>
                    <a:pt x="20492" y="14608"/>
                    <a:pt x="21046" y="17658"/>
                    <a:pt x="21600" y="207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3" name="Line"/>
            <p:cNvSpPr/>
            <p:nvPr/>
          </p:nvSpPr>
          <p:spPr>
            <a:xfrm>
              <a:off x="3580457" y="45929"/>
              <a:ext cx="145226" cy="3507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3" h="21179" fill="norm" stroke="1" extrusionOk="0">
                  <a:moveTo>
                    <a:pt x="13572" y="1644"/>
                  </a:moveTo>
                  <a:cubicBezTo>
                    <a:pt x="13572" y="1005"/>
                    <a:pt x="13572" y="366"/>
                    <a:pt x="12811" y="111"/>
                  </a:cubicBezTo>
                  <a:cubicBezTo>
                    <a:pt x="12050" y="-145"/>
                    <a:pt x="10529" y="-17"/>
                    <a:pt x="8552" y="1133"/>
                  </a:cubicBezTo>
                  <a:cubicBezTo>
                    <a:pt x="6574" y="2283"/>
                    <a:pt x="4141" y="4456"/>
                    <a:pt x="2315" y="7396"/>
                  </a:cubicBezTo>
                  <a:cubicBezTo>
                    <a:pt x="490" y="10335"/>
                    <a:pt x="-727" y="14042"/>
                    <a:pt x="490" y="16598"/>
                  </a:cubicBezTo>
                  <a:cubicBezTo>
                    <a:pt x="1707" y="19154"/>
                    <a:pt x="5358" y="20560"/>
                    <a:pt x="9160" y="21008"/>
                  </a:cubicBezTo>
                  <a:cubicBezTo>
                    <a:pt x="12963" y="21455"/>
                    <a:pt x="16918" y="20944"/>
                    <a:pt x="20873" y="204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4" name="Line"/>
            <p:cNvSpPr/>
            <p:nvPr/>
          </p:nvSpPr>
          <p:spPr>
            <a:xfrm>
              <a:off x="3351032" y="270011"/>
              <a:ext cx="2540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6000"/>
                    <a:pt x="0" y="12000"/>
                    <a:pt x="3600" y="15600"/>
                  </a:cubicBezTo>
                  <a:cubicBezTo>
                    <a:pt x="7200" y="19200"/>
                    <a:pt x="14400" y="20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5" name="Line"/>
            <p:cNvSpPr/>
            <p:nvPr/>
          </p:nvSpPr>
          <p:spPr>
            <a:xfrm>
              <a:off x="3693932" y="151094"/>
              <a:ext cx="134574" cy="1570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7" h="21364" fill="norm" stroke="1" extrusionOk="0">
                  <a:moveTo>
                    <a:pt x="0" y="10996"/>
                  </a:moveTo>
                  <a:cubicBezTo>
                    <a:pt x="675" y="12436"/>
                    <a:pt x="1350" y="13876"/>
                    <a:pt x="1687" y="15892"/>
                  </a:cubicBezTo>
                  <a:cubicBezTo>
                    <a:pt x="2025" y="17908"/>
                    <a:pt x="2025" y="20500"/>
                    <a:pt x="2194" y="20788"/>
                  </a:cubicBezTo>
                  <a:cubicBezTo>
                    <a:pt x="2362" y="21076"/>
                    <a:pt x="2700" y="19060"/>
                    <a:pt x="4387" y="15460"/>
                  </a:cubicBezTo>
                  <a:cubicBezTo>
                    <a:pt x="6075" y="11860"/>
                    <a:pt x="9112" y="6676"/>
                    <a:pt x="11812" y="3652"/>
                  </a:cubicBezTo>
                  <a:cubicBezTo>
                    <a:pt x="14512" y="628"/>
                    <a:pt x="16875" y="-236"/>
                    <a:pt x="18563" y="52"/>
                  </a:cubicBezTo>
                  <a:cubicBezTo>
                    <a:pt x="20250" y="340"/>
                    <a:pt x="21262" y="1780"/>
                    <a:pt x="21431" y="5524"/>
                  </a:cubicBezTo>
                  <a:cubicBezTo>
                    <a:pt x="21600" y="9268"/>
                    <a:pt x="20925" y="15316"/>
                    <a:pt x="20250" y="213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6" name="Line"/>
            <p:cNvSpPr/>
            <p:nvPr/>
          </p:nvSpPr>
          <p:spPr>
            <a:xfrm>
              <a:off x="3916182" y="295411"/>
              <a:ext cx="1270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5082"/>
                    <a:pt x="0" y="10165"/>
                    <a:pt x="3600" y="13765"/>
                  </a:cubicBezTo>
                  <a:cubicBezTo>
                    <a:pt x="7200" y="17365"/>
                    <a:pt x="14400" y="1948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7" name="Line"/>
            <p:cNvSpPr/>
            <p:nvPr/>
          </p:nvSpPr>
          <p:spPr>
            <a:xfrm>
              <a:off x="4059968" y="107328"/>
              <a:ext cx="125993" cy="4039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08" h="21472" fill="norm" stroke="1" extrusionOk="0">
                  <a:moveTo>
                    <a:pt x="4481" y="9322"/>
                  </a:moveTo>
                  <a:cubicBezTo>
                    <a:pt x="3452" y="12922"/>
                    <a:pt x="2424" y="16522"/>
                    <a:pt x="1738" y="18660"/>
                  </a:cubicBezTo>
                  <a:cubicBezTo>
                    <a:pt x="1052" y="20797"/>
                    <a:pt x="710" y="21472"/>
                    <a:pt x="538" y="21472"/>
                  </a:cubicBezTo>
                  <a:cubicBezTo>
                    <a:pt x="367" y="21472"/>
                    <a:pt x="367" y="20797"/>
                    <a:pt x="195" y="18322"/>
                  </a:cubicBezTo>
                  <a:cubicBezTo>
                    <a:pt x="24" y="15847"/>
                    <a:pt x="-319" y="11572"/>
                    <a:pt x="710" y="8310"/>
                  </a:cubicBezTo>
                  <a:cubicBezTo>
                    <a:pt x="1738" y="5047"/>
                    <a:pt x="4138" y="2797"/>
                    <a:pt x="6195" y="1503"/>
                  </a:cubicBezTo>
                  <a:cubicBezTo>
                    <a:pt x="8252" y="209"/>
                    <a:pt x="9967" y="-128"/>
                    <a:pt x="12195" y="41"/>
                  </a:cubicBezTo>
                  <a:cubicBezTo>
                    <a:pt x="14424" y="209"/>
                    <a:pt x="17167" y="884"/>
                    <a:pt x="18881" y="1784"/>
                  </a:cubicBezTo>
                  <a:cubicBezTo>
                    <a:pt x="20595" y="2684"/>
                    <a:pt x="21281" y="3809"/>
                    <a:pt x="18710" y="4766"/>
                  </a:cubicBezTo>
                  <a:cubicBezTo>
                    <a:pt x="16138" y="5722"/>
                    <a:pt x="10310" y="6509"/>
                    <a:pt x="4481" y="72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8" name="Line"/>
            <p:cNvSpPr/>
            <p:nvPr/>
          </p:nvSpPr>
          <p:spPr>
            <a:xfrm>
              <a:off x="4208282" y="3311"/>
              <a:ext cx="103089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0" h="21600" fill="norm" stroke="1" extrusionOk="0">
                  <a:moveTo>
                    <a:pt x="0" y="0"/>
                  </a:moveTo>
                  <a:cubicBezTo>
                    <a:pt x="5184" y="354"/>
                    <a:pt x="10368" y="708"/>
                    <a:pt x="14472" y="2243"/>
                  </a:cubicBezTo>
                  <a:cubicBezTo>
                    <a:pt x="18576" y="3777"/>
                    <a:pt x="21600" y="6492"/>
                    <a:pt x="20952" y="9502"/>
                  </a:cubicBezTo>
                  <a:cubicBezTo>
                    <a:pt x="20304" y="12511"/>
                    <a:pt x="15984" y="15816"/>
                    <a:pt x="11880" y="17882"/>
                  </a:cubicBezTo>
                  <a:cubicBezTo>
                    <a:pt x="7776" y="19948"/>
                    <a:pt x="3888" y="2077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9" name="Line"/>
            <p:cNvSpPr/>
            <p:nvPr/>
          </p:nvSpPr>
          <p:spPr>
            <a:xfrm>
              <a:off x="1998482" y="1603511"/>
              <a:ext cx="279401" cy="41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618" y="2215"/>
                    <a:pt x="5236" y="4431"/>
                    <a:pt x="8018" y="7200"/>
                  </a:cubicBezTo>
                  <a:cubicBezTo>
                    <a:pt x="10800" y="9969"/>
                    <a:pt x="13745" y="13292"/>
                    <a:pt x="16036" y="15785"/>
                  </a:cubicBezTo>
                  <a:cubicBezTo>
                    <a:pt x="18327" y="18277"/>
                    <a:pt x="19964" y="1993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0" name="Line"/>
            <p:cNvSpPr/>
            <p:nvPr/>
          </p:nvSpPr>
          <p:spPr>
            <a:xfrm>
              <a:off x="2093732" y="1595044"/>
              <a:ext cx="203201" cy="4610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4" fill="norm" stroke="1" extrusionOk="0">
                  <a:moveTo>
                    <a:pt x="21600" y="986"/>
                  </a:moveTo>
                  <a:cubicBezTo>
                    <a:pt x="20925" y="493"/>
                    <a:pt x="20250" y="0"/>
                    <a:pt x="19463" y="0"/>
                  </a:cubicBezTo>
                  <a:cubicBezTo>
                    <a:pt x="18675" y="0"/>
                    <a:pt x="17775" y="493"/>
                    <a:pt x="15750" y="2367"/>
                  </a:cubicBezTo>
                  <a:cubicBezTo>
                    <a:pt x="13725" y="4241"/>
                    <a:pt x="10575" y="7496"/>
                    <a:pt x="7987" y="10652"/>
                  </a:cubicBezTo>
                  <a:cubicBezTo>
                    <a:pt x="5400" y="13808"/>
                    <a:pt x="3375" y="16866"/>
                    <a:pt x="2025" y="18740"/>
                  </a:cubicBezTo>
                  <a:cubicBezTo>
                    <a:pt x="675" y="20614"/>
                    <a:pt x="0" y="21304"/>
                    <a:pt x="0" y="21452"/>
                  </a:cubicBezTo>
                  <a:cubicBezTo>
                    <a:pt x="0" y="21600"/>
                    <a:pt x="675" y="21205"/>
                    <a:pt x="1125" y="20959"/>
                  </a:cubicBezTo>
                  <a:cubicBezTo>
                    <a:pt x="1575" y="20712"/>
                    <a:pt x="1800" y="20614"/>
                    <a:pt x="2025" y="205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1" name="Line"/>
            <p:cNvSpPr/>
            <p:nvPr/>
          </p:nvSpPr>
          <p:spPr>
            <a:xfrm>
              <a:off x="2465938" y="1698761"/>
              <a:ext cx="27845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6" h="21600" fill="norm" stroke="1" extrusionOk="0">
                  <a:moveTo>
                    <a:pt x="20296" y="0"/>
                  </a:moveTo>
                  <a:cubicBezTo>
                    <a:pt x="12582" y="900"/>
                    <a:pt x="4867" y="1800"/>
                    <a:pt x="1782" y="5400"/>
                  </a:cubicBezTo>
                  <a:cubicBezTo>
                    <a:pt x="-1304" y="9000"/>
                    <a:pt x="239" y="15300"/>
                    <a:pt x="178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2" name="Line"/>
            <p:cNvSpPr/>
            <p:nvPr/>
          </p:nvSpPr>
          <p:spPr>
            <a:xfrm>
              <a:off x="2455682" y="1901961"/>
              <a:ext cx="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3" name="Line"/>
            <p:cNvSpPr/>
            <p:nvPr/>
          </p:nvSpPr>
          <p:spPr>
            <a:xfrm>
              <a:off x="2868432" y="1612983"/>
              <a:ext cx="19051" cy="3524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9" fill="norm" stroke="1" extrusionOk="0">
                  <a:moveTo>
                    <a:pt x="0" y="1750"/>
                  </a:moveTo>
                  <a:cubicBezTo>
                    <a:pt x="2400" y="844"/>
                    <a:pt x="4800" y="-61"/>
                    <a:pt x="8400" y="4"/>
                  </a:cubicBezTo>
                  <a:cubicBezTo>
                    <a:pt x="12000" y="68"/>
                    <a:pt x="16800" y="1103"/>
                    <a:pt x="19200" y="4143"/>
                  </a:cubicBezTo>
                  <a:cubicBezTo>
                    <a:pt x="21600" y="7182"/>
                    <a:pt x="21600" y="12226"/>
                    <a:pt x="21600" y="15460"/>
                  </a:cubicBezTo>
                  <a:cubicBezTo>
                    <a:pt x="21600" y="18693"/>
                    <a:pt x="21600" y="20116"/>
                    <a:pt x="21600" y="215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4" name="Line"/>
            <p:cNvSpPr/>
            <p:nvPr/>
          </p:nvSpPr>
          <p:spPr>
            <a:xfrm>
              <a:off x="2982732" y="1597161"/>
              <a:ext cx="25401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00" y="1223"/>
                    <a:pt x="10800" y="2445"/>
                    <a:pt x="8100" y="5638"/>
                  </a:cubicBezTo>
                  <a:cubicBezTo>
                    <a:pt x="5400" y="8830"/>
                    <a:pt x="5400" y="13992"/>
                    <a:pt x="4500" y="16981"/>
                  </a:cubicBezTo>
                  <a:cubicBezTo>
                    <a:pt x="3600" y="19970"/>
                    <a:pt x="1800" y="2078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5" name="Line"/>
            <p:cNvSpPr/>
            <p:nvPr/>
          </p:nvSpPr>
          <p:spPr>
            <a:xfrm>
              <a:off x="2773182" y="1698761"/>
              <a:ext cx="3048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50" y="18600"/>
                    <a:pt x="300" y="15600"/>
                    <a:pt x="1650" y="12600"/>
                  </a:cubicBezTo>
                  <a:cubicBezTo>
                    <a:pt x="3000" y="9600"/>
                    <a:pt x="5550" y="6600"/>
                    <a:pt x="9075" y="4500"/>
                  </a:cubicBezTo>
                  <a:cubicBezTo>
                    <a:pt x="12600" y="2400"/>
                    <a:pt x="17100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6" name="Line"/>
            <p:cNvSpPr/>
            <p:nvPr/>
          </p:nvSpPr>
          <p:spPr>
            <a:xfrm>
              <a:off x="2785882" y="1838461"/>
              <a:ext cx="3111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527" y="18900"/>
                    <a:pt x="7053" y="16200"/>
                    <a:pt x="10653" y="12600"/>
                  </a:cubicBezTo>
                  <a:cubicBezTo>
                    <a:pt x="14253" y="9000"/>
                    <a:pt x="17927" y="45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7" name="Line"/>
            <p:cNvSpPr/>
            <p:nvPr/>
          </p:nvSpPr>
          <p:spPr>
            <a:xfrm>
              <a:off x="3489160" y="1698188"/>
              <a:ext cx="115873" cy="2868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5" h="21213" fill="norm" stroke="1" extrusionOk="0">
                  <a:moveTo>
                    <a:pt x="21115" y="3329"/>
                  </a:moveTo>
                  <a:cubicBezTo>
                    <a:pt x="20729" y="2546"/>
                    <a:pt x="20344" y="1764"/>
                    <a:pt x="19379" y="1059"/>
                  </a:cubicBezTo>
                  <a:cubicBezTo>
                    <a:pt x="18415" y="355"/>
                    <a:pt x="16872" y="-271"/>
                    <a:pt x="13594" y="120"/>
                  </a:cubicBezTo>
                  <a:cubicBezTo>
                    <a:pt x="10315" y="512"/>
                    <a:pt x="5301" y="1920"/>
                    <a:pt x="2601" y="3016"/>
                  </a:cubicBezTo>
                  <a:cubicBezTo>
                    <a:pt x="-99" y="4112"/>
                    <a:pt x="-485" y="4894"/>
                    <a:pt x="479" y="6381"/>
                  </a:cubicBezTo>
                  <a:cubicBezTo>
                    <a:pt x="1444" y="7868"/>
                    <a:pt x="3758" y="10059"/>
                    <a:pt x="6265" y="11703"/>
                  </a:cubicBezTo>
                  <a:cubicBezTo>
                    <a:pt x="8772" y="13346"/>
                    <a:pt x="11472" y="14442"/>
                    <a:pt x="13401" y="15303"/>
                  </a:cubicBezTo>
                  <a:cubicBezTo>
                    <a:pt x="15329" y="16164"/>
                    <a:pt x="16486" y="16790"/>
                    <a:pt x="16872" y="17494"/>
                  </a:cubicBezTo>
                  <a:cubicBezTo>
                    <a:pt x="17258" y="18199"/>
                    <a:pt x="16872" y="18981"/>
                    <a:pt x="15522" y="19686"/>
                  </a:cubicBezTo>
                  <a:cubicBezTo>
                    <a:pt x="14172" y="20390"/>
                    <a:pt x="11858" y="21016"/>
                    <a:pt x="9736" y="21172"/>
                  </a:cubicBezTo>
                  <a:cubicBezTo>
                    <a:pt x="7615" y="21329"/>
                    <a:pt x="5686" y="21016"/>
                    <a:pt x="4529" y="20390"/>
                  </a:cubicBezTo>
                  <a:cubicBezTo>
                    <a:pt x="3372" y="19764"/>
                    <a:pt x="2986" y="18825"/>
                    <a:pt x="4722" y="17651"/>
                  </a:cubicBezTo>
                  <a:cubicBezTo>
                    <a:pt x="6458" y="16477"/>
                    <a:pt x="10315" y="15068"/>
                    <a:pt x="14172" y="136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8" name="Line"/>
            <p:cNvSpPr/>
            <p:nvPr/>
          </p:nvSpPr>
          <p:spPr>
            <a:xfrm>
              <a:off x="3668532" y="1748430"/>
              <a:ext cx="139701" cy="1805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76" fill="norm" stroke="1" extrusionOk="0">
                  <a:moveTo>
                    <a:pt x="0" y="3112"/>
                  </a:moveTo>
                  <a:cubicBezTo>
                    <a:pt x="982" y="1622"/>
                    <a:pt x="1964" y="132"/>
                    <a:pt x="2127" y="8"/>
                  </a:cubicBezTo>
                  <a:cubicBezTo>
                    <a:pt x="2291" y="-116"/>
                    <a:pt x="1636" y="1125"/>
                    <a:pt x="1145" y="4229"/>
                  </a:cubicBezTo>
                  <a:cubicBezTo>
                    <a:pt x="655" y="7332"/>
                    <a:pt x="327" y="12298"/>
                    <a:pt x="327" y="15525"/>
                  </a:cubicBezTo>
                  <a:cubicBezTo>
                    <a:pt x="327" y="18753"/>
                    <a:pt x="655" y="20243"/>
                    <a:pt x="1636" y="20863"/>
                  </a:cubicBezTo>
                  <a:cubicBezTo>
                    <a:pt x="2618" y="21484"/>
                    <a:pt x="4255" y="21236"/>
                    <a:pt x="5727" y="19622"/>
                  </a:cubicBezTo>
                  <a:cubicBezTo>
                    <a:pt x="7200" y="18008"/>
                    <a:pt x="8509" y="15029"/>
                    <a:pt x="9655" y="11925"/>
                  </a:cubicBezTo>
                  <a:cubicBezTo>
                    <a:pt x="10800" y="8822"/>
                    <a:pt x="11782" y="5594"/>
                    <a:pt x="12436" y="3360"/>
                  </a:cubicBezTo>
                  <a:cubicBezTo>
                    <a:pt x="13091" y="1125"/>
                    <a:pt x="13418" y="-116"/>
                    <a:pt x="13582" y="8"/>
                  </a:cubicBezTo>
                  <a:cubicBezTo>
                    <a:pt x="13745" y="132"/>
                    <a:pt x="13745" y="1622"/>
                    <a:pt x="14236" y="4477"/>
                  </a:cubicBezTo>
                  <a:cubicBezTo>
                    <a:pt x="14727" y="7332"/>
                    <a:pt x="15709" y="11553"/>
                    <a:pt x="17018" y="14160"/>
                  </a:cubicBezTo>
                  <a:cubicBezTo>
                    <a:pt x="18327" y="16767"/>
                    <a:pt x="19964" y="17760"/>
                    <a:pt x="21600" y="187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9" name="Line"/>
            <p:cNvSpPr/>
            <p:nvPr/>
          </p:nvSpPr>
          <p:spPr>
            <a:xfrm>
              <a:off x="3844978" y="1736861"/>
              <a:ext cx="102955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2" h="21600" fill="norm" stroke="1" extrusionOk="0">
                  <a:moveTo>
                    <a:pt x="19716" y="1662"/>
                  </a:moveTo>
                  <a:cubicBezTo>
                    <a:pt x="17988" y="831"/>
                    <a:pt x="16260" y="0"/>
                    <a:pt x="14532" y="0"/>
                  </a:cubicBezTo>
                  <a:cubicBezTo>
                    <a:pt x="12804" y="0"/>
                    <a:pt x="11076" y="831"/>
                    <a:pt x="8700" y="3185"/>
                  </a:cubicBezTo>
                  <a:cubicBezTo>
                    <a:pt x="6324" y="5538"/>
                    <a:pt x="3300" y="9415"/>
                    <a:pt x="1572" y="12185"/>
                  </a:cubicBezTo>
                  <a:cubicBezTo>
                    <a:pt x="-156" y="14954"/>
                    <a:pt x="-588" y="16615"/>
                    <a:pt x="924" y="18277"/>
                  </a:cubicBezTo>
                  <a:cubicBezTo>
                    <a:pt x="2436" y="19938"/>
                    <a:pt x="5892" y="21600"/>
                    <a:pt x="9564" y="21600"/>
                  </a:cubicBezTo>
                  <a:cubicBezTo>
                    <a:pt x="13236" y="21600"/>
                    <a:pt x="17124" y="19938"/>
                    <a:pt x="21012" y="182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0" name="Line"/>
            <p:cNvSpPr/>
            <p:nvPr/>
          </p:nvSpPr>
          <p:spPr>
            <a:xfrm>
              <a:off x="3983452" y="1725977"/>
              <a:ext cx="78781" cy="2152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13" h="21117" fill="norm" stroke="1" extrusionOk="0">
                  <a:moveTo>
                    <a:pt x="18951" y="2937"/>
                  </a:moveTo>
                  <a:cubicBezTo>
                    <a:pt x="18951" y="1899"/>
                    <a:pt x="18951" y="860"/>
                    <a:pt x="17567" y="341"/>
                  </a:cubicBezTo>
                  <a:cubicBezTo>
                    <a:pt x="16182" y="-178"/>
                    <a:pt x="13413" y="-178"/>
                    <a:pt x="10644" y="860"/>
                  </a:cubicBezTo>
                  <a:cubicBezTo>
                    <a:pt x="7875" y="1899"/>
                    <a:pt x="5105" y="3976"/>
                    <a:pt x="2890" y="6884"/>
                  </a:cubicBezTo>
                  <a:cubicBezTo>
                    <a:pt x="675" y="9791"/>
                    <a:pt x="-987" y="13530"/>
                    <a:pt x="675" y="16230"/>
                  </a:cubicBezTo>
                  <a:cubicBezTo>
                    <a:pt x="2336" y="18930"/>
                    <a:pt x="7321" y="20591"/>
                    <a:pt x="11198" y="21007"/>
                  </a:cubicBezTo>
                  <a:cubicBezTo>
                    <a:pt x="15075" y="21422"/>
                    <a:pt x="17844" y="20591"/>
                    <a:pt x="20613" y="197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1" name="Line"/>
            <p:cNvSpPr/>
            <p:nvPr/>
          </p:nvSpPr>
          <p:spPr>
            <a:xfrm>
              <a:off x="4108271" y="1724972"/>
              <a:ext cx="290547" cy="2006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1" h="21111" fill="norm" stroke="1" extrusionOk="0">
                  <a:moveTo>
                    <a:pt x="1282" y="11271"/>
                  </a:moveTo>
                  <a:cubicBezTo>
                    <a:pt x="660" y="11939"/>
                    <a:pt x="38" y="12607"/>
                    <a:pt x="194" y="12941"/>
                  </a:cubicBezTo>
                  <a:cubicBezTo>
                    <a:pt x="349" y="13276"/>
                    <a:pt x="1282" y="13276"/>
                    <a:pt x="2369" y="12385"/>
                  </a:cubicBezTo>
                  <a:cubicBezTo>
                    <a:pt x="3457" y="11494"/>
                    <a:pt x="4700" y="9713"/>
                    <a:pt x="5555" y="8154"/>
                  </a:cubicBezTo>
                  <a:cubicBezTo>
                    <a:pt x="6410" y="6595"/>
                    <a:pt x="6876" y="5259"/>
                    <a:pt x="7109" y="4034"/>
                  </a:cubicBezTo>
                  <a:cubicBezTo>
                    <a:pt x="7342" y="2810"/>
                    <a:pt x="7342" y="1696"/>
                    <a:pt x="6876" y="1362"/>
                  </a:cubicBezTo>
                  <a:cubicBezTo>
                    <a:pt x="6410" y="1028"/>
                    <a:pt x="5477" y="1473"/>
                    <a:pt x="4234" y="3589"/>
                  </a:cubicBezTo>
                  <a:cubicBezTo>
                    <a:pt x="2991" y="5704"/>
                    <a:pt x="1437" y="9490"/>
                    <a:pt x="660" y="12496"/>
                  </a:cubicBezTo>
                  <a:cubicBezTo>
                    <a:pt x="-117" y="15502"/>
                    <a:pt x="-117" y="17729"/>
                    <a:pt x="194" y="19177"/>
                  </a:cubicBezTo>
                  <a:cubicBezTo>
                    <a:pt x="505" y="20624"/>
                    <a:pt x="1126" y="21292"/>
                    <a:pt x="2214" y="21069"/>
                  </a:cubicBezTo>
                  <a:cubicBezTo>
                    <a:pt x="3302" y="20847"/>
                    <a:pt x="4856" y="19733"/>
                    <a:pt x="6565" y="17506"/>
                  </a:cubicBezTo>
                  <a:cubicBezTo>
                    <a:pt x="8274" y="15280"/>
                    <a:pt x="10139" y="11939"/>
                    <a:pt x="11227" y="9156"/>
                  </a:cubicBezTo>
                  <a:cubicBezTo>
                    <a:pt x="12315" y="6372"/>
                    <a:pt x="12625" y="4146"/>
                    <a:pt x="12781" y="3700"/>
                  </a:cubicBezTo>
                  <a:cubicBezTo>
                    <a:pt x="12936" y="3255"/>
                    <a:pt x="12936" y="4591"/>
                    <a:pt x="13169" y="6372"/>
                  </a:cubicBezTo>
                  <a:cubicBezTo>
                    <a:pt x="13402" y="8154"/>
                    <a:pt x="13869" y="10381"/>
                    <a:pt x="14024" y="12051"/>
                  </a:cubicBezTo>
                  <a:cubicBezTo>
                    <a:pt x="14179" y="13721"/>
                    <a:pt x="14024" y="14834"/>
                    <a:pt x="13636" y="15948"/>
                  </a:cubicBezTo>
                  <a:cubicBezTo>
                    <a:pt x="13247" y="17061"/>
                    <a:pt x="12625" y="18174"/>
                    <a:pt x="12625" y="17952"/>
                  </a:cubicBezTo>
                  <a:cubicBezTo>
                    <a:pt x="12625" y="17729"/>
                    <a:pt x="13247" y="16170"/>
                    <a:pt x="14490" y="14055"/>
                  </a:cubicBezTo>
                  <a:cubicBezTo>
                    <a:pt x="15733" y="11939"/>
                    <a:pt x="17598" y="9267"/>
                    <a:pt x="18764" y="7486"/>
                  </a:cubicBezTo>
                  <a:cubicBezTo>
                    <a:pt x="19929" y="5704"/>
                    <a:pt x="20395" y="4814"/>
                    <a:pt x="20784" y="3589"/>
                  </a:cubicBezTo>
                  <a:cubicBezTo>
                    <a:pt x="21172" y="2364"/>
                    <a:pt x="21483" y="805"/>
                    <a:pt x="21250" y="249"/>
                  </a:cubicBezTo>
                  <a:cubicBezTo>
                    <a:pt x="21017" y="-308"/>
                    <a:pt x="20240" y="137"/>
                    <a:pt x="19696" y="917"/>
                  </a:cubicBezTo>
                  <a:cubicBezTo>
                    <a:pt x="19152" y="1696"/>
                    <a:pt x="18841" y="2810"/>
                    <a:pt x="18764" y="4480"/>
                  </a:cubicBezTo>
                  <a:cubicBezTo>
                    <a:pt x="18686" y="6150"/>
                    <a:pt x="18841" y="8377"/>
                    <a:pt x="19230" y="10381"/>
                  </a:cubicBezTo>
                  <a:cubicBezTo>
                    <a:pt x="19618" y="12385"/>
                    <a:pt x="20240" y="14166"/>
                    <a:pt x="20551" y="15725"/>
                  </a:cubicBezTo>
                  <a:cubicBezTo>
                    <a:pt x="20861" y="17284"/>
                    <a:pt x="20861" y="18620"/>
                    <a:pt x="20473" y="19399"/>
                  </a:cubicBezTo>
                  <a:cubicBezTo>
                    <a:pt x="20084" y="20179"/>
                    <a:pt x="19307" y="20401"/>
                    <a:pt x="18919" y="19845"/>
                  </a:cubicBezTo>
                  <a:cubicBezTo>
                    <a:pt x="18530" y="19288"/>
                    <a:pt x="18530" y="17952"/>
                    <a:pt x="18530" y="166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2" name="Line"/>
            <p:cNvSpPr/>
            <p:nvPr/>
          </p:nvSpPr>
          <p:spPr>
            <a:xfrm>
              <a:off x="4462282" y="1721644"/>
              <a:ext cx="173895" cy="2120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0" h="21427" fill="norm" stroke="1" extrusionOk="0">
                  <a:moveTo>
                    <a:pt x="0" y="11803"/>
                  </a:moveTo>
                  <a:cubicBezTo>
                    <a:pt x="3123" y="9878"/>
                    <a:pt x="6246" y="7954"/>
                    <a:pt x="8198" y="6029"/>
                  </a:cubicBezTo>
                  <a:cubicBezTo>
                    <a:pt x="10149" y="4104"/>
                    <a:pt x="10930" y="2179"/>
                    <a:pt x="10670" y="1324"/>
                  </a:cubicBezTo>
                  <a:cubicBezTo>
                    <a:pt x="10410" y="469"/>
                    <a:pt x="9108" y="682"/>
                    <a:pt x="7547" y="1966"/>
                  </a:cubicBezTo>
                  <a:cubicBezTo>
                    <a:pt x="5986" y="3249"/>
                    <a:pt x="4164" y="5601"/>
                    <a:pt x="2733" y="8275"/>
                  </a:cubicBezTo>
                  <a:cubicBezTo>
                    <a:pt x="1301" y="10948"/>
                    <a:pt x="260" y="13942"/>
                    <a:pt x="390" y="15653"/>
                  </a:cubicBezTo>
                  <a:cubicBezTo>
                    <a:pt x="520" y="17364"/>
                    <a:pt x="1822" y="17791"/>
                    <a:pt x="3773" y="17577"/>
                  </a:cubicBezTo>
                  <a:cubicBezTo>
                    <a:pt x="5725" y="17364"/>
                    <a:pt x="8328" y="16508"/>
                    <a:pt x="11320" y="14049"/>
                  </a:cubicBezTo>
                  <a:cubicBezTo>
                    <a:pt x="14313" y="11589"/>
                    <a:pt x="17696" y="7526"/>
                    <a:pt x="19518" y="4960"/>
                  </a:cubicBezTo>
                  <a:cubicBezTo>
                    <a:pt x="21340" y="2393"/>
                    <a:pt x="21600" y="1324"/>
                    <a:pt x="21080" y="682"/>
                  </a:cubicBezTo>
                  <a:cubicBezTo>
                    <a:pt x="20559" y="41"/>
                    <a:pt x="19258" y="-173"/>
                    <a:pt x="18217" y="148"/>
                  </a:cubicBezTo>
                  <a:cubicBezTo>
                    <a:pt x="17176" y="469"/>
                    <a:pt x="16395" y="1324"/>
                    <a:pt x="16655" y="3142"/>
                  </a:cubicBezTo>
                  <a:cubicBezTo>
                    <a:pt x="16916" y="4960"/>
                    <a:pt x="18217" y="7740"/>
                    <a:pt x="19388" y="9878"/>
                  </a:cubicBezTo>
                  <a:cubicBezTo>
                    <a:pt x="20559" y="12017"/>
                    <a:pt x="21600" y="13514"/>
                    <a:pt x="21340" y="15332"/>
                  </a:cubicBezTo>
                  <a:cubicBezTo>
                    <a:pt x="21080" y="17150"/>
                    <a:pt x="19518" y="19288"/>
                    <a:pt x="17957" y="20358"/>
                  </a:cubicBezTo>
                  <a:cubicBezTo>
                    <a:pt x="16395" y="21427"/>
                    <a:pt x="14834" y="21427"/>
                    <a:pt x="13272" y="214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3" name="Line"/>
            <p:cNvSpPr/>
            <p:nvPr/>
          </p:nvSpPr>
          <p:spPr>
            <a:xfrm>
              <a:off x="5141732" y="1825761"/>
              <a:ext cx="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4" name="Line"/>
            <p:cNvSpPr/>
            <p:nvPr/>
          </p:nvSpPr>
          <p:spPr>
            <a:xfrm>
              <a:off x="5129032" y="1724111"/>
              <a:ext cx="31751" cy="69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80" fill="norm" stroke="1" extrusionOk="0">
                  <a:moveTo>
                    <a:pt x="0" y="20980"/>
                  </a:moveTo>
                  <a:cubicBezTo>
                    <a:pt x="0" y="16533"/>
                    <a:pt x="0" y="12086"/>
                    <a:pt x="0" y="8274"/>
                  </a:cubicBezTo>
                  <a:cubicBezTo>
                    <a:pt x="0" y="4462"/>
                    <a:pt x="0" y="1286"/>
                    <a:pt x="3600" y="333"/>
                  </a:cubicBezTo>
                  <a:cubicBezTo>
                    <a:pt x="7200" y="-620"/>
                    <a:pt x="14400" y="651"/>
                    <a:pt x="21600" y="19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5" name="Line"/>
            <p:cNvSpPr/>
            <p:nvPr/>
          </p:nvSpPr>
          <p:spPr>
            <a:xfrm>
              <a:off x="5198882" y="1730160"/>
              <a:ext cx="129994" cy="1792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6" h="21029" fill="norm" stroke="1" extrusionOk="0">
                  <a:moveTo>
                    <a:pt x="0" y="3766"/>
                  </a:moveTo>
                  <a:cubicBezTo>
                    <a:pt x="348" y="8483"/>
                    <a:pt x="697" y="13200"/>
                    <a:pt x="697" y="16304"/>
                  </a:cubicBezTo>
                  <a:cubicBezTo>
                    <a:pt x="697" y="19407"/>
                    <a:pt x="348" y="20897"/>
                    <a:pt x="174" y="21021"/>
                  </a:cubicBezTo>
                  <a:cubicBezTo>
                    <a:pt x="0" y="21145"/>
                    <a:pt x="0" y="19904"/>
                    <a:pt x="1219" y="16800"/>
                  </a:cubicBezTo>
                  <a:cubicBezTo>
                    <a:pt x="2439" y="13697"/>
                    <a:pt x="4877" y="8731"/>
                    <a:pt x="7142" y="5628"/>
                  </a:cubicBezTo>
                  <a:cubicBezTo>
                    <a:pt x="9406" y="2524"/>
                    <a:pt x="11497" y="1283"/>
                    <a:pt x="13413" y="538"/>
                  </a:cubicBezTo>
                  <a:cubicBezTo>
                    <a:pt x="15329" y="-207"/>
                    <a:pt x="17071" y="-455"/>
                    <a:pt x="18465" y="1655"/>
                  </a:cubicBezTo>
                  <a:cubicBezTo>
                    <a:pt x="19858" y="3766"/>
                    <a:pt x="20903" y="8235"/>
                    <a:pt x="21252" y="11835"/>
                  </a:cubicBezTo>
                  <a:cubicBezTo>
                    <a:pt x="21600" y="15435"/>
                    <a:pt x="21252" y="18166"/>
                    <a:pt x="20903" y="208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6" name="Line"/>
            <p:cNvSpPr/>
            <p:nvPr/>
          </p:nvSpPr>
          <p:spPr>
            <a:xfrm>
              <a:off x="5830913" y="1692487"/>
              <a:ext cx="174420" cy="2306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5" h="21204" fill="norm" stroke="1" extrusionOk="0">
                  <a:moveTo>
                    <a:pt x="365" y="7582"/>
                  </a:moveTo>
                  <a:cubicBezTo>
                    <a:pt x="886" y="11474"/>
                    <a:pt x="1406" y="15366"/>
                    <a:pt x="1406" y="17799"/>
                  </a:cubicBezTo>
                  <a:cubicBezTo>
                    <a:pt x="1406" y="20231"/>
                    <a:pt x="886" y="21204"/>
                    <a:pt x="496" y="21204"/>
                  </a:cubicBezTo>
                  <a:cubicBezTo>
                    <a:pt x="105" y="21204"/>
                    <a:pt x="-155" y="20231"/>
                    <a:pt x="105" y="17507"/>
                  </a:cubicBezTo>
                  <a:cubicBezTo>
                    <a:pt x="365" y="14782"/>
                    <a:pt x="1146" y="10307"/>
                    <a:pt x="2578" y="6999"/>
                  </a:cubicBezTo>
                  <a:cubicBezTo>
                    <a:pt x="4009" y="3690"/>
                    <a:pt x="6091" y="1550"/>
                    <a:pt x="8563" y="577"/>
                  </a:cubicBezTo>
                  <a:cubicBezTo>
                    <a:pt x="11035" y="-396"/>
                    <a:pt x="13898" y="-201"/>
                    <a:pt x="15850" y="1647"/>
                  </a:cubicBezTo>
                  <a:cubicBezTo>
                    <a:pt x="17802" y="3496"/>
                    <a:pt x="18843" y="6999"/>
                    <a:pt x="19623" y="9626"/>
                  </a:cubicBezTo>
                  <a:cubicBezTo>
                    <a:pt x="20404" y="12253"/>
                    <a:pt x="20925" y="14004"/>
                    <a:pt x="21445" y="157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7" name="Line"/>
            <p:cNvSpPr/>
            <p:nvPr/>
          </p:nvSpPr>
          <p:spPr>
            <a:xfrm>
              <a:off x="6311984" y="1478399"/>
              <a:ext cx="274109" cy="3837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398" fill="norm" stroke="1" extrusionOk="0">
                  <a:moveTo>
                    <a:pt x="17169" y="3790"/>
                  </a:moveTo>
                  <a:cubicBezTo>
                    <a:pt x="16015" y="2492"/>
                    <a:pt x="14861" y="1193"/>
                    <a:pt x="13789" y="544"/>
                  </a:cubicBezTo>
                  <a:cubicBezTo>
                    <a:pt x="12717" y="-105"/>
                    <a:pt x="11728" y="-105"/>
                    <a:pt x="10903" y="190"/>
                  </a:cubicBezTo>
                  <a:cubicBezTo>
                    <a:pt x="10079" y="485"/>
                    <a:pt x="9419" y="1075"/>
                    <a:pt x="8677" y="3023"/>
                  </a:cubicBezTo>
                  <a:cubicBezTo>
                    <a:pt x="7935" y="4970"/>
                    <a:pt x="7111" y="8275"/>
                    <a:pt x="6699" y="11344"/>
                  </a:cubicBezTo>
                  <a:cubicBezTo>
                    <a:pt x="6287" y="14413"/>
                    <a:pt x="6287" y="17246"/>
                    <a:pt x="6204" y="18957"/>
                  </a:cubicBezTo>
                  <a:cubicBezTo>
                    <a:pt x="6122" y="20669"/>
                    <a:pt x="5957" y="21259"/>
                    <a:pt x="5462" y="21377"/>
                  </a:cubicBezTo>
                  <a:cubicBezTo>
                    <a:pt x="4967" y="21495"/>
                    <a:pt x="4143" y="21141"/>
                    <a:pt x="3154" y="20138"/>
                  </a:cubicBezTo>
                  <a:cubicBezTo>
                    <a:pt x="2164" y="19134"/>
                    <a:pt x="1010" y="17482"/>
                    <a:pt x="433" y="16361"/>
                  </a:cubicBezTo>
                  <a:cubicBezTo>
                    <a:pt x="-144" y="15239"/>
                    <a:pt x="-144" y="14649"/>
                    <a:pt x="433" y="14236"/>
                  </a:cubicBezTo>
                  <a:cubicBezTo>
                    <a:pt x="1010" y="13823"/>
                    <a:pt x="2164" y="13587"/>
                    <a:pt x="4061" y="13351"/>
                  </a:cubicBezTo>
                  <a:cubicBezTo>
                    <a:pt x="5957" y="13115"/>
                    <a:pt x="8595" y="12879"/>
                    <a:pt x="11068" y="12170"/>
                  </a:cubicBezTo>
                  <a:cubicBezTo>
                    <a:pt x="13541" y="11462"/>
                    <a:pt x="15850" y="10282"/>
                    <a:pt x="17334" y="9279"/>
                  </a:cubicBezTo>
                  <a:cubicBezTo>
                    <a:pt x="18818" y="8275"/>
                    <a:pt x="19477" y="7449"/>
                    <a:pt x="20054" y="6623"/>
                  </a:cubicBezTo>
                  <a:cubicBezTo>
                    <a:pt x="20632" y="5797"/>
                    <a:pt x="21126" y="4970"/>
                    <a:pt x="21291" y="4852"/>
                  </a:cubicBezTo>
                  <a:cubicBezTo>
                    <a:pt x="21456" y="4734"/>
                    <a:pt x="21291" y="5325"/>
                    <a:pt x="20796" y="7508"/>
                  </a:cubicBezTo>
                  <a:cubicBezTo>
                    <a:pt x="20302" y="9692"/>
                    <a:pt x="19477" y="13469"/>
                    <a:pt x="18983" y="15888"/>
                  </a:cubicBezTo>
                  <a:cubicBezTo>
                    <a:pt x="18488" y="18308"/>
                    <a:pt x="18323" y="19370"/>
                    <a:pt x="18488" y="19606"/>
                  </a:cubicBezTo>
                  <a:cubicBezTo>
                    <a:pt x="18653" y="19843"/>
                    <a:pt x="19148" y="19252"/>
                    <a:pt x="19477" y="18780"/>
                  </a:cubicBezTo>
                  <a:cubicBezTo>
                    <a:pt x="19807" y="18308"/>
                    <a:pt x="19972" y="17954"/>
                    <a:pt x="20137" y="17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8" name="Line"/>
            <p:cNvSpPr/>
            <p:nvPr/>
          </p:nvSpPr>
          <p:spPr>
            <a:xfrm>
              <a:off x="6587415" y="1660661"/>
              <a:ext cx="33868" cy="1624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7" fill="norm" stroke="1" extrusionOk="0">
                  <a:moveTo>
                    <a:pt x="13500" y="11631"/>
                  </a:moveTo>
                  <a:cubicBezTo>
                    <a:pt x="10800" y="13015"/>
                    <a:pt x="8100" y="14400"/>
                    <a:pt x="5400" y="16338"/>
                  </a:cubicBezTo>
                  <a:cubicBezTo>
                    <a:pt x="2700" y="18277"/>
                    <a:pt x="0" y="20769"/>
                    <a:pt x="0" y="21185"/>
                  </a:cubicBezTo>
                  <a:cubicBezTo>
                    <a:pt x="0" y="21600"/>
                    <a:pt x="2700" y="19938"/>
                    <a:pt x="6750" y="16200"/>
                  </a:cubicBezTo>
                  <a:cubicBezTo>
                    <a:pt x="10800" y="12462"/>
                    <a:pt x="16200" y="6646"/>
                    <a:pt x="18900" y="3600"/>
                  </a:cubicBezTo>
                  <a:cubicBezTo>
                    <a:pt x="21600" y="554"/>
                    <a:pt x="21600" y="27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9" name="Line"/>
            <p:cNvSpPr/>
            <p:nvPr/>
          </p:nvSpPr>
          <p:spPr>
            <a:xfrm>
              <a:off x="6634923" y="1631998"/>
              <a:ext cx="144167" cy="3717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1" h="21432" fill="norm" stroke="1" extrusionOk="0">
                  <a:moveTo>
                    <a:pt x="6435" y="4581"/>
                  </a:moveTo>
                  <a:cubicBezTo>
                    <a:pt x="5183" y="8852"/>
                    <a:pt x="3931" y="13124"/>
                    <a:pt x="3148" y="15625"/>
                  </a:cubicBezTo>
                  <a:cubicBezTo>
                    <a:pt x="2365" y="18127"/>
                    <a:pt x="2052" y="18859"/>
                    <a:pt x="1583" y="19713"/>
                  </a:cubicBezTo>
                  <a:cubicBezTo>
                    <a:pt x="1113" y="20568"/>
                    <a:pt x="487" y="21544"/>
                    <a:pt x="174" y="21422"/>
                  </a:cubicBezTo>
                  <a:cubicBezTo>
                    <a:pt x="-139" y="21300"/>
                    <a:pt x="-139" y="20080"/>
                    <a:pt x="1113" y="17456"/>
                  </a:cubicBezTo>
                  <a:cubicBezTo>
                    <a:pt x="2365" y="14832"/>
                    <a:pt x="4870" y="10805"/>
                    <a:pt x="7374" y="7815"/>
                  </a:cubicBezTo>
                  <a:cubicBezTo>
                    <a:pt x="9878" y="4825"/>
                    <a:pt x="12383" y="2873"/>
                    <a:pt x="14418" y="1652"/>
                  </a:cubicBezTo>
                  <a:cubicBezTo>
                    <a:pt x="16452" y="432"/>
                    <a:pt x="18018" y="-56"/>
                    <a:pt x="19270" y="5"/>
                  </a:cubicBezTo>
                  <a:cubicBezTo>
                    <a:pt x="20522" y="66"/>
                    <a:pt x="21461" y="676"/>
                    <a:pt x="21304" y="1897"/>
                  </a:cubicBezTo>
                  <a:cubicBezTo>
                    <a:pt x="21148" y="3117"/>
                    <a:pt x="19896" y="4947"/>
                    <a:pt x="17548" y="6351"/>
                  </a:cubicBezTo>
                  <a:cubicBezTo>
                    <a:pt x="15200" y="7754"/>
                    <a:pt x="11757" y="8730"/>
                    <a:pt x="8313" y="97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0" name="Line"/>
            <p:cNvSpPr/>
            <p:nvPr/>
          </p:nvSpPr>
          <p:spPr>
            <a:xfrm>
              <a:off x="6780032" y="1625942"/>
              <a:ext cx="121783" cy="1998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7" h="21464" fill="norm" stroke="1" extrusionOk="0">
                  <a:moveTo>
                    <a:pt x="17876" y="1683"/>
                  </a:moveTo>
                  <a:cubicBezTo>
                    <a:pt x="19738" y="1228"/>
                    <a:pt x="21600" y="773"/>
                    <a:pt x="21414" y="432"/>
                  </a:cubicBezTo>
                  <a:cubicBezTo>
                    <a:pt x="21228" y="91"/>
                    <a:pt x="18993" y="-136"/>
                    <a:pt x="17131" y="91"/>
                  </a:cubicBezTo>
                  <a:cubicBezTo>
                    <a:pt x="15269" y="319"/>
                    <a:pt x="13779" y="1001"/>
                    <a:pt x="13034" y="3047"/>
                  </a:cubicBezTo>
                  <a:cubicBezTo>
                    <a:pt x="12290" y="5093"/>
                    <a:pt x="12290" y="8504"/>
                    <a:pt x="12103" y="11346"/>
                  </a:cubicBezTo>
                  <a:cubicBezTo>
                    <a:pt x="11917" y="14188"/>
                    <a:pt x="11545" y="16462"/>
                    <a:pt x="9497" y="18053"/>
                  </a:cubicBezTo>
                  <a:cubicBezTo>
                    <a:pt x="7448" y="19645"/>
                    <a:pt x="3724" y="20555"/>
                    <a:pt x="0" y="214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1" name="Line"/>
            <p:cNvSpPr/>
            <p:nvPr/>
          </p:nvSpPr>
          <p:spPr>
            <a:xfrm>
              <a:off x="2874782" y="2708411"/>
              <a:ext cx="1460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2" name="Line"/>
            <p:cNvSpPr/>
            <p:nvPr/>
          </p:nvSpPr>
          <p:spPr>
            <a:xfrm>
              <a:off x="2890821" y="2803661"/>
              <a:ext cx="149062" cy="433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7" h="21086" fill="norm" stroke="1" extrusionOk="0">
                  <a:moveTo>
                    <a:pt x="4927" y="0"/>
                  </a:moveTo>
                  <a:cubicBezTo>
                    <a:pt x="3727" y="3086"/>
                    <a:pt x="2527" y="6171"/>
                    <a:pt x="1477" y="9771"/>
                  </a:cubicBezTo>
                  <a:cubicBezTo>
                    <a:pt x="427" y="13371"/>
                    <a:pt x="-473" y="17486"/>
                    <a:pt x="277" y="19543"/>
                  </a:cubicBezTo>
                  <a:cubicBezTo>
                    <a:pt x="1027" y="21600"/>
                    <a:pt x="3427" y="21600"/>
                    <a:pt x="7177" y="19543"/>
                  </a:cubicBezTo>
                  <a:cubicBezTo>
                    <a:pt x="10927" y="17486"/>
                    <a:pt x="16027" y="13371"/>
                    <a:pt x="21127" y="92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3" name="Line"/>
            <p:cNvSpPr/>
            <p:nvPr/>
          </p:nvSpPr>
          <p:spPr>
            <a:xfrm>
              <a:off x="3478032" y="2556011"/>
              <a:ext cx="38101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3103"/>
                    <a:pt x="16800" y="6207"/>
                    <a:pt x="13200" y="9807"/>
                  </a:cubicBezTo>
                  <a:cubicBezTo>
                    <a:pt x="9600" y="13407"/>
                    <a:pt x="4800" y="1750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4" name="Line"/>
            <p:cNvSpPr/>
            <p:nvPr/>
          </p:nvSpPr>
          <p:spPr>
            <a:xfrm>
              <a:off x="3509782" y="2549661"/>
              <a:ext cx="1778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57" y="18831"/>
                    <a:pt x="514" y="16062"/>
                    <a:pt x="4114" y="12462"/>
                  </a:cubicBezTo>
                  <a:cubicBezTo>
                    <a:pt x="7714" y="8862"/>
                    <a:pt x="14657" y="443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5" name="Line"/>
            <p:cNvSpPr/>
            <p:nvPr/>
          </p:nvSpPr>
          <p:spPr>
            <a:xfrm>
              <a:off x="3490732" y="2683011"/>
              <a:ext cx="1778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6" name="Line"/>
            <p:cNvSpPr/>
            <p:nvPr/>
          </p:nvSpPr>
          <p:spPr>
            <a:xfrm>
              <a:off x="3605032" y="2892561"/>
              <a:ext cx="1905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7" name="Line"/>
            <p:cNvSpPr/>
            <p:nvPr/>
          </p:nvSpPr>
          <p:spPr>
            <a:xfrm>
              <a:off x="3979682" y="2771911"/>
              <a:ext cx="2095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109" y="18720"/>
                    <a:pt x="12218" y="15840"/>
                    <a:pt x="15818" y="12240"/>
                  </a:cubicBezTo>
                  <a:cubicBezTo>
                    <a:pt x="19418" y="8640"/>
                    <a:pt x="20509" y="43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8" name="Line"/>
            <p:cNvSpPr/>
            <p:nvPr/>
          </p:nvSpPr>
          <p:spPr>
            <a:xfrm>
              <a:off x="4104095" y="2702061"/>
              <a:ext cx="27988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00" h="21600" fill="norm" stroke="1" extrusionOk="0">
                  <a:moveTo>
                    <a:pt x="15771" y="0"/>
                  </a:moveTo>
                  <a:cubicBezTo>
                    <a:pt x="9600" y="2618"/>
                    <a:pt x="3429" y="5236"/>
                    <a:pt x="1114" y="8291"/>
                  </a:cubicBezTo>
                  <a:cubicBezTo>
                    <a:pt x="-1200" y="11345"/>
                    <a:pt x="343" y="14836"/>
                    <a:pt x="3429" y="17127"/>
                  </a:cubicBezTo>
                  <a:cubicBezTo>
                    <a:pt x="6514" y="19418"/>
                    <a:pt x="11143" y="20509"/>
                    <a:pt x="14229" y="21055"/>
                  </a:cubicBezTo>
                  <a:cubicBezTo>
                    <a:pt x="17314" y="21600"/>
                    <a:pt x="18857" y="21600"/>
                    <a:pt x="204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9" name="Line"/>
            <p:cNvSpPr/>
            <p:nvPr/>
          </p:nvSpPr>
          <p:spPr>
            <a:xfrm>
              <a:off x="4443232" y="2581411"/>
              <a:ext cx="63501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560" y="2451"/>
                    <a:pt x="11520" y="4902"/>
                    <a:pt x="8640" y="8119"/>
                  </a:cubicBezTo>
                  <a:cubicBezTo>
                    <a:pt x="5760" y="11336"/>
                    <a:pt x="5040" y="15319"/>
                    <a:pt x="3960" y="17694"/>
                  </a:cubicBezTo>
                  <a:cubicBezTo>
                    <a:pt x="2880" y="20068"/>
                    <a:pt x="1440" y="2083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0" name="Line"/>
            <p:cNvSpPr/>
            <p:nvPr/>
          </p:nvSpPr>
          <p:spPr>
            <a:xfrm>
              <a:off x="4455932" y="2530611"/>
              <a:ext cx="1841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738" y="16200"/>
                    <a:pt x="3476" y="10800"/>
                    <a:pt x="7076" y="7200"/>
                  </a:cubicBezTo>
                  <a:cubicBezTo>
                    <a:pt x="10676" y="3600"/>
                    <a:pt x="16138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1" name="Line"/>
            <p:cNvSpPr/>
            <p:nvPr/>
          </p:nvSpPr>
          <p:spPr>
            <a:xfrm>
              <a:off x="4462282" y="2702061"/>
              <a:ext cx="1587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2" name="Line"/>
            <p:cNvSpPr/>
            <p:nvPr/>
          </p:nvSpPr>
          <p:spPr>
            <a:xfrm>
              <a:off x="4557532" y="2839644"/>
              <a:ext cx="146051" cy="1227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5" fill="norm" stroke="1" extrusionOk="0">
                  <a:moveTo>
                    <a:pt x="0" y="1464"/>
                  </a:moveTo>
                  <a:cubicBezTo>
                    <a:pt x="1565" y="732"/>
                    <a:pt x="3130" y="0"/>
                    <a:pt x="4696" y="0"/>
                  </a:cubicBezTo>
                  <a:cubicBezTo>
                    <a:pt x="6261" y="0"/>
                    <a:pt x="7826" y="732"/>
                    <a:pt x="7983" y="3661"/>
                  </a:cubicBezTo>
                  <a:cubicBezTo>
                    <a:pt x="8139" y="6590"/>
                    <a:pt x="6887" y="11715"/>
                    <a:pt x="5948" y="15193"/>
                  </a:cubicBezTo>
                  <a:cubicBezTo>
                    <a:pt x="5009" y="18671"/>
                    <a:pt x="4383" y="20502"/>
                    <a:pt x="5009" y="21051"/>
                  </a:cubicBezTo>
                  <a:cubicBezTo>
                    <a:pt x="5635" y="21600"/>
                    <a:pt x="7513" y="20868"/>
                    <a:pt x="10487" y="19586"/>
                  </a:cubicBezTo>
                  <a:cubicBezTo>
                    <a:pt x="13461" y="18305"/>
                    <a:pt x="17530" y="16475"/>
                    <a:pt x="21600" y="146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3" name="Line"/>
            <p:cNvSpPr/>
            <p:nvPr/>
          </p:nvSpPr>
          <p:spPr>
            <a:xfrm>
              <a:off x="4786132" y="2746511"/>
              <a:ext cx="1270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4" name="Line"/>
            <p:cNvSpPr/>
            <p:nvPr/>
          </p:nvSpPr>
          <p:spPr>
            <a:xfrm>
              <a:off x="4843282" y="2708411"/>
              <a:ext cx="2540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5" name="Line"/>
            <p:cNvSpPr/>
            <p:nvPr/>
          </p:nvSpPr>
          <p:spPr>
            <a:xfrm>
              <a:off x="5433832" y="2784611"/>
              <a:ext cx="825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6" name="Line"/>
            <p:cNvSpPr/>
            <p:nvPr/>
          </p:nvSpPr>
          <p:spPr>
            <a:xfrm>
              <a:off x="5808482" y="2759211"/>
              <a:ext cx="254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7" name="Line"/>
            <p:cNvSpPr/>
            <p:nvPr/>
          </p:nvSpPr>
          <p:spPr>
            <a:xfrm>
              <a:off x="5967232" y="2752861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8" name="Line"/>
            <p:cNvSpPr/>
            <p:nvPr/>
          </p:nvSpPr>
          <p:spPr>
            <a:xfrm>
              <a:off x="6100582" y="2695711"/>
              <a:ext cx="2095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145" y="16800"/>
                    <a:pt x="8291" y="12000"/>
                    <a:pt x="11891" y="8400"/>
                  </a:cubicBezTo>
                  <a:cubicBezTo>
                    <a:pt x="15491" y="4800"/>
                    <a:pt x="18545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9" name="Line"/>
            <p:cNvSpPr/>
            <p:nvPr/>
          </p:nvSpPr>
          <p:spPr>
            <a:xfrm>
              <a:off x="6202182" y="2638561"/>
              <a:ext cx="31751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160" y="2182"/>
                    <a:pt x="18720" y="4364"/>
                    <a:pt x="15120" y="7964"/>
                  </a:cubicBezTo>
                  <a:cubicBezTo>
                    <a:pt x="11520" y="11564"/>
                    <a:pt x="5760" y="1658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0" name="Line"/>
            <p:cNvSpPr/>
            <p:nvPr/>
          </p:nvSpPr>
          <p:spPr>
            <a:xfrm>
              <a:off x="6545082" y="2498861"/>
              <a:ext cx="88901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514" y="4243"/>
                    <a:pt x="15429" y="8486"/>
                    <a:pt x="11829" y="12086"/>
                  </a:cubicBezTo>
                  <a:cubicBezTo>
                    <a:pt x="8229" y="15686"/>
                    <a:pt x="4114" y="1864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1" name="Line"/>
            <p:cNvSpPr/>
            <p:nvPr/>
          </p:nvSpPr>
          <p:spPr>
            <a:xfrm>
              <a:off x="6602232" y="2454411"/>
              <a:ext cx="21590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482" y="16457"/>
                    <a:pt x="2965" y="11314"/>
                    <a:pt x="6565" y="7714"/>
                  </a:cubicBezTo>
                  <a:cubicBezTo>
                    <a:pt x="10165" y="4114"/>
                    <a:pt x="15882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2" name="Line"/>
            <p:cNvSpPr/>
            <p:nvPr/>
          </p:nvSpPr>
          <p:spPr>
            <a:xfrm>
              <a:off x="6589532" y="2638561"/>
              <a:ext cx="1905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840" y="17486"/>
                    <a:pt x="7680" y="13371"/>
                    <a:pt x="11280" y="9771"/>
                  </a:cubicBezTo>
                  <a:cubicBezTo>
                    <a:pt x="14880" y="6171"/>
                    <a:pt x="18240" y="308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3" name="Line"/>
            <p:cNvSpPr/>
            <p:nvPr/>
          </p:nvSpPr>
          <p:spPr>
            <a:xfrm>
              <a:off x="6662865" y="2794961"/>
              <a:ext cx="103526" cy="142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9" h="21317" fill="norm" stroke="1" extrusionOk="0">
                  <a:moveTo>
                    <a:pt x="7065" y="2258"/>
                  </a:moveTo>
                  <a:cubicBezTo>
                    <a:pt x="5769" y="5435"/>
                    <a:pt x="4473" y="8611"/>
                    <a:pt x="3177" y="10993"/>
                  </a:cubicBezTo>
                  <a:cubicBezTo>
                    <a:pt x="1881" y="13376"/>
                    <a:pt x="585" y="14964"/>
                    <a:pt x="153" y="14964"/>
                  </a:cubicBezTo>
                  <a:cubicBezTo>
                    <a:pt x="-279" y="14964"/>
                    <a:pt x="153" y="13376"/>
                    <a:pt x="2097" y="10676"/>
                  </a:cubicBezTo>
                  <a:cubicBezTo>
                    <a:pt x="4041" y="7976"/>
                    <a:pt x="7497" y="4164"/>
                    <a:pt x="10305" y="2099"/>
                  </a:cubicBezTo>
                  <a:cubicBezTo>
                    <a:pt x="13113" y="35"/>
                    <a:pt x="15273" y="-283"/>
                    <a:pt x="17217" y="193"/>
                  </a:cubicBezTo>
                  <a:cubicBezTo>
                    <a:pt x="19161" y="670"/>
                    <a:pt x="20889" y="1941"/>
                    <a:pt x="21105" y="5593"/>
                  </a:cubicBezTo>
                  <a:cubicBezTo>
                    <a:pt x="21321" y="9246"/>
                    <a:pt x="20025" y="15282"/>
                    <a:pt x="18729" y="213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4" name="Line"/>
            <p:cNvSpPr/>
            <p:nvPr/>
          </p:nvSpPr>
          <p:spPr>
            <a:xfrm>
              <a:off x="1898836" y="3641811"/>
              <a:ext cx="239347" cy="4716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5" h="21393" fill="norm" stroke="1" extrusionOk="0">
                  <a:moveTo>
                    <a:pt x="2667" y="290"/>
                  </a:moveTo>
                  <a:cubicBezTo>
                    <a:pt x="1720" y="98"/>
                    <a:pt x="772" y="-94"/>
                    <a:pt x="299" y="50"/>
                  </a:cubicBezTo>
                  <a:cubicBezTo>
                    <a:pt x="-175" y="194"/>
                    <a:pt x="-175" y="674"/>
                    <a:pt x="962" y="2594"/>
                  </a:cubicBezTo>
                  <a:cubicBezTo>
                    <a:pt x="2099" y="4514"/>
                    <a:pt x="4372" y="7874"/>
                    <a:pt x="6362" y="10850"/>
                  </a:cubicBezTo>
                  <a:cubicBezTo>
                    <a:pt x="8351" y="13826"/>
                    <a:pt x="10057" y="16418"/>
                    <a:pt x="11193" y="18002"/>
                  </a:cubicBezTo>
                  <a:cubicBezTo>
                    <a:pt x="12330" y="19586"/>
                    <a:pt x="12899" y="20162"/>
                    <a:pt x="13467" y="20642"/>
                  </a:cubicBezTo>
                  <a:cubicBezTo>
                    <a:pt x="14036" y="21122"/>
                    <a:pt x="14604" y="21506"/>
                    <a:pt x="14983" y="21362"/>
                  </a:cubicBezTo>
                  <a:cubicBezTo>
                    <a:pt x="15362" y="21218"/>
                    <a:pt x="15551" y="20546"/>
                    <a:pt x="15930" y="18962"/>
                  </a:cubicBezTo>
                  <a:cubicBezTo>
                    <a:pt x="16309" y="17378"/>
                    <a:pt x="16878" y="14882"/>
                    <a:pt x="17351" y="12338"/>
                  </a:cubicBezTo>
                  <a:cubicBezTo>
                    <a:pt x="17825" y="9794"/>
                    <a:pt x="18204" y="7202"/>
                    <a:pt x="18393" y="5618"/>
                  </a:cubicBezTo>
                  <a:cubicBezTo>
                    <a:pt x="18583" y="4034"/>
                    <a:pt x="18583" y="3458"/>
                    <a:pt x="18867" y="2738"/>
                  </a:cubicBezTo>
                  <a:cubicBezTo>
                    <a:pt x="19151" y="2018"/>
                    <a:pt x="19720" y="1154"/>
                    <a:pt x="20004" y="1058"/>
                  </a:cubicBezTo>
                  <a:cubicBezTo>
                    <a:pt x="20288" y="962"/>
                    <a:pt x="20288" y="1634"/>
                    <a:pt x="20478" y="2258"/>
                  </a:cubicBezTo>
                  <a:cubicBezTo>
                    <a:pt x="20667" y="2882"/>
                    <a:pt x="21046" y="3458"/>
                    <a:pt x="21425" y="40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5" name="Line"/>
            <p:cNvSpPr/>
            <p:nvPr/>
          </p:nvSpPr>
          <p:spPr>
            <a:xfrm>
              <a:off x="2158144" y="3879896"/>
              <a:ext cx="113389" cy="1620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8" h="21472" fill="norm" stroke="1" extrusionOk="0">
                  <a:moveTo>
                    <a:pt x="15428" y="6324"/>
                  </a:moveTo>
                  <a:cubicBezTo>
                    <a:pt x="14628" y="4921"/>
                    <a:pt x="13828" y="3519"/>
                    <a:pt x="12828" y="2256"/>
                  </a:cubicBezTo>
                  <a:cubicBezTo>
                    <a:pt x="11828" y="994"/>
                    <a:pt x="10628" y="-128"/>
                    <a:pt x="9028" y="12"/>
                  </a:cubicBezTo>
                  <a:cubicBezTo>
                    <a:pt x="7428" y="153"/>
                    <a:pt x="5428" y="1555"/>
                    <a:pt x="3828" y="4220"/>
                  </a:cubicBezTo>
                  <a:cubicBezTo>
                    <a:pt x="2228" y="6885"/>
                    <a:pt x="1028" y="10812"/>
                    <a:pt x="428" y="13477"/>
                  </a:cubicBezTo>
                  <a:cubicBezTo>
                    <a:pt x="-172" y="16142"/>
                    <a:pt x="-172" y="17545"/>
                    <a:pt x="628" y="18667"/>
                  </a:cubicBezTo>
                  <a:cubicBezTo>
                    <a:pt x="1428" y="19789"/>
                    <a:pt x="3028" y="20630"/>
                    <a:pt x="4428" y="20490"/>
                  </a:cubicBezTo>
                  <a:cubicBezTo>
                    <a:pt x="5828" y="20350"/>
                    <a:pt x="7028" y="19228"/>
                    <a:pt x="8028" y="17264"/>
                  </a:cubicBezTo>
                  <a:cubicBezTo>
                    <a:pt x="9028" y="15301"/>
                    <a:pt x="9828" y="12495"/>
                    <a:pt x="10628" y="10391"/>
                  </a:cubicBezTo>
                  <a:cubicBezTo>
                    <a:pt x="11428" y="8288"/>
                    <a:pt x="12228" y="6885"/>
                    <a:pt x="12628" y="7166"/>
                  </a:cubicBezTo>
                  <a:cubicBezTo>
                    <a:pt x="13028" y="7446"/>
                    <a:pt x="13028" y="9410"/>
                    <a:pt x="14428" y="12075"/>
                  </a:cubicBezTo>
                  <a:cubicBezTo>
                    <a:pt x="15828" y="14740"/>
                    <a:pt x="18628" y="18106"/>
                    <a:pt x="21428" y="214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6" name="Line"/>
            <p:cNvSpPr/>
            <p:nvPr/>
          </p:nvSpPr>
          <p:spPr>
            <a:xfrm>
              <a:off x="2303282" y="3845061"/>
              <a:ext cx="120651" cy="1799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5336"/>
                  </a:moveTo>
                  <a:cubicBezTo>
                    <a:pt x="1895" y="5591"/>
                    <a:pt x="3789" y="5845"/>
                    <a:pt x="5874" y="8132"/>
                  </a:cubicBezTo>
                  <a:cubicBezTo>
                    <a:pt x="7958" y="10419"/>
                    <a:pt x="10232" y="14739"/>
                    <a:pt x="11179" y="17534"/>
                  </a:cubicBezTo>
                  <a:cubicBezTo>
                    <a:pt x="12126" y="20329"/>
                    <a:pt x="11747" y="21600"/>
                    <a:pt x="11179" y="21600"/>
                  </a:cubicBezTo>
                  <a:cubicBezTo>
                    <a:pt x="10611" y="21600"/>
                    <a:pt x="9853" y="20329"/>
                    <a:pt x="9663" y="17280"/>
                  </a:cubicBezTo>
                  <a:cubicBezTo>
                    <a:pt x="9474" y="14231"/>
                    <a:pt x="9853" y="9402"/>
                    <a:pt x="11937" y="6226"/>
                  </a:cubicBezTo>
                  <a:cubicBezTo>
                    <a:pt x="14021" y="3049"/>
                    <a:pt x="17811" y="152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7" name="Line"/>
            <p:cNvSpPr/>
            <p:nvPr/>
          </p:nvSpPr>
          <p:spPr>
            <a:xfrm>
              <a:off x="2535980" y="3718053"/>
              <a:ext cx="84803" cy="3441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7" h="21413" fill="norm" stroke="1" extrusionOk="0">
                  <a:moveTo>
                    <a:pt x="21107" y="2371"/>
                  </a:moveTo>
                  <a:cubicBezTo>
                    <a:pt x="21107" y="1713"/>
                    <a:pt x="21107" y="1054"/>
                    <a:pt x="19790" y="593"/>
                  </a:cubicBezTo>
                  <a:cubicBezTo>
                    <a:pt x="18473" y="132"/>
                    <a:pt x="15839" y="-131"/>
                    <a:pt x="13468" y="67"/>
                  </a:cubicBezTo>
                  <a:cubicBezTo>
                    <a:pt x="11097" y="264"/>
                    <a:pt x="8990" y="923"/>
                    <a:pt x="6619" y="3096"/>
                  </a:cubicBezTo>
                  <a:cubicBezTo>
                    <a:pt x="4248" y="5269"/>
                    <a:pt x="1614" y="8957"/>
                    <a:pt x="561" y="12118"/>
                  </a:cubicBezTo>
                  <a:cubicBezTo>
                    <a:pt x="-493" y="15279"/>
                    <a:pt x="34" y="17913"/>
                    <a:pt x="1351" y="19428"/>
                  </a:cubicBezTo>
                  <a:cubicBezTo>
                    <a:pt x="2668" y="20942"/>
                    <a:pt x="4775" y="21337"/>
                    <a:pt x="7409" y="21403"/>
                  </a:cubicBezTo>
                  <a:cubicBezTo>
                    <a:pt x="10044" y="21469"/>
                    <a:pt x="13205" y="21206"/>
                    <a:pt x="16366" y="209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8" name="Line"/>
            <p:cNvSpPr/>
            <p:nvPr/>
          </p:nvSpPr>
          <p:spPr>
            <a:xfrm>
              <a:off x="2703332" y="3768861"/>
              <a:ext cx="158751" cy="3017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1" fill="norm" stroke="1" extrusionOk="0">
                  <a:moveTo>
                    <a:pt x="0" y="0"/>
                  </a:moveTo>
                  <a:cubicBezTo>
                    <a:pt x="3456" y="3625"/>
                    <a:pt x="6912" y="7250"/>
                    <a:pt x="9936" y="10649"/>
                  </a:cubicBezTo>
                  <a:cubicBezTo>
                    <a:pt x="12960" y="14048"/>
                    <a:pt x="15552" y="17220"/>
                    <a:pt x="17280" y="19108"/>
                  </a:cubicBezTo>
                  <a:cubicBezTo>
                    <a:pt x="19008" y="20996"/>
                    <a:pt x="19872" y="21600"/>
                    <a:pt x="20448" y="21524"/>
                  </a:cubicBezTo>
                  <a:cubicBezTo>
                    <a:pt x="21024" y="21449"/>
                    <a:pt x="21312" y="20694"/>
                    <a:pt x="21600" y="199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9" name="Line"/>
            <p:cNvSpPr/>
            <p:nvPr/>
          </p:nvSpPr>
          <p:spPr>
            <a:xfrm>
              <a:off x="2739021" y="3768861"/>
              <a:ext cx="142112" cy="3509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7" h="21447" fill="norm" stroke="1" extrusionOk="0">
                  <a:moveTo>
                    <a:pt x="21327" y="0"/>
                  </a:moveTo>
                  <a:cubicBezTo>
                    <a:pt x="17198" y="3492"/>
                    <a:pt x="13068" y="6984"/>
                    <a:pt x="9574" y="10218"/>
                  </a:cubicBezTo>
                  <a:cubicBezTo>
                    <a:pt x="6080" y="13451"/>
                    <a:pt x="3221" y="16426"/>
                    <a:pt x="1633" y="18366"/>
                  </a:cubicBezTo>
                  <a:cubicBezTo>
                    <a:pt x="45" y="20307"/>
                    <a:pt x="-273" y="21212"/>
                    <a:pt x="203" y="21406"/>
                  </a:cubicBezTo>
                  <a:cubicBezTo>
                    <a:pt x="680" y="21600"/>
                    <a:pt x="1951" y="21083"/>
                    <a:pt x="3062" y="20501"/>
                  </a:cubicBezTo>
                  <a:cubicBezTo>
                    <a:pt x="4174" y="19919"/>
                    <a:pt x="5127" y="19272"/>
                    <a:pt x="6080" y="186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0" name="Line"/>
            <p:cNvSpPr/>
            <p:nvPr/>
          </p:nvSpPr>
          <p:spPr>
            <a:xfrm>
              <a:off x="2938282" y="3718061"/>
              <a:ext cx="50801" cy="4274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3" fill="norm" stroke="1" extrusionOk="0">
                  <a:moveTo>
                    <a:pt x="0" y="0"/>
                  </a:moveTo>
                  <a:cubicBezTo>
                    <a:pt x="5400" y="2012"/>
                    <a:pt x="10800" y="4024"/>
                    <a:pt x="14850" y="6882"/>
                  </a:cubicBezTo>
                  <a:cubicBezTo>
                    <a:pt x="18900" y="9741"/>
                    <a:pt x="21600" y="13447"/>
                    <a:pt x="21600" y="15935"/>
                  </a:cubicBezTo>
                  <a:cubicBezTo>
                    <a:pt x="21600" y="18424"/>
                    <a:pt x="18900" y="19694"/>
                    <a:pt x="15750" y="20488"/>
                  </a:cubicBezTo>
                  <a:cubicBezTo>
                    <a:pt x="12600" y="21282"/>
                    <a:pt x="9000" y="21600"/>
                    <a:pt x="7200" y="21229"/>
                  </a:cubicBezTo>
                  <a:cubicBezTo>
                    <a:pt x="5400" y="20859"/>
                    <a:pt x="5400" y="19800"/>
                    <a:pt x="6750" y="18953"/>
                  </a:cubicBezTo>
                  <a:cubicBezTo>
                    <a:pt x="8100" y="18106"/>
                    <a:pt x="10800" y="17471"/>
                    <a:pt x="13500" y="168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1" name="Line"/>
            <p:cNvSpPr/>
            <p:nvPr/>
          </p:nvSpPr>
          <p:spPr>
            <a:xfrm>
              <a:off x="3166882" y="3883161"/>
              <a:ext cx="1587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2" name="Line"/>
            <p:cNvSpPr/>
            <p:nvPr/>
          </p:nvSpPr>
          <p:spPr>
            <a:xfrm>
              <a:off x="3198632" y="3984761"/>
              <a:ext cx="1968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10" y="16457"/>
                    <a:pt x="10219" y="11314"/>
                    <a:pt x="13819" y="7714"/>
                  </a:cubicBezTo>
                  <a:cubicBezTo>
                    <a:pt x="17419" y="4114"/>
                    <a:pt x="19510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3" name="Line"/>
            <p:cNvSpPr/>
            <p:nvPr/>
          </p:nvSpPr>
          <p:spPr>
            <a:xfrm>
              <a:off x="3773019" y="3695354"/>
              <a:ext cx="174914" cy="3756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5" h="21295" fill="norm" stroke="1" extrusionOk="0">
                  <a:moveTo>
                    <a:pt x="425" y="6327"/>
                  </a:moveTo>
                  <a:cubicBezTo>
                    <a:pt x="425" y="5727"/>
                    <a:pt x="425" y="5127"/>
                    <a:pt x="295" y="4407"/>
                  </a:cubicBezTo>
                  <a:cubicBezTo>
                    <a:pt x="165" y="3687"/>
                    <a:pt x="-95" y="2847"/>
                    <a:pt x="35" y="2907"/>
                  </a:cubicBezTo>
                  <a:cubicBezTo>
                    <a:pt x="165" y="2967"/>
                    <a:pt x="686" y="3927"/>
                    <a:pt x="1987" y="6267"/>
                  </a:cubicBezTo>
                  <a:cubicBezTo>
                    <a:pt x="3288" y="8607"/>
                    <a:pt x="5370" y="12327"/>
                    <a:pt x="6801" y="14847"/>
                  </a:cubicBezTo>
                  <a:cubicBezTo>
                    <a:pt x="8233" y="17367"/>
                    <a:pt x="9013" y="18687"/>
                    <a:pt x="9794" y="19707"/>
                  </a:cubicBezTo>
                  <a:cubicBezTo>
                    <a:pt x="10575" y="20727"/>
                    <a:pt x="11356" y="21447"/>
                    <a:pt x="12136" y="21267"/>
                  </a:cubicBezTo>
                  <a:cubicBezTo>
                    <a:pt x="12917" y="21087"/>
                    <a:pt x="13698" y="20007"/>
                    <a:pt x="14739" y="17487"/>
                  </a:cubicBezTo>
                  <a:cubicBezTo>
                    <a:pt x="15780" y="14967"/>
                    <a:pt x="17081" y="11007"/>
                    <a:pt x="18122" y="8067"/>
                  </a:cubicBezTo>
                  <a:cubicBezTo>
                    <a:pt x="19163" y="5127"/>
                    <a:pt x="19944" y="3207"/>
                    <a:pt x="20334" y="1887"/>
                  </a:cubicBezTo>
                  <a:cubicBezTo>
                    <a:pt x="20724" y="567"/>
                    <a:pt x="20724" y="-153"/>
                    <a:pt x="20854" y="27"/>
                  </a:cubicBezTo>
                  <a:cubicBezTo>
                    <a:pt x="20985" y="207"/>
                    <a:pt x="21245" y="1287"/>
                    <a:pt x="21505" y="23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4" name="Line"/>
            <p:cNvSpPr/>
            <p:nvPr/>
          </p:nvSpPr>
          <p:spPr>
            <a:xfrm>
              <a:off x="3939575" y="3885521"/>
              <a:ext cx="129008" cy="1617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4" h="20900" fill="norm" stroke="1" extrusionOk="0">
                  <a:moveTo>
                    <a:pt x="14963" y="3797"/>
                  </a:moveTo>
                  <a:cubicBezTo>
                    <a:pt x="13918" y="2703"/>
                    <a:pt x="12873" y="1609"/>
                    <a:pt x="11305" y="789"/>
                  </a:cubicBezTo>
                  <a:cubicBezTo>
                    <a:pt x="9737" y="-31"/>
                    <a:pt x="7647" y="-578"/>
                    <a:pt x="5557" y="1063"/>
                  </a:cubicBezTo>
                  <a:cubicBezTo>
                    <a:pt x="3466" y="2703"/>
                    <a:pt x="1376" y="6531"/>
                    <a:pt x="505" y="9949"/>
                  </a:cubicBezTo>
                  <a:cubicBezTo>
                    <a:pt x="-366" y="13366"/>
                    <a:pt x="-18" y="16374"/>
                    <a:pt x="853" y="18288"/>
                  </a:cubicBezTo>
                  <a:cubicBezTo>
                    <a:pt x="1724" y="20202"/>
                    <a:pt x="3118" y="21022"/>
                    <a:pt x="4686" y="20885"/>
                  </a:cubicBezTo>
                  <a:cubicBezTo>
                    <a:pt x="6253" y="20749"/>
                    <a:pt x="7995" y="19655"/>
                    <a:pt x="9040" y="18425"/>
                  </a:cubicBezTo>
                  <a:cubicBezTo>
                    <a:pt x="10086" y="17194"/>
                    <a:pt x="10434" y="15827"/>
                    <a:pt x="10957" y="13913"/>
                  </a:cubicBezTo>
                  <a:cubicBezTo>
                    <a:pt x="11479" y="11999"/>
                    <a:pt x="12176" y="9538"/>
                    <a:pt x="13047" y="9675"/>
                  </a:cubicBezTo>
                  <a:cubicBezTo>
                    <a:pt x="13918" y="9812"/>
                    <a:pt x="14963" y="12546"/>
                    <a:pt x="16357" y="14460"/>
                  </a:cubicBezTo>
                  <a:cubicBezTo>
                    <a:pt x="17750" y="16374"/>
                    <a:pt x="19492" y="17468"/>
                    <a:pt x="21234" y="185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5" name="Line"/>
            <p:cNvSpPr/>
            <p:nvPr/>
          </p:nvSpPr>
          <p:spPr>
            <a:xfrm>
              <a:off x="4113032" y="3832361"/>
              <a:ext cx="107951" cy="2078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1" fill="norm" stroke="1" extrusionOk="0">
                  <a:moveTo>
                    <a:pt x="0" y="6545"/>
                  </a:moveTo>
                  <a:cubicBezTo>
                    <a:pt x="2118" y="6764"/>
                    <a:pt x="4235" y="6982"/>
                    <a:pt x="6565" y="9055"/>
                  </a:cubicBezTo>
                  <a:cubicBezTo>
                    <a:pt x="8894" y="11127"/>
                    <a:pt x="11435" y="15055"/>
                    <a:pt x="12282" y="17564"/>
                  </a:cubicBezTo>
                  <a:cubicBezTo>
                    <a:pt x="13129" y="20073"/>
                    <a:pt x="12282" y="21164"/>
                    <a:pt x="11012" y="21382"/>
                  </a:cubicBezTo>
                  <a:cubicBezTo>
                    <a:pt x="9741" y="21600"/>
                    <a:pt x="8047" y="20945"/>
                    <a:pt x="7200" y="18436"/>
                  </a:cubicBezTo>
                  <a:cubicBezTo>
                    <a:pt x="6353" y="15927"/>
                    <a:pt x="6353" y="11564"/>
                    <a:pt x="7835" y="8182"/>
                  </a:cubicBezTo>
                  <a:cubicBezTo>
                    <a:pt x="9318" y="4800"/>
                    <a:pt x="12282" y="2400"/>
                    <a:pt x="14824" y="1200"/>
                  </a:cubicBezTo>
                  <a:cubicBezTo>
                    <a:pt x="17365" y="0"/>
                    <a:pt x="19482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6" name="Line"/>
            <p:cNvSpPr/>
            <p:nvPr/>
          </p:nvSpPr>
          <p:spPr>
            <a:xfrm>
              <a:off x="4336503" y="3675362"/>
              <a:ext cx="144830" cy="3929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9" h="21328" fill="norm" stroke="1" extrusionOk="0">
                  <a:moveTo>
                    <a:pt x="21419" y="1284"/>
                  </a:moveTo>
                  <a:cubicBezTo>
                    <a:pt x="20167" y="709"/>
                    <a:pt x="18915" y="135"/>
                    <a:pt x="16567" y="20"/>
                  </a:cubicBezTo>
                  <a:cubicBezTo>
                    <a:pt x="14219" y="-95"/>
                    <a:pt x="10776" y="250"/>
                    <a:pt x="7802" y="2088"/>
                  </a:cubicBezTo>
                  <a:cubicBezTo>
                    <a:pt x="4828" y="3926"/>
                    <a:pt x="2323" y="7258"/>
                    <a:pt x="1071" y="10475"/>
                  </a:cubicBezTo>
                  <a:cubicBezTo>
                    <a:pt x="-181" y="13692"/>
                    <a:pt x="-181" y="16794"/>
                    <a:pt x="289" y="18575"/>
                  </a:cubicBezTo>
                  <a:cubicBezTo>
                    <a:pt x="758" y="20356"/>
                    <a:pt x="1697" y="20816"/>
                    <a:pt x="2949" y="21103"/>
                  </a:cubicBezTo>
                  <a:cubicBezTo>
                    <a:pt x="4202" y="21390"/>
                    <a:pt x="5767" y="21505"/>
                    <a:pt x="7645" y="20816"/>
                  </a:cubicBezTo>
                  <a:cubicBezTo>
                    <a:pt x="9523" y="20126"/>
                    <a:pt x="11715" y="18633"/>
                    <a:pt x="13906" y="171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7" name="Line"/>
            <p:cNvSpPr/>
            <p:nvPr/>
          </p:nvSpPr>
          <p:spPr>
            <a:xfrm>
              <a:off x="4506732" y="3756161"/>
              <a:ext cx="31751" cy="258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4" fill="norm" stroke="1" extrusionOk="0">
                  <a:moveTo>
                    <a:pt x="21600" y="0"/>
                  </a:moveTo>
                  <a:cubicBezTo>
                    <a:pt x="14400" y="4215"/>
                    <a:pt x="7200" y="8429"/>
                    <a:pt x="3600" y="11502"/>
                  </a:cubicBezTo>
                  <a:cubicBezTo>
                    <a:pt x="0" y="14576"/>
                    <a:pt x="0" y="16507"/>
                    <a:pt x="0" y="18176"/>
                  </a:cubicBezTo>
                  <a:cubicBezTo>
                    <a:pt x="0" y="19844"/>
                    <a:pt x="0" y="21249"/>
                    <a:pt x="2160" y="21424"/>
                  </a:cubicBezTo>
                  <a:cubicBezTo>
                    <a:pt x="4320" y="21600"/>
                    <a:pt x="8640" y="20546"/>
                    <a:pt x="10800" y="19493"/>
                  </a:cubicBezTo>
                  <a:cubicBezTo>
                    <a:pt x="12960" y="18439"/>
                    <a:pt x="12960" y="17385"/>
                    <a:pt x="12960" y="163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8" name="Line"/>
            <p:cNvSpPr/>
            <p:nvPr/>
          </p:nvSpPr>
          <p:spPr>
            <a:xfrm>
              <a:off x="4521675" y="3711711"/>
              <a:ext cx="156508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5" h="21600" fill="norm" stroke="1" extrusionOk="0">
                  <a:moveTo>
                    <a:pt x="552" y="21600"/>
                  </a:moveTo>
                  <a:cubicBezTo>
                    <a:pt x="-17" y="18277"/>
                    <a:pt x="-585" y="14954"/>
                    <a:pt x="1262" y="11908"/>
                  </a:cubicBezTo>
                  <a:cubicBezTo>
                    <a:pt x="3110" y="8862"/>
                    <a:pt x="7373" y="6092"/>
                    <a:pt x="11068" y="4154"/>
                  </a:cubicBezTo>
                  <a:cubicBezTo>
                    <a:pt x="14762" y="2215"/>
                    <a:pt x="17889" y="1108"/>
                    <a:pt x="2101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9" name="Line"/>
            <p:cNvSpPr/>
            <p:nvPr/>
          </p:nvSpPr>
          <p:spPr>
            <a:xfrm>
              <a:off x="4513082" y="3870461"/>
              <a:ext cx="1206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0" name="Line"/>
            <p:cNvSpPr/>
            <p:nvPr/>
          </p:nvSpPr>
          <p:spPr>
            <a:xfrm>
              <a:off x="4640082" y="3914911"/>
              <a:ext cx="2540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1" name="Line"/>
            <p:cNvSpPr/>
            <p:nvPr/>
          </p:nvSpPr>
          <p:spPr>
            <a:xfrm>
              <a:off x="4805182" y="3927611"/>
              <a:ext cx="1524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2" name="Line"/>
            <p:cNvSpPr/>
            <p:nvPr/>
          </p:nvSpPr>
          <p:spPr>
            <a:xfrm>
              <a:off x="4868682" y="3857761"/>
              <a:ext cx="25401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6039"/>
                    <a:pt x="7200" y="12077"/>
                    <a:pt x="10800" y="15677"/>
                  </a:cubicBezTo>
                  <a:cubicBezTo>
                    <a:pt x="14400" y="19277"/>
                    <a:pt x="18000" y="2043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3" name="Line"/>
            <p:cNvSpPr/>
            <p:nvPr/>
          </p:nvSpPr>
          <p:spPr>
            <a:xfrm>
              <a:off x="5071882" y="3749811"/>
              <a:ext cx="38101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600" y="2679"/>
                    <a:pt x="9600" y="5358"/>
                    <a:pt x="6000" y="8958"/>
                  </a:cubicBezTo>
                  <a:cubicBezTo>
                    <a:pt x="2400" y="12558"/>
                    <a:pt x="1200" y="1707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4" name="Line"/>
            <p:cNvSpPr/>
            <p:nvPr/>
          </p:nvSpPr>
          <p:spPr>
            <a:xfrm>
              <a:off x="5059182" y="3709267"/>
              <a:ext cx="190501" cy="659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29" fill="norm" stroke="1" extrusionOk="0">
                  <a:moveTo>
                    <a:pt x="0" y="21029"/>
                  </a:moveTo>
                  <a:cubicBezTo>
                    <a:pt x="0" y="16979"/>
                    <a:pt x="0" y="12929"/>
                    <a:pt x="3000" y="9217"/>
                  </a:cubicBezTo>
                  <a:cubicBezTo>
                    <a:pt x="6000" y="5504"/>
                    <a:pt x="12000" y="2129"/>
                    <a:pt x="15600" y="779"/>
                  </a:cubicBezTo>
                  <a:cubicBezTo>
                    <a:pt x="19200" y="-571"/>
                    <a:pt x="20400" y="104"/>
                    <a:pt x="21600" y="7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5" name="Line"/>
            <p:cNvSpPr/>
            <p:nvPr/>
          </p:nvSpPr>
          <p:spPr>
            <a:xfrm>
              <a:off x="5084582" y="3857761"/>
              <a:ext cx="1524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6" name="Line"/>
            <p:cNvSpPr/>
            <p:nvPr/>
          </p:nvSpPr>
          <p:spPr>
            <a:xfrm>
              <a:off x="5167132" y="3941223"/>
              <a:ext cx="171451" cy="1280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73" fill="norm" stroke="1" extrusionOk="0">
                  <a:moveTo>
                    <a:pt x="0" y="4031"/>
                  </a:moveTo>
                  <a:cubicBezTo>
                    <a:pt x="800" y="2637"/>
                    <a:pt x="1600" y="1244"/>
                    <a:pt x="2800" y="547"/>
                  </a:cubicBezTo>
                  <a:cubicBezTo>
                    <a:pt x="4000" y="-150"/>
                    <a:pt x="5600" y="-150"/>
                    <a:pt x="6933" y="373"/>
                  </a:cubicBezTo>
                  <a:cubicBezTo>
                    <a:pt x="8267" y="895"/>
                    <a:pt x="9333" y="1940"/>
                    <a:pt x="8933" y="4553"/>
                  </a:cubicBezTo>
                  <a:cubicBezTo>
                    <a:pt x="8533" y="7166"/>
                    <a:pt x="6667" y="11347"/>
                    <a:pt x="5333" y="14308"/>
                  </a:cubicBezTo>
                  <a:cubicBezTo>
                    <a:pt x="4000" y="17269"/>
                    <a:pt x="3200" y="19011"/>
                    <a:pt x="3600" y="20056"/>
                  </a:cubicBezTo>
                  <a:cubicBezTo>
                    <a:pt x="4000" y="21102"/>
                    <a:pt x="5600" y="21450"/>
                    <a:pt x="8800" y="20579"/>
                  </a:cubicBezTo>
                  <a:cubicBezTo>
                    <a:pt x="12000" y="19708"/>
                    <a:pt x="16800" y="17618"/>
                    <a:pt x="21600" y="155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7" name="Line"/>
            <p:cNvSpPr/>
            <p:nvPr/>
          </p:nvSpPr>
          <p:spPr>
            <a:xfrm>
              <a:off x="5389382" y="3883161"/>
              <a:ext cx="1460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948" y="17600"/>
                    <a:pt x="11896" y="13600"/>
                    <a:pt x="15496" y="10000"/>
                  </a:cubicBezTo>
                  <a:cubicBezTo>
                    <a:pt x="19096" y="6400"/>
                    <a:pt x="20348" y="3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8" name="Line"/>
            <p:cNvSpPr/>
            <p:nvPr/>
          </p:nvSpPr>
          <p:spPr>
            <a:xfrm>
              <a:off x="5460412" y="3838711"/>
              <a:ext cx="3057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8" h="21600" fill="norm" stroke="1" extrusionOk="0">
                  <a:moveTo>
                    <a:pt x="16478" y="0"/>
                  </a:moveTo>
                  <a:cubicBezTo>
                    <a:pt x="10718" y="982"/>
                    <a:pt x="4958" y="1964"/>
                    <a:pt x="2078" y="5236"/>
                  </a:cubicBezTo>
                  <a:cubicBezTo>
                    <a:pt x="-802" y="8509"/>
                    <a:pt x="-802" y="14073"/>
                    <a:pt x="2798" y="17182"/>
                  </a:cubicBezTo>
                  <a:cubicBezTo>
                    <a:pt x="6398" y="20291"/>
                    <a:pt x="13598" y="20945"/>
                    <a:pt x="2079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9" name="Line"/>
            <p:cNvSpPr/>
            <p:nvPr/>
          </p:nvSpPr>
          <p:spPr>
            <a:xfrm>
              <a:off x="5725932" y="3933961"/>
              <a:ext cx="571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0" name="Line"/>
            <p:cNvSpPr/>
            <p:nvPr/>
          </p:nvSpPr>
          <p:spPr>
            <a:xfrm>
              <a:off x="6005332" y="3902211"/>
              <a:ext cx="825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1" name="Line"/>
            <p:cNvSpPr/>
            <p:nvPr/>
          </p:nvSpPr>
          <p:spPr>
            <a:xfrm>
              <a:off x="6341882" y="3870461"/>
              <a:ext cx="2159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506" y="21600"/>
                    <a:pt x="11012" y="21600"/>
                    <a:pt x="14612" y="18000"/>
                  </a:cubicBezTo>
                  <a:cubicBezTo>
                    <a:pt x="18212" y="14400"/>
                    <a:pt x="19906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2" name="Line"/>
            <p:cNvSpPr/>
            <p:nvPr/>
          </p:nvSpPr>
          <p:spPr>
            <a:xfrm>
              <a:off x="6449832" y="3806961"/>
              <a:ext cx="6351" cy="2056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4" fill="norm" stroke="1" extrusionOk="0">
                  <a:moveTo>
                    <a:pt x="0" y="0"/>
                  </a:moveTo>
                  <a:cubicBezTo>
                    <a:pt x="0" y="2865"/>
                    <a:pt x="0" y="5731"/>
                    <a:pt x="0" y="8816"/>
                  </a:cubicBezTo>
                  <a:cubicBezTo>
                    <a:pt x="0" y="11902"/>
                    <a:pt x="0" y="15208"/>
                    <a:pt x="0" y="17412"/>
                  </a:cubicBezTo>
                  <a:cubicBezTo>
                    <a:pt x="0" y="19616"/>
                    <a:pt x="0" y="20718"/>
                    <a:pt x="3600" y="21159"/>
                  </a:cubicBezTo>
                  <a:cubicBezTo>
                    <a:pt x="7200" y="21600"/>
                    <a:pt x="14400" y="21380"/>
                    <a:pt x="21600" y="211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3" name="Line"/>
            <p:cNvSpPr/>
            <p:nvPr/>
          </p:nvSpPr>
          <p:spPr>
            <a:xfrm>
              <a:off x="6633982" y="3718061"/>
              <a:ext cx="38101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600" y="5478"/>
                    <a:pt x="9600" y="10957"/>
                    <a:pt x="6600" y="14478"/>
                  </a:cubicBezTo>
                  <a:cubicBezTo>
                    <a:pt x="3600" y="18000"/>
                    <a:pt x="3600" y="19565"/>
                    <a:pt x="3000" y="20426"/>
                  </a:cubicBezTo>
                  <a:cubicBezTo>
                    <a:pt x="2400" y="21287"/>
                    <a:pt x="1200" y="2144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4" name="Line"/>
            <p:cNvSpPr/>
            <p:nvPr/>
          </p:nvSpPr>
          <p:spPr>
            <a:xfrm>
              <a:off x="6659382" y="3660911"/>
              <a:ext cx="2286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7723"/>
                    <a:pt x="0" y="13846"/>
                    <a:pt x="2400" y="10246"/>
                  </a:cubicBezTo>
                  <a:cubicBezTo>
                    <a:pt x="4800" y="6646"/>
                    <a:pt x="9600" y="3323"/>
                    <a:pt x="13200" y="1662"/>
                  </a:cubicBezTo>
                  <a:cubicBezTo>
                    <a:pt x="16800" y="0"/>
                    <a:pt x="192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5" name="Line"/>
            <p:cNvSpPr/>
            <p:nvPr/>
          </p:nvSpPr>
          <p:spPr>
            <a:xfrm>
              <a:off x="6640332" y="3870461"/>
              <a:ext cx="1524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700" y="17280"/>
                    <a:pt x="11400" y="12960"/>
                    <a:pt x="15000" y="9360"/>
                  </a:cubicBezTo>
                  <a:cubicBezTo>
                    <a:pt x="18600" y="5760"/>
                    <a:pt x="20100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6" name="Line"/>
            <p:cNvSpPr/>
            <p:nvPr/>
          </p:nvSpPr>
          <p:spPr>
            <a:xfrm>
              <a:off x="6770251" y="3901128"/>
              <a:ext cx="117782" cy="1334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6" h="20949" fill="norm" stroke="1" extrusionOk="0">
                  <a:moveTo>
                    <a:pt x="6298" y="8145"/>
                  </a:moveTo>
                  <a:cubicBezTo>
                    <a:pt x="4782" y="11136"/>
                    <a:pt x="3267" y="14127"/>
                    <a:pt x="2130" y="16619"/>
                  </a:cubicBezTo>
                  <a:cubicBezTo>
                    <a:pt x="993" y="19111"/>
                    <a:pt x="235" y="21105"/>
                    <a:pt x="45" y="20939"/>
                  </a:cubicBezTo>
                  <a:cubicBezTo>
                    <a:pt x="-144" y="20773"/>
                    <a:pt x="235" y="18447"/>
                    <a:pt x="1561" y="15290"/>
                  </a:cubicBezTo>
                  <a:cubicBezTo>
                    <a:pt x="2888" y="12133"/>
                    <a:pt x="5161" y="8145"/>
                    <a:pt x="6867" y="5487"/>
                  </a:cubicBezTo>
                  <a:cubicBezTo>
                    <a:pt x="8572" y="2828"/>
                    <a:pt x="9709" y="1499"/>
                    <a:pt x="11224" y="668"/>
                  </a:cubicBezTo>
                  <a:cubicBezTo>
                    <a:pt x="12740" y="-163"/>
                    <a:pt x="14635" y="-495"/>
                    <a:pt x="16530" y="1333"/>
                  </a:cubicBezTo>
                  <a:cubicBezTo>
                    <a:pt x="18424" y="3160"/>
                    <a:pt x="20319" y="7148"/>
                    <a:pt x="20888" y="9973"/>
                  </a:cubicBezTo>
                  <a:cubicBezTo>
                    <a:pt x="21456" y="12797"/>
                    <a:pt x="20698" y="14459"/>
                    <a:pt x="19940" y="161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7" name="Line"/>
            <p:cNvSpPr/>
            <p:nvPr/>
          </p:nvSpPr>
          <p:spPr>
            <a:xfrm>
              <a:off x="6932432" y="3616461"/>
              <a:ext cx="143134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9" h="21600" fill="norm" stroke="1" extrusionOk="0">
                  <a:moveTo>
                    <a:pt x="12209" y="0"/>
                  </a:moveTo>
                  <a:cubicBezTo>
                    <a:pt x="14713" y="1416"/>
                    <a:pt x="17217" y="2833"/>
                    <a:pt x="18939" y="5311"/>
                  </a:cubicBezTo>
                  <a:cubicBezTo>
                    <a:pt x="20661" y="7790"/>
                    <a:pt x="21600" y="11331"/>
                    <a:pt x="20974" y="13928"/>
                  </a:cubicBezTo>
                  <a:cubicBezTo>
                    <a:pt x="20348" y="16525"/>
                    <a:pt x="18157" y="18177"/>
                    <a:pt x="14400" y="19298"/>
                  </a:cubicBezTo>
                  <a:cubicBezTo>
                    <a:pt x="10643" y="20420"/>
                    <a:pt x="5322" y="2101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8" name="Line"/>
            <p:cNvSpPr/>
            <p:nvPr/>
          </p:nvSpPr>
          <p:spPr>
            <a:xfrm>
              <a:off x="3185932" y="5115590"/>
              <a:ext cx="241301" cy="439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3" fill="norm" stroke="1" extrusionOk="0">
                  <a:moveTo>
                    <a:pt x="0" y="5914"/>
                  </a:moveTo>
                  <a:cubicBezTo>
                    <a:pt x="4926" y="3857"/>
                    <a:pt x="9853" y="1800"/>
                    <a:pt x="12884" y="772"/>
                  </a:cubicBezTo>
                  <a:cubicBezTo>
                    <a:pt x="15916" y="-257"/>
                    <a:pt x="17053" y="-257"/>
                    <a:pt x="18189" y="772"/>
                  </a:cubicBezTo>
                  <a:cubicBezTo>
                    <a:pt x="19326" y="1800"/>
                    <a:pt x="20463" y="3857"/>
                    <a:pt x="21032" y="7457"/>
                  </a:cubicBezTo>
                  <a:cubicBezTo>
                    <a:pt x="21600" y="11057"/>
                    <a:pt x="21600" y="16200"/>
                    <a:pt x="21600" y="213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9" name="Line"/>
            <p:cNvSpPr/>
            <p:nvPr/>
          </p:nvSpPr>
          <p:spPr>
            <a:xfrm>
              <a:off x="3128782" y="5309324"/>
              <a:ext cx="298451" cy="216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73" fill="norm" stroke="1" extrusionOk="0">
                  <a:moveTo>
                    <a:pt x="0" y="20073"/>
                  </a:moveTo>
                  <a:cubicBezTo>
                    <a:pt x="2911" y="12218"/>
                    <a:pt x="5821" y="4364"/>
                    <a:pt x="9038" y="1418"/>
                  </a:cubicBezTo>
                  <a:cubicBezTo>
                    <a:pt x="12255" y="-1527"/>
                    <a:pt x="15779" y="437"/>
                    <a:pt x="17923" y="4364"/>
                  </a:cubicBezTo>
                  <a:cubicBezTo>
                    <a:pt x="20068" y="8291"/>
                    <a:pt x="20834" y="14182"/>
                    <a:pt x="21600" y="200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0" name="Line"/>
            <p:cNvSpPr/>
            <p:nvPr/>
          </p:nvSpPr>
          <p:spPr>
            <a:xfrm>
              <a:off x="3048349" y="4772161"/>
              <a:ext cx="118534" cy="1992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8" fill="norm" stroke="1" extrusionOk="0">
                  <a:moveTo>
                    <a:pt x="8871" y="0"/>
                  </a:moveTo>
                  <a:cubicBezTo>
                    <a:pt x="6171" y="5002"/>
                    <a:pt x="3471" y="10004"/>
                    <a:pt x="1929" y="13074"/>
                  </a:cubicBezTo>
                  <a:cubicBezTo>
                    <a:pt x="386" y="16143"/>
                    <a:pt x="0" y="17280"/>
                    <a:pt x="0" y="18417"/>
                  </a:cubicBezTo>
                  <a:cubicBezTo>
                    <a:pt x="0" y="19554"/>
                    <a:pt x="386" y="20691"/>
                    <a:pt x="1736" y="21145"/>
                  </a:cubicBezTo>
                  <a:cubicBezTo>
                    <a:pt x="3086" y="21600"/>
                    <a:pt x="5400" y="21373"/>
                    <a:pt x="8871" y="21145"/>
                  </a:cubicBezTo>
                  <a:cubicBezTo>
                    <a:pt x="12343" y="20918"/>
                    <a:pt x="16971" y="20691"/>
                    <a:pt x="21600" y="204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1" name="Line"/>
            <p:cNvSpPr/>
            <p:nvPr/>
          </p:nvSpPr>
          <p:spPr>
            <a:xfrm>
              <a:off x="3211324" y="4833226"/>
              <a:ext cx="93735" cy="1518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4" h="20935" fill="norm" stroke="1" extrusionOk="0">
                  <a:moveTo>
                    <a:pt x="12680" y="3838"/>
                  </a:moveTo>
                  <a:cubicBezTo>
                    <a:pt x="11741" y="2087"/>
                    <a:pt x="10802" y="336"/>
                    <a:pt x="9628" y="44"/>
                  </a:cubicBezTo>
                  <a:cubicBezTo>
                    <a:pt x="8454" y="-248"/>
                    <a:pt x="7045" y="920"/>
                    <a:pt x="5167" y="3401"/>
                  </a:cubicBezTo>
                  <a:cubicBezTo>
                    <a:pt x="3289" y="5882"/>
                    <a:pt x="941" y="9676"/>
                    <a:pt x="236" y="12887"/>
                  </a:cubicBezTo>
                  <a:cubicBezTo>
                    <a:pt x="-468" y="16098"/>
                    <a:pt x="471" y="18725"/>
                    <a:pt x="2115" y="20038"/>
                  </a:cubicBezTo>
                  <a:cubicBezTo>
                    <a:pt x="3758" y="21352"/>
                    <a:pt x="6106" y="21352"/>
                    <a:pt x="9393" y="19163"/>
                  </a:cubicBezTo>
                  <a:cubicBezTo>
                    <a:pt x="12680" y="16974"/>
                    <a:pt x="16906" y="12595"/>
                    <a:pt x="19019" y="9384"/>
                  </a:cubicBezTo>
                  <a:cubicBezTo>
                    <a:pt x="21132" y="6174"/>
                    <a:pt x="21132" y="4130"/>
                    <a:pt x="20193" y="2671"/>
                  </a:cubicBezTo>
                  <a:cubicBezTo>
                    <a:pt x="19254" y="1211"/>
                    <a:pt x="17375" y="336"/>
                    <a:pt x="16671" y="628"/>
                  </a:cubicBezTo>
                  <a:cubicBezTo>
                    <a:pt x="15967" y="920"/>
                    <a:pt x="16436" y="2379"/>
                    <a:pt x="16906" y="38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2" name="Line"/>
            <p:cNvSpPr/>
            <p:nvPr/>
          </p:nvSpPr>
          <p:spPr>
            <a:xfrm>
              <a:off x="3344682" y="4835661"/>
              <a:ext cx="114301" cy="1608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853"/>
                  </a:moveTo>
                  <a:cubicBezTo>
                    <a:pt x="2000" y="5400"/>
                    <a:pt x="4000" y="9947"/>
                    <a:pt x="5000" y="12932"/>
                  </a:cubicBezTo>
                  <a:cubicBezTo>
                    <a:pt x="6000" y="15916"/>
                    <a:pt x="6000" y="17337"/>
                    <a:pt x="6400" y="18758"/>
                  </a:cubicBezTo>
                  <a:cubicBezTo>
                    <a:pt x="6800" y="20179"/>
                    <a:pt x="7600" y="21600"/>
                    <a:pt x="8600" y="21600"/>
                  </a:cubicBezTo>
                  <a:cubicBezTo>
                    <a:pt x="9600" y="21600"/>
                    <a:pt x="10800" y="20179"/>
                    <a:pt x="12400" y="16911"/>
                  </a:cubicBezTo>
                  <a:cubicBezTo>
                    <a:pt x="14000" y="13642"/>
                    <a:pt x="16000" y="8526"/>
                    <a:pt x="17600" y="5116"/>
                  </a:cubicBezTo>
                  <a:cubicBezTo>
                    <a:pt x="19200" y="1705"/>
                    <a:pt x="20400" y="0"/>
                    <a:pt x="21000" y="0"/>
                  </a:cubicBezTo>
                  <a:cubicBezTo>
                    <a:pt x="21600" y="0"/>
                    <a:pt x="21600" y="1705"/>
                    <a:pt x="21600" y="34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3" name="Line"/>
            <p:cNvSpPr/>
            <p:nvPr/>
          </p:nvSpPr>
          <p:spPr>
            <a:xfrm>
              <a:off x="2728855" y="5427914"/>
              <a:ext cx="126878" cy="279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5" h="21158" fill="norm" stroke="1" extrusionOk="0">
                  <a:moveTo>
                    <a:pt x="19100" y="5631"/>
                  </a:moveTo>
                  <a:cubicBezTo>
                    <a:pt x="19455" y="4831"/>
                    <a:pt x="19809" y="4031"/>
                    <a:pt x="19632" y="2991"/>
                  </a:cubicBezTo>
                  <a:cubicBezTo>
                    <a:pt x="19455" y="1951"/>
                    <a:pt x="18746" y="671"/>
                    <a:pt x="17507" y="191"/>
                  </a:cubicBezTo>
                  <a:cubicBezTo>
                    <a:pt x="16268" y="-289"/>
                    <a:pt x="14497" y="31"/>
                    <a:pt x="13258" y="2351"/>
                  </a:cubicBezTo>
                  <a:cubicBezTo>
                    <a:pt x="12018" y="4671"/>
                    <a:pt x="11310" y="8991"/>
                    <a:pt x="10956" y="12111"/>
                  </a:cubicBezTo>
                  <a:cubicBezTo>
                    <a:pt x="10602" y="15231"/>
                    <a:pt x="10602" y="17151"/>
                    <a:pt x="10425" y="18511"/>
                  </a:cubicBezTo>
                  <a:cubicBezTo>
                    <a:pt x="10248" y="19871"/>
                    <a:pt x="9894" y="20671"/>
                    <a:pt x="8832" y="20991"/>
                  </a:cubicBezTo>
                  <a:cubicBezTo>
                    <a:pt x="7769" y="21311"/>
                    <a:pt x="5999" y="21151"/>
                    <a:pt x="4228" y="20671"/>
                  </a:cubicBezTo>
                  <a:cubicBezTo>
                    <a:pt x="2458" y="20191"/>
                    <a:pt x="687" y="19391"/>
                    <a:pt x="156" y="18111"/>
                  </a:cubicBezTo>
                  <a:cubicBezTo>
                    <a:pt x="-375" y="16831"/>
                    <a:pt x="333" y="15071"/>
                    <a:pt x="4051" y="13631"/>
                  </a:cubicBezTo>
                  <a:cubicBezTo>
                    <a:pt x="7769" y="12191"/>
                    <a:pt x="14497" y="11071"/>
                    <a:pt x="21225" y="99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4" name="Line"/>
            <p:cNvSpPr/>
            <p:nvPr/>
          </p:nvSpPr>
          <p:spPr>
            <a:xfrm>
              <a:off x="2874782" y="5464311"/>
              <a:ext cx="12701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800" y="3927"/>
                    <a:pt x="21600" y="7855"/>
                    <a:pt x="21600" y="11455"/>
                  </a:cubicBezTo>
                  <a:cubicBezTo>
                    <a:pt x="21600" y="15055"/>
                    <a:pt x="10800" y="1832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5" name="Line"/>
            <p:cNvSpPr/>
            <p:nvPr/>
          </p:nvSpPr>
          <p:spPr>
            <a:xfrm>
              <a:off x="2906532" y="5540511"/>
              <a:ext cx="1270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6" name="Line"/>
            <p:cNvSpPr/>
            <p:nvPr/>
          </p:nvSpPr>
          <p:spPr>
            <a:xfrm>
              <a:off x="2945273" y="5565911"/>
              <a:ext cx="93430" cy="2747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7" h="21406" fill="norm" stroke="1" extrusionOk="0">
                  <a:moveTo>
                    <a:pt x="8495" y="0"/>
                  </a:moveTo>
                  <a:cubicBezTo>
                    <a:pt x="7535" y="5111"/>
                    <a:pt x="6575" y="10223"/>
                    <a:pt x="6095" y="13191"/>
                  </a:cubicBezTo>
                  <a:cubicBezTo>
                    <a:pt x="5615" y="16159"/>
                    <a:pt x="5615" y="16983"/>
                    <a:pt x="5375" y="17808"/>
                  </a:cubicBezTo>
                  <a:cubicBezTo>
                    <a:pt x="5135" y="18632"/>
                    <a:pt x="4655" y="19456"/>
                    <a:pt x="3695" y="20198"/>
                  </a:cubicBezTo>
                  <a:cubicBezTo>
                    <a:pt x="2735" y="20940"/>
                    <a:pt x="1295" y="21600"/>
                    <a:pt x="575" y="21353"/>
                  </a:cubicBezTo>
                  <a:cubicBezTo>
                    <a:pt x="-145" y="21105"/>
                    <a:pt x="-145" y="19951"/>
                    <a:pt x="335" y="17478"/>
                  </a:cubicBezTo>
                  <a:cubicBezTo>
                    <a:pt x="815" y="15005"/>
                    <a:pt x="1775" y="11212"/>
                    <a:pt x="3455" y="8244"/>
                  </a:cubicBezTo>
                  <a:cubicBezTo>
                    <a:pt x="5135" y="5276"/>
                    <a:pt x="7535" y="3133"/>
                    <a:pt x="9695" y="1814"/>
                  </a:cubicBezTo>
                  <a:cubicBezTo>
                    <a:pt x="11855" y="495"/>
                    <a:pt x="13775" y="0"/>
                    <a:pt x="15695" y="82"/>
                  </a:cubicBezTo>
                  <a:cubicBezTo>
                    <a:pt x="17615" y="165"/>
                    <a:pt x="19535" y="824"/>
                    <a:pt x="20495" y="1649"/>
                  </a:cubicBezTo>
                  <a:cubicBezTo>
                    <a:pt x="21455" y="2473"/>
                    <a:pt x="21455" y="3463"/>
                    <a:pt x="20255" y="4287"/>
                  </a:cubicBezTo>
                  <a:cubicBezTo>
                    <a:pt x="19055" y="5111"/>
                    <a:pt x="16655" y="5771"/>
                    <a:pt x="14255" y="64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7" name="Line"/>
            <p:cNvSpPr/>
            <p:nvPr/>
          </p:nvSpPr>
          <p:spPr>
            <a:xfrm>
              <a:off x="3075035" y="5562646"/>
              <a:ext cx="24306" cy="1133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079" h="21035" fill="norm" stroke="1" extrusionOk="0">
                  <a:moveTo>
                    <a:pt x="2313" y="4140"/>
                  </a:moveTo>
                  <a:cubicBezTo>
                    <a:pt x="5636" y="2176"/>
                    <a:pt x="8959" y="213"/>
                    <a:pt x="8128" y="16"/>
                  </a:cubicBezTo>
                  <a:cubicBezTo>
                    <a:pt x="7298" y="-180"/>
                    <a:pt x="2313" y="1391"/>
                    <a:pt x="652" y="3158"/>
                  </a:cubicBezTo>
                  <a:cubicBezTo>
                    <a:pt x="-1010" y="4925"/>
                    <a:pt x="652" y="6889"/>
                    <a:pt x="3975" y="8656"/>
                  </a:cubicBezTo>
                  <a:cubicBezTo>
                    <a:pt x="7298" y="10424"/>
                    <a:pt x="12282" y="11995"/>
                    <a:pt x="15605" y="13958"/>
                  </a:cubicBezTo>
                  <a:cubicBezTo>
                    <a:pt x="18928" y="15922"/>
                    <a:pt x="20590" y="18278"/>
                    <a:pt x="17267" y="19653"/>
                  </a:cubicBezTo>
                  <a:cubicBezTo>
                    <a:pt x="13944" y="21027"/>
                    <a:pt x="5636" y="21420"/>
                    <a:pt x="2313" y="20635"/>
                  </a:cubicBezTo>
                  <a:cubicBezTo>
                    <a:pt x="-1010" y="19849"/>
                    <a:pt x="652" y="17885"/>
                    <a:pt x="2313" y="159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8" name="Line"/>
            <p:cNvSpPr/>
            <p:nvPr/>
          </p:nvSpPr>
          <p:spPr>
            <a:xfrm>
              <a:off x="3265051" y="5559561"/>
              <a:ext cx="327282" cy="1164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7" h="21600" fill="norm" stroke="1" extrusionOk="0">
                  <a:moveTo>
                    <a:pt x="5242" y="11782"/>
                  </a:moveTo>
                  <a:cubicBezTo>
                    <a:pt x="4824" y="10211"/>
                    <a:pt x="4406" y="8640"/>
                    <a:pt x="3849" y="7462"/>
                  </a:cubicBezTo>
                  <a:cubicBezTo>
                    <a:pt x="3292" y="6284"/>
                    <a:pt x="2595" y="5498"/>
                    <a:pt x="2037" y="5891"/>
                  </a:cubicBezTo>
                  <a:cubicBezTo>
                    <a:pt x="1480" y="6284"/>
                    <a:pt x="1062" y="7855"/>
                    <a:pt x="713" y="10015"/>
                  </a:cubicBezTo>
                  <a:cubicBezTo>
                    <a:pt x="365" y="12175"/>
                    <a:pt x="86" y="14924"/>
                    <a:pt x="17" y="17280"/>
                  </a:cubicBezTo>
                  <a:cubicBezTo>
                    <a:pt x="-53" y="19636"/>
                    <a:pt x="86" y="21600"/>
                    <a:pt x="574" y="21600"/>
                  </a:cubicBezTo>
                  <a:cubicBezTo>
                    <a:pt x="1062" y="21600"/>
                    <a:pt x="1898" y="19636"/>
                    <a:pt x="2386" y="17673"/>
                  </a:cubicBezTo>
                  <a:cubicBezTo>
                    <a:pt x="2873" y="15709"/>
                    <a:pt x="3013" y="13745"/>
                    <a:pt x="3152" y="13745"/>
                  </a:cubicBezTo>
                  <a:cubicBezTo>
                    <a:pt x="3292" y="13745"/>
                    <a:pt x="3431" y="15709"/>
                    <a:pt x="3501" y="17673"/>
                  </a:cubicBezTo>
                  <a:cubicBezTo>
                    <a:pt x="3570" y="19636"/>
                    <a:pt x="3570" y="21600"/>
                    <a:pt x="3849" y="21600"/>
                  </a:cubicBezTo>
                  <a:cubicBezTo>
                    <a:pt x="4128" y="21600"/>
                    <a:pt x="4685" y="19636"/>
                    <a:pt x="5103" y="16887"/>
                  </a:cubicBezTo>
                  <a:cubicBezTo>
                    <a:pt x="5521" y="14138"/>
                    <a:pt x="5800" y="10604"/>
                    <a:pt x="5870" y="7658"/>
                  </a:cubicBezTo>
                  <a:cubicBezTo>
                    <a:pt x="5939" y="4713"/>
                    <a:pt x="5800" y="2356"/>
                    <a:pt x="6079" y="1178"/>
                  </a:cubicBezTo>
                  <a:cubicBezTo>
                    <a:pt x="6357" y="0"/>
                    <a:pt x="7054" y="0"/>
                    <a:pt x="7751" y="0"/>
                  </a:cubicBezTo>
                  <a:cubicBezTo>
                    <a:pt x="8448" y="0"/>
                    <a:pt x="9144" y="0"/>
                    <a:pt x="9562" y="982"/>
                  </a:cubicBezTo>
                  <a:cubicBezTo>
                    <a:pt x="9981" y="1964"/>
                    <a:pt x="10120" y="3927"/>
                    <a:pt x="9981" y="5891"/>
                  </a:cubicBezTo>
                  <a:cubicBezTo>
                    <a:pt x="9841" y="7855"/>
                    <a:pt x="9423" y="9818"/>
                    <a:pt x="9214" y="11782"/>
                  </a:cubicBezTo>
                  <a:cubicBezTo>
                    <a:pt x="9005" y="13745"/>
                    <a:pt x="9005" y="15709"/>
                    <a:pt x="9353" y="16691"/>
                  </a:cubicBezTo>
                  <a:cubicBezTo>
                    <a:pt x="9702" y="17673"/>
                    <a:pt x="10399" y="17673"/>
                    <a:pt x="11374" y="16298"/>
                  </a:cubicBezTo>
                  <a:cubicBezTo>
                    <a:pt x="12350" y="14924"/>
                    <a:pt x="13604" y="12175"/>
                    <a:pt x="14440" y="10015"/>
                  </a:cubicBezTo>
                  <a:cubicBezTo>
                    <a:pt x="15276" y="7855"/>
                    <a:pt x="15694" y="6284"/>
                    <a:pt x="15555" y="5891"/>
                  </a:cubicBezTo>
                  <a:cubicBezTo>
                    <a:pt x="15415" y="5498"/>
                    <a:pt x="14719" y="6284"/>
                    <a:pt x="14092" y="7658"/>
                  </a:cubicBezTo>
                  <a:cubicBezTo>
                    <a:pt x="13464" y="9033"/>
                    <a:pt x="12907" y="10996"/>
                    <a:pt x="12628" y="13156"/>
                  </a:cubicBezTo>
                  <a:cubicBezTo>
                    <a:pt x="12350" y="15316"/>
                    <a:pt x="12350" y="17673"/>
                    <a:pt x="13116" y="19244"/>
                  </a:cubicBezTo>
                  <a:cubicBezTo>
                    <a:pt x="13882" y="20815"/>
                    <a:pt x="15415" y="21600"/>
                    <a:pt x="16948" y="21011"/>
                  </a:cubicBezTo>
                  <a:cubicBezTo>
                    <a:pt x="18481" y="20422"/>
                    <a:pt x="20014" y="18458"/>
                    <a:pt x="21547" y="164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9" name="Line"/>
            <p:cNvSpPr/>
            <p:nvPr/>
          </p:nvSpPr>
          <p:spPr>
            <a:xfrm>
              <a:off x="3725682" y="5489711"/>
              <a:ext cx="25401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4600"/>
                    <a:pt x="14400" y="9200"/>
                    <a:pt x="11700" y="12700"/>
                  </a:cubicBezTo>
                  <a:cubicBezTo>
                    <a:pt x="9000" y="16200"/>
                    <a:pt x="7200" y="18600"/>
                    <a:pt x="5400" y="19900"/>
                  </a:cubicBezTo>
                  <a:cubicBezTo>
                    <a:pt x="3600" y="21200"/>
                    <a:pt x="1800" y="21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0" name="Line"/>
            <p:cNvSpPr/>
            <p:nvPr/>
          </p:nvSpPr>
          <p:spPr>
            <a:xfrm>
              <a:off x="3668532" y="5699261"/>
              <a:ext cx="1524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00" y="21600"/>
                    <a:pt x="10800" y="21600"/>
                    <a:pt x="14400" y="18000"/>
                  </a:cubicBezTo>
                  <a:cubicBezTo>
                    <a:pt x="18000" y="14400"/>
                    <a:pt x="198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1" name="Line"/>
            <p:cNvSpPr/>
            <p:nvPr/>
          </p:nvSpPr>
          <p:spPr>
            <a:xfrm>
              <a:off x="4336988" y="4924561"/>
              <a:ext cx="455495" cy="4908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9" h="21500" fill="norm" stroke="1" extrusionOk="0">
                  <a:moveTo>
                    <a:pt x="20919" y="0"/>
                  </a:moveTo>
                  <a:cubicBezTo>
                    <a:pt x="17919" y="1669"/>
                    <a:pt x="14919" y="3337"/>
                    <a:pt x="12019" y="4821"/>
                  </a:cubicBezTo>
                  <a:cubicBezTo>
                    <a:pt x="9119" y="6304"/>
                    <a:pt x="6319" y="7602"/>
                    <a:pt x="4719" y="8436"/>
                  </a:cubicBezTo>
                  <a:cubicBezTo>
                    <a:pt x="3119" y="9270"/>
                    <a:pt x="2719" y="9641"/>
                    <a:pt x="2819" y="9827"/>
                  </a:cubicBezTo>
                  <a:cubicBezTo>
                    <a:pt x="2919" y="10012"/>
                    <a:pt x="3519" y="10012"/>
                    <a:pt x="5269" y="9919"/>
                  </a:cubicBezTo>
                  <a:cubicBezTo>
                    <a:pt x="7019" y="9827"/>
                    <a:pt x="9919" y="9641"/>
                    <a:pt x="11719" y="9548"/>
                  </a:cubicBezTo>
                  <a:cubicBezTo>
                    <a:pt x="13519" y="9456"/>
                    <a:pt x="14219" y="9456"/>
                    <a:pt x="14819" y="9502"/>
                  </a:cubicBezTo>
                  <a:cubicBezTo>
                    <a:pt x="15419" y="9548"/>
                    <a:pt x="15919" y="9641"/>
                    <a:pt x="16069" y="9966"/>
                  </a:cubicBezTo>
                  <a:cubicBezTo>
                    <a:pt x="16219" y="10290"/>
                    <a:pt x="16019" y="10846"/>
                    <a:pt x="14769" y="11866"/>
                  </a:cubicBezTo>
                  <a:cubicBezTo>
                    <a:pt x="13519" y="12886"/>
                    <a:pt x="11219" y="14369"/>
                    <a:pt x="8919" y="15713"/>
                  </a:cubicBezTo>
                  <a:cubicBezTo>
                    <a:pt x="6619" y="17058"/>
                    <a:pt x="4319" y="18263"/>
                    <a:pt x="2919" y="18958"/>
                  </a:cubicBezTo>
                  <a:cubicBezTo>
                    <a:pt x="1519" y="19653"/>
                    <a:pt x="1019" y="19839"/>
                    <a:pt x="619" y="20163"/>
                  </a:cubicBezTo>
                  <a:cubicBezTo>
                    <a:pt x="219" y="20488"/>
                    <a:pt x="-81" y="20951"/>
                    <a:pt x="19" y="21229"/>
                  </a:cubicBezTo>
                  <a:cubicBezTo>
                    <a:pt x="119" y="21507"/>
                    <a:pt x="619" y="21600"/>
                    <a:pt x="2169" y="21368"/>
                  </a:cubicBezTo>
                  <a:cubicBezTo>
                    <a:pt x="3719" y="21136"/>
                    <a:pt x="6319" y="20580"/>
                    <a:pt x="9219" y="20117"/>
                  </a:cubicBezTo>
                  <a:cubicBezTo>
                    <a:pt x="12119" y="19653"/>
                    <a:pt x="15319" y="19282"/>
                    <a:pt x="17419" y="19190"/>
                  </a:cubicBezTo>
                  <a:cubicBezTo>
                    <a:pt x="19519" y="19097"/>
                    <a:pt x="20519" y="19282"/>
                    <a:pt x="21519" y="194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2" name="Line"/>
            <p:cNvSpPr/>
            <p:nvPr/>
          </p:nvSpPr>
          <p:spPr>
            <a:xfrm>
              <a:off x="5109982" y="4953047"/>
              <a:ext cx="203201" cy="3698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3" fill="norm" stroke="1" extrusionOk="0">
                  <a:moveTo>
                    <a:pt x="0" y="1662"/>
                  </a:moveTo>
                  <a:cubicBezTo>
                    <a:pt x="2025" y="5958"/>
                    <a:pt x="4050" y="10253"/>
                    <a:pt x="5850" y="13444"/>
                  </a:cubicBezTo>
                  <a:cubicBezTo>
                    <a:pt x="7650" y="16635"/>
                    <a:pt x="9225" y="18721"/>
                    <a:pt x="10462" y="19949"/>
                  </a:cubicBezTo>
                  <a:cubicBezTo>
                    <a:pt x="11700" y="21176"/>
                    <a:pt x="12600" y="21544"/>
                    <a:pt x="13275" y="21421"/>
                  </a:cubicBezTo>
                  <a:cubicBezTo>
                    <a:pt x="13950" y="21299"/>
                    <a:pt x="14400" y="20685"/>
                    <a:pt x="15075" y="18292"/>
                  </a:cubicBezTo>
                  <a:cubicBezTo>
                    <a:pt x="15750" y="15899"/>
                    <a:pt x="16650" y="11726"/>
                    <a:pt x="17325" y="8596"/>
                  </a:cubicBezTo>
                  <a:cubicBezTo>
                    <a:pt x="18000" y="5467"/>
                    <a:pt x="18450" y="3380"/>
                    <a:pt x="18788" y="2030"/>
                  </a:cubicBezTo>
                  <a:cubicBezTo>
                    <a:pt x="19125" y="680"/>
                    <a:pt x="19350" y="67"/>
                    <a:pt x="19800" y="5"/>
                  </a:cubicBezTo>
                  <a:cubicBezTo>
                    <a:pt x="20250" y="-56"/>
                    <a:pt x="20925" y="435"/>
                    <a:pt x="21262" y="1049"/>
                  </a:cubicBezTo>
                  <a:cubicBezTo>
                    <a:pt x="21600" y="1662"/>
                    <a:pt x="21600" y="2399"/>
                    <a:pt x="21600" y="31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3" name="Line"/>
            <p:cNvSpPr/>
            <p:nvPr/>
          </p:nvSpPr>
          <p:spPr>
            <a:xfrm>
              <a:off x="5352194" y="5144504"/>
              <a:ext cx="113389" cy="1178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8" h="21095" fill="norm" stroke="1" extrusionOk="0">
                  <a:moveTo>
                    <a:pt x="16628" y="3823"/>
                  </a:moveTo>
                  <a:cubicBezTo>
                    <a:pt x="15028" y="2687"/>
                    <a:pt x="13428" y="1550"/>
                    <a:pt x="11628" y="792"/>
                  </a:cubicBezTo>
                  <a:cubicBezTo>
                    <a:pt x="9828" y="34"/>
                    <a:pt x="7828" y="-345"/>
                    <a:pt x="6428" y="413"/>
                  </a:cubicBezTo>
                  <a:cubicBezTo>
                    <a:pt x="5028" y="1171"/>
                    <a:pt x="4228" y="3066"/>
                    <a:pt x="3228" y="5529"/>
                  </a:cubicBezTo>
                  <a:cubicBezTo>
                    <a:pt x="2228" y="7992"/>
                    <a:pt x="1028" y="11023"/>
                    <a:pt x="428" y="13676"/>
                  </a:cubicBezTo>
                  <a:cubicBezTo>
                    <a:pt x="-172" y="16329"/>
                    <a:pt x="-172" y="18602"/>
                    <a:pt x="628" y="19171"/>
                  </a:cubicBezTo>
                  <a:cubicBezTo>
                    <a:pt x="1428" y="19739"/>
                    <a:pt x="3028" y="18602"/>
                    <a:pt x="4028" y="17087"/>
                  </a:cubicBezTo>
                  <a:cubicBezTo>
                    <a:pt x="5028" y="15571"/>
                    <a:pt x="5428" y="13676"/>
                    <a:pt x="5828" y="11592"/>
                  </a:cubicBezTo>
                  <a:cubicBezTo>
                    <a:pt x="6228" y="9508"/>
                    <a:pt x="6628" y="7234"/>
                    <a:pt x="6828" y="7423"/>
                  </a:cubicBezTo>
                  <a:cubicBezTo>
                    <a:pt x="7028" y="7613"/>
                    <a:pt x="7028" y="10266"/>
                    <a:pt x="7628" y="12539"/>
                  </a:cubicBezTo>
                  <a:cubicBezTo>
                    <a:pt x="8228" y="14813"/>
                    <a:pt x="9428" y="16708"/>
                    <a:pt x="10828" y="18223"/>
                  </a:cubicBezTo>
                  <a:cubicBezTo>
                    <a:pt x="12228" y="19739"/>
                    <a:pt x="13828" y="20876"/>
                    <a:pt x="15628" y="21066"/>
                  </a:cubicBezTo>
                  <a:cubicBezTo>
                    <a:pt x="17428" y="21255"/>
                    <a:pt x="19428" y="20497"/>
                    <a:pt x="21428" y="197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4" name="Line"/>
            <p:cNvSpPr/>
            <p:nvPr/>
          </p:nvSpPr>
          <p:spPr>
            <a:xfrm>
              <a:off x="5490982" y="5115061"/>
              <a:ext cx="146051" cy="1760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1" fill="norm" stroke="1" extrusionOk="0">
                  <a:moveTo>
                    <a:pt x="0" y="3086"/>
                  </a:moveTo>
                  <a:cubicBezTo>
                    <a:pt x="1252" y="3857"/>
                    <a:pt x="2504" y="4629"/>
                    <a:pt x="3600" y="7200"/>
                  </a:cubicBezTo>
                  <a:cubicBezTo>
                    <a:pt x="4696" y="9771"/>
                    <a:pt x="5635" y="14143"/>
                    <a:pt x="6104" y="16971"/>
                  </a:cubicBezTo>
                  <a:cubicBezTo>
                    <a:pt x="6574" y="19800"/>
                    <a:pt x="6574" y="21086"/>
                    <a:pt x="5948" y="21343"/>
                  </a:cubicBezTo>
                  <a:cubicBezTo>
                    <a:pt x="5322" y="21600"/>
                    <a:pt x="4070" y="20829"/>
                    <a:pt x="3287" y="18900"/>
                  </a:cubicBezTo>
                  <a:cubicBezTo>
                    <a:pt x="2504" y="16971"/>
                    <a:pt x="2191" y="13886"/>
                    <a:pt x="4070" y="10800"/>
                  </a:cubicBezTo>
                  <a:cubicBezTo>
                    <a:pt x="5948" y="7714"/>
                    <a:pt x="10017" y="4629"/>
                    <a:pt x="13304" y="2829"/>
                  </a:cubicBezTo>
                  <a:cubicBezTo>
                    <a:pt x="16591" y="1029"/>
                    <a:pt x="19096" y="51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5" name="Line"/>
            <p:cNvSpPr/>
            <p:nvPr/>
          </p:nvSpPr>
          <p:spPr>
            <a:xfrm>
              <a:off x="5746807" y="4980030"/>
              <a:ext cx="106126" cy="3224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6" h="21366" fill="norm" stroke="1" extrusionOk="0">
                  <a:moveTo>
                    <a:pt x="20826" y="2215"/>
                  </a:moveTo>
                  <a:cubicBezTo>
                    <a:pt x="19580" y="1234"/>
                    <a:pt x="18334" y="252"/>
                    <a:pt x="16880" y="41"/>
                  </a:cubicBezTo>
                  <a:cubicBezTo>
                    <a:pt x="15426" y="-169"/>
                    <a:pt x="13764" y="392"/>
                    <a:pt x="10649" y="2496"/>
                  </a:cubicBezTo>
                  <a:cubicBezTo>
                    <a:pt x="7534" y="4600"/>
                    <a:pt x="2964" y="8247"/>
                    <a:pt x="1095" y="11473"/>
                  </a:cubicBezTo>
                  <a:cubicBezTo>
                    <a:pt x="-774" y="14699"/>
                    <a:pt x="57" y="17504"/>
                    <a:pt x="1303" y="19187"/>
                  </a:cubicBezTo>
                  <a:cubicBezTo>
                    <a:pt x="2549" y="20870"/>
                    <a:pt x="4211" y="21431"/>
                    <a:pt x="6911" y="21361"/>
                  </a:cubicBezTo>
                  <a:cubicBezTo>
                    <a:pt x="9611" y="21291"/>
                    <a:pt x="13349" y="20589"/>
                    <a:pt x="17088" y="198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6" name="Line"/>
            <p:cNvSpPr/>
            <p:nvPr/>
          </p:nvSpPr>
          <p:spPr>
            <a:xfrm>
              <a:off x="5948182" y="5038861"/>
              <a:ext cx="38101" cy="2453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7" fill="norm" stroke="1" extrusionOk="0">
                  <a:moveTo>
                    <a:pt x="21600" y="0"/>
                  </a:moveTo>
                  <a:cubicBezTo>
                    <a:pt x="14400" y="2031"/>
                    <a:pt x="7200" y="4062"/>
                    <a:pt x="3600" y="7200"/>
                  </a:cubicBezTo>
                  <a:cubicBezTo>
                    <a:pt x="0" y="10338"/>
                    <a:pt x="0" y="14585"/>
                    <a:pt x="0" y="17262"/>
                  </a:cubicBezTo>
                  <a:cubicBezTo>
                    <a:pt x="0" y="19938"/>
                    <a:pt x="0" y="21046"/>
                    <a:pt x="600" y="21323"/>
                  </a:cubicBezTo>
                  <a:cubicBezTo>
                    <a:pt x="1200" y="21600"/>
                    <a:pt x="2400" y="21046"/>
                    <a:pt x="3600" y="204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7" name="Line"/>
            <p:cNvSpPr/>
            <p:nvPr/>
          </p:nvSpPr>
          <p:spPr>
            <a:xfrm>
              <a:off x="5967232" y="4981711"/>
              <a:ext cx="1524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7723"/>
                    <a:pt x="0" y="13846"/>
                    <a:pt x="2100" y="10246"/>
                  </a:cubicBezTo>
                  <a:cubicBezTo>
                    <a:pt x="4200" y="6646"/>
                    <a:pt x="8400" y="3323"/>
                    <a:pt x="12000" y="1662"/>
                  </a:cubicBezTo>
                  <a:cubicBezTo>
                    <a:pt x="15600" y="0"/>
                    <a:pt x="186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8" name="Line"/>
            <p:cNvSpPr/>
            <p:nvPr/>
          </p:nvSpPr>
          <p:spPr>
            <a:xfrm>
              <a:off x="5967232" y="5134111"/>
              <a:ext cx="1397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9" name="Line"/>
            <p:cNvSpPr/>
            <p:nvPr/>
          </p:nvSpPr>
          <p:spPr>
            <a:xfrm>
              <a:off x="6145032" y="5210311"/>
              <a:ext cx="1905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0" name="Line"/>
            <p:cNvSpPr/>
            <p:nvPr/>
          </p:nvSpPr>
          <p:spPr>
            <a:xfrm>
              <a:off x="6189482" y="5102361"/>
              <a:ext cx="12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1" name="Line"/>
            <p:cNvSpPr/>
            <p:nvPr/>
          </p:nvSpPr>
          <p:spPr>
            <a:xfrm>
              <a:off x="6233932" y="4975361"/>
              <a:ext cx="123163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7" h="21600" fill="norm" stroke="1" extrusionOk="0">
                  <a:moveTo>
                    <a:pt x="9720" y="0"/>
                  </a:moveTo>
                  <a:cubicBezTo>
                    <a:pt x="13680" y="1688"/>
                    <a:pt x="17640" y="3375"/>
                    <a:pt x="19620" y="5681"/>
                  </a:cubicBezTo>
                  <a:cubicBezTo>
                    <a:pt x="21600" y="7987"/>
                    <a:pt x="21600" y="10912"/>
                    <a:pt x="18000" y="13669"/>
                  </a:cubicBezTo>
                  <a:cubicBezTo>
                    <a:pt x="14400" y="16425"/>
                    <a:pt x="7200" y="1901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2" name="Line"/>
            <p:cNvSpPr/>
            <p:nvPr/>
          </p:nvSpPr>
          <p:spPr>
            <a:xfrm>
              <a:off x="4430532" y="5591311"/>
              <a:ext cx="63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3" name="Line"/>
            <p:cNvSpPr/>
            <p:nvPr/>
          </p:nvSpPr>
          <p:spPr>
            <a:xfrm>
              <a:off x="4455932" y="5477011"/>
              <a:ext cx="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4" name="Line"/>
            <p:cNvSpPr/>
            <p:nvPr/>
          </p:nvSpPr>
          <p:spPr>
            <a:xfrm>
              <a:off x="4500382" y="5559561"/>
              <a:ext cx="825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5" name="Line"/>
            <p:cNvSpPr/>
            <p:nvPr/>
          </p:nvSpPr>
          <p:spPr>
            <a:xfrm>
              <a:off x="4474982" y="5673861"/>
              <a:ext cx="889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6" name="Line"/>
            <p:cNvSpPr/>
            <p:nvPr/>
          </p:nvSpPr>
          <p:spPr>
            <a:xfrm>
              <a:off x="4646432" y="5584961"/>
              <a:ext cx="1905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7" name="Line"/>
            <p:cNvSpPr/>
            <p:nvPr/>
          </p:nvSpPr>
          <p:spPr>
            <a:xfrm>
              <a:off x="4456726" y="4797010"/>
              <a:ext cx="113507" cy="1974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430" fill="norm" stroke="1" extrusionOk="0">
                  <a:moveTo>
                    <a:pt x="5850" y="3507"/>
                  </a:moveTo>
                  <a:cubicBezTo>
                    <a:pt x="4650" y="8332"/>
                    <a:pt x="3450" y="13158"/>
                    <a:pt x="2450" y="16145"/>
                  </a:cubicBezTo>
                  <a:cubicBezTo>
                    <a:pt x="1450" y="19132"/>
                    <a:pt x="650" y="20281"/>
                    <a:pt x="250" y="20281"/>
                  </a:cubicBezTo>
                  <a:cubicBezTo>
                    <a:pt x="-150" y="20281"/>
                    <a:pt x="-150" y="19132"/>
                    <a:pt x="850" y="16145"/>
                  </a:cubicBezTo>
                  <a:cubicBezTo>
                    <a:pt x="1850" y="13158"/>
                    <a:pt x="3850" y="8332"/>
                    <a:pt x="5450" y="5460"/>
                  </a:cubicBezTo>
                  <a:cubicBezTo>
                    <a:pt x="7050" y="2587"/>
                    <a:pt x="8250" y="1668"/>
                    <a:pt x="9850" y="979"/>
                  </a:cubicBezTo>
                  <a:cubicBezTo>
                    <a:pt x="11450" y="290"/>
                    <a:pt x="13450" y="-170"/>
                    <a:pt x="15050" y="60"/>
                  </a:cubicBezTo>
                  <a:cubicBezTo>
                    <a:pt x="16650" y="290"/>
                    <a:pt x="17850" y="1209"/>
                    <a:pt x="18650" y="3736"/>
                  </a:cubicBezTo>
                  <a:cubicBezTo>
                    <a:pt x="19450" y="6264"/>
                    <a:pt x="19850" y="10400"/>
                    <a:pt x="20250" y="13617"/>
                  </a:cubicBezTo>
                  <a:cubicBezTo>
                    <a:pt x="20650" y="16834"/>
                    <a:pt x="21050" y="19132"/>
                    <a:pt x="21450" y="214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8" name="Line"/>
            <p:cNvSpPr/>
            <p:nvPr/>
          </p:nvSpPr>
          <p:spPr>
            <a:xfrm>
              <a:off x="3097032" y="6572105"/>
              <a:ext cx="228601" cy="98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6200" y="11375"/>
                    <a:pt x="12400" y="2735"/>
                    <a:pt x="16000" y="575"/>
                  </a:cubicBezTo>
                  <a:cubicBezTo>
                    <a:pt x="19600" y="-1585"/>
                    <a:pt x="20600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9" name="Line"/>
            <p:cNvSpPr/>
            <p:nvPr/>
          </p:nvSpPr>
          <p:spPr>
            <a:xfrm>
              <a:off x="3097032" y="6727961"/>
              <a:ext cx="2476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723" y="16200"/>
                    <a:pt x="11446" y="10800"/>
                    <a:pt x="15046" y="7200"/>
                  </a:cubicBezTo>
                  <a:cubicBezTo>
                    <a:pt x="18646" y="3600"/>
                    <a:pt x="20123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0" name="Line"/>
            <p:cNvSpPr/>
            <p:nvPr/>
          </p:nvSpPr>
          <p:spPr>
            <a:xfrm>
              <a:off x="3897773" y="6488904"/>
              <a:ext cx="183510" cy="2719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5" h="21346" fill="norm" stroke="1" extrusionOk="0">
                  <a:moveTo>
                    <a:pt x="1415" y="6304"/>
                  </a:moveTo>
                  <a:cubicBezTo>
                    <a:pt x="1415" y="10624"/>
                    <a:pt x="1415" y="14944"/>
                    <a:pt x="1166" y="17602"/>
                  </a:cubicBezTo>
                  <a:cubicBezTo>
                    <a:pt x="918" y="20261"/>
                    <a:pt x="422" y="21258"/>
                    <a:pt x="173" y="21341"/>
                  </a:cubicBezTo>
                  <a:cubicBezTo>
                    <a:pt x="-75" y="21424"/>
                    <a:pt x="-75" y="20593"/>
                    <a:pt x="297" y="17602"/>
                  </a:cubicBezTo>
                  <a:cubicBezTo>
                    <a:pt x="670" y="14612"/>
                    <a:pt x="1415" y="9461"/>
                    <a:pt x="3028" y="6138"/>
                  </a:cubicBezTo>
                  <a:cubicBezTo>
                    <a:pt x="4642" y="2815"/>
                    <a:pt x="7125" y="1319"/>
                    <a:pt x="9608" y="572"/>
                  </a:cubicBezTo>
                  <a:cubicBezTo>
                    <a:pt x="12091" y="-176"/>
                    <a:pt x="14573" y="-176"/>
                    <a:pt x="16684" y="489"/>
                  </a:cubicBezTo>
                  <a:cubicBezTo>
                    <a:pt x="18794" y="1153"/>
                    <a:pt x="20532" y="2482"/>
                    <a:pt x="20904" y="4642"/>
                  </a:cubicBezTo>
                  <a:cubicBezTo>
                    <a:pt x="21277" y="6802"/>
                    <a:pt x="20284" y="9793"/>
                    <a:pt x="20159" y="12286"/>
                  </a:cubicBezTo>
                  <a:cubicBezTo>
                    <a:pt x="20035" y="14778"/>
                    <a:pt x="20780" y="16772"/>
                    <a:pt x="21525" y="187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1" name="Line"/>
            <p:cNvSpPr/>
            <p:nvPr/>
          </p:nvSpPr>
          <p:spPr>
            <a:xfrm>
              <a:off x="4252732" y="6696211"/>
              <a:ext cx="12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2" name="Line"/>
            <p:cNvSpPr/>
            <p:nvPr/>
          </p:nvSpPr>
          <p:spPr>
            <a:xfrm>
              <a:off x="4738242" y="6501009"/>
              <a:ext cx="157487" cy="3724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6" h="21354" fill="norm" stroke="1" extrusionOk="0">
                  <a:moveTo>
                    <a:pt x="5577" y="6095"/>
                  </a:moveTo>
                  <a:cubicBezTo>
                    <a:pt x="5293" y="9735"/>
                    <a:pt x="5009" y="13376"/>
                    <a:pt x="4725" y="15560"/>
                  </a:cubicBezTo>
                  <a:cubicBezTo>
                    <a:pt x="4440" y="17744"/>
                    <a:pt x="4156" y="18472"/>
                    <a:pt x="3446" y="19322"/>
                  </a:cubicBezTo>
                  <a:cubicBezTo>
                    <a:pt x="2735" y="20171"/>
                    <a:pt x="1598" y="21142"/>
                    <a:pt x="888" y="21324"/>
                  </a:cubicBezTo>
                  <a:cubicBezTo>
                    <a:pt x="177" y="21506"/>
                    <a:pt x="-107" y="20899"/>
                    <a:pt x="35" y="18897"/>
                  </a:cubicBezTo>
                  <a:cubicBezTo>
                    <a:pt x="177" y="16895"/>
                    <a:pt x="746" y="13497"/>
                    <a:pt x="2025" y="10342"/>
                  </a:cubicBezTo>
                  <a:cubicBezTo>
                    <a:pt x="3304" y="7187"/>
                    <a:pt x="5293" y="4275"/>
                    <a:pt x="6714" y="2576"/>
                  </a:cubicBezTo>
                  <a:cubicBezTo>
                    <a:pt x="8135" y="877"/>
                    <a:pt x="8988" y="391"/>
                    <a:pt x="10551" y="149"/>
                  </a:cubicBezTo>
                  <a:cubicBezTo>
                    <a:pt x="12114" y="-94"/>
                    <a:pt x="14388" y="-94"/>
                    <a:pt x="16377" y="573"/>
                  </a:cubicBezTo>
                  <a:cubicBezTo>
                    <a:pt x="18367" y="1241"/>
                    <a:pt x="20072" y="2576"/>
                    <a:pt x="20782" y="3850"/>
                  </a:cubicBezTo>
                  <a:cubicBezTo>
                    <a:pt x="21493" y="5124"/>
                    <a:pt x="21209" y="6337"/>
                    <a:pt x="19504" y="7369"/>
                  </a:cubicBezTo>
                  <a:cubicBezTo>
                    <a:pt x="17798" y="8400"/>
                    <a:pt x="14672" y="9250"/>
                    <a:pt x="11546" y="100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3" name="Line"/>
            <p:cNvSpPr/>
            <p:nvPr/>
          </p:nvSpPr>
          <p:spPr>
            <a:xfrm>
              <a:off x="4970282" y="6651761"/>
              <a:ext cx="12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4" name="Line"/>
            <p:cNvSpPr/>
            <p:nvPr/>
          </p:nvSpPr>
          <p:spPr>
            <a:xfrm>
              <a:off x="5087522" y="6462996"/>
              <a:ext cx="117711" cy="2420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290" fill="norm" stroke="1" extrusionOk="0">
                  <a:moveTo>
                    <a:pt x="21450" y="2081"/>
                  </a:moveTo>
                  <a:cubicBezTo>
                    <a:pt x="20293" y="1150"/>
                    <a:pt x="19136" y="219"/>
                    <a:pt x="17786" y="33"/>
                  </a:cubicBezTo>
                  <a:cubicBezTo>
                    <a:pt x="16436" y="-153"/>
                    <a:pt x="14893" y="406"/>
                    <a:pt x="12193" y="2454"/>
                  </a:cubicBezTo>
                  <a:cubicBezTo>
                    <a:pt x="9493" y="4502"/>
                    <a:pt x="5636" y="8040"/>
                    <a:pt x="3321" y="11019"/>
                  </a:cubicBezTo>
                  <a:cubicBezTo>
                    <a:pt x="1007" y="13999"/>
                    <a:pt x="236" y="16419"/>
                    <a:pt x="43" y="18095"/>
                  </a:cubicBezTo>
                  <a:cubicBezTo>
                    <a:pt x="-150" y="19771"/>
                    <a:pt x="236" y="20702"/>
                    <a:pt x="2743" y="21075"/>
                  </a:cubicBezTo>
                  <a:cubicBezTo>
                    <a:pt x="5250" y="21447"/>
                    <a:pt x="9879" y="21261"/>
                    <a:pt x="14507" y="210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5" name="Line"/>
            <p:cNvSpPr/>
            <p:nvPr/>
          </p:nvSpPr>
          <p:spPr>
            <a:xfrm>
              <a:off x="5256032" y="6524761"/>
              <a:ext cx="635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6" name="Line"/>
            <p:cNvSpPr/>
            <p:nvPr/>
          </p:nvSpPr>
          <p:spPr>
            <a:xfrm>
              <a:off x="5389382" y="6626361"/>
              <a:ext cx="952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7" name="Line"/>
            <p:cNvSpPr/>
            <p:nvPr/>
          </p:nvSpPr>
          <p:spPr>
            <a:xfrm>
              <a:off x="5531199" y="6506681"/>
              <a:ext cx="133674" cy="3557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4" h="21356" fill="norm" stroke="1" extrusionOk="0">
                  <a:moveTo>
                    <a:pt x="7762" y="7184"/>
                  </a:moveTo>
                  <a:cubicBezTo>
                    <a:pt x="5400" y="10869"/>
                    <a:pt x="3037" y="14554"/>
                    <a:pt x="1856" y="16714"/>
                  </a:cubicBezTo>
                  <a:cubicBezTo>
                    <a:pt x="675" y="18874"/>
                    <a:pt x="675" y="19509"/>
                    <a:pt x="506" y="20144"/>
                  </a:cubicBezTo>
                  <a:cubicBezTo>
                    <a:pt x="337" y="20780"/>
                    <a:pt x="0" y="21415"/>
                    <a:pt x="0" y="21351"/>
                  </a:cubicBezTo>
                  <a:cubicBezTo>
                    <a:pt x="0" y="21288"/>
                    <a:pt x="337" y="20526"/>
                    <a:pt x="1687" y="17540"/>
                  </a:cubicBezTo>
                  <a:cubicBezTo>
                    <a:pt x="3037" y="14554"/>
                    <a:pt x="5400" y="9344"/>
                    <a:pt x="6750" y="6422"/>
                  </a:cubicBezTo>
                  <a:cubicBezTo>
                    <a:pt x="8100" y="3500"/>
                    <a:pt x="8437" y="2864"/>
                    <a:pt x="9112" y="2102"/>
                  </a:cubicBezTo>
                  <a:cubicBezTo>
                    <a:pt x="9788" y="1340"/>
                    <a:pt x="10800" y="450"/>
                    <a:pt x="12150" y="133"/>
                  </a:cubicBezTo>
                  <a:cubicBezTo>
                    <a:pt x="13500" y="-185"/>
                    <a:pt x="15187" y="69"/>
                    <a:pt x="17044" y="895"/>
                  </a:cubicBezTo>
                  <a:cubicBezTo>
                    <a:pt x="18900" y="1721"/>
                    <a:pt x="20925" y="3119"/>
                    <a:pt x="21262" y="4580"/>
                  </a:cubicBezTo>
                  <a:cubicBezTo>
                    <a:pt x="21600" y="6041"/>
                    <a:pt x="20250" y="7566"/>
                    <a:pt x="18056" y="8582"/>
                  </a:cubicBezTo>
                  <a:cubicBezTo>
                    <a:pt x="15862" y="9599"/>
                    <a:pt x="12825" y="10107"/>
                    <a:pt x="10631" y="10170"/>
                  </a:cubicBezTo>
                  <a:cubicBezTo>
                    <a:pt x="8437" y="10234"/>
                    <a:pt x="7087" y="9853"/>
                    <a:pt x="7087" y="9027"/>
                  </a:cubicBezTo>
                  <a:cubicBezTo>
                    <a:pt x="7087" y="8201"/>
                    <a:pt x="8437" y="6930"/>
                    <a:pt x="9788" y="56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8" name="Line"/>
            <p:cNvSpPr/>
            <p:nvPr/>
          </p:nvSpPr>
          <p:spPr>
            <a:xfrm>
              <a:off x="5725932" y="6454911"/>
              <a:ext cx="80299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1" h="21600" fill="norm" stroke="1" extrusionOk="0">
                  <a:moveTo>
                    <a:pt x="11631" y="0"/>
                  </a:moveTo>
                  <a:cubicBezTo>
                    <a:pt x="14954" y="1685"/>
                    <a:pt x="18277" y="3370"/>
                    <a:pt x="19938" y="5745"/>
                  </a:cubicBezTo>
                  <a:cubicBezTo>
                    <a:pt x="21600" y="8119"/>
                    <a:pt x="21600" y="11183"/>
                    <a:pt x="18000" y="13940"/>
                  </a:cubicBezTo>
                  <a:cubicBezTo>
                    <a:pt x="14400" y="16698"/>
                    <a:pt x="7200" y="1914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9" name="Line"/>
            <p:cNvSpPr/>
            <p:nvPr/>
          </p:nvSpPr>
          <p:spPr>
            <a:xfrm>
              <a:off x="3782832" y="7020424"/>
              <a:ext cx="1771651" cy="567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3" fill="norm" stroke="1" extrusionOk="0">
                  <a:moveTo>
                    <a:pt x="0" y="21463"/>
                  </a:moveTo>
                  <a:cubicBezTo>
                    <a:pt x="1058" y="19863"/>
                    <a:pt x="2116" y="18263"/>
                    <a:pt x="3187" y="16263"/>
                  </a:cubicBezTo>
                  <a:cubicBezTo>
                    <a:pt x="4258" y="14263"/>
                    <a:pt x="5342" y="11863"/>
                    <a:pt x="6361" y="10263"/>
                  </a:cubicBezTo>
                  <a:cubicBezTo>
                    <a:pt x="7381" y="8663"/>
                    <a:pt x="8335" y="7863"/>
                    <a:pt x="9368" y="6663"/>
                  </a:cubicBezTo>
                  <a:cubicBezTo>
                    <a:pt x="10400" y="5463"/>
                    <a:pt x="11510" y="3863"/>
                    <a:pt x="12606" y="2663"/>
                  </a:cubicBezTo>
                  <a:cubicBezTo>
                    <a:pt x="13703" y="1463"/>
                    <a:pt x="14787" y="663"/>
                    <a:pt x="15884" y="263"/>
                  </a:cubicBezTo>
                  <a:cubicBezTo>
                    <a:pt x="16981" y="-137"/>
                    <a:pt x="18090" y="-137"/>
                    <a:pt x="19045" y="663"/>
                  </a:cubicBezTo>
                  <a:cubicBezTo>
                    <a:pt x="20000" y="1463"/>
                    <a:pt x="20800" y="3063"/>
                    <a:pt x="21600" y="46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0" name="Line"/>
            <p:cNvSpPr/>
            <p:nvPr/>
          </p:nvSpPr>
          <p:spPr>
            <a:xfrm>
              <a:off x="3490732" y="7137689"/>
              <a:ext cx="2076451" cy="1109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7" fill="norm" stroke="1" extrusionOk="0">
                  <a:moveTo>
                    <a:pt x="0" y="21367"/>
                  </a:moveTo>
                  <a:cubicBezTo>
                    <a:pt x="749" y="18922"/>
                    <a:pt x="1497" y="16476"/>
                    <a:pt x="2345" y="14439"/>
                  </a:cubicBezTo>
                  <a:cubicBezTo>
                    <a:pt x="3193" y="12401"/>
                    <a:pt x="4139" y="10771"/>
                    <a:pt x="5064" y="9344"/>
                  </a:cubicBezTo>
                  <a:cubicBezTo>
                    <a:pt x="5989" y="7918"/>
                    <a:pt x="6892" y="6695"/>
                    <a:pt x="7706" y="5880"/>
                  </a:cubicBezTo>
                  <a:cubicBezTo>
                    <a:pt x="8521" y="5065"/>
                    <a:pt x="9248" y="4658"/>
                    <a:pt x="10217" y="3842"/>
                  </a:cubicBezTo>
                  <a:cubicBezTo>
                    <a:pt x="11185" y="3027"/>
                    <a:pt x="12396" y="1805"/>
                    <a:pt x="13354" y="1193"/>
                  </a:cubicBezTo>
                  <a:cubicBezTo>
                    <a:pt x="14312" y="582"/>
                    <a:pt x="15017" y="582"/>
                    <a:pt x="15941" y="378"/>
                  </a:cubicBezTo>
                  <a:cubicBezTo>
                    <a:pt x="16866" y="175"/>
                    <a:pt x="18011" y="-233"/>
                    <a:pt x="18991" y="175"/>
                  </a:cubicBezTo>
                  <a:cubicBezTo>
                    <a:pt x="19971" y="582"/>
                    <a:pt x="20785" y="1805"/>
                    <a:pt x="21600" y="30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1" name="Line"/>
            <p:cNvSpPr/>
            <p:nvPr/>
          </p:nvSpPr>
          <p:spPr>
            <a:xfrm>
              <a:off x="1541282" y="1083076"/>
              <a:ext cx="6300989" cy="21583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7" h="21594" fill="norm" stroke="1" extrusionOk="0">
                  <a:moveTo>
                    <a:pt x="0" y="2983"/>
                  </a:moveTo>
                  <a:cubicBezTo>
                    <a:pt x="29" y="3046"/>
                    <a:pt x="58" y="3110"/>
                    <a:pt x="80" y="3353"/>
                  </a:cubicBezTo>
                  <a:cubicBezTo>
                    <a:pt x="101" y="3597"/>
                    <a:pt x="116" y="4021"/>
                    <a:pt x="138" y="4550"/>
                  </a:cubicBezTo>
                  <a:cubicBezTo>
                    <a:pt x="159" y="5079"/>
                    <a:pt x="188" y="5715"/>
                    <a:pt x="221" y="6403"/>
                  </a:cubicBezTo>
                  <a:cubicBezTo>
                    <a:pt x="254" y="7091"/>
                    <a:pt x="290" y="7832"/>
                    <a:pt x="315" y="8626"/>
                  </a:cubicBezTo>
                  <a:cubicBezTo>
                    <a:pt x="341" y="9421"/>
                    <a:pt x="355" y="10268"/>
                    <a:pt x="362" y="11009"/>
                  </a:cubicBezTo>
                  <a:cubicBezTo>
                    <a:pt x="370" y="11750"/>
                    <a:pt x="370" y="12385"/>
                    <a:pt x="391" y="13116"/>
                  </a:cubicBezTo>
                  <a:cubicBezTo>
                    <a:pt x="413" y="13846"/>
                    <a:pt x="457" y="14672"/>
                    <a:pt x="489" y="15361"/>
                  </a:cubicBezTo>
                  <a:cubicBezTo>
                    <a:pt x="522" y="16049"/>
                    <a:pt x="544" y="16599"/>
                    <a:pt x="565" y="17213"/>
                  </a:cubicBezTo>
                  <a:cubicBezTo>
                    <a:pt x="587" y="17828"/>
                    <a:pt x="609" y="18505"/>
                    <a:pt x="645" y="19013"/>
                  </a:cubicBezTo>
                  <a:cubicBezTo>
                    <a:pt x="681" y="19522"/>
                    <a:pt x="732" y="19861"/>
                    <a:pt x="794" y="20072"/>
                  </a:cubicBezTo>
                  <a:cubicBezTo>
                    <a:pt x="855" y="20284"/>
                    <a:pt x="928" y="20369"/>
                    <a:pt x="1069" y="20401"/>
                  </a:cubicBezTo>
                  <a:cubicBezTo>
                    <a:pt x="1210" y="20432"/>
                    <a:pt x="1421" y="20411"/>
                    <a:pt x="1678" y="20390"/>
                  </a:cubicBezTo>
                  <a:cubicBezTo>
                    <a:pt x="1935" y="20369"/>
                    <a:pt x="2240" y="20348"/>
                    <a:pt x="2533" y="20326"/>
                  </a:cubicBezTo>
                  <a:cubicBezTo>
                    <a:pt x="2827" y="20305"/>
                    <a:pt x="3110" y="20284"/>
                    <a:pt x="3396" y="20252"/>
                  </a:cubicBezTo>
                  <a:cubicBezTo>
                    <a:pt x="3682" y="20221"/>
                    <a:pt x="3972" y="20178"/>
                    <a:pt x="4255" y="20136"/>
                  </a:cubicBezTo>
                  <a:cubicBezTo>
                    <a:pt x="4537" y="20093"/>
                    <a:pt x="4813" y="20051"/>
                    <a:pt x="5099" y="20030"/>
                  </a:cubicBezTo>
                  <a:cubicBezTo>
                    <a:pt x="5386" y="20009"/>
                    <a:pt x="5683" y="20009"/>
                    <a:pt x="5976" y="20019"/>
                  </a:cubicBezTo>
                  <a:cubicBezTo>
                    <a:pt x="6270" y="20030"/>
                    <a:pt x="6560" y="20051"/>
                    <a:pt x="6842" y="20093"/>
                  </a:cubicBezTo>
                  <a:cubicBezTo>
                    <a:pt x="7125" y="20136"/>
                    <a:pt x="7401" y="20199"/>
                    <a:pt x="7680" y="20263"/>
                  </a:cubicBezTo>
                  <a:cubicBezTo>
                    <a:pt x="7959" y="20326"/>
                    <a:pt x="8241" y="20390"/>
                    <a:pt x="8520" y="20453"/>
                  </a:cubicBezTo>
                  <a:cubicBezTo>
                    <a:pt x="8799" y="20517"/>
                    <a:pt x="9075" y="20581"/>
                    <a:pt x="9358" y="20644"/>
                  </a:cubicBezTo>
                  <a:cubicBezTo>
                    <a:pt x="9640" y="20708"/>
                    <a:pt x="9930" y="20771"/>
                    <a:pt x="10220" y="20835"/>
                  </a:cubicBezTo>
                  <a:cubicBezTo>
                    <a:pt x="10510" y="20898"/>
                    <a:pt x="10800" y="20962"/>
                    <a:pt x="11075" y="21025"/>
                  </a:cubicBezTo>
                  <a:cubicBezTo>
                    <a:pt x="11351" y="21089"/>
                    <a:pt x="11612" y="21152"/>
                    <a:pt x="11869" y="21205"/>
                  </a:cubicBezTo>
                  <a:cubicBezTo>
                    <a:pt x="12126" y="21258"/>
                    <a:pt x="12380" y="21301"/>
                    <a:pt x="12634" y="21343"/>
                  </a:cubicBezTo>
                  <a:cubicBezTo>
                    <a:pt x="12888" y="21385"/>
                    <a:pt x="13141" y="21428"/>
                    <a:pt x="13420" y="21470"/>
                  </a:cubicBezTo>
                  <a:cubicBezTo>
                    <a:pt x="13699" y="21512"/>
                    <a:pt x="14004" y="21555"/>
                    <a:pt x="14312" y="21576"/>
                  </a:cubicBezTo>
                  <a:cubicBezTo>
                    <a:pt x="14620" y="21597"/>
                    <a:pt x="14932" y="21597"/>
                    <a:pt x="15232" y="21586"/>
                  </a:cubicBezTo>
                  <a:cubicBezTo>
                    <a:pt x="15533" y="21576"/>
                    <a:pt x="15823" y="21555"/>
                    <a:pt x="16102" y="21533"/>
                  </a:cubicBezTo>
                  <a:cubicBezTo>
                    <a:pt x="16381" y="21512"/>
                    <a:pt x="16649" y="21491"/>
                    <a:pt x="16918" y="21459"/>
                  </a:cubicBezTo>
                  <a:cubicBezTo>
                    <a:pt x="17186" y="21428"/>
                    <a:pt x="17454" y="21385"/>
                    <a:pt x="17740" y="21353"/>
                  </a:cubicBezTo>
                  <a:cubicBezTo>
                    <a:pt x="18027" y="21322"/>
                    <a:pt x="18331" y="21301"/>
                    <a:pt x="18610" y="21258"/>
                  </a:cubicBezTo>
                  <a:cubicBezTo>
                    <a:pt x="18889" y="21216"/>
                    <a:pt x="19143" y="21152"/>
                    <a:pt x="19389" y="21099"/>
                  </a:cubicBezTo>
                  <a:cubicBezTo>
                    <a:pt x="19636" y="21046"/>
                    <a:pt x="19875" y="21004"/>
                    <a:pt x="20034" y="20951"/>
                  </a:cubicBezTo>
                  <a:cubicBezTo>
                    <a:pt x="20194" y="20898"/>
                    <a:pt x="20274" y="20835"/>
                    <a:pt x="20328" y="20761"/>
                  </a:cubicBezTo>
                  <a:cubicBezTo>
                    <a:pt x="20382" y="20686"/>
                    <a:pt x="20411" y="20602"/>
                    <a:pt x="20433" y="20390"/>
                  </a:cubicBezTo>
                  <a:cubicBezTo>
                    <a:pt x="20455" y="20178"/>
                    <a:pt x="20469" y="19839"/>
                    <a:pt x="20491" y="19321"/>
                  </a:cubicBezTo>
                  <a:cubicBezTo>
                    <a:pt x="20513" y="18802"/>
                    <a:pt x="20542" y="18103"/>
                    <a:pt x="20589" y="17415"/>
                  </a:cubicBezTo>
                  <a:cubicBezTo>
                    <a:pt x="20636" y="16726"/>
                    <a:pt x="20701" y="16049"/>
                    <a:pt x="20774" y="15318"/>
                  </a:cubicBezTo>
                  <a:cubicBezTo>
                    <a:pt x="20846" y="14588"/>
                    <a:pt x="20926" y="13804"/>
                    <a:pt x="20995" y="13042"/>
                  </a:cubicBezTo>
                  <a:cubicBezTo>
                    <a:pt x="21064" y="12279"/>
                    <a:pt x="21122" y="11538"/>
                    <a:pt x="21176" y="10755"/>
                  </a:cubicBezTo>
                  <a:cubicBezTo>
                    <a:pt x="21230" y="9971"/>
                    <a:pt x="21281" y="9145"/>
                    <a:pt x="21339" y="8362"/>
                  </a:cubicBezTo>
                  <a:cubicBezTo>
                    <a:pt x="21397" y="7578"/>
                    <a:pt x="21462" y="6837"/>
                    <a:pt x="21513" y="6170"/>
                  </a:cubicBezTo>
                  <a:cubicBezTo>
                    <a:pt x="21564" y="5503"/>
                    <a:pt x="21600" y="4910"/>
                    <a:pt x="21560" y="4444"/>
                  </a:cubicBezTo>
                  <a:cubicBezTo>
                    <a:pt x="21520" y="3978"/>
                    <a:pt x="21404" y="3639"/>
                    <a:pt x="21252" y="3375"/>
                  </a:cubicBezTo>
                  <a:cubicBezTo>
                    <a:pt x="21100" y="3110"/>
                    <a:pt x="20911" y="2919"/>
                    <a:pt x="20676" y="2750"/>
                  </a:cubicBezTo>
                  <a:cubicBezTo>
                    <a:pt x="20440" y="2581"/>
                    <a:pt x="20158" y="2432"/>
                    <a:pt x="19871" y="2305"/>
                  </a:cubicBezTo>
                  <a:cubicBezTo>
                    <a:pt x="19585" y="2178"/>
                    <a:pt x="19295" y="2072"/>
                    <a:pt x="19009" y="1988"/>
                  </a:cubicBezTo>
                  <a:cubicBezTo>
                    <a:pt x="18722" y="1903"/>
                    <a:pt x="18440" y="1839"/>
                    <a:pt x="18164" y="1776"/>
                  </a:cubicBezTo>
                  <a:cubicBezTo>
                    <a:pt x="17889" y="1712"/>
                    <a:pt x="17621" y="1649"/>
                    <a:pt x="17349" y="1585"/>
                  </a:cubicBezTo>
                  <a:cubicBezTo>
                    <a:pt x="17077" y="1522"/>
                    <a:pt x="16802" y="1458"/>
                    <a:pt x="16523" y="1384"/>
                  </a:cubicBezTo>
                  <a:cubicBezTo>
                    <a:pt x="16243" y="1310"/>
                    <a:pt x="15961" y="1225"/>
                    <a:pt x="15678" y="1130"/>
                  </a:cubicBezTo>
                  <a:cubicBezTo>
                    <a:pt x="15395" y="1035"/>
                    <a:pt x="15113" y="929"/>
                    <a:pt x="14830" y="833"/>
                  </a:cubicBezTo>
                  <a:cubicBezTo>
                    <a:pt x="14547" y="738"/>
                    <a:pt x="14265" y="653"/>
                    <a:pt x="13975" y="569"/>
                  </a:cubicBezTo>
                  <a:cubicBezTo>
                    <a:pt x="13685" y="484"/>
                    <a:pt x="13388" y="399"/>
                    <a:pt x="13083" y="325"/>
                  </a:cubicBezTo>
                  <a:cubicBezTo>
                    <a:pt x="12779" y="251"/>
                    <a:pt x="12467" y="188"/>
                    <a:pt x="12177" y="145"/>
                  </a:cubicBezTo>
                  <a:cubicBezTo>
                    <a:pt x="11887" y="103"/>
                    <a:pt x="11619" y="82"/>
                    <a:pt x="11358" y="61"/>
                  </a:cubicBezTo>
                  <a:cubicBezTo>
                    <a:pt x="11097" y="39"/>
                    <a:pt x="10843" y="18"/>
                    <a:pt x="10557" y="8"/>
                  </a:cubicBezTo>
                  <a:cubicBezTo>
                    <a:pt x="10271" y="-3"/>
                    <a:pt x="9952" y="-3"/>
                    <a:pt x="9662" y="8"/>
                  </a:cubicBezTo>
                  <a:cubicBezTo>
                    <a:pt x="9372" y="18"/>
                    <a:pt x="9111" y="39"/>
                    <a:pt x="8832" y="71"/>
                  </a:cubicBezTo>
                  <a:cubicBezTo>
                    <a:pt x="8553" y="103"/>
                    <a:pt x="8256" y="145"/>
                    <a:pt x="7966" y="209"/>
                  </a:cubicBezTo>
                  <a:cubicBezTo>
                    <a:pt x="7676" y="272"/>
                    <a:pt x="7393" y="357"/>
                    <a:pt x="7111" y="442"/>
                  </a:cubicBezTo>
                  <a:cubicBezTo>
                    <a:pt x="6828" y="526"/>
                    <a:pt x="6545" y="611"/>
                    <a:pt x="6266" y="706"/>
                  </a:cubicBezTo>
                  <a:cubicBezTo>
                    <a:pt x="5987" y="802"/>
                    <a:pt x="5712" y="908"/>
                    <a:pt x="5440" y="1024"/>
                  </a:cubicBezTo>
                  <a:cubicBezTo>
                    <a:pt x="5168" y="1141"/>
                    <a:pt x="4900" y="1268"/>
                    <a:pt x="4617" y="1405"/>
                  </a:cubicBezTo>
                  <a:cubicBezTo>
                    <a:pt x="4334" y="1543"/>
                    <a:pt x="4037" y="1691"/>
                    <a:pt x="3737" y="1839"/>
                  </a:cubicBezTo>
                  <a:cubicBezTo>
                    <a:pt x="3436" y="1988"/>
                    <a:pt x="3131" y="2136"/>
                    <a:pt x="2845" y="2295"/>
                  </a:cubicBezTo>
                  <a:cubicBezTo>
                    <a:pt x="2559" y="2453"/>
                    <a:pt x="2290" y="2623"/>
                    <a:pt x="2022" y="2803"/>
                  </a:cubicBezTo>
                  <a:cubicBezTo>
                    <a:pt x="1754" y="2983"/>
                    <a:pt x="1486" y="3173"/>
                    <a:pt x="1189" y="3396"/>
                  </a:cubicBezTo>
                  <a:cubicBezTo>
                    <a:pt x="892" y="3618"/>
                    <a:pt x="565" y="3872"/>
                    <a:pt x="370" y="4031"/>
                  </a:cubicBezTo>
                  <a:cubicBezTo>
                    <a:pt x="174" y="4190"/>
                    <a:pt x="109" y="4253"/>
                    <a:pt x="43" y="43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524" name="Drawing"/>
          <p:cNvGrpSpPr/>
          <p:nvPr/>
        </p:nvGrpSpPr>
        <p:grpSpPr>
          <a:xfrm>
            <a:off x="9671475" y="1855111"/>
            <a:ext cx="2004472" cy="581402"/>
            <a:chOff x="0" y="0"/>
            <a:chExt cx="2004470" cy="581401"/>
          </a:xfrm>
        </p:grpSpPr>
        <p:sp>
          <p:nvSpPr>
            <p:cNvPr id="513" name="Line"/>
            <p:cNvSpPr/>
            <p:nvPr/>
          </p:nvSpPr>
          <p:spPr>
            <a:xfrm>
              <a:off x="0" y="17649"/>
              <a:ext cx="190075" cy="3649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2" h="21406" fill="norm" stroke="1" extrusionOk="0">
                  <a:moveTo>
                    <a:pt x="20112" y="1145"/>
                  </a:moveTo>
                  <a:cubicBezTo>
                    <a:pt x="19392" y="649"/>
                    <a:pt x="18672" y="152"/>
                    <a:pt x="16632" y="28"/>
                  </a:cubicBezTo>
                  <a:cubicBezTo>
                    <a:pt x="14592" y="-96"/>
                    <a:pt x="11232" y="152"/>
                    <a:pt x="8352" y="1394"/>
                  </a:cubicBezTo>
                  <a:cubicBezTo>
                    <a:pt x="5472" y="2635"/>
                    <a:pt x="3072" y="4870"/>
                    <a:pt x="1752" y="7787"/>
                  </a:cubicBezTo>
                  <a:cubicBezTo>
                    <a:pt x="432" y="10704"/>
                    <a:pt x="192" y="14304"/>
                    <a:pt x="72" y="16414"/>
                  </a:cubicBezTo>
                  <a:cubicBezTo>
                    <a:pt x="-48" y="18525"/>
                    <a:pt x="-48" y="19145"/>
                    <a:pt x="312" y="19704"/>
                  </a:cubicBezTo>
                  <a:cubicBezTo>
                    <a:pt x="672" y="20263"/>
                    <a:pt x="1392" y="20759"/>
                    <a:pt x="3792" y="21070"/>
                  </a:cubicBezTo>
                  <a:cubicBezTo>
                    <a:pt x="6192" y="21380"/>
                    <a:pt x="10272" y="21504"/>
                    <a:pt x="13512" y="21318"/>
                  </a:cubicBezTo>
                  <a:cubicBezTo>
                    <a:pt x="16752" y="21132"/>
                    <a:pt x="19152" y="20635"/>
                    <a:pt x="21552" y="201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4" name="Line"/>
            <p:cNvSpPr/>
            <p:nvPr/>
          </p:nvSpPr>
          <p:spPr>
            <a:xfrm>
              <a:off x="9830" y="214988"/>
              <a:ext cx="173895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0" h="21600" fill="norm" stroke="1" extrusionOk="0">
                  <a:moveTo>
                    <a:pt x="300" y="21600"/>
                  </a:moveTo>
                  <a:cubicBezTo>
                    <a:pt x="40" y="17600"/>
                    <a:pt x="-220" y="13600"/>
                    <a:pt x="300" y="11200"/>
                  </a:cubicBezTo>
                  <a:cubicBezTo>
                    <a:pt x="821" y="8800"/>
                    <a:pt x="2122" y="8000"/>
                    <a:pt x="5766" y="6400"/>
                  </a:cubicBezTo>
                  <a:cubicBezTo>
                    <a:pt x="9409" y="4800"/>
                    <a:pt x="15394" y="2400"/>
                    <a:pt x="2138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5" name="Line"/>
            <p:cNvSpPr/>
            <p:nvPr/>
          </p:nvSpPr>
          <p:spPr>
            <a:xfrm>
              <a:off x="271600" y="0"/>
              <a:ext cx="210575" cy="3916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6" h="21486" fill="norm" stroke="1" extrusionOk="0">
                  <a:moveTo>
                    <a:pt x="21276" y="1344"/>
                  </a:moveTo>
                  <a:cubicBezTo>
                    <a:pt x="18068" y="879"/>
                    <a:pt x="14860" y="415"/>
                    <a:pt x="12722" y="182"/>
                  </a:cubicBezTo>
                  <a:cubicBezTo>
                    <a:pt x="10583" y="-50"/>
                    <a:pt x="9514" y="-50"/>
                    <a:pt x="8551" y="124"/>
                  </a:cubicBezTo>
                  <a:cubicBezTo>
                    <a:pt x="7589" y="298"/>
                    <a:pt x="6733" y="647"/>
                    <a:pt x="5985" y="1750"/>
                  </a:cubicBezTo>
                  <a:cubicBezTo>
                    <a:pt x="5236" y="2853"/>
                    <a:pt x="4595" y="4711"/>
                    <a:pt x="3846" y="7382"/>
                  </a:cubicBezTo>
                  <a:cubicBezTo>
                    <a:pt x="3098" y="10053"/>
                    <a:pt x="2242" y="13537"/>
                    <a:pt x="1601" y="15627"/>
                  </a:cubicBezTo>
                  <a:cubicBezTo>
                    <a:pt x="959" y="17718"/>
                    <a:pt x="531" y="18415"/>
                    <a:pt x="211" y="19169"/>
                  </a:cubicBezTo>
                  <a:cubicBezTo>
                    <a:pt x="-110" y="19924"/>
                    <a:pt x="-324" y="20737"/>
                    <a:pt x="1601" y="21144"/>
                  </a:cubicBezTo>
                  <a:cubicBezTo>
                    <a:pt x="3526" y="21550"/>
                    <a:pt x="7589" y="21550"/>
                    <a:pt x="10048" y="21376"/>
                  </a:cubicBezTo>
                  <a:cubicBezTo>
                    <a:pt x="12508" y="21202"/>
                    <a:pt x="13363" y="20853"/>
                    <a:pt x="14219" y="205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6" name="Line"/>
            <p:cNvSpPr/>
            <p:nvPr/>
          </p:nvSpPr>
          <p:spPr>
            <a:xfrm>
              <a:off x="520274" y="113388"/>
              <a:ext cx="152401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700" y="5073"/>
                    <a:pt x="11400" y="10145"/>
                    <a:pt x="15000" y="13745"/>
                  </a:cubicBezTo>
                  <a:cubicBezTo>
                    <a:pt x="18600" y="17345"/>
                    <a:pt x="20100" y="1947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7" name="Line"/>
            <p:cNvSpPr/>
            <p:nvPr/>
          </p:nvSpPr>
          <p:spPr>
            <a:xfrm>
              <a:off x="572899" y="145138"/>
              <a:ext cx="125176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1" h="21600" fill="norm" stroke="1" extrusionOk="0">
                  <a:moveTo>
                    <a:pt x="20941" y="0"/>
                  </a:moveTo>
                  <a:cubicBezTo>
                    <a:pt x="17754" y="1096"/>
                    <a:pt x="14567" y="2191"/>
                    <a:pt x="10849" y="4852"/>
                  </a:cubicBezTo>
                  <a:cubicBezTo>
                    <a:pt x="7131" y="7513"/>
                    <a:pt x="2882" y="11739"/>
                    <a:pt x="1111" y="14791"/>
                  </a:cubicBezTo>
                  <a:cubicBezTo>
                    <a:pt x="-659" y="17843"/>
                    <a:pt x="49" y="19722"/>
                    <a:pt x="75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8" name="Line"/>
            <p:cNvSpPr/>
            <p:nvPr/>
          </p:nvSpPr>
          <p:spPr>
            <a:xfrm>
              <a:off x="717124" y="39040"/>
              <a:ext cx="208902" cy="4189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3" h="21378" fill="norm" stroke="1" extrusionOk="0">
                  <a:moveTo>
                    <a:pt x="0" y="2173"/>
                  </a:moveTo>
                  <a:cubicBezTo>
                    <a:pt x="2836" y="1417"/>
                    <a:pt x="5673" y="661"/>
                    <a:pt x="7745" y="283"/>
                  </a:cubicBezTo>
                  <a:cubicBezTo>
                    <a:pt x="9818" y="-95"/>
                    <a:pt x="11127" y="-95"/>
                    <a:pt x="12545" y="283"/>
                  </a:cubicBezTo>
                  <a:cubicBezTo>
                    <a:pt x="13964" y="661"/>
                    <a:pt x="15491" y="1417"/>
                    <a:pt x="16909" y="3469"/>
                  </a:cubicBezTo>
                  <a:cubicBezTo>
                    <a:pt x="18327" y="5521"/>
                    <a:pt x="19636" y="8869"/>
                    <a:pt x="20400" y="11461"/>
                  </a:cubicBezTo>
                  <a:cubicBezTo>
                    <a:pt x="21164" y="14053"/>
                    <a:pt x="21382" y="15889"/>
                    <a:pt x="21491" y="17131"/>
                  </a:cubicBezTo>
                  <a:cubicBezTo>
                    <a:pt x="21600" y="18373"/>
                    <a:pt x="21600" y="19021"/>
                    <a:pt x="20182" y="19723"/>
                  </a:cubicBezTo>
                  <a:cubicBezTo>
                    <a:pt x="18764" y="20425"/>
                    <a:pt x="15927" y="21181"/>
                    <a:pt x="14073" y="21343"/>
                  </a:cubicBezTo>
                  <a:cubicBezTo>
                    <a:pt x="12218" y="21505"/>
                    <a:pt x="11345" y="21073"/>
                    <a:pt x="10473" y="206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9" name="Line"/>
            <p:cNvSpPr/>
            <p:nvPr/>
          </p:nvSpPr>
          <p:spPr>
            <a:xfrm>
              <a:off x="1123524" y="303888"/>
              <a:ext cx="571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0" name="Line"/>
            <p:cNvSpPr/>
            <p:nvPr/>
          </p:nvSpPr>
          <p:spPr>
            <a:xfrm>
              <a:off x="1098124" y="392788"/>
              <a:ext cx="1714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1" name="Line"/>
            <p:cNvSpPr/>
            <p:nvPr/>
          </p:nvSpPr>
          <p:spPr>
            <a:xfrm>
              <a:off x="1439437" y="179490"/>
              <a:ext cx="168805" cy="2217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7" h="21349" fill="norm" stroke="1" extrusionOk="0">
                  <a:moveTo>
                    <a:pt x="6600" y="972"/>
                  </a:moveTo>
                  <a:cubicBezTo>
                    <a:pt x="5534" y="5862"/>
                    <a:pt x="4467" y="10753"/>
                    <a:pt x="3800" y="13809"/>
                  </a:cubicBezTo>
                  <a:cubicBezTo>
                    <a:pt x="3134" y="16866"/>
                    <a:pt x="2867" y="18089"/>
                    <a:pt x="2334" y="19209"/>
                  </a:cubicBezTo>
                  <a:cubicBezTo>
                    <a:pt x="1800" y="20330"/>
                    <a:pt x="1000" y="21349"/>
                    <a:pt x="467" y="21349"/>
                  </a:cubicBezTo>
                  <a:cubicBezTo>
                    <a:pt x="-66" y="21349"/>
                    <a:pt x="-333" y="20330"/>
                    <a:pt x="734" y="17172"/>
                  </a:cubicBezTo>
                  <a:cubicBezTo>
                    <a:pt x="1800" y="14013"/>
                    <a:pt x="4200" y="8715"/>
                    <a:pt x="6600" y="5455"/>
                  </a:cubicBezTo>
                  <a:cubicBezTo>
                    <a:pt x="9000" y="2194"/>
                    <a:pt x="11400" y="972"/>
                    <a:pt x="13400" y="360"/>
                  </a:cubicBezTo>
                  <a:cubicBezTo>
                    <a:pt x="15400" y="-251"/>
                    <a:pt x="17000" y="-251"/>
                    <a:pt x="18467" y="1685"/>
                  </a:cubicBezTo>
                  <a:cubicBezTo>
                    <a:pt x="19934" y="3621"/>
                    <a:pt x="21267" y="7492"/>
                    <a:pt x="21267" y="10753"/>
                  </a:cubicBezTo>
                  <a:cubicBezTo>
                    <a:pt x="21267" y="14013"/>
                    <a:pt x="19934" y="16662"/>
                    <a:pt x="18600" y="193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2" name="Line"/>
            <p:cNvSpPr/>
            <p:nvPr/>
          </p:nvSpPr>
          <p:spPr>
            <a:xfrm>
              <a:off x="1675974" y="316588"/>
              <a:ext cx="190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3" name="Line"/>
            <p:cNvSpPr/>
            <p:nvPr/>
          </p:nvSpPr>
          <p:spPr>
            <a:xfrm>
              <a:off x="1804195" y="104921"/>
              <a:ext cx="200276" cy="4764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9" h="21515" fill="norm" stroke="1" extrusionOk="0">
                  <a:moveTo>
                    <a:pt x="5270" y="10131"/>
                  </a:moveTo>
                  <a:cubicBezTo>
                    <a:pt x="4595" y="12329"/>
                    <a:pt x="3920" y="14527"/>
                    <a:pt x="3358" y="16248"/>
                  </a:cubicBezTo>
                  <a:cubicBezTo>
                    <a:pt x="2795" y="17968"/>
                    <a:pt x="2345" y="19211"/>
                    <a:pt x="1783" y="20119"/>
                  </a:cubicBezTo>
                  <a:cubicBezTo>
                    <a:pt x="1220" y="21027"/>
                    <a:pt x="545" y="21600"/>
                    <a:pt x="208" y="21504"/>
                  </a:cubicBezTo>
                  <a:cubicBezTo>
                    <a:pt x="-130" y="21409"/>
                    <a:pt x="-130" y="20644"/>
                    <a:pt x="770" y="18637"/>
                  </a:cubicBezTo>
                  <a:cubicBezTo>
                    <a:pt x="1670" y="16630"/>
                    <a:pt x="3470" y="13381"/>
                    <a:pt x="5720" y="10227"/>
                  </a:cubicBezTo>
                  <a:cubicBezTo>
                    <a:pt x="7970" y="7073"/>
                    <a:pt x="10670" y="4014"/>
                    <a:pt x="12695" y="2246"/>
                  </a:cubicBezTo>
                  <a:cubicBezTo>
                    <a:pt x="14720" y="478"/>
                    <a:pt x="16070" y="0"/>
                    <a:pt x="17195" y="0"/>
                  </a:cubicBezTo>
                  <a:cubicBezTo>
                    <a:pt x="18320" y="0"/>
                    <a:pt x="19220" y="478"/>
                    <a:pt x="20008" y="1529"/>
                  </a:cubicBezTo>
                  <a:cubicBezTo>
                    <a:pt x="20795" y="2581"/>
                    <a:pt x="21470" y="4205"/>
                    <a:pt x="21245" y="5591"/>
                  </a:cubicBezTo>
                  <a:cubicBezTo>
                    <a:pt x="21020" y="6977"/>
                    <a:pt x="19895" y="8124"/>
                    <a:pt x="17870" y="8793"/>
                  </a:cubicBezTo>
                  <a:cubicBezTo>
                    <a:pt x="15845" y="9462"/>
                    <a:pt x="12920" y="9653"/>
                    <a:pt x="9995" y="98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543" name="Drawing"/>
          <p:cNvGrpSpPr/>
          <p:nvPr/>
        </p:nvGrpSpPr>
        <p:grpSpPr>
          <a:xfrm>
            <a:off x="9931400" y="5340350"/>
            <a:ext cx="2566117" cy="4178300"/>
            <a:chOff x="0" y="0"/>
            <a:chExt cx="2566116" cy="4178300"/>
          </a:xfrm>
        </p:grpSpPr>
        <p:sp>
          <p:nvSpPr>
            <p:cNvPr id="525" name="Line"/>
            <p:cNvSpPr/>
            <p:nvPr/>
          </p:nvSpPr>
          <p:spPr>
            <a:xfrm>
              <a:off x="0" y="0"/>
              <a:ext cx="425451" cy="4178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063" y="22"/>
                    <a:pt x="20525" y="44"/>
                    <a:pt x="20149" y="115"/>
                  </a:cubicBezTo>
                  <a:cubicBezTo>
                    <a:pt x="19773" y="186"/>
                    <a:pt x="19558" y="306"/>
                    <a:pt x="19290" y="558"/>
                  </a:cubicBezTo>
                  <a:cubicBezTo>
                    <a:pt x="19021" y="810"/>
                    <a:pt x="18699" y="1193"/>
                    <a:pt x="18484" y="1570"/>
                  </a:cubicBezTo>
                  <a:cubicBezTo>
                    <a:pt x="18269" y="1948"/>
                    <a:pt x="18161" y="2320"/>
                    <a:pt x="18000" y="2703"/>
                  </a:cubicBezTo>
                  <a:cubicBezTo>
                    <a:pt x="17839" y="3086"/>
                    <a:pt x="17624" y="3480"/>
                    <a:pt x="17409" y="3863"/>
                  </a:cubicBezTo>
                  <a:cubicBezTo>
                    <a:pt x="17194" y="4246"/>
                    <a:pt x="16979" y="4618"/>
                    <a:pt x="16710" y="4990"/>
                  </a:cubicBezTo>
                  <a:cubicBezTo>
                    <a:pt x="16442" y="5362"/>
                    <a:pt x="16119" y="5734"/>
                    <a:pt x="15851" y="6128"/>
                  </a:cubicBezTo>
                  <a:cubicBezTo>
                    <a:pt x="15582" y="6522"/>
                    <a:pt x="15367" y="6937"/>
                    <a:pt x="15152" y="7364"/>
                  </a:cubicBezTo>
                  <a:cubicBezTo>
                    <a:pt x="14937" y="7791"/>
                    <a:pt x="14722" y="8229"/>
                    <a:pt x="14561" y="8672"/>
                  </a:cubicBezTo>
                  <a:cubicBezTo>
                    <a:pt x="14400" y="9115"/>
                    <a:pt x="14293" y="9564"/>
                    <a:pt x="14131" y="9968"/>
                  </a:cubicBezTo>
                  <a:cubicBezTo>
                    <a:pt x="13970" y="10373"/>
                    <a:pt x="13755" y="10734"/>
                    <a:pt x="13540" y="11095"/>
                  </a:cubicBezTo>
                  <a:cubicBezTo>
                    <a:pt x="13325" y="11457"/>
                    <a:pt x="13110" y="11818"/>
                    <a:pt x="12842" y="12190"/>
                  </a:cubicBezTo>
                  <a:cubicBezTo>
                    <a:pt x="12573" y="12562"/>
                    <a:pt x="12251" y="12945"/>
                    <a:pt x="11875" y="13382"/>
                  </a:cubicBezTo>
                  <a:cubicBezTo>
                    <a:pt x="11499" y="13820"/>
                    <a:pt x="11069" y="14312"/>
                    <a:pt x="10639" y="14734"/>
                  </a:cubicBezTo>
                  <a:cubicBezTo>
                    <a:pt x="10209" y="15155"/>
                    <a:pt x="9779" y="15505"/>
                    <a:pt x="9296" y="15921"/>
                  </a:cubicBezTo>
                  <a:cubicBezTo>
                    <a:pt x="8812" y="16337"/>
                    <a:pt x="8275" y="16818"/>
                    <a:pt x="7684" y="17283"/>
                  </a:cubicBezTo>
                  <a:cubicBezTo>
                    <a:pt x="7093" y="17748"/>
                    <a:pt x="6448" y="18197"/>
                    <a:pt x="5749" y="18613"/>
                  </a:cubicBezTo>
                  <a:cubicBezTo>
                    <a:pt x="5051" y="19029"/>
                    <a:pt x="4299" y="19412"/>
                    <a:pt x="3385" y="19855"/>
                  </a:cubicBezTo>
                  <a:cubicBezTo>
                    <a:pt x="2472" y="20298"/>
                    <a:pt x="1397" y="20801"/>
                    <a:pt x="806" y="21102"/>
                  </a:cubicBezTo>
                  <a:cubicBezTo>
                    <a:pt x="215" y="21403"/>
                    <a:pt x="107" y="2150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6" name="Line"/>
            <p:cNvSpPr/>
            <p:nvPr/>
          </p:nvSpPr>
          <p:spPr>
            <a:xfrm>
              <a:off x="638356" y="279400"/>
              <a:ext cx="53794" cy="3979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3" h="21600" fill="norm" stroke="1" extrusionOk="0">
                  <a:moveTo>
                    <a:pt x="21113" y="0"/>
                  </a:moveTo>
                  <a:cubicBezTo>
                    <a:pt x="20282" y="3102"/>
                    <a:pt x="19451" y="6204"/>
                    <a:pt x="16959" y="9421"/>
                  </a:cubicBezTo>
                  <a:cubicBezTo>
                    <a:pt x="14467" y="12638"/>
                    <a:pt x="10313" y="15970"/>
                    <a:pt x="6990" y="18211"/>
                  </a:cubicBezTo>
                  <a:cubicBezTo>
                    <a:pt x="3667" y="20451"/>
                    <a:pt x="1175" y="21600"/>
                    <a:pt x="344" y="21600"/>
                  </a:cubicBezTo>
                  <a:cubicBezTo>
                    <a:pt x="-487" y="21600"/>
                    <a:pt x="344" y="20451"/>
                    <a:pt x="1175" y="193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7" name="Line"/>
            <p:cNvSpPr/>
            <p:nvPr/>
          </p:nvSpPr>
          <p:spPr>
            <a:xfrm>
              <a:off x="692150" y="233595"/>
              <a:ext cx="204331" cy="1156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6" h="21075" fill="norm" stroke="1" extrusionOk="0">
                  <a:moveTo>
                    <a:pt x="0" y="21075"/>
                  </a:moveTo>
                  <a:cubicBezTo>
                    <a:pt x="0" y="19146"/>
                    <a:pt x="0" y="17218"/>
                    <a:pt x="1336" y="15096"/>
                  </a:cubicBezTo>
                  <a:cubicBezTo>
                    <a:pt x="2672" y="12975"/>
                    <a:pt x="5344" y="10661"/>
                    <a:pt x="8573" y="8154"/>
                  </a:cubicBezTo>
                  <a:cubicBezTo>
                    <a:pt x="11802" y="5646"/>
                    <a:pt x="15588" y="2946"/>
                    <a:pt x="18037" y="1404"/>
                  </a:cubicBezTo>
                  <a:cubicBezTo>
                    <a:pt x="20487" y="-139"/>
                    <a:pt x="21600" y="-525"/>
                    <a:pt x="21489" y="825"/>
                  </a:cubicBezTo>
                  <a:cubicBezTo>
                    <a:pt x="21377" y="2175"/>
                    <a:pt x="20041" y="5261"/>
                    <a:pt x="18705" y="83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8" name="Line"/>
            <p:cNvSpPr/>
            <p:nvPr/>
          </p:nvSpPr>
          <p:spPr>
            <a:xfrm>
              <a:off x="654050" y="450850"/>
              <a:ext cx="19050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840" y="14400"/>
                    <a:pt x="7680" y="7200"/>
                    <a:pt x="11280" y="3600"/>
                  </a:cubicBezTo>
                  <a:cubicBezTo>
                    <a:pt x="14880" y="0"/>
                    <a:pt x="1824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9" name="Line"/>
            <p:cNvSpPr/>
            <p:nvPr/>
          </p:nvSpPr>
          <p:spPr>
            <a:xfrm>
              <a:off x="838199" y="596899"/>
              <a:ext cx="1905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3600"/>
                    <a:pt x="7200" y="7200"/>
                    <a:pt x="3600" y="10800"/>
                  </a:cubicBezTo>
                  <a:cubicBezTo>
                    <a:pt x="0" y="14400"/>
                    <a:pt x="0" y="18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0" name="Line"/>
            <p:cNvSpPr/>
            <p:nvPr/>
          </p:nvSpPr>
          <p:spPr>
            <a:xfrm>
              <a:off x="860335" y="523785"/>
              <a:ext cx="40423" cy="477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25" h="21170" fill="norm" stroke="1" extrusionOk="0">
                  <a:moveTo>
                    <a:pt x="8146" y="21170"/>
                  </a:moveTo>
                  <a:cubicBezTo>
                    <a:pt x="3826" y="18353"/>
                    <a:pt x="-494" y="15535"/>
                    <a:pt x="46" y="13657"/>
                  </a:cubicBezTo>
                  <a:cubicBezTo>
                    <a:pt x="586" y="11779"/>
                    <a:pt x="5986" y="10840"/>
                    <a:pt x="10846" y="8022"/>
                  </a:cubicBezTo>
                  <a:cubicBezTo>
                    <a:pt x="15706" y="5205"/>
                    <a:pt x="20026" y="509"/>
                    <a:pt x="20566" y="40"/>
                  </a:cubicBezTo>
                  <a:cubicBezTo>
                    <a:pt x="21106" y="-430"/>
                    <a:pt x="17866" y="3327"/>
                    <a:pt x="14626" y="70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1" name="Line"/>
            <p:cNvSpPr/>
            <p:nvPr/>
          </p:nvSpPr>
          <p:spPr>
            <a:xfrm>
              <a:off x="1073150" y="508000"/>
              <a:ext cx="9525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2" name="Line"/>
            <p:cNvSpPr/>
            <p:nvPr/>
          </p:nvSpPr>
          <p:spPr>
            <a:xfrm>
              <a:off x="1060450" y="603249"/>
              <a:ext cx="1333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3" name="Line"/>
            <p:cNvSpPr/>
            <p:nvPr/>
          </p:nvSpPr>
          <p:spPr>
            <a:xfrm>
              <a:off x="1549400" y="323850"/>
              <a:ext cx="31751" cy="3138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3" fill="norm" stroke="1" extrusionOk="0">
                  <a:moveTo>
                    <a:pt x="21600" y="0"/>
                  </a:moveTo>
                  <a:cubicBezTo>
                    <a:pt x="21600" y="4896"/>
                    <a:pt x="21600" y="9792"/>
                    <a:pt x="20880" y="12672"/>
                  </a:cubicBezTo>
                  <a:cubicBezTo>
                    <a:pt x="20160" y="15552"/>
                    <a:pt x="18720" y="16416"/>
                    <a:pt x="15840" y="17784"/>
                  </a:cubicBezTo>
                  <a:cubicBezTo>
                    <a:pt x="12960" y="19152"/>
                    <a:pt x="8640" y="21024"/>
                    <a:pt x="5760" y="21312"/>
                  </a:cubicBezTo>
                  <a:cubicBezTo>
                    <a:pt x="2880" y="21600"/>
                    <a:pt x="1440" y="20304"/>
                    <a:pt x="0" y="190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4" name="Line"/>
            <p:cNvSpPr/>
            <p:nvPr/>
          </p:nvSpPr>
          <p:spPr>
            <a:xfrm>
              <a:off x="1498600" y="321733"/>
              <a:ext cx="234951" cy="465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61" fill="norm" stroke="1" extrusionOk="0">
                  <a:moveTo>
                    <a:pt x="0" y="12209"/>
                  </a:moveTo>
                  <a:cubicBezTo>
                    <a:pt x="5254" y="7513"/>
                    <a:pt x="10508" y="2818"/>
                    <a:pt x="13719" y="939"/>
                  </a:cubicBezTo>
                  <a:cubicBezTo>
                    <a:pt x="16930" y="-939"/>
                    <a:pt x="18097" y="0"/>
                    <a:pt x="19070" y="3757"/>
                  </a:cubicBezTo>
                  <a:cubicBezTo>
                    <a:pt x="20043" y="7513"/>
                    <a:pt x="20822" y="14087"/>
                    <a:pt x="21600" y="206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5" name="Line"/>
            <p:cNvSpPr/>
            <p:nvPr/>
          </p:nvSpPr>
          <p:spPr>
            <a:xfrm>
              <a:off x="1435100" y="654050"/>
              <a:ext cx="22225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823" y="18514"/>
                    <a:pt x="1646" y="15429"/>
                    <a:pt x="5246" y="11829"/>
                  </a:cubicBezTo>
                  <a:cubicBezTo>
                    <a:pt x="8846" y="8229"/>
                    <a:pt x="15223" y="411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6" name="Line"/>
            <p:cNvSpPr/>
            <p:nvPr/>
          </p:nvSpPr>
          <p:spPr>
            <a:xfrm>
              <a:off x="1868824" y="303983"/>
              <a:ext cx="150476" cy="3521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7" h="21266" fill="norm" stroke="1" extrusionOk="0">
                  <a:moveTo>
                    <a:pt x="21327" y="1967"/>
                  </a:moveTo>
                  <a:cubicBezTo>
                    <a:pt x="21327" y="1328"/>
                    <a:pt x="21327" y="689"/>
                    <a:pt x="20577" y="305"/>
                  </a:cubicBezTo>
                  <a:cubicBezTo>
                    <a:pt x="19827" y="-78"/>
                    <a:pt x="18327" y="-206"/>
                    <a:pt x="16077" y="561"/>
                  </a:cubicBezTo>
                  <a:cubicBezTo>
                    <a:pt x="13827" y="1328"/>
                    <a:pt x="10827" y="2989"/>
                    <a:pt x="7977" y="5673"/>
                  </a:cubicBezTo>
                  <a:cubicBezTo>
                    <a:pt x="5127" y="8357"/>
                    <a:pt x="2427" y="12064"/>
                    <a:pt x="1077" y="14428"/>
                  </a:cubicBezTo>
                  <a:cubicBezTo>
                    <a:pt x="-273" y="16793"/>
                    <a:pt x="-273" y="17815"/>
                    <a:pt x="627" y="18774"/>
                  </a:cubicBezTo>
                  <a:cubicBezTo>
                    <a:pt x="1527" y="19732"/>
                    <a:pt x="3327" y="20627"/>
                    <a:pt x="5277" y="21011"/>
                  </a:cubicBezTo>
                  <a:cubicBezTo>
                    <a:pt x="7227" y="21394"/>
                    <a:pt x="9327" y="21266"/>
                    <a:pt x="11427" y="211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7" name="Line"/>
            <p:cNvSpPr/>
            <p:nvPr/>
          </p:nvSpPr>
          <p:spPr>
            <a:xfrm>
              <a:off x="2133600" y="381000"/>
              <a:ext cx="50800" cy="279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700" y="3436"/>
                    <a:pt x="19800" y="6873"/>
                    <a:pt x="16200" y="10473"/>
                  </a:cubicBezTo>
                  <a:cubicBezTo>
                    <a:pt x="12600" y="14073"/>
                    <a:pt x="6300" y="1783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8" name="Line"/>
            <p:cNvSpPr/>
            <p:nvPr/>
          </p:nvSpPr>
          <p:spPr>
            <a:xfrm>
              <a:off x="2143855" y="333669"/>
              <a:ext cx="192946" cy="1044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2" h="21324" fill="norm" stroke="1" extrusionOk="0">
                  <a:moveTo>
                    <a:pt x="272" y="21324"/>
                  </a:moveTo>
                  <a:cubicBezTo>
                    <a:pt x="37" y="19164"/>
                    <a:pt x="-198" y="17004"/>
                    <a:pt x="272" y="15060"/>
                  </a:cubicBezTo>
                  <a:cubicBezTo>
                    <a:pt x="741" y="13116"/>
                    <a:pt x="1915" y="11388"/>
                    <a:pt x="4380" y="9012"/>
                  </a:cubicBezTo>
                  <a:cubicBezTo>
                    <a:pt x="6845" y="6636"/>
                    <a:pt x="10602" y="3612"/>
                    <a:pt x="13419" y="1884"/>
                  </a:cubicBezTo>
                  <a:cubicBezTo>
                    <a:pt x="16237" y="156"/>
                    <a:pt x="18115" y="-276"/>
                    <a:pt x="19289" y="156"/>
                  </a:cubicBezTo>
                  <a:cubicBezTo>
                    <a:pt x="20463" y="588"/>
                    <a:pt x="20932" y="1884"/>
                    <a:pt x="21402" y="31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9" name="Line"/>
            <p:cNvSpPr/>
            <p:nvPr/>
          </p:nvSpPr>
          <p:spPr>
            <a:xfrm>
              <a:off x="2152649" y="514350"/>
              <a:ext cx="13335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0" name="Line"/>
            <p:cNvSpPr/>
            <p:nvPr/>
          </p:nvSpPr>
          <p:spPr>
            <a:xfrm>
              <a:off x="2311400" y="571499"/>
              <a:ext cx="19050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1" name="Line"/>
            <p:cNvSpPr/>
            <p:nvPr/>
          </p:nvSpPr>
          <p:spPr>
            <a:xfrm>
              <a:off x="2381250" y="469900"/>
              <a:ext cx="635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2" name="Line"/>
            <p:cNvSpPr/>
            <p:nvPr/>
          </p:nvSpPr>
          <p:spPr>
            <a:xfrm>
              <a:off x="2425699" y="349250"/>
              <a:ext cx="140418" cy="387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2" h="21600" fill="norm" stroke="1" extrusionOk="0">
                  <a:moveTo>
                    <a:pt x="13341" y="0"/>
                  </a:moveTo>
                  <a:cubicBezTo>
                    <a:pt x="16835" y="3777"/>
                    <a:pt x="20329" y="7554"/>
                    <a:pt x="20965" y="10328"/>
                  </a:cubicBezTo>
                  <a:cubicBezTo>
                    <a:pt x="21600" y="13102"/>
                    <a:pt x="19376" y="14872"/>
                    <a:pt x="15406" y="16584"/>
                  </a:cubicBezTo>
                  <a:cubicBezTo>
                    <a:pt x="11435" y="18295"/>
                    <a:pt x="5718" y="1994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70" name="Drawing"/>
          <p:cNvGrpSpPr/>
          <p:nvPr/>
        </p:nvGrpSpPr>
        <p:grpSpPr>
          <a:xfrm>
            <a:off x="621091" y="1911350"/>
            <a:ext cx="12138922" cy="6724650"/>
            <a:chOff x="0" y="0"/>
            <a:chExt cx="12138920" cy="6724650"/>
          </a:xfrm>
        </p:grpSpPr>
        <p:sp>
          <p:nvSpPr>
            <p:cNvPr id="545" name="Line"/>
            <p:cNvSpPr/>
            <p:nvPr/>
          </p:nvSpPr>
          <p:spPr>
            <a:xfrm>
              <a:off x="0" y="23473"/>
              <a:ext cx="206310" cy="3898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6" h="21388" fill="norm" stroke="1" extrusionOk="0">
                  <a:moveTo>
                    <a:pt x="4706" y="3589"/>
                  </a:moveTo>
                  <a:cubicBezTo>
                    <a:pt x="7106" y="3938"/>
                    <a:pt x="9506" y="4286"/>
                    <a:pt x="12233" y="3938"/>
                  </a:cubicBezTo>
                  <a:cubicBezTo>
                    <a:pt x="14961" y="3589"/>
                    <a:pt x="18015" y="2544"/>
                    <a:pt x="19651" y="1731"/>
                  </a:cubicBezTo>
                  <a:cubicBezTo>
                    <a:pt x="21288" y="918"/>
                    <a:pt x="21506" y="338"/>
                    <a:pt x="21070" y="105"/>
                  </a:cubicBezTo>
                  <a:cubicBezTo>
                    <a:pt x="20633" y="-127"/>
                    <a:pt x="19542" y="-11"/>
                    <a:pt x="17251" y="802"/>
                  </a:cubicBezTo>
                  <a:cubicBezTo>
                    <a:pt x="14961" y="1615"/>
                    <a:pt x="11470" y="3125"/>
                    <a:pt x="9288" y="4344"/>
                  </a:cubicBezTo>
                  <a:cubicBezTo>
                    <a:pt x="7106" y="5563"/>
                    <a:pt x="6233" y="6492"/>
                    <a:pt x="6015" y="7247"/>
                  </a:cubicBezTo>
                  <a:cubicBezTo>
                    <a:pt x="5797" y="8002"/>
                    <a:pt x="6233" y="8583"/>
                    <a:pt x="7106" y="8873"/>
                  </a:cubicBezTo>
                  <a:cubicBezTo>
                    <a:pt x="7979" y="9163"/>
                    <a:pt x="9288" y="9163"/>
                    <a:pt x="10488" y="9338"/>
                  </a:cubicBezTo>
                  <a:cubicBezTo>
                    <a:pt x="11688" y="9512"/>
                    <a:pt x="12779" y="9860"/>
                    <a:pt x="12888" y="10267"/>
                  </a:cubicBezTo>
                  <a:cubicBezTo>
                    <a:pt x="12997" y="10673"/>
                    <a:pt x="12124" y="11138"/>
                    <a:pt x="9942" y="12241"/>
                  </a:cubicBezTo>
                  <a:cubicBezTo>
                    <a:pt x="7761" y="13344"/>
                    <a:pt x="4270" y="15086"/>
                    <a:pt x="2306" y="16538"/>
                  </a:cubicBezTo>
                  <a:cubicBezTo>
                    <a:pt x="342" y="17989"/>
                    <a:pt x="-94" y="19150"/>
                    <a:pt x="15" y="19963"/>
                  </a:cubicBezTo>
                  <a:cubicBezTo>
                    <a:pt x="124" y="20776"/>
                    <a:pt x="779" y="21241"/>
                    <a:pt x="3506" y="21357"/>
                  </a:cubicBezTo>
                  <a:cubicBezTo>
                    <a:pt x="6233" y="21473"/>
                    <a:pt x="11033" y="21241"/>
                    <a:pt x="13870" y="20950"/>
                  </a:cubicBezTo>
                  <a:cubicBezTo>
                    <a:pt x="16706" y="20660"/>
                    <a:pt x="17579" y="20312"/>
                    <a:pt x="18451" y="199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6" name="Line"/>
            <p:cNvSpPr/>
            <p:nvPr/>
          </p:nvSpPr>
          <p:spPr>
            <a:xfrm>
              <a:off x="210758" y="193195"/>
              <a:ext cx="234951" cy="1704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59" fill="norm" stroke="1" extrusionOk="0">
                  <a:moveTo>
                    <a:pt x="0" y="5915"/>
                  </a:moveTo>
                  <a:cubicBezTo>
                    <a:pt x="195" y="4614"/>
                    <a:pt x="389" y="3312"/>
                    <a:pt x="1070" y="2662"/>
                  </a:cubicBezTo>
                  <a:cubicBezTo>
                    <a:pt x="1751" y="2011"/>
                    <a:pt x="2919" y="2011"/>
                    <a:pt x="3989" y="2141"/>
                  </a:cubicBezTo>
                  <a:cubicBezTo>
                    <a:pt x="5059" y="2271"/>
                    <a:pt x="6032" y="2532"/>
                    <a:pt x="6714" y="3963"/>
                  </a:cubicBezTo>
                  <a:cubicBezTo>
                    <a:pt x="7395" y="5394"/>
                    <a:pt x="7784" y="7997"/>
                    <a:pt x="7492" y="10729"/>
                  </a:cubicBezTo>
                  <a:cubicBezTo>
                    <a:pt x="7200" y="13462"/>
                    <a:pt x="6227" y="16324"/>
                    <a:pt x="5351" y="18276"/>
                  </a:cubicBezTo>
                  <a:cubicBezTo>
                    <a:pt x="4476" y="20228"/>
                    <a:pt x="3697" y="21269"/>
                    <a:pt x="3600" y="20879"/>
                  </a:cubicBezTo>
                  <a:cubicBezTo>
                    <a:pt x="3503" y="20488"/>
                    <a:pt x="4086" y="18667"/>
                    <a:pt x="5741" y="15414"/>
                  </a:cubicBezTo>
                  <a:cubicBezTo>
                    <a:pt x="7395" y="12161"/>
                    <a:pt x="10119" y="7476"/>
                    <a:pt x="11870" y="4353"/>
                  </a:cubicBezTo>
                  <a:cubicBezTo>
                    <a:pt x="13622" y="1230"/>
                    <a:pt x="14400" y="-331"/>
                    <a:pt x="14400" y="59"/>
                  </a:cubicBezTo>
                  <a:cubicBezTo>
                    <a:pt x="14400" y="450"/>
                    <a:pt x="13622" y="2792"/>
                    <a:pt x="13232" y="5134"/>
                  </a:cubicBezTo>
                  <a:cubicBezTo>
                    <a:pt x="12843" y="7476"/>
                    <a:pt x="12843" y="9818"/>
                    <a:pt x="14303" y="11770"/>
                  </a:cubicBezTo>
                  <a:cubicBezTo>
                    <a:pt x="15762" y="13722"/>
                    <a:pt x="18681" y="15283"/>
                    <a:pt x="21600" y="168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7" name="Line"/>
            <p:cNvSpPr/>
            <p:nvPr/>
          </p:nvSpPr>
          <p:spPr>
            <a:xfrm>
              <a:off x="35664" y="444500"/>
              <a:ext cx="359245" cy="750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1271" fill="norm" stroke="1" extrusionOk="0">
                  <a:moveTo>
                    <a:pt x="2492" y="16200"/>
                  </a:moveTo>
                  <a:cubicBezTo>
                    <a:pt x="1355" y="18000"/>
                    <a:pt x="218" y="19800"/>
                    <a:pt x="28" y="20700"/>
                  </a:cubicBezTo>
                  <a:cubicBezTo>
                    <a:pt x="-161" y="21600"/>
                    <a:pt x="597" y="21600"/>
                    <a:pt x="2744" y="19500"/>
                  </a:cubicBezTo>
                  <a:cubicBezTo>
                    <a:pt x="4892" y="17400"/>
                    <a:pt x="8428" y="13200"/>
                    <a:pt x="11776" y="9600"/>
                  </a:cubicBezTo>
                  <a:cubicBezTo>
                    <a:pt x="15123" y="6000"/>
                    <a:pt x="18281" y="3000"/>
                    <a:pt x="2143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8" name="Line"/>
            <p:cNvSpPr/>
            <p:nvPr/>
          </p:nvSpPr>
          <p:spPr>
            <a:xfrm>
              <a:off x="191708" y="450850"/>
              <a:ext cx="215901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235" y="17100"/>
                    <a:pt x="8471" y="12600"/>
                    <a:pt x="12071" y="9000"/>
                  </a:cubicBezTo>
                  <a:cubicBezTo>
                    <a:pt x="15671" y="5400"/>
                    <a:pt x="18635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9" name="Line"/>
            <p:cNvSpPr/>
            <p:nvPr/>
          </p:nvSpPr>
          <p:spPr>
            <a:xfrm>
              <a:off x="553658" y="222250"/>
              <a:ext cx="1" cy="25400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0" name="Line"/>
            <p:cNvSpPr/>
            <p:nvPr/>
          </p:nvSpPr>
          <p:spPr>
            <a:xfrm>
              <a:off x="566358" y="368300"/>
              <a:ext cx="1270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1" name="Line"/>
            <p:cNvSpPr/>
            <p:nvPr/>
          </p:nvSpPr>
          <p:spPr>
            <a:xfrm>
              <a:off x="1290258" y="101600"/>
              <a:ext cx="292101" cy="355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226" y="3086"/>
                    <a:pt x="8452" y="6171"/>
                    <a:pt x="11817" y="9386"/>
                  </a:cubicBezTo>
                  <a:cubicBezTo>
                    <a:pt x="15183" y="12600"/>
                    <a:pt x="17687" y="15943"/>
                    <a:pt x="19174" y="18000"/>
                  </a:cubicBezTo>
                  <a:cubicBezTo>
                    <a:pt x="20661" y="20057"/>
                    <a:pt x="21130" y="2082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2" name="Line"/>
            <p:cNvSpPr/>
            <p:nvPr/>
          </p:nvSpPr>
          <p:spPr>
            <a:xfrm>
              <a:off x="1357596" y="57150"/>
              <a:ext cx="193013" cy="4308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9" h="21550" fill="norm" stroke="1" extrusionOk="0">
                  <a:moveTo>
                    <a:pt x="21179" y="0"/>
                  </a:moveTo>
                  <a:cubicBezTo>
                    <a:pt x="20018" y="106"/>
                    <a:pt x="18856" y="212"/>
                    <a:pt x="17347" y="1218"/>
                  </a:cubicBezTo>
                  <a:cubicBezTo>
                    <a:pt x="15837" y="2224"/>
                    <a:pt x="13979" y="4129"/>
                    <a:pt x="12121" y="6565"/>
                  </a:cubicBezTo>
                  <a:cubicBezTo>
                    <a:pt x="10263" y="9000"/>
                    <a:pt x="8405" y="11965"/>
                    <a:pt x="6547" y="14347"/>
                  </a:cubicBezTo>
                  <a:cubicBezTo>
                    <a:pt x="4689" y="16729"/>
                    <a:pt x="2831" y="18529"/>
                    <a:pt x="1553" y="19747"/>
                  </a:cubicBezTo>
                  <a:cubicBezTo>
                    <a:pt x="276" y="20965"/>
                    <a:pt x="-421" y="21600"/>
                    <a:pt x="276" y="21547"/>
                  </a:cubicBezTo>
                  <a:cubicBezTo>
                    <a:pt x="973" y="21494"/>
                    <a:pt x="3063" y="20753"/>
                    <a:pt x="5153" y="200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3" name="Line"/>
            <p:cNvSpPr/>
            <p:nvPr/>
          </p:nvSpPr>
          <p:spPr>
            <a:xfrm>
              <a:off x="2160208" y="38100"/>
              <a:ext cx="12701" cy="419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4364"/>
                    <a:pt x="0" y="8727"/>
                    <a:pt x="3600" y="12327"/>
                  </a:cubicBezTo>
                  <a:cubicBezTo>
                    <a:pt x="7200" y="15927"/>
                    <a:pt x="14400" y="1876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4" name="Line"/>
            <p:cNvSpPr/>
            <p:nvPr/>
          </p:nvSpPr>
          <p:spPr>
            <a:xfrm>
              <a:off x="1988758" y="444500"/>
              <a:ext cx="406401" cy="3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34" fill="norm" stroke="1" extrusionOk="0">
                  <a:moveTo>
                    <a:pt x="1350" y="15247"/>
                  </a:moveTo>
                  <a:cubicBezTo>
                    <a:pt x="675" y="16518"/>
                    <a:pt x="0" y="17788"/>
                    <a:pt x="0" y="19059"/>
                  </a:cubicBezTo>
                  <a:cubicBezTo>
                    <a:pt x="0" y="20329"/>
                    <a:pt x="675" y="21600"/>
                    <a:pt x="3038" y="20965"/>
                  </a:cubicBezTo>
                  <a:cubicBezTo>
                    <a:pt x="5400" y="20329"/>
                    <a:pt x="9450" y="17788"/>
                    <a:pt x="12825" y="13976"/>
                  </a:cubicBezTo>
                  <a:cubicBezTo>
                    <a:pt x="16200" y="10165"/>
                    <a:pt x="18900" y="508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5" name="Line"/>
            <p:cNvSpPr/>
            <p:nvPr/>
          </p:nvSpPr>
          <p:spPr>
            <a:xfrm>
              <a:off x="2623758" y="0"/>
              <a:ext cx="165101" cy="203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154" y="4500"/>
                    <a:pt x="8308" y="9000"/>
                    <a:pt x="11631" y="12488"/>
                  </a:cubicBezTo>
                  <a:cubicBezTo>
                    <a:pt x="14954" y="15975"/>
                    <a:pt x="17446" y="18450"/>
                    <a:pt x="18969" y="19800"/>
                  </a:cubicBezTo>
                  <a:cubicBezTo>
                    <a:pt x="20492" y="21150"/>
                    <a:pt x="21046" y="2137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6" name="Line"/>
            <p:cNvSpPr/>
            <p:nvPr/>
          </p:nvSpPr>
          <p:spPr>
            <a:xfrm>
              <a:off x="2763458" y="12700"/>
              <a:ext cx="114301" cy="419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2727"/>
                    <a:pt x="16800" y="5455"/>
                    <a:pt x="14000" y="8455"/>
                  </a:cubicBezTo>
                  <a:cubicBezTo>
                    <a:pt x="11200" y="11455"/>
                    <a:pt x="8000" y="14727"/>
                    <a:pt x="5600" y="16964"/>
                  </a:cubicBezTo>
                  <a:cubicBezTo>
                    <a:pt x="3200" y="19200"/>
                    <a:pt x="1600" y="20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7" name="Line"/>
            <p:cNvSpPr/>
            <p:nvPr/>
          </p:nvSpPr>
          <p:spPr>
            <a:xfrm>
              <a:off x="763208" y="1714227"/>
              <a:ext cx="37738" cy="5527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4" h="21528" fill="norm" stroke="1" extrusionOk="0">
                  <a:moveTo>
                    <a:pt x="14400" y="752"/>
                  </a:moveTo>
                  <a:cubicBezTo>
                    <a:pt x="16800" y="340"/>
                    <a:pt x="19200" y="-72"/>
                    <a:pt x="20400" y="10"/>
                  </a:cubicBezTo>
                  <a:cubicBezTo>
                    <a:pt x="21600" y="93"/>
                    <a:pt x="21600" y="670"/>
                    <a:pt x="21000" y="2607"/>
                  </a:cubicBezTo>
                  <a:cubicBezTo>
                    <a:pt x="20400" y="4545"/>
                    <a:pt x="19200" y="7843"/>
                    <a:pt x="16200" y="10893"/>
                  </a:cubicBezTo>
                  <a:cubicBezTo>
                    <a:pt x="13200" y="13943"/>
                    <a:pt x="8400" y="16746"/>
                    <a:pt x="5400" y="18478"/>
                  </a:cubicBezTo>
                  <a:cubicBezTo>
                    <a:pt x="2400" y="20209"/>
                    <a:pt x="1200" y="20868"/>
                    <a:pt x="0" y="215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8" name="Line"/>
            <p:cNvSpPr/>
            <p:nvPr/>
          </p:nvSpPr>
          <p:spPr>
            <a:xfrm>
              <a:off x="763208" y="1663700"/>
              <a:ext cx="330201" cy="165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20215"/>
                    <a:pt x="0" y="18831"/>
                    <a:pt x="969" y="17169"/>
                  </a:cubicBezTo>
                  <a:cubicBezTo>
                    <a:pt x="1938" y="15508"/>
                    <a:pt x="3877" y="13569"/>
                    <a:pt x="7477" y="10662"/>
                  </a:cubicBezTo>
                  <a:cubicBezTo>
                    <a:pt x="11077" y="7754"/>
                    <a:pt x="16338" y="387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9" name="Line"/>
            <p:cNvSpPr/>
            <p:nvPr/>
          </p:nvSpPr>
          <p:spPr>
            <a:xfrm>
              <a:off x="744158" y="1962150"/>
              <a:ext cx="203201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00" y="15943"/>
                    <a:pt x="10800" y="10286"/>
                    <a:pt x="14400" y="6686"/>
                  </a:cubicBezTo>
                  <a:cubicBezTo>
                    <a:pt x="18000" y="3086"/>
                    <a:pt x="19800" y="154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0" name="Line"/>
            <p:cNvSpPr/>
            <p:nvPr/>
          </p:nvSpPr>
          <p:spPr>
            <a:xfrm>
              <a:off x="1004508" y="1981200"/>
              <a:ext cx="247651" cy="289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8" fill="norm" stroke="1" extrusionOk="0">
                  <a:moveTo>
                    <a:pt x="0" y="9460"/>
                  </a:moveTo>
                  <a:cubicBezTo>
                    <a:pt x="185" y="8356"/>
                    <a:pt x="369" y="7253"/>
                    <a:pt x="738" y="7016"/>
                  </a:cubicBezTo>
                  <a:cubicBezTo>
                    <a:pt x="1108" y="6780"/>
                    <a:pt x="1662" y="7410"/>
                    <a:pt x="2308" y="9696"/>
                  </a:cubicBezTo>
                  <a:cubicBezTo>
                    <a:pt x="2954" y="11982"/>
                    <a:pt x="3692" y="15924"/>
                    <a:pt x="4154" y="18289"/>
                  </a:cubicBezTo>
                  <a:cubicBezTo>
                    <a:pt x="4615" y="20654"/>
                    <a:pt x="4800" y="21442"/>
                    <a:pt x="5169" y="21521"/>
                  </a:cubicBezTo>
                  <a:cubicBezTo>
                    <a:pt x="5538" y="21600"/>
                    <a:pt x="6092" y="20969"/>
                    <a:pt x="6554" y="19550"/>
                  </a:cubicBezTo>
                  <a:cubicBezTo>
                    <a:pt x="7015" y="18131"/>
                    <a:pt x="7385" y="15924"/>
                    <a:pt x="7846" y="14426"/>
                  </a:cubicBezTo>
                  <a:cubicBezTo>
                    <a:pt x="8308" y="12928"/>
                    <a:pt x="8862" y="12140"/>
                    <a:pt x="9231" y="12140"/>
                  </a:cubicBezTo>
                  <a:cubicBezTo>
                    <a:pt x="9600" y="12140"/>
                    <a:pt x="9785" y="12928"/>
                    <a:pt x="10062" y="14426"/>
                  </a:cubicBezTo>
                  <a:cubicBezTo>
                    <a:pt x="10338" y="15924"/>
                    <a:pt x="10708" y="18131"/>
                    <a:pt x="11169" y="19550"/>
                  </a:cubicBezTo>
                  <a:cubicBezTo>
                    <a:pt x="11631" y="20969"/>
                    <a:pt x="12185" y="21600"/>
                    <a:pt x="12831" y="21206"/>
                  </a:cubicBezTo>
                  <a:cubicBezTo>
                    <a:pt x="13477" y="20812"/>
                    <a:pt x="14215" y="19393"/>
                    <a:pt x="15323" y="16318"/>
                  </a:cubicBezTo>
                  <a:cubicBezTo>
                    <a:pt x="16431" y="13244"/>
                    <a:pt x="17908" y="8514"/>
                    <a:pt x="19015" y="5518"/>
                  </a:cubicBezTo>
                  <a:cubicBezTo>
                    <a:pt x="20123" y="2523"/>
                    <a:pt x="20862" y="126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1" name="Line"/>
            <p:cNvSpPr/>
            <p:nvPr/>
          </p:nvSpPr>
          <p:spPr>
            <a:xfrm>
              <a:off x="1361052" y="1804029"/>
              <a:ext cx="126057" cy="3930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1450" fill="norm" stroke="1" extrusionOk="0">
                  <a:moveTo>
                    <a:pt x="21439" y="1698"/>
                  </a:moveTo>
                  <a:cubicBezTo>
                    <a:pt x="19639" y="1005"/>
                    <a:pt x="17839" y="312"/>
                    <a:pt x="16039" y="81"/>
                  </a:cubicBezTo>
                  <a:cubicBezTo>
                    <a:pt x="14239" y="-150"/>
                    <a:pt x="12439" y="81"/>
                    <a:pt x="10099" y="1178"/>
                  </a:cubicBezTo>
                  <a:cubicBezTo>
                    <a:pt x="7759" y="2276"/>
                    <a:pt x="4879" y="4239"/>
                    <a:pt x="2899" y="6954"/>
                  </a:cubicBezTo>
                  <a:cubicBezTo>
                    <a:pt x="919" y="9668"/>
                    <a:pt x="-161" y="13133"/>
                    <a:pt x="19" y="15559"/>
                  </a:cubicBezTo>
                  <a:cubicBezTo>
                    <a:pt x="199" y="17985"/>
                    <a:pt x="1639" y="19371"/>
                    <a:pt x="3619" y="20179"/>
                  </a:cubicBezTo>
                  <a:cubicBezTo>
                    <a:pt x="5599" y="20988"/>
                    <a:pt x="8119" y="21219"/>
                    <a:pt x="10639" y="214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2" name="Line"/>
            <p:cNvSpPr/>
            <p:nvPr/>
          </p:nvSpPr>
          <p:spPr>
            <a:xfrm>
              <a:off x="1555017" y="1879600"/>
              <a:ext cx="236892" cy="273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3" h="21600" fill="norm" stroke="1" extrusionOk="0">
                  <a:moveTo>
                    <a:pt x="17952" y="0"/>
                  </a:moveTo>
                  <a:cubicBezTo>
                    <a:pt x="16232" y="3851"/>
                    <a:pt x="14512" y="7702"/>
                    <a:pt x="12696" y="10716"/>
                  </a:cubicBezTo>
                  <a:cubicBezTo>
                    <a:pt x="10880" y="13730"/>
                    <a:pt x="8968" y="15907"/>
                    <a:pt x="7343" y="17498"/>
                  </a:cubicBezTo>
                  <a:cubicBezTo>
                    <a:pt x="5719" y="19088"/>
                    <a:pt x="4381" y="20093"/>
                    <a:pt x="3234" y="20428"/>
                  </a:cubicBezTo>
                  <a:cubicBezTo>
                    <a:pt x="2087" y="20763"/>
                    <a:pt x="1131" y="20428"/>
                    <a:pt x="558" y="19172"/>
                  </a:cubicBezTo>
                  <a:cubicBezTo>
                    <a:pt x="-16" y="17916"/>
                    <a:pt x="-207" y="15740"/>
                    <a:pt x="271" y="13730"/>
                  </a:cubicBezTo>
                  <a:cubicBezTo>
                    <a:pt x="749" y="11721"/>
                    <a:pt x="1896" y="9879"/>
                    <a:pt x="3520" y="9042"/>
                  </a:cubicBezTo>
                  <a:cubicBezTo>
                    <a:pt x="5145" y="8205"/>
                    <a:pt x="7248" y="8372"/>
                    <a:pt x="10306" y="10633"/>
                  </a:cubicBezTo>
                  <a:cubicBezTo>
                    <a:pt x="13365" y="12893"/>
                    <a:pt x="17379" y="17247"/>
                    <a:pt x="2139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3" name="Line"/>
            <p:cNvSpPr/>
            <p:nvPr/>
          </p:nvSpPr>
          <p:spPr>
            <a:xfrm>
              <a:off x="1836358" y="1822450"/>
              <a:ext cx="106802" cy="387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9" h="21600" fill="norm" stroke="1" extrusionOk="0">
                  <a:moveTo>
                    <a:pt x="8723" y="0"/>
                  </a:moveTo>
                  <a:cubicBezTo>
                    <a:pt x="10800" y="0"/>
                    <a:pt x="12877" y="0"/>
                    <a:pt x="14331" y="354"/>
                  </a:cubicBezTo>
                  <a:cubicBezTo>
                    <a:pt x="15785" y="708"/>
                    <a:pt x="16615" y="1416"/>
                    <a:pt x="18069" y="3659"/>
                  </a:cubicBezTo>
                  <a:cubicBezTo>
                    <a:pt x="19523" y="5902"/>
                    <a:pt x="21600" y="9679"/>
                    <a:pt x="20769" y="12807"/>
                  </a:cubicBezTo>
                  <a:cubicBezTo>
                    <a:pt x="19938" y="15934"/>
                    <a:pt x="16200" y="18413"/>
                    <a:pt x="12254" y="19770"/>
                  </a:cubicBezTo>
                  <a:cubicBezTo>
                    <a:pt x="8308" y="21128"/>
                    <a:pt x="4154" y="2136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4" name="Line"/>
            <p:cNvSpPr/>
            <p:nvPr/>
          </p:nvSpPr>
          <p:spPr>
            <a:xfrm>
              <a:off x="2274508" y="1981199"/>
              <a:ext cx="1968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5" name="Line"/>
            <p:cNvSpPr/>
            <p:nvPr/>
          </p:nvSpPr>
          <p:spPr>
            <a:xfrm>
              <a:off x="2261808" y="2152650"/>
              <a:ext cx="2413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305" y="18000"/>
                    <a:pt x="10611" y="14400"/>
                    <a:pt x="14211" y="10800"/>
                  </a:cubicBezTo>
                  <a:cubicBezTo>
                    <a:pt x="17811" y="7200"/>
                    <a:pt x="19705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6" name="Line"/>
            <p:cNvSpPr/>
            <p:nvPr/>
          </p:nvSpPr>
          <p:spPr>
            <a:xfrm>
              <a:off x="3055558" y="1743464"/>
              <a:ext cx="140833" cy="5581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412" fill="norm" stroke="1" extrusionOk="0">
                  <a:moveTo>
                    <a:pt x="2901" y="7658"/>
                  </a:moveTo>
                  <a:cubicBezTo>
                    <a:pt x="3224" y="9445"/>
                    <a:pt x="3546" y="11231"/>
                    <a:pt x="3869" y="13383"/>
                  </a:cubicBezTo>
                  <a:cubicBezTo>
                    <a:pt x="4191" y="15535"/>
                    <a:pt x="4513" y="18052"/>
                    <a:pt x="4352" y="19555"/>
                  </a:cubicBezTo>
                  <a:cubicBezTo>
                    <a:pt x="4191" y="21057"/>
                    <a:pt x="3546" y="21544"/>
                    <a:pt x="2901" y="21382"/>
                  </a:cubicBezTo>
                  <a:cubicBezTo>
                    <a:pt x="2257" y="21219"/>
                    <a:pt x="1612" y="20407"/>
                    <a:pt x="1128" y="18499"/>
                  </a:cubicBezTo>
                  <a:cubicBezTo>
                    <a:pt x="645" y="16591"/>
                    <a:pt x="322" y="13586"/>
                    <a:pt x="1290" y="10663"/>
                  </a:cubicBezTo>
                  <a:cubicBezTo>
                    <a:pt x="2257" y="7739"/>
                    <a:pt x="4513" y="4897"/>
                    <a:pt x="6125" y="3233"/>
                  </a:cubicBezTo>
                  <a:cubicBezTo>
                    <a:pt x="7737" y="1568"/>
                    <a:pt x="8704" y="1081"/>
                    <a:pt x="9833" y="715"/>
                  </a:cubicBezTo>
                  <a:cubicBezTo>
                    <a:pt x="10961" y="350"/>
                    <a:pt x="12251" y="106"/>
                    <a:pt x="13701" y="25"/>
                  </a:cubicBezTo>
                  <a:cubicBezTo>
                    <a:pt x="15152" y="-56"/>
                    <a:pt x="16764" y="25"/>
                    <a:pt x="18376" y="715"/>
                  </a:cubicBezTo>
                  <a:cubicBezTo>
                    <a:pt x="19988" y="1406"/>
                    <a:pt x="21600" y="2705"/>
                    <a:pt x="21439" y="4207"/>
                  </a:cubicBezTo>
                  <a:cubicBezTo>
                    <a:pt x="21278" y="5709"/>
                    <a:pt x="19343" y="7415"/>
                    <a:pt x="16281" y="8592"/>
                  </a:cubicBezTo>
                  <a:cubicBezTo>
                    <a:pt x="13218" y="9770"/>
                    <a:pt x="9027" y="10419"/>
                    <a:pt x="6125" y="10663"/>
                  </a:cubicBezTo>
                  <a:cubicBezTo>
                    <a:pt x="3224" y="10906"/>
                    <a:pt x="1612" y="10744"/>
                    <a:pt x="0" y="105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7" name="Line"/>
            <p:cNvSpPr/>
            <p:nvPr/>
          </p:nvSpPr>
          <p:spPr>
            <a:xfrm>
              <a:off x="3176914" y="2032000"/>
              <a:ext cx="158045" cy="2325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1" h="21379" fill="norm" stroke="1" extrusionOk="0">
                  <a:moveTo>
                    <a:pt x="758" y="6422"/>
                  </a:moveTo>
                  <a:cubicBezTo>
                    <a:pt x="189" y="5254"/>
                    <a:pt x="-379" y="4086"/>
                    <a:pt x="332" y="3503"/>
                  </a:cubicBezTo>
                  <a:cubicBezTo>
                    <a:pt x="1042" y="2919"/>
                    <a:pt x="3032" y="2919"/>
                    <a:pt x="5305" y="4184"/>
                  </a:cubicBezTo>
                  <a:cubicBezTo>
                    <a:pt x="7579" y="5449"/>
                    <a:pt x="10137" y="7978"/>
                    <a:pt x="11274" y="10897"/>
                  </a:cubicBezTo>
                  <a:cubicBezTo>
                    <a:pt x="12410" y="13816"/>
                    <a:pt x="12126" y="17124"/>
                    <a:pt x="10989" y="19070"/>
                  </a:cubicBezTo>
                  <a:cubicBezTo>
                    <a:pt x="9853" y="21016"/>
                    <a:pt x="7863" y="21600"/>
                    <a:pt x="6584" y="21308"/>
                  </a:cubicBezTo>
                  <a:cubicBezTo>
                    <a:pt x="5305" y="21016"/>
                    <a:pt x="4737" y="19849"/>
                    <a:pt x="5305" y="16930"/>
                  </a:cubicBezTo>
                  <a:cubicBezTo>
                    <a:pt x="5874" y="14011"/>
                    <a:pt x="7579" y="9341"/>
                    <a:pt x="10421" y="6227"/>
                  </a:cubicBezTo>
                  <a:cubicBezTo>
                    <a:pt x="13263" y="3114"/>
                    <a:pt x="17242" y="1557"/>
                    <a:pt x="2122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8" name="Line"/>
            <p:cNvSpPr/>
            <p:nvPr/>
          </p:nvSpPr>
          <p:spPr>
            <a:xfrm>
              <a:off x="3464176" y="1818296"/>
              <a:ext cx="133577" cy="5502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53" h="21514" fill="norm" stroke="1" extrusionOk="0">
                  <a:moveTo>
                    <a:pt x="20275" y="1652"/>
                  </a:moveTo>
                  <a:cubicBezTo>
                    <a:pt x="20603" y="1073"/>
                    <a:pt x="20930" y="493"/>
                    <a:pt x="20275" y="204"/>
                  </a:cubicBezTo>
                  <a:cubicBezTo>
                    <a:pt x="19621" y="-86"/>
                    <a:pt x="17985" y="-86"/>
                    <a:pt x="16185" y="328"/>
                  </a:cubicBezTo>
                  <a:cubicBezTo>
                    <a:pt x="14385" y="742"/>
                    <a:pt x="12421" y="1569"/>
                    <a:pt x="9803" y="3348"/>
                  </a:cubicBezTo>
                  <a:cubicBezTo>
                    <a:pt x="7185" y="5128"/>
                    <a:pt x="3912" y="7859"/>
                    <a:pt x="1948" y="10342"/>
                  </a:cubicBezTo>
                  <a:cubicBezTo>
                    <a:pt x="-15" y="12824"/>
                    <a:pt x="-670" y="15059"/>
                    <a:pt x="803" y="16880"/>
                  </a:cubicBezTo>
                  <a:cubicBezTo>
                    <a:pt x="2275" y="18700"/>
                    <a:pt x="5875" y="20107"/>
                    <a:pt x="8657" y="20811"/>
                  </a:cubicBezTo>
                  <a:cubicBezTo>
                    <a:pt x="11439" y="21514"/>
                    <a:pt x="13403" y="21514"/>
                    <a:pt x="15366" y="215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9" name="Line"/>
            <p:cNvSpPr/>
            <p:nvPr/>
          </p:nvSpPr>
          <p:spPr>
            <a:xfrm>
              <a:off x="3766758" y="2009685"/>
              <a:ext cx="292101" cy="2837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2" fill="norm" stroke="1" extrusionOk="0">
                  <a:moveTo>
                    <a:pt x="0" y="3607"/>
                  </a:moveTo>
                  <a:cubicBezTo>
                    <a:pt x="0" y="2807"/>
                    <a:pt x="0" y="2007"/>
                    <a:pt x="235" y="1287"/>
                  </a:cubicBezTo>
                  <a:cubicBezTo>
                    <a:pt x="470" y="567"/>
                    <a:pt x="939" y="-73"/>
                    <a:pt x="1409" y="7"/>
                  </a:cubicBezTo>
                  <a:cubicBezTo>
                    <a:pt x="1878" y="87"/>
                    <a:pt x="2348" y="887"/>
                    <a:pt x="2896" y="3447"/>
                  </a:cubicBezTo>
                  <a:cubicBezTo>
                    <a:pt x="3443" y="6007"/>
                    <a:pt x="4070" y="10327"/>
                    <a:pt x="4461" y="13367"/>
                  </a:cubicBezTo>
                  <a:cubicBezTo>
                    <a:pt x="4852" y="16407"/>
                    <a:pt x="5009" y="18167"/>
                    <a:pt x="5243" y="19447"/>
                  </a:cubicBezTo>
                  <a:cubicBezTo>
                    <a:pt x="5478" y="20727"/>
                    <a:pt x="5791" y="21527"/>
                    <a:pt x="6104" y="21447"/>
                  </a:cubicBezTo>
                  <a:cubicBezTo>
                    <a:pt x="6417" y="21367"/>
                    <a:pt x="6730" y="20407"/>
                    <a:pt x="7122" y="18727"/>
                  </a:cubicBezTo>
                  <a:cubicBezTo>
                    <a:pt x="7513" y="17047"/>
                    <a:pt x="7983" y="14647"/>
                    <a:pt x="8374" y="12967"/>
                  </a:cubicBezTo>
                  <a:cubicBezTo>
                    <a:pt x="8765" y="11287"/>
                    <a:pt x="9078" y="10327"/>
                    <a:pt x="9470" y="10167"/>
                  </a:cubicBezTo>
                  <a:cubicBezTo>
                    <a:pt x="9861" y="10007"/>
                    <a:pt x="10330" y="10647"/>
                    <a:pt x="10800" y="12327"/>
                  </a:cubicBezTo>
                  <a:cubicBezTo>
                    <a:pt x="11270" y="14007"/>
                    <a:pt x="11739" y="16727"/>
                    <a:pt x="12287" y="18487"/>
                  </a:cubicBezTo>
                  <a:cubicBezTo>
                    <a:pt x="12835" y="20247"/>
                    <a:pt x="13461" y="21047"/>
                    <a:pt x="14009" y="21047"/>
                  </a:cubicBezTo>
                  <a:cubicBezTo>
                    <a:pt x="14557" y="21047"/>
                    <a:pt x="15026" y="20247"/>
                    <a:pt x="15965" y="17207"/>
                  </a:cubicBezTo>
                  <a:cubicBezTo>
                    <a:pt x="16904" y="14167"/>
                    <a:pt x="18313" y="8887"/>
                    <a:pt x="19096" y="5767"/>
                  </a:cubicBezTo>
                  <a:cubicBezTo>
                    <a:pt x="19878" y="2647"/>
                    <a:pt x="20035" y="1687"/>
                    <a:pt x="20348" y="1527"/>
                  </a:cubicBezTo>
                  <a:cubicBezTo>
                    <a:pt x="20661" y="1367"/>
                    <a:pt x="21130" y="2007"/>
                    <a:pt x="21600" y="26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0" name="Line"/>
            <p:cNvSpPr/>
            <p:nvPr/>
          </p:nvSpPr>
          <p:spPr>
            <a:xfrm>
              <a:off x="4310741" y="2025650"/>
              <a:ext cx="275168" cy="228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9108" y="0"/>
                  </a:moveTo>
                  <a:cubicBezTo>
                    <a:pt x="17778" y="1200"/>
                    <a:pt x="16449" y="2400"/>
                    <a:pt x="14040" y="4100"/>
                  </a:cubicBezTo>
                  <a:cubicBezTo>
                    <a:pt x="11631" y="5800"/>
                    <a:pt x="8142" y="8000"/>
                    <a:pt x="5898" y="9300"/>
                  </a:cubicBezTo>
                  <a:cubicBezTo>
                    <a:pt x="3655" y="10600"/>
                    <a:pt x="2658" y="11000"/>
                    <a:pt x="1745" y="11700"/>
                  </a:cubicBezTo>
                  <a:cubicBezTo>
                    <a:pt x="831" y="12400"/>
                    <a:pt x="0" y="13400"/>
                    <a:pt x="0" y="14200"/>
                  </a:cubicBezTo>
                  <a:cubicBezTo>
                    <a:pt x="0" y="15000"/>
                    <a:pt x="831" y="15600"/>
                    <a:pt x="3240" y="16100"/>
                  </a:cubicBezTo>
                  <a:cubicBezTo>
                    <a:pt x="5649" y="16600"/>
                    <a:pt x="9637" y="17000"/>
                    <a:pt x="12960" y="17900"/>
                  </a:cubicBezTo>
                  <a:cubicBezTo>
                    <a:pt x="16283" y="18800"/>
                    <a:pt x="18942" y="20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1" name="Line"/>
            <p:cNvSpPr/>
            <p:nvPr/>
          </p:nvSpPr>
          <p:spPr>
            <a:xfrm>
              <a:off x="4338258" y="2298700"/>
              <a:ext cx="2222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526" y="5400"/>
                    <a:pt x="9051" y="10800"/>
                    <a:pt x="12651" y="14400"/>
                  </a:cubicBezTo>
                  <a:cubicBezTo>
                    <a:pt x="16251" y="18000"/>
                    <a:pt x="18926" y="19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2" name="Line"/>
            <p:cNvSpPr/>
            <p:nvPr/>
          </p:nvSpPr>
          <p:spPr>
            <a:xfrm>
              <a:off x="4809101" y="2025650"/>
              <a:ext cx="278458" cy="2562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7" h="21434" fill="norm" stroke="1" extrusionOk="0">
                  <a:moveTo>
                    <a:pt x="18582" y="0"/>
                  </a:moveTo>
                  <a:cubicBezTo>
                    <a:pt x="17763" y="2125"/>
                    <a:pt x="16945" y="4249"/>
                    <a:pt x="14900" y="6639"/>
                  </a:cubicBezTo>
                  <a:cubicBezTo>
                    <a:pt x="12854" y="9030"/>
                    <a:pt x="9582" y="11685"/>
                    <a:pt x="7536" y="13102"/>
                  </a:cubicBezTo>
                  <a:cubicBezTo>
                    <a:pt x="5491" y="14518"/>
                    <a:pt x="4672" y="14695"/>
                    <a:pt x="3854" y="14784"/>
                  </a:cubicBezTo>
                  <a:cubicBezTo>
                    <a:pt x="3036" y="14872"/>
                    <a:pt x="2218" y="14872"/>
                    <a:pt x="1482" y="14075"/>
                  </a:cubicBezTo>
                  <a:cubicBezTo>
                    <a:pt x="745" y="13279"/>
                    <a:pt x="91" y="11685"/>
                    <a:pt x="9" y="10534"/>
                  </a:cubicBezTo>
                  <a:cubicBezTo>
                    <a:pt x="-73" y="9384"/>
                    <a:pt x="418" y="8675"/>
                    <a:pt x="1072" y="8233"/>
                  </a:cubicBezTo>
                  <a:cubicBezTo>
                    <a:pt x="1727" y="7790"/>
                    <a:pt x="2545" y="7613"/>
                    <a:pt x="4018" y="8056"/>
                  </a:cubicBezTo>
                  <a:cubicBezTo>
                    <a:pt x="5491" y="8498"/>
                    <a:pt x="7618" y="9561"/>
                    <a:pt x="9663" y="11508"/>
                  </a:cubicBezTo>
                  <a:cubicBezTo>
                    <a:pt x="11709" y="13456"/>
                    <a:pt x="13672" y="16289"/>
                    <a:pt x="14982" y="18059"/>
                  </a:cubicBezTo>
                  <a:cubicBezTo>
                    <a:pt x="16291" y="19830"/>
                    <a:pt x="16945" y="20538"/>
                    <a:pt x="17682" y="20980"/>
                  </a:cubicBezTo>
                  <a:cubicBezTo>
                    <a:pt x="18418" y="21423"/>
                    <a:pt x="19236" y="21600"/>
                    <a:pt x="19891" y="21246"/>
                  </a:cubicBezTo>
                  <a:cubicBezTo>
                    <a:pt x="20545" y="20892"/>
                    <a:pt x="21036" y="20007"/>
                    <a:pt x="21527" y="191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3" name="Line"/>
            <p:cNvSpPr/>
            <p:nvPr/>
          </p:nvSpPr>
          <p:spPr>
            <a:xfrm>
              <a:off x="5151058" y="1898650"/>
              <a:ext cx="123697" cy="444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3" h="21600" fill="norm" stroke="1" extrusionOk="0">
                  <a:moveTo>
                    <a:pt x="9561" y="0"/>
                  </a:moveTo>
                  <a:cubicBezTo>
                    <a:pt x="13102" y="2366"/>
                    <a:pt x="16643" y="4731"/>
                    <a:pt x="18767" y="7509"/>
                  </a:cubicBezTo>
                  <a:cubicBezTo>
                    <a:pt x="20892" y="10286"/>
                    <a:pt x="21600" y="13474"/>
                    <a:pt x="19121" y="15840"/>
                  </a:cubicBezTo>
                  <a:cubicBezTo>
                    <a:pt x="16643" y="18206"/>
                    <a:pt x="10977" y="19749"/>
                    <a:pt x="7259" y="20571"/>
                  </a:cubicBezTo>
                  <a:cubicBezTo>
                    <a:pt x="3541" y="21394"/>
                    <a:pt x="1770" y="2149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4" name="Line"/>
            <p:cNvSpPr/>
            <p:nvPr/>
          </p:nvSpPr>
          <p:spPr>
            <a:xfrm>
              <a:off x="5843208" y="2216150"/>
              <a:ext cx="1905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5" name="Line"/>
            <p:cNvSpPr/>
            <p:nvPr/>
          </p:nvSpPr>
          <p:spPr>
            <a:xfrm>
              <a:off x="5884430" y="2305050"/>
              <a:ext cx="161979" cy="244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7" h="20825" fill="norm" stroke="1" extrusionOk="0">
                  <a:moveTo>
                    <a:pt x="3794" y="0"/>
                  </a:moveTo>
                  <a:cubicBezTo>
                    <a:pt x="1831" y="7200"/>
                    <a:pt x="-133" y="14400"/>
                    <a:pt x="7" y="18000"/>
                  </a:cubicBezTo>
                  <a:cubicBezTo>
                    <a:pt x="148" y="21600"/>
                    <a:pt x="2392" y="21600"/>
                    <a:pt x="6319" y="18900"/>
                  </a:cubicBezTo>
                  <a:cubicBezTo>
                    <a:pt x="10246" y="16200"/>
                    <a:pt x="15857" y="10800"/>
                    <a:pt x="21467" y="5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6" name="Line"/>
            <p:cNvSpPr/>
            <p:nvPr/>
          </p:nvSpPr>
          <p:spPr>
            <a:xfrm>
              <a:off x="6444151" y="1941055"/>
              <a:ext cx="127510" cy="5476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7" h="21412" fill="norm" stroke="1" extrusionOk="0">
                  <a:moveTo>
                    <a:pt x="6651" y="9514"/>
                  </a:moveTo>
                  <a:cubicBezTo>
                    <a:pt x="5257" y="9845"/>
                    <a:pt x="3864" y="10176"/>
                    <a:pt x="3689" y="11293"/>
                  </a:cubicBezTo>
                  <a:cubicBezTo>
                    <a:pt x="3515" y="12411"/>
                    <a:pt x="4560" y="14314"/>
                    <a:pt x="5083" y="16011"/>
                  </a:cubicBezTo>
                  <a:cubicBezTo>
                    <a:pt x="5606" y="17707"/>
                    <a:pt x="5606" y="19197"/>
                    <a:pt x="5257" y="20148"/>
                  </a:cubicBezTo>
                  <a:cubicBezTo>
                    <a:pt x="4909" y="21100"/>
                    <a:pt x="4212" y="21514"/>
                    <a:pt x="3341" y="21390"/>
                  </a:cubicBezTo>
                  <a:cubicBezTo>
                    <a:pt x="2470" y="21266"/>
                    <a:pt x="1425" y="20604"/>
                    <a:pt x="728" y="18700"/>
                  </a:cubicBezTo>
                  <a:cubicBezTo>
                    <a:pt x="31" y="16797"/>
                    <a:pt x="-317" y="13652"/>
                    <a:pt x="380" y="10714"/>
                  </a:cubicBezTo>
                  <a:cubicBezTo>
                    <a:pt x="1077" y="7776"/>
                    <a:pt x="2818" y="5045"/>
                    <a:pt x="4735" y="3307"/>
                  </a:cubicBezTo>
                  <a:cubicBezTo>
                    <a:pt x="6651" y="1569"/>
                    <a:pt x="8741" y="824"/>
                    <a:pt x="10831" y="411"/>
                  </a:cubicBezTo>
                  <a:cubicBezTo>
                    <a:pt x="12922" y="-3"/>
                    <a:pt x="15012" y="-86"/>
                    <a:pt x="16754" y="80"/>
                  </a:cubicBezTo>
                  <a:cubicBezTo>
                    <a:pt x="18496" y="245"/>
                    <a:pt x="19889" y="659"/>
                    <a:pt x="20586" y="1528"/>
                  </a:cubicBezTo>
                  <a:cubicBezTo>
                    <a:pt x="21283" y="2397"/>
                    <a:pt x="21283" y="3721"/>
                    <a:pt x="18844" y="5086"/>
                  </a:cubicBezTo>
                  <a:cubicBezTo>
                    <a:pt x="16406" y="6452"/>
                    <a:pt x="11528" y="7859"/>
                    <a:pt x="6651" y="92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7" name="Line"/>
            <p:cNvSpPr/>
            <p:nvPr/>
          </p:nvSpPr>
          <p:spPr>
            <a:xfrm>
              <a:off x="6529008" y="2298700"/>
              <a:ext cx="127001" cy="1223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68" fill="norm" stroke="1" extrusionOk="0">
                  <a:moveTo>
                    <a:pt x="0" y="2197"/>
                  </a:moveTo>
                  <a:cubicBezTo>
                    <a:pt x="3960" y="2929"/>
                    <a:pt x="7920" y="3661"/>
                    <a:pt x="10620" y="5308"/>
                  </a:cubicBezTo>
                  <a:cubicBezTo>
                    <a:pt x="13320" y="6956"/>
                    <a:pt x="14760" y="9519"/>
                    <a:pt x="15660" y="11898"/>
                  </a:cubicBezTo>
                  <a:cubicBezTo>
                    <a:pt x="16560" y="14278"/>
                    <a:pt x="16920" y="16475"/>
                    <a:pt x="16560" y="18305"/>
                  </a:cubicBezTo>
                  <a:cubicBezTo>
                    <a:pt x="16200" y="20136"/>
                    <a:pt x="15120" y="21600"/>
                    <a:pt x="13320" y="21051"/>
                  </a:cubicBezTo>
                  <a:cubicBezTo>
                    <a:pt x="11520" y="20502"/>
                    <a:pt x="9000" y="17939"/>
                    <a:pt x="7740" y="15742"/>
                  </a:cubicBezTo>
                  <a:cubicBezTo>
                    <a:pt x="6480" y="13546"/>
                    <a:pt x="6480" y="11715"/>
                    <a:pt x="9000" y="9153"/>
                  </a:cubicBezTo>
                  <a:cubicBezTo>
                    <a:pt x="11520" y="6590"/>
                    <a:pt x="16560" y="329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8" name="Line"/>
            <p:cNvSpPr/>
            <p:nvPr/>
          </p:nvSpPr>
          <p:spPr>
            <a:xfrm>
              <a:off x="6774541" y="2042070"/>
              <a:ext cx="154518" cy="3917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2" fill="norm" stroke="1" extrusionOk="0">
                  <a:moveTo>
                    <a:pt x="21600" y="2900"/>
                  </a:moveTo>
                  <a:cubicBezTo>
                    <a:pt x="21008" y="1866"/>
                    <a:pt x="20416" y="832"/>
                    <a:pt x="19381" y="315"/>
                  </a:cubicBezTo>
                  <a:cubicBezTo>
                    <a:pt x="18345" y="-202"/>
                    <a:pt x="16866" y="-202"/>
                    <a:pt x="14055" y="1234"/>
                  </a:cubicBezTo>
                  <a:cubicBezTo>
                    <a:pt x="11244" y="2670"/>
                    <a:pt x="7101" y="5543"/>
                    <a:pt x="4290" y="8530"/>
                  </a:cubicBezTo>
                  <a:cubicBezTo>
                    <a:pt x="1479" y="11517"/>
                    <a:pt x="0" y="14619"/>
                    <a:pt x="0" y="16802"/>
                  </a:cubicBezTo>
                  <a:cubicBezTo>
                    <a:pt x="0" y="18985"/>
                    <a:pt x="1479" y="20249"/>
                    <a:pt x="3995" y="20824"/>
                  </a:cubicBezTo>
                  <a:cubicBezTo>
                    <a:pt x="6510" y="21398"/>
                    <a:pt x="10060" y="21283"/>
                    <a:pt x="13611" y="211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9" name="Line"/>
            <p:cNvSpPr/>
            <p:nvPr/>
          </p:nvSpPr>
          <p:spPr>
            <a:xfrm>
              <a:off x="6960808" y="2226923"/>
              <a:ext cx="179918" cy="1691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9" fill="norm" stroke="1" extrusionOk="0">
                  <a:moveTo>
                    <a:pt x="0" y="6642"/>
                  </a:moveTo>
                  <a:cubicBezTo>
                    <a:pt x="762" y="5042"/>
                    <a:pt x="1525" y="3442"/>
                    <a:pt x="2160" y="3309"/>
                  </a:cubicBezTo>
                  <a:cubicBezTo>
                    <a:pt x="2795" y="3176"/>
                    <a:pt x="3304" y="4509"/>
                    <a:pt x="3558" y="7309"/>
                  </a:cubicBezTo>
                  <a:cubicBezTo>
                    <a:pt x="3812" y="10109"/>
                    <a:pt x="3812" y="14376"/>
                    <a:pt x="3558" y="17176"/>
                  </a:cubicBezTo>
                  <a:cubicBezTo>
                    <a:pt x="3304" y="19976"/>
                    <a:pt x="2795" y="21309"/>
                    <a:pt x="2414" y="21309"/>
                  </a:cubicBezTo>
                  <a:cubicBezTo>
                    <a:pt x="2033" y="21309"/>
                    <a:pt x="1779" y="19976"/>
                    <a:pt x="2160" y="17309"/>
                  </a:cubicBezTo>
                  <a:cubicBezTo>
                    <a:pt x="2541" y="14642"/>
                    <a:pt x="3558" y="10642"/>
                    <a:pt x="4447" y="8109"/>
                  </a:cubicBezTo>
                  <a:cubicBezTo>
                    <a:pt x="5336" y="5576"/>
                    <a:pt x="6099" y="4509"/>
                    <a:pt x="6988" y="3576"/>
                  </a:cubicBezTo>
                  <a:cubicBezTo>
                    <a:pt x="7878" y="2642"/>
                    <a:pt x="8894" y="1842"/>
                    <a:pt x="9656" y="2376"/>
                  </a:cubicBezTo>
                  <a:cubicBezTo>
                    <a:pt x="10419" y="2909"/>
                    <a:pt x="10927" y="4776"/>
                    <a:pt x="11308" y="6376"/>
                  </a:cubicBezTo>
                  <a:cubicBezTo>
                    <a:pt x="11689" y="7976"/>
                    <a:pt x="11944" y="9309"/>
                    <a:pt x="12071" y="10642"/>
                  </a:cubicBezTo>
                  <a:cubicBezTo>
                    <a:pt x="12198" y="11976"/>
                    <a:pt x="12198" y="13309"/>
                    <a:pt x="12071" y="13309"/>
                  </a:cubicBezTo>
                  <a:cubicBezTo>
                    <a:pt x="11944" y="13309"/>
                    <a:pt x="11689" y="11976"/>
                    <a:pt x="12452" y="9576"/>
                  </a:cubicBezTo>
                  <a:cubicBezTo>
                    <a:pt x="13214" y="7176"/>
                    <a:pt x="14993" y="3709"/>
                    <a:pt x="16518" y="1842"/>
                  </a:cubicBezTo>
                  <a:cubicBezTo>
                    <a:pt x="18042" y="-24"/>
                    <a:pt x="19313" y="-291"/>
                    <a:pt x="20202" y="242"/>
                  </a:cubicBezTo>
                  <a:cubicBezTo>
                    <a:pt x="21092" y="776"/>
                    <a:pt x="21600" y="2109"/>
                    <a:pt x="21600" y="5176"/>
                  </a:cubicBezTo>
                  <a:cubicBezTo>
                    <a:pt x="21600" y="8242"/>
                    <a:pt x="21092" y="13042"/>
                    <a:pt x="20584" y="178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0" name="Line"/>
            <p:cNvSpPr/>
            <p:nvPr/>
          </p:nvSpPr>
          <p:spPr>
            <a:xfrm>
              <a:off x="7177651" y="2211083"/>
              <a:ext cx="132408" cy="1565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7" h="21016" fill="norm" stroke="1" extrusionOk="0">
                  <a:moveTo>
                    <a:pt x="16304" y="8354"/>
                  </a:moveTo>
                  <a:cubicBezTo>
                    <a:pt x="16304" y="5796"/>
                    <a:pt x="16304" y="3238"/>
                    <a:pt x="15447" y="1675"/>
                  </a:cubicBezTo>
                  <a:cubicBezTo>
                    <a:pt x="14590" y="111"/>
                    <a:pt x="12876" y="-457"/>
                    <a:pt x="10647" y="396"/>
                  </a:cubicBezTo>
                  <a:cubicBezTo>
                    <a:pt x="8418" y="1248"/>
                    <a:pt x="5676" y="3522"/>
                    <a:pt x="3618" y="6790"/>
                  </a:cubicBezTo>
                  <a:cubicBezTo>
                    <a:pt x="1561" y="10059"/>
                    <a:pt x="190" y="14322"/>
                    <a:pt x="18" y="17022"/>
                  </a:cubicBezTo>
                  <a:cubicBezTo>
                    <a:pt x="-153" y="19722"/>
                    <a:pt x="876" y="20859"/>
                    <a:pt x="2247" y="21001"/>
                  </a:cubicBezTo>
                  <a:cubicBezTo>
                    <a:pt x="3618" y="21143"/>
                    <a:pt x="5333" y="20290"/>
                    <a:pt x="7218" y="18301"/>
                  </a:cubicBezTo>
                  <a:cubicBezTo>
                    <a:pt x="9104" y="16311"/>
                    <a:pt x="11161" y="13185"/>
                    <a:pt x="12876" y="10769"/>
                  </a:cubicBezTo>
                  <a:cubicBezTo>
                    <a:pt x="14590" y="8354"/>
                    <a:pt x="15961" y="6648"/>
                    <a:pt x="16647" y="6506"/>
                  </a:cubicBezTo>
                  <a:cubicBezTo>
                    <a:pt x="17333" y="6364"/>
                    <a:pt x="17333" y="7785"/>
                    <a:pt x="18018" y="10343"/>
                  </a:cubicBezTo>
                  <a:cubicBezTo>
                    <a:pt x="18704" y="12901"/>
                    <a:pt x="20076" y="16596"/>
                    <a:pt x="21447" y="202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1" name="Line"/>
            <p:cNvSpPr/>
            <p:nvPr/>
          </p:nvSpPr>
          <p:spPr>
            <a:xfrm>
              <a:off x="7373558" y="2235200"/>
              <a:ext cx="127001" cy="158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3168"/>
                    <a:pt x="7200" y="6336"/>
                    <a:pt x="10800" y="9936"/>
                  </a:cubicBezTo>
                  <a:cubicBezTo>
                    <a:pt x="14400" y="13536"/>
                    <a:pt x="18000" y="1756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2" name="Line"/>
            <p:cNvSpPr/>
            <p:nvPr/>
          </p:nvSpPr>
          <p:spPr>
            <a:xfrm>
              <a:off x="7411658" y="2241550"/>
              <a:ext cx="101601" cy="165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00" y="4154"/>
                    <a:pt x="10800" y="8308"/>
                    <a:pt x="7200" y="11908"/>
                  </a:cubicBezTo>
                  <a:cubicBezTo>
                    <a:pt x="3600" y="15508"/>
                    <a:pt x="1800" y="1855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3" name="Line"/>
            <p:cNvSpPr/>
            <p:nvPr/>
          </p:nvSpPr>
          <p:spPr>
            <a:xfrm>
              <a:off x="7610097" y="2080946"/>
              <a:ext cx="144462" cy="3185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5" h="21383" fill="norm" stroke="1" extrusionOk="0">
                  <a:moveTo>
                    <a:pt x="21365" y="1829"/>
                  </a:moveTo>
                  <a:cubicBezTo>
                    <a:pt x="20113" y="1119"/>
                    <a:pt x="18861" y="408"/>
                    <a:pt x="17452" y="124"/>
                  </a:cubicBezTo>
                  <a:cubicBezTo>
                    <a:pt x="16043" y="-160"/>
                    <a:pt x="14478" y="-18"/>
                    <a:pt x="12130" y="1190"/>
                  </a:cubicBezTo>
                  <a:cubicBezTo>
                    <a:pt x="9782" y="2398"/>
                    <a:pt x="6652" y="4672"/>
                    <a:pt x="4461" y="7798"/>
                  </a:cubicBezTo>
                  <a:cubicBezTo>
                    <a:pt x="2269" y="10924"/>
                    <a:pt x="1017" y="14903"/>
                    <a:pt x="391" y="17319"/>
                  </a:cubicBezTo>
                  <a:cubicBezTo>
                    <a:pt x="-235" y="19735"/>
                    <a:pt x="-235" y="20587"/>
                    <a:pt x="1330" y="21014"/>
                  </a:cubicBezTo>
                  <a:cubicBezTo>
                    <a:pt x="2895" y="21440"/>
                    <a:pt x="6026" y="21440"/>
                    <a:pt x="8374" y="21298"/>
                  </a:cubicBezTo>
                  <a:cubicBezTo>
                    <a:pt x="10722" y="21156"/>
                    <a:pt x="12287" y="20872"/>
                    <a:pt x="13852" y="205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4" name="Line"/>
            <p:cNvSpPr/>
            <p:nvPr/>
          </p:nvSpPr>
          <p:spPr>
            <a:xfrm>
              <a:off x="7792658" y="2139950"/>
              <a:ext cx="95251" cy="2268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9" fill="norm" stroke="1" extrusionOk="0">
                  <a:moveTo>
                    <a:pt x="0" y="0"/>
                  </a:moveTo>
                  <a:cubicBezTo>
                    <a:pt x="4320" y="5400"/>
                    <a:pt x="8640" y="10800"/>
                    <a:pt x="11520" y="14000"/>
                  </a:cubicBezTo>
                  <a:cubicBezTo>
                    <a:pt x="14400" y="17200"/>
                    <a:pt x="15840" y="18200"/>
                    <a:pt x="17040" y="19200"/>
                  </a:cubicBezTo>
                  <a:cubicBezTo>
                    <a:pt x="18240" y="20200"/>
                    <a:pt x="19200" y="21200"/>
                    <a:pt x="19920" y="21400"/>
                  </a:cubicBezTo>
                  <a:cubicBezTo>
                    <a:pt x="20640" y="21600"/>
                    <a:pt x="21120" y="21000"/>
                    <a:pt x="21600" y="20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5" name="Line"/>
            <p:cNvSpPr/>
            <p:nvPr/>
          </p:nvSpPr>
          <p:spPr>
            <a:xfrm>
              <a:off x="7786308" y="2144559"/>
              <a:ext cx="165101" cy="3065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6" fill="norm" stroke="1" extrusionOk="0">
                  <a:moveTo>
                    <a:pt x="21600" y="1010"/>
                  </a:moveTo>
                  <a:cubicBezTo>
                    <a:pt x="20215" y="418"/>
                    <a:pt x="18831" y="-174"/>
                    <a:pt x="17862" y="48"/>
                  </a:cubicBezTo>
                  <a:cubicBezTo>
                    <a:pt x="16892" y="270"/>
                    <a:pt x="16338" y="1305"/>
                    <a:pt x="13985" y="4116"/>
                  </a:cubicBezTo>
                  <a:cubicBezTo>
                    <a:pt x="11631" y="6927"/>
                    <a:pt x="7477" y="11514"/>
                    <a:pt x="4846" y="14694"/>
                  </a:cubicBezTo>
                  <a:cubicBezTo>
                    <a:pt x="2215" y="17875"/>
                    <a:pt x="1108" y="19651"/>
                    <a:pt x="0" y="214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6" name="Line"/>
            <p:cNvSpPr/>
            <p:nvPr/>
          </p:nvSpPr>
          <p:spPr>
            <a:xfrm>
              <a:off x="7926008" y="2343150"/>
              <a:ext cx="69851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364" y="3600"/>
                    <a:pt x="11127" y="7200"/>
                    <a:pt x="7527" y="10800"/>
                  </a:cubicBezTo>
                  <a:cubicBezTo>
                    <a:pt x="3927" y="14400"/>
                    <a:pt x="1964" y="18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7" name="Line"/>
            <p:cNvSpPr/>
            <p:nvPr/>
          </p:nvSpPr>
          <p:spPr>
            <a:xfrm>
              <a:off x="8097458" y="2127250"/>
              <a:ext cx="107951" cy="114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118" y="800"/>
                    <a:pt x="4235" y="1600"/>
                    <a:pt x="7835" y="5200"/>
                  </a:cubicBezTo>
                  <a:cubicBezTo>
                    <a:pt x="11435" y="8800"/>
                    <a:pt x="16518" y="15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8" name="Line"/>
            <p:cNvSpPr/>
            <p:nvPr/>
          </p:nvSpPr>
          <p:spPr>
            <a:xfrm>
              <a:off x="8143153" y="2159000"/>
              <a:ext cx="119406" cy="292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9" h="21600" fill="norm" stroke="1" extrusionOk="0">
                  <a:moveTo>
                    <a:pt x="21009" y="0"/>
                  </a:moveTo>
                  <a:cubicBezTo>
                    <a:pt x="16912" y="2817"/>
                    <a:pt x="12816" y="5635"/>
                    <a:pt x="9092" y="8843"/>
                  </a:cubicBezTo>
                  <a:cubicBezTo>
                    <a:pt x="5368" y="12052"/>
                    <a:pt x="2016" y="15652"/>
                    <a:pt x="712" y="17843"/>
                  </a:cubicBezTo>
                  <a:cubicBezTo>
                    <a:pt x="-591" y="20035"/>
                    <a:pt x="154" y="20817"/>
                    <a:pt x="89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9" name="Line"/>
            <p:cNvSpPr/>
            <p:nvPr/>
          </p:nvSpPr>
          <p:spPr>
            <a:xfrm>
              <a:off x="8243508" y="2082800"/>
              <a:ext cx="109083" cy="387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1600" fill="norm" stroke="1" extrusionOk="0">
                  <a:moveTo>
                    <a:pt x="17446" y="0"/>
                  </a:moveTo>
                  <a:cubicBezTo>
                    <a:pt x="19523" y="2951"/>
                    <a:pt x="21600" y="5902"/>
                    <a:pt x="21392" y="8793"/>
                  </a:cubicBezTo>
                  <a:cubicBezTo>
                    <a:pt x="21185" y="11685"/>
                    <a:pt x="18692" y="14518"/>
                    <a:pt x="15785" y="16584"/>
                  </a:cubicBezTo>
                  <a:cubicBezTo>
                    <a:pt x="12877" y="18649"/>
                    <a:pt x="9554" y="19948"/>
                    <a:pt x="6854" y="20656"/>
                  </a:cubicBezTo>
                  <a:cubicBezTo>
                    <a:pt x="4154" y="21364"/>
                    <a:pt x="2077" y="2148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0" name="Line"/>
            <p:cNvSpPr/>
            <p:nvPr/>
          </p:nvSpPr>
          <p:spPr>
            <a:xfrm>
              <a:off x="8774791" y="2159000"/>
              <a:ext cx="224368" cy="196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0377" y="0"/>
                  </a:moveTo>
                  <a:cubicBezTo>
                    <a:pt x="16302" y="2555"/>
                    <a:pt x="12226" y="5110"/>
                    <a:pt x="9170" y="7084"/>
                  </a:cubicBezTo>
                  <a:cubicBezTo>
                    <a:pt x="6113" y="9058"/>
                    <a:pt x="4075" y="10452"/>
                    <a:pt x="2547" y="11961"/>
                  </a:cubicBezTo>
                  <a:cubicBezTo>
                    <a:pt x="1019" y="13471"/>
                    <a:pt x="0" y="15097"/>
                    <a:pt x="0" y="16142"/>
                  </a:cubicBezTo>
                  <a:cubicBezTo>
                    <a:pt x="0" y="17187"/>
                    <a:pt x="1019" y="17652"/>
                    <a:pt x="4279" y="18116"/>
                  </a:cubicBezTo>
                  <a:cubicBezTo>
                    <a:pt x="7540" y="18581"/>
                    <a:pt x="13042" y="19045"/>
                    <a:pt x="16302" y="19626"/>
                  </a:cubicBezTo>
                  <a:cubicBezTo>
                    <a:pt x="19562" y="20206"/>
                    <a:pt x="20581" y="2090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1" name="Line"/>
            <p:cNvSpPr/>
            <p:nvPr/>
          </p:nvSpPr>
          <p:spPr>
            <a:xfrm>
              <a:off x="8815008" y="2381250"/>
              <a:ext cx="1651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2" name="Line"/>
            <p:cNvSpPr/>
            <p:nvPr/>
          </p:nvSpPr>
          <p:spPr>
            <a:xfrm>
              <a:off x="9285759" y="2108200"/>
              <a:ext cx="208700" cy="215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2" h="21600" fill="norm" stroke="1" extrusionOk="0">
                  <a:moveTo>
                    <a:pt x="20203" y="0"/>
                  </a:moveTo>
                  <a:cubicBezTo>
                    <a:pt x="17803" y="4447"/>
                    <a:pt x="15403" y="8894"/>
                    <a:pt x="13003" y="11965"/>
                  </a:cubicBezTo>
                  <a:cubicBezTo>
                    <a:pt x="10603" y="15035"/>
                    <a:pt x="8203" y="16729"/>
                    <a:pt x="6239" y="17576"/>
                  </a:cubicBezTo>
                  <a:cubicBezTo>
                    <a:pt x="4276" y="18424"/>
                    <a:pt x="2748" y="18424"/>
                    <a:pt x="1767" y="17894"/>
                  </a:cubicBezTo>
                  <a:cubicBezTo>
                    <a:pt x="785" y="17365"/>
                    <a:pt x="348" y="16306"/>
                    <a:pt x="130" y="15247"/>
                  </a:cubicBezTo>
                  <a:cubicBezTo>
                    <a:pt x="-88" y="14188"/>
                    <a:pt x="-88" y="13129"/>
                    <a:pt x="567" y="12176"/>
                  </a:cubicBezTo>
                  <a:cubicBezTo>
                    <a:pt x="1221" y="11224"/>
                    <a:pt x="2530" y="10376"/>
                    <a:pt x="4494" y="10165"/>
                  </a:cubicBezTo>
                  <a:cubicBezTo>
                    <a:pt x="6457" y="9953"/>
                    <a:pt x="9076" y="10376"/>
                    <a:pt x="12021" y="12388"/>
                  </a:cubicBezTo>
                  <a:cubicBezTo>
                    <a:pt x="14967" y="14400"/>
                    <a:pt x="18239" y="18000"/>
                    <a:pt x="2151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3" name="Line"/>
            <p:cNvSpPr/>
            <p:nvPr/>
          </p:nvSpPr>
          <p:spPr>
            <a:xfrm>
              <a:off x="9532558" y="2038349"/>
              <a:ext cx="170105" cy="4682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9" h="21427" fill="norm" stroke="1" extrusionOk="0">
                  <a:moveTo>
                    <a:pt x="11854" y="0"/>
                  </a:moveTo>
                  <a:cubicBezTo>
                    <a:pt x="14751" y="581"/>
                    <a:pt x="17649" y="1162"/>
                    <a:pt x="19361" y="2857"/>
                  </a:cubicBezTo>
                  <a:cubicBezTo>
                    <a:pt x="21073" y="4552"/>
                    <a:pt x="21600" y="7361"/>
                    <a:pt x="20810" y="10170"/>
                  </a:cubicBezTo>
                  <a:cubicBezTo>
                    <a:pt x="20020" y="12979"/>
                    <a:pt x="17912" y="15788"/>
                    <a:pt x="14883" y="17726"/>
                  </a:cubicBezTo>
                  <a:cubicBezTo>
                    <a:pt x="11854" y="19663"/>
                    <a:pt x="7902" y="20728"/>
                    <a:pt x="5268" y="21164"/>
                  </a:cubicBezTo>
                  <a:cubicBezTo>
                    <a:pt x="2634" y="21600"/>
                    <a:pt x="1317" y="21406"/>
                    <a:pt x="0" y="212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4" name="Line"/>
            <p:cNvSpPr/>
            <p:nvPr/>
          </p:nvSpPr>
          <p:spPr>
            <a:xfrm>
              <a:off x="5796641" y="3605577"/>
              <a:ext cx="237068" cy="181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87" fill="norm" stroke="1" extrusionOk="0">
                  <a:moveTo>
                    <a:pt x="1929" y="15787"/>
                  </a:moveTo>
                  <a:cubicBezTo>
                    <a:pt x="964" y="18187"/>
                    <a:pt x="0" y="20587"/>
                    <a:pt x="0" y="20587"/>
                  </a:cubicBezTo>
                  <a:cubicBezTo>
                    <a:pt x="0" y="20587"/>
                    <a:pt x="964" y="18187"/>
                    <a:pt x="3857" y="13387"/>
                  </a:cubicBezTo>
                  <a:cubicBezTo>
                    <a:pt x="6750" y="8587"/>
                    <a:pt x="11571" y="1387"/>
                    <a:pt x="14850" y="187"/>
                  </a:cubicBezTo>
                  <a:cubicBezTo>
                    <a:pt x="18129" y="-1013"/>
                    <a:pt x="19864" y="3787"/>
                    <a:pt x="21600" y="85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5" name="Line"/>
            <p:cNvSpPr/>
            <p:nvPr/>
          </p:nvSpPr>
          <p:spPr>
            <a:xfrm>
              <a:off x="5849558" y="3721100"/>
              <a:ext cx="196851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574" y="15300"/>
                    <a:pt x="11148" y="9000"/>
                    <a:pt x="14748" y="5400"/>
                  </a:cubicBezTo>
                  <a:cubicBezTo>
                    <a:pt x="18348" y="1800"/>
                    <a:pt x="19974" y="9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6" name="Line"/>
            <p:cNvSpPr/>
            <p:nvPr/>
          </p:nvSpPr>
          <p:spPr>
            <a:xfrm>
              <a:off x="6596308" y="3244713"/>
              <a:ext cx="145866" cy="5972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5" h="21384" fill="norm" stroke="1" extrusionOk="0">
                  <a:moveTo>
                    <a:pt x="1279" y="8645"/>
                  </a:moveTo>
                  <a:cubicBezTo>
                    <a:pt x="1888" y="10842"/>
                    <a:pt x="2496" y="13040"/>
                    <a:pt x="2800" y="14897"/>
                  </a:cubicBezTo>
                  <a:cubicBezTo>
                    <a:pt x="3104" y="16754"/>
                    <a:pt x="3104" y="18270"/>
                    <a:pt x="3257" y="19407"/>
                  </a:cubicBezTo>
                  <a:cubicBezTo>
                    <a:pt x="3409" y="20544"/>
                    <a:pt x="3713" y="21301"/>
                    <a:pt x="3865" y="21377"/>
                  </a:cubicBezTo>
                  <a:cubicBezTo>
                    <a:pt x="4017" y="21453"/>
                    <a:pt x="4017" y="20847"/>
                    <a:pt x="3409" y="19482"/>
                  </a:cubicBezTo>
                  <a:cubicBezTo>
                    <a:pt x="2800" y="18118"/>
                    <a:pt x="1583" y="15996"/>
                    <a:pt x="823" y="13609"/>
                  </a:cubicBezTo>
                  <a:cubicBezTo>
                    <a:pt x="62" y="11221"/>
                    <a:pt x="-242" y="8569"/>
                    <a:pt x="214" y="6560"/>
                  </a:cubicBezTo>
                  <a:cubicBezTo>
                    <a:pt x="671" y="4552"/>
                    <a:pt x="1888" y="3188"/>
                    <a:pt x="3257" y="2202"/>
                  </a:cubicBezTo>
                  <a:cubicBezTo>
                    <a:pt x="4626" y="1217"/>
                    <a:pt x="6147" y="611"/>
                    <a:pt x="7820" y="270"/>
                  </a:cubicBezTo>
                  <a:cubicBezTo>
                    <a:pt x="9493" y="-71"/>
                    <a:pt x="11319" y="-147"/>
                    <a:pt x="13600" y="384"/>
                  </a:cubicBezTo>
                  <a:cubicBezTo>
                    <a:pt x="15882" y="914"/>
                    <a:pt x="18620" y="2051"/>
                    <a:pt x="19989" y="3264"/>
                  </a:cubicBezTo>
                  <a:cubicBezTo>
                    <a:pt x="21358" y="4476"/>
                    <a:pt x="21358" y="5765"/>
                    <a:pt x="19533" y="6864"/>
                  </a:cubicBezTo>
                  <a:cubicBezTo>
                    <a:pt x="17707" y="7962"/>
                    <a:pt x="14057" y="8872"/>
                    <a:pt x="10558" y="9251"/>
                  </a:cubicBezTo>
                  <a:cubicBezTo>
                    <a:pt x="7059" y="9630"/>
                    <a:pt x="3713" y="9478"/>
                    <a:pt x="366" y="93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7" name="Line"/>
            <p:cNvSpPr/>
            <p:nvPr/>
          </p:nvSpPr>
          <p:spPr>
            <a:xfrm>
              <a:off x="6717064" y="3549649"/>
              <a:ext cx="173895" cy="2324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0" h="21369" fill="norm" stroke="1" extrusionOk="0">
                  <a:moveTo>
                    <a:pt x="300" y="5838"/>
                  </a:moveTo>
                  <a:cubicBezTo>
                    <a:pt x="40" y="4476"/>
                    <a:pt x="-220" y="3114"/>
                    <a:pt x="300" y="2238"/>
                  </a:cubicBezTo>
                  <a:cubicBezTo>
                    <a:pt x="821" y="1362"/>
                    <a:pt x="2122" y="973"/>
                    <a:pt x="3684" y="778"/>
                  </a:cubicBezTo>
                  <a:cubicBezTo>
                    <a:pt x="5245" y="584"/>
                    <a:pt x="7067" y="584"/>
                    <a:pt x="9019" y="3211"/>
                  </a:cubicBezTo>
                  <a:cubicBezTo>
                    <a:pt x="10970" y="5838"/>
                    <a:pt x="13052" y="11092"/>
                    <a:pt x="13182" y="14595"/>
                  </a:cubicBezTo>
                  <a:cubicBezTo>
                    <a:pt x="13313" y="18097"/>
                    <a:pt x="11491" y="19849"/>
                    <a:pt x="9929" y="20724"/>
                  </a:cubicBezTo>
                  <a:cubicBezTo>
                    <a:pt x="8368" y="21600"/>
                    <a:pt x="7067" y="21600"/>
                    <a:pt x="6156" y="20627"/>
                  </a:cubicBezTo>
                  <a:cubicBezTo>
                    <a:pt x="5245" y="19654"/>
                    <a:pt x="4725" y="17708"/>
                    <a:pt x="5766" y="14692"/>
                  </a:cubicBezTo>
                  <a:cubicBezTo>
                    <a:pt x="6807" y="11676"/>
                    <a:pt x="9409" y="7589"/>
                    <a:pt x="12272" y="4962"/>
                  </a:cubicBezTo>
                  <a:cubicBezTo>
                    <a:pt x="15134" y="2335"/>
                    <a:pt x="18257" y="1168"/>
                    <a:pt x="2138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8" name="Line"/>
            <p:cNvSpPr/>
            <p:nvPr/>
          </p:nvSpPr>
          <p:spPr>
            <a:xfrm>
              <a:off x="7081192" y="3325799"/>
              <a:ext cx="133617" cy="490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5" h="21485" fill="norm" stroke="1" extrusionOk="0">
                  <a:moveTo>
                    <a:pt x="21305" y="70"/>
                  </a:moveTo>
                  <a:cubicBezTo>
                    <a:pt x="18605" y="-22"/>
                    <a:pt x="15905" y="-115"/>
                    <a:pt x="13205" y="441"/>
                  </a:cubicBezTo>
                  <a:cubicBezTo>
                    <a:pt x="10505" y="997"/>
                    <a:pt x="7805" y="2203"/>
                    <a:pt x="5274" y="4335"/>
                  </a:cubicBezTo>
                  <a:cubicBezTo>
                    <a:pt x="2742" y="6467"/>
                    <a:pt x="380" y="9526"/>
                    <a:pt x="42" y="12307"/>
                  </a:cubicBezTo>
                  <a:cubicBezTo>
                    <a:pt x="-295" y="15088"/>
                    <a:pt x="1392" y="17591"/>
                    <a:pt x="4599" y="19075"/>
                  </a:cubicBezTo>
                  <a:cubicBezTo>
                    <a:pt x="7805" y="20558"/>
                    <a:pt x="12530" y="21021"/>
                    <a:pt x="17255" y="214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9" name="Line"/>
            <p:cNvSpPr/>
            <p:nvPr/>
          </p:nvSpPr>
          <p:spPr>
            <a:xfrm>
              <a:off x="7437058" y="3441700"/>
              <a:ext cx="241301" cy="304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1800"/>
                    <a:pt x="7200" y="3600"/>
                    <a:pt x="9947" y="6075"/>
                  </a:cubicBezTo>
                  <a:cubicBezTo>
                    <a:pt x="12695" y="8550"/>
                    <a:pt x="14589" y="11700"/>
                    <a:pt x="16389" y="14400"/>
                  </a:cubicBezTo>
                  <a:cubicBezTo>
                    <a:pt x="18189" y="17100"/>
                    <a:pt x="19895" y="1935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0" name="Line"/>
            <p:cNvSpPr/>
            <p:nvPr/>
          </p:nvSpPr>
          <p:spPr>
            <a:xfrm>
              <a:off x="7471894" y="3397250"/>
              <a:ext cx="231865" cy="3344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1600" fill="norm" stroke="1" extrusionOk="0">
                  <a:moveTo>
                    <a:pt x="21510" y="0"/>
                  </a:moveTo>
                  <a:cubicBezTo>
                    <a:pt x="19546" y="1914"/>
                    <a:pt x="17583" y="3828"/>
                    <a:pt x="15030" y="6630"/>
                  </a:cubicBezTo>
                  <a:cubicBezTo>
                    <a:pt x="12477" y="9433"/>
                    <a:pt x="9335" y="13124"/>
                    <a:pt x="7077" y="15585"/>
                  </a:cubicBezTo>
                  <a:cubicBezTo>
                    <a:pt x="4819" y="18046"/>
                    <a:pt x="3445" y="19276"/>
                    <a:pt x="2266" y="20165"/>
                  </a:cubicBezTo>
                  <a:cubicBezTo>
                    <a:pt x="1088" y="21053"/>
                    <a:pt x="106" y="21600"/>
                    <a:pt x="8" y="21600"/>
                  </a:cubicBezTo>
                  <a:cubicBezTo>
                    <a:pt x="-90" y="21600"/>
                    <a:pt x="695" y="21053"/>
                    <a:pt x="1972" y="20438"/>
                  </a:cubicBezTo>
                  <a:cubicBezTo>
                    <a:pt x="3248" y="19823"/>
                    <a:pt x="5015" y="19139"/>
                    <a:pt x="6783" y="184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1" name="Line"/>
            <p:cNvSpPr/>
            <p:nvPr/>
          </p:nvSpPr>
          <p:spPr>
            <a:xfrm>
              <a:off x="7909301" y="3448050"/>
              <a:ext cx="264358" cy="215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0" h="21600" fill="norm" stroke="1" extrusionOk="0">
                  <a:moveTo>
                    <a:pt x="21410" y="0"/>
                  </a:moveTo>
                  <a:cubicBezTo>
                    <a:pt x="18667" y="1694"/>
                    <a:pt x="15924" y="3388"/>
                    <a:pt x="12924" y="5400"/>
                  </a:cubicBezTo>
                  <a:cubicBezTo>
                    <a:pt x="9924" y="7412"/>
                    <a:pt x="6667" y="9741"/>
                    <a:pt x="4610" y="11224"/>
                  </a:cubicBezTo>
                  <a:cubicBezTo>
                    <a:pt x="2553" y="12706"/>
                    <a:pt x="1696" y="13341"/>
                    <a:pt x="1010" y="14082"/>
                  </a:cubicBezTo>
                  <a:cubicBezTo>
                    <a:pt x="324" y="14824"/>
                    <a:pt x="-190" y="15671"/>
                    <a:pt x="67" y="16412"/>
                  </a:cubicBezTo>
                  <a:cubicBezTo>
                    <a:pt x="324" y="17153"/>
                    <a:pt x="1353" y="17788"/>
                    <a:pt x="3924" y="18424"/>
                  </a:cubicBezTo>
                  <a:cubicBezTo>
                    <a:pt x="6496" y="19059"/>
                    <a:pt x="10610" y="19694"/>
                    <a:pt x="13439" y="20224"/>
                  </a:cubicBezTo>
                  <a:cubicBezTo>
                    <a:pt x="16267" y="20753"/>
                    <a:pt x="17810" y="21176"/>
                    <a:pt x="1935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2" name="Line"/>
            <p:cNvSpPr/>
            <p:nvPr/>
          </p:nvSpPr>
          <p:spPr>
            <a:xfrm>
              <a:off x="7951408" y="3721099"/>
              <a:ext cx="2032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3" name="Line"/>
            <p:cNvSpPr/>
            <p:nvPr/>
          </p:nvSpPr>
          <p:spPr>
            <a:xfrm>
              <a:off x="8391675" y="3428999"/>
              <a:ext cx="232834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851" y="3516"/>
                    <a:pt x="16102" y="7033"/>
                    <a:pt x="13745" y="9377"/>
                  </a:cubicBezTo>
                  <a:cubicBezTo>
                    <a:pt x="11389" y="11721"/>
                    <a:pt x="9425" y="12893"/>
                    <a:pt x="7756" y="13563"/>
                  </a:cubicBezTo>
                  <a:cubicBezTo>
                    <a:pt x="6087" y="14233"/>
                    <a:pt x="4713" y="14400"/>
                    <a:pt x="3535" y="14400"/>
                  </a:cubicBezTo>
                  <a:cubicBezTo>
                    <a:pt x="2356" y="14400"/>
                    <a:pt x="1375" y="14233"/>
                    <a:pt x="785" y="13730"/>
                  </a:cubicBezTo>
                  <a:cubicBezTo>
                    <a:pt x="196" y="13228"/>
                    <a:pt x="0" y="12391"/>
                    <a:pt x="0" y="11553"/>
                  </a:cubicBezTo>
                  <a:cubicBezTo>
                    <a:pt x="0" y="10716"/>
                    <a:pt x="196" y="9879"/>
                    <a:pt x="687" y="9209"/>
                  </a:cubicBezTo>
                  <a:cubicBezTo>
                    <a:pt x="1178" y="8540"/>
                    <a:pt x="1964" y="8037"/>
                    <a:pt x="2847" y="7786"/>
                  </a:cubicBezTo>
                  <a:cubicBezTo>
                    <a:pt x="3731" y="7535"/>
                    <a:pt x="4713" y="7535"/>
                    <a:pt x="6480" y="8288"/>
                  </a:cubicBezTo>
                  <a:cubicBezTo>
                    <a:pt x="8247" y="9042"/>
                    <a:pt x="10800" y="10549"/>
                    <a:pt x="12960" y="12558"/>
                  </a:cubicBezTo>
                  <a:cubicBezTo>
                    <a:pt x="15120" y="14567"/>
                    <a:pt x="16887" y="17079"/>
                    <a:pt x="18065" y="18670"/>
                  </a:cubicBezTo>
                  <a:cubicBezTo>
                    <a:pt x="19244" y="20260"/>
                    <a:pt x="19833" y="20930"/>
                    <a:pt x="2042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4" name="Line"/>
            <p:cNvSpPr/>
            <p:nvPr/>
          </p:nvSpPr>
          <p:spPr>
            <a:xfrm>
              <a:off x="9316658" y="3332771"/>
              <a:ext cx="210774" cy="3958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9" h="21259" fill="norm" stroke="1" extrusionOk="0">
                  <a:moveTo>
                    <a:pt x="2592" y="6873"/>
                  </a:moveTo>
                  <a:cubicBezTo>
                    <a:pt x="2160" y="10625"/>
                    <a:pt x="1728" y="14376"/>
                    <a:pt x="1512" y="16593"/>
                  </a:cubicBezTo>
                  <a:cubicBezTo>
                    <a:pt x="1296" y="18810"/>
                    <a:pt x="1296" y="19492"/>
                    <a:pt x="1080" y="20117"/>
                  </a:cubicBezTo>
                  <a:cubicBezTo>
                    <a:pt x="864" y="20743"/>
                    <a:pt x="432" y="21311"/>
                    <a:pt x="216" y="21254"/>
                  </a:cubicBezTo>
                  <a:cubicBezTo>
                    <a:pt x="0" y="21197"/>
                    <a:pt x="0" y="20515"/>
                    <a:pt x="0" y="18242"/>
                  </a:cubicBezTo>
                  <a:cubicBezTo>
                    <a:pt x="0" y="15968"/>
                    <a:pt x="0" y="12103"/>
                    <a:pt x="756" y="8863"/>
                  </a:cubicBezTo>
                  <a:cubicBezTo>
                    <a:pt x="1512" y="5623"/>
                    <a:pt x="3024" y="3008"/>
                    <a:pt x="5076" y="1530"/>
                  </a:cubicBezTo>
                  <a:cubicBezTo>
                    <a:pt x="7128" y="52"/>
                    <a:pt x="9720" y="-289"/>
                    <a:pt x="12312" y="223"/>
                  </a:cubicBezTo>
                  <a:cubicBezTo>
                    <a:pt x="14904" y="734"/>
                    <a:pt x="17496" y="2098"/>
                    <a:pt x="19116" y="4145"/>
                  </a:cubicBezTo>
                  <a:cubicBezTo>
                    <a:pt x="20736" y="6191"/>
                    <a:pt x="21384" y="8919"/>
                    <a:pt x="21492" y="11307"/>
                  </a:cubicBezTo>
                  <a:cubicBezTo>
                    <a:pt x="21600" y="13694"/>
                    <a:pt x="21168" y="15740"/>
                    <a:pt x="20736" y="177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5" name="Line"/>
            <p:cNvSpPr/>
            <p:nvPr/>
          </p:nvSpPr>
          <p:spPr>
            <a:xfrm>
              <a:off x="9977058" y="3321134"/>
              <a:ext cx="273051" cy="1967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1" fill="norm" stroke="1" extrusionOk="0">
                  <a:moveTo>
                    <a:pt x="0" y="2748"/>
                  </a:moveTo>
                  <a:cubicBezTo>
                    <a:pt x="167" y="1599"/>
                    <a:pt x="335" y="450"/>
                    <a:pt x="837" y="106"/>
                  </a:cubicBezTo>
                  <a:cubicBezTo>
                    <a:pt x="1340" y="-239"/>
                    <a:pt x="2177" y="221"/>
                    <a:pt x="3851" y="2059"/>
                  </a:cubicBezTo>
                  <a:cubicBezTo>
                    <a:pt x="5526" y="3897"/>
                    <a:pt x="8037" y="7114"/>
                    <a:pt x="10381" y="10216"/>
                  </a:cubicBezTo>
                  <a:cubicBezTo>
                    <a:pt x="12726" y="13318"/>
                    <a:pt x="14902" y="16306"/>
                    <a:pt x="16744" y="18144"/>
                  </a:cubicBezTo>
                  <a:cubicBezTo>
                    <a:pt x="18586" y="19982"/>
                    <a:pt x="20093" y="20672"/>
                    <a:pt x="21600" y="213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6" name="Line"/>
            <p:cNvSpPr/>
            <p:nvPr/>
          </p:nvSpPr>
          <p:spPr>
            <a:xfrm>
              <a:off x="10145243" y="3340099"/>
              <a:ext cx="181066" cy="3896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5" h="21377" fill="norm" stroke="1" extrusionOk="0">
                  <a:moveTo>
                    <a:pt x="21485" y="0"/>
                  </a:moveTo>
                  <a:cubicBezTo>
                    <a:pt x="18973" y="2090"/>
                    <a:pt x="16462" y="4181"/>
                    <a:pt x="13825" y="6677"/>
                  </a:cubicBezTo>
                  <a:cubicBezTo>
                    <a:pt x="11187" y="9174"/>
                    <a:pt x="8425" y="12077"/>
                    <a:pt x="6415" y="14110"/>
                  </a:cubicBezTo>
                  <a:cubicBezTo>
                    <a:pt x="4406" y="16142"/>
                    <a:pt x="3150" y="17303"/>
                    <a:pt x="2020" y="18465"/>
                  </a:cubicBezTo>
                  <a:cubicBezTo>
                    <a:pt x="890" y="19626"/>
                    <a:pt x="-115" y="20787"/>
                    <a:pt x="11" y="21194"/>
                  </a:cubicBezTo>
                  <a:cubicBezTo>
                    <a:pt x="136" y="21600"/>
                    <a:pt x="1392" y="21252"/>
                    <a:pt x="2648" y="209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7" name="Line"/>
            <p:cNvSpPr/>
            <p:nvPr/>
          </p:nvSpPr>
          <p:spPr>
            <a:xfrm>
              <a:off x="10481798" y="3467100"/>
              <a:ext cx="238211" cy="184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2" h="21600" fill="norm" stroke="1" extrusionOk="0">
                  <a:moveTo>
                    <a:pt x="21512" y="0"/>
                  </a:moveTo>
                  <a:cubicBezTo>
                    <a:pt x="17498" y="2483"/>
                    <a:pt x="13484" y="4966"/>
                    <a:pt x="10234" y="6952"/>
                  </a:cubicBezTo>
                  <a:cubicBezTo>
                    <a:pt x="6985" y="8938"/>
                    <a:pt x="4500" y="10428"/>
                    <a:pt x="2779" y="11421"/>
                  </a:cubicBezTo>
                  <a:cubicBezTo>
                    <a:pt x="1059" y="12414"/>
                    <a:pt x="103" y="12910"/>
                    <a:pt x="8" y="13655"/>
                  </a:cubicBezTo>
                  <a:cubicBezTo>
                    <a:pt x="-88" y="14400"/>
                    <a:pt x="677" y="15393"/>
                    <a:pt x="3926" y="16759"/>
                  </a:cubicBezTo>
                  <a:cubicBezTo>
                    <a:pt x="7176" y="18124"/>
                    <a:pt x="12910" y="19862"/>
                    <a:pt x="1864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8" name="Line"/>
            <p:cNvSpPr/>
            <p:nvPr/>
          </p:nvSpPr>
          <p:spPr>
            <a:xfrm>
              <a:off x="10466008" y="3708399"/>
              <a:ext cx="2540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580" y="5760"/>
                    <a:pt x="11160" y="11520"/>
                    <a:pt x="14760" y="15120"/>
                  </a:cubicBezTo>
                  <a:cubicBezTo>
                    <a:pt x="18360" y="18720"/>
                    <a:pt x="19980" y="2016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9" name="Line"/>
            <p:cNvSpPr/>
            <p:nvPr/>
          </p:nvSpPr>
          <p:spPr>
            <a:xfrm>
              <a:off x="10949552" y="3454399"/>
              <a:ext cx="214957" cy="2352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6" h="21432" fill="norm" stroke="1" extrusionOk="0">
                  <a:moveTo>
                    <a:pt x="21506" y="0"/>
                  </a:moveTo>
                  <a:cubicBezTo>
                    <a:pt x="17906" y="4243"/>
                    <a:pt x="14306" y="8486"/>
                    <a:pt x="11553" y="11282"/>
                  </a:cubicBezTo>
                  <a:cubicBezTo>
                    <a:pt x="8800" y="14079"/>
                    <a:pt x="6894" y="15429"/>
                    <a:pt x="5306" y="16200"/>
                  </a:cubicBezTo>
                  <a:cubicBezTo>
                    <a:pt x="3718" y="16971"/>
                    <a:pt x="2447" y="17164"/>
                    <a:pt x="1494" y="16682"/>
                  </a:cubicBezTo>
                  <a:cubicBezTo>
                    <a:pt x="541" y="16200"/>
                    <a:pt x="-94" y="15043"/>
                    <a:pt x="12" y="13596"/>
                  </a:cubicBezTo>
                  <a:cubicBezTo>
                    <a:pt x="118" y="12150"/>
                    <a:pt x="965" y="10414"/>
                    <a:pt x="1812" y="9257"/>
                  </a:cubicBezTo>
                  <a:cubicBezTo>
                    <a:pt x="2659" y="8100"/>
                    <a:pt x="3506" y="7521"/>
                    <a:pt x="4459" y="7136"/>
                  </a:cubicBezTo>
                  <a:cubicBezTo>
                    <a:pt x="5412" y="6750"/>
                    <a:pt x="6471" y="6557"/>
                    <a:pt x="8165" y="7425"/>
                  </a:cubicBezTo>
                  <a:cubicBezTo>
                    <a:pt x="9859" y="8293"/>
                    <a:pt x="12188" y="10221"/>
                    <a:pt x="14094" y="12246"/>
                  </a:cubicBezTo>
                  <a:cubicBezTo>
                    <a:pt x="16000" y="14271"/>
                    <a:pt x="17482" y="16393"/>
                    <a:pt x="18435" y="18129"/>
                  </a:cubicBezTo>
                  <a:cubicBezTo>
                    <a:pt x="19388" y="19864"/>
                    <a:pt x="19812" y="21214"/>
                    <a:pt x="20235" y="21407"/>
                  </a:cubicBezTo>
                  <a:cubicBezTo>
                    <a:pt x="20659" y="21600"/>
                    <a:pt x="21082" y="20636"/>
                    <a:pt x="21506" y="196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0" name="Line"/>
            <p:cNvSpPr/>
            <p:nvPr/>
          </p:nvSpPr>
          <p:spPr>
            <a:xfrm>
              <a:off x="11234358" y="3263899"/>
              <a:ext cx="169750" cy="553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484" fill="norm" stroke="1" extrusionOk="0">
                  <a:moveTo>
                    <a:pt x="12000" y="0"/>
                  </a:moveTo>
                  <a:cubicBezTo>
                    <a:pt x="13333" y="0"/>
                    <a:pt x="14667" y="0"/>
                    <a:pt x="15733" y="205"/>
                  </a:cubicBezTo>
                  <a:cubicBezTo>
                    <a:pt x="16800" y="411"/>
                    <a:pt x="17600" y="821"/>
                    <a:pt x="18533" y="2382"/>
                  </a:cubicBezTo>
                  <a:cubicBezTo>
                    <a:pt x="19467" y="3942"/>
                    <a:pt x="20533" y="6652"/>
                    <a:pt x="21067" y="9157"/>
                  </a:cubicBezTo>
                  <a:cubicBezTo>
                    <a:pt x="21600" y="11662"/>
                    <a:pt x="21600" y="13962"/>
                    <a:pt x="20000" y="16015"/>
                  </a:cubicBezTo>
                  <a:cubicBezTo>
                    <a:pt x="18400" y="18068"/>
                    <a:pt x="15200" y="19875"/>
                    <a:pt x="11600" y="20738"/>
                  </a:cubicBezTo>
                  <a:cubicBezTo>
                    <a:pt x="8000" y="21600"/>
                    <a:pt x="4000" y="21518"/>
                    <a:pt x="0" y="214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1" name="Line"/>
            <p:cNvSpPr/>
            <p:nvPr/>
          </p:nvSpPr>
          <p:spPr>
            <a:xfrm>
              <a:off x="9850058" y="2470150"/>
              <a:ext cx="132881" cy="449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4" h="21444" fill="norm" stroke="1" extrusionOk="0">
                  <a:moveTo>
                    <a:pt x="0" y="0"/>
                  </a:moveTo>
                  <a:cubicBezTo>
                    <a:pt x="2057" y="2624"/>
                    <a:pt x="4114" y="5249"/>
                    <a:pt x="6514" y="7923"/>
                  </a:cubicBezTo>
                  <a:cubicBezTo>
                    <a:pt x="8914" y="10598"/>
                    <a:pt x="11657" y="13323"/>
                    <a:pt x="13543" y="15241"/>
                  </a:cubicBezTo>
                  <a:cubicBezTo>
                    <a:pt x="15429" y="17159"/>
                    <a:pt x="16457" y="18269"/>
                    <a:pt x="17657" y="19279"/>
                  </a:cubicBezTo>
                  <a:cubicBezTo>
                    <a:pt x="18857" y="20288"/>
                    <a:pt x="20229" y="21196"/>
                    <a:pt x="20914" y="21398"/>
                  </a:cubicBezTo>
                  <a:cubicBezTo>
                    <a:pt x="21600" y="21600"/>
                    <a:pt x="21600" y="21095"/>
                    <a:pt x="21429" y="20641"/>
                  </a:cubicBezTo>
                  <a:cubicBezTo>
                    <a:pt x="21257" y="20187"/>
                    <a:pt x="20914" y="19783"/>
                    <a:pt x="20571" y="1937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2" name="Line"/>
            <p:cNvSpPr/>
            <p:nvPr/>
          </p:nvSpPr>
          <p:spPr>
            <a:xfrm>
              <a:off x="9983408" y="2387600"/>
              <a:ext cx="116418" cy="565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4" h="21600" fill="norm" stroke="1" extrusionOk="0">
                  <a:moveTo>
                    <a:pt x="0" y="0"/>
                  </a:moveTo>
                  <a:cubicBezTo>
                    <a:pt x="1543" y="2265"/>
                    <a:pt x="3086" y="4530"/>
                    <a:pt x="5400" y="6674"/>
                  </a:cubicBezTo>
                  <a:cubicBezTo>
                    <a:pt x="7714" y="8818"/>
                    <a:pt x="10800" y="10840"/>
                    <a:pt x="13693" y="13065"/>
                  </a:cubicBezTo>
                  <a:cubicBezTo>
                    <a:pt x="16586" y="15290"/>
                    <a:pt x="19286" y="17717"/>
                    <a:pt x="20443" y="19173"/>
                  </a:cubicBezTo>
                  <a:cubicBezTo>
                    <a:pt x="21600" y="20629"/>
                    <a:pt x="21214" y="21115"/>
                    <a:pt x="20829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3" name="Line"/>
            <p:cNvSpPr/>
            <p:nvPr/>
          </p:nvSpPr>
          <p:spPr>
            <a:xfrm>
              <a:off x="9780208" y="2806699"/>
              <a:ext cx="27305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181" y="3825"/>
                    <a:pt x="6363" y="7650"/>
                    <a:pt x="9963" y="11250"/>
                  </a:cubicBezTo>
                  <a:cubicBezTo>
                    <a:pt x="13563" y="14850"/>
                    <a:pt x="17581" y="1822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4" name="Line"/>
            <p:cNvSpPr/>
            <p:nvPr/>
          </p:nvSpPr>
          <p:spPr>
            <a:xfrm>
              <a:off x="10075393" y="2717800"/>
              <a:ext cx="130266" cy="2938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1" h="21418" fill="norm" stroke="1" extrusionOk="0">
                  <a:moveTo>
                    <a:pt x="21441" y="0"/>
                  </a:moveTo>
                  <a:cubicBezTo>
                    <a:pt x="17260" y="4937"/>
                    <a:pt x="13080" y="9874"/>
                    <a:pt x="10118" y="13037"/>
                  </a:cubicBezTo>
                  <a:cubicBezTo>
                    <a:pt x="7157" y="16200"/>
                    <a:pt x="5415" y="17589"/>
                    <a:pt x="3673" y="18823"/>
                  </a:cubicBezTo>
                  <a:cubicBezTo>
                    <a:pt x="1931" y="20057"/>
                    <a:pt x="189" y="21137"/>
                    <a:pt x="15" y="21369"/>
                  </a:cubicBezTo>
                  <a:cubicBezTo>
                    <a:pt x="-159" y="21600"/>
                    <a:pt x="1235" y="20983"/>
                    <a:pt x="2628" y="2036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5" name="Line"/>
            <p:cNvSpPr/>
            <p:nvPr/>
          </p:nvSpPr>
          <p:spPr>
            <a:xfrm>
              <a:off x="6549056" y="2658919"/>
              <a:ext cx="532040" cy="3394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0" h="21385" fill="norm" stroke="1" extrusionOk="0">
                  <a:moveTo>
                    <a:pt x="1241" y="20509"/>
                  </a:moveTo>
                  <a:cubicBezTo>
                    <a:pt x="643" y="20909"/>
                    <a:pt x="45" y="21309"/>
                    <a:pt x="3" y="21375"/>
                  </a:cubicBezTo>
                  <a:cubicBezTo>
                    <a:pt x="-40" y="21442"/>
                    <a:pt x="472" y="21175"/>
                    <a:pt x="1881" y="19575"/>
                  </a:cubicBezTo>
                  <a:cubicBezTo>
                    <a:pt x="3290" y="17975"/>
                    <a:pt x="5595" y="15042"/>
                    <a:pt x="8113" y="12175"/>
                  </a:cubicBezTo>
                  <a:cubicBezTo>
                    <a:pt x="10632" y="9309"/>
                    <a:pt x="13364" y="6509"/>
                    <a:pt x="15413" y="4509"/>
                  </a:cubicBezTo>
                  <a:cubicBezTo>
                    <a:pt x="17462" y="2509"/>
                    <a:pt x="18828" y="1309"/>
                    <a:pt x="19767" y="642"/>
                  </a:cubicBezTo>
                  <a:cubicBezTo>
                    <a:pt x="20706" y="-25"/>
                    <a:pt x="21218" y="-158"/>
                    <a:pt x="21389" y="175"/>
                  </a:cubicBezTo>
                  <a:cubicBezTo>
                    <a:pt x="21560" y="509"/>
                    <a:pt x="21389" y="1309"/>
                    <a:pt x="21218" y="210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6" name="Line"/>
            <p:cNvSpPr/>
            <p:nvPr/>
          </p:nvSpPr>
          <p:spPr>
            <a:xfrm>
              <a:off x="6616238" y="2730500"/>
              <a:ext cx="611271" cy="330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1600" fill="norm" stroke="1" extrusionOk="0">
                  <a:moveTo>
                    <a:pt x="3858" y="17031"/>
                  </a:moveTo>
                  <a:cubicBezTo>
                    <a:pt x="2964" y="18277"/>
                    <a:pt x="2070" y="19523"/>
                    <a:pt x="1362" y="20354"/>
                  </a:cubicBezTo>
                  <a:cubicBezTo>
                    <a:pt x="655" y="21185"/>
                    <a:pt x="133" y="21600"/>
                    <a:pt x="22" y="21600"/>
                  </a:cubicBezTo>
                  <a:cubicBezTo>
                    <a:pt x="-90" y="21600"/>
                    <a:pt x="208" y="21185"/>
                    <a:pt x="1511" y="19662"/>
                  </a:cubicBezTo>
                  <a:cubicBezTo>
                    <a:pt x="2815" y="18138"/>
                    <a:pt x="5124" y="15508"/>
                    <a:pt x="7396" y="13223"/>
                  </a:cubicBezTo>
                  <a:cubicBezTo>
                    <a:pt x="9667" y="10938"/>
                    <a:pt x="11902" y="9000"/>
                    <a:pt x="14248" y="6854"/>
                  </a:cubicBezTo>
                  <a:cubicBezTo>
                    <a:pt x="16594" y="4708"/>
                    <a:pt x="19052" y="2354"/>
                    <a:pt x="2151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7" name="Line"/>
            <p:cNvSpPr/>
            <p:nvPr/>
          </p:nvSpPr>
          <p:spPr>
            <a:xfrm>
              <a:off x="6935408" y="2609850"/>
              <a:ext cx="307030" cy="342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4" h="21600" fill="norm" stroke="1" extrusionOk="0">
                  <a:moveTo>
                    <a:pt x="0" y="0"/>
                  </a:moveTo>
                  <a:cubicBezTo>
                    <a:pt x="1469" y="0"/>
                    <a:pt x="2939" y="0"/>
                    <a:pt x="5584" y="267"/>
                  </a:cubicBezTo>
                  <a:cubicBezTo>
                    <a:pt x="8229" y="533"/>
                    <a:pt x="12049" y="1067"/>
                    <a:pt x="14914" y="1667"/>
                  </a:cubicBezTo>
                  <a:cubicBezTo>
                    <a:pt x="17780" y="2267"/>
                    <a:pt x="19690" y="2933"/>
                    <a:pt x="20645" y="4067"/>
                  </a:cubicBezTo>
                  <a:cubicBezTo>
                    <a:pt x="21600" y="5200"/>
                    <a:pt x="21600" y="6800"/>
                    <a:pt x="20204" y="9133"/>
                  </a:cubicBezTo>
                  <a:cubicBezTo>
                    <a:pt x="18808" y="11467"/>
                    <a:pt x="16016" y="14533"/>
                    <a:pt x="14400" y="16733"/>
                  </a:cubicBezTo>
                  <a:cubicBezTo>
                    <a:pt x="12784" y="18933"/>
                    <a:pt x="12343" y="20267"/>
                    <a:pt x="11902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8" name="Line"/>
            <p:cNvSpPr/>
            <p:nvPr/>
          </p:nvSpPr>
          <p:spPr>
            <a:xfrm>
              <a:off x="6649658" y="4070350"/>
              <a:ext cx="4095751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400"/>
                  </a:moveTo>
                  <a:cubicBezTo>
                    <a:pt x="413" y="3200"/>
                    <a:pt x="826" y="4000"/>
                    <a:pt x="1267" y="4400"/>
                  </a:cubicBezTo>
                  <a:cubicBezTo>
                    <a:pt x="1708" y="4800"/>
                    <a:pt x="2177" y="4800"/>
                    <a:pt x="2657" y="4800"/>
                  </a:cubicBezTo>
                  <a:cubicBezTo>
                    <a:pt x="3137" y="4800"/>
                    <a:pt x="3628" y="4800"/>
                    <a:pt x="4063" y="4800"/>
                  </a:cubicBezTo>
                  <a:cubicBezTo>
                    <a:pt x="4499" y="4800"/>
                    <a:pt x="4878" y="4800"/>
                    <a:pt x="5280" y="4400"/>
                  </a:cubicBezTo>
                  <a:cubicBezTo>
                    <a:pt x="5682" y="4000"/>
                    <a:pt x="6106" y="3200"/>
                    <a:pt x="6564" y="2400"/>
                  </a:cubicBezTo>
                  <a:cubicBezTo>
                    <a:pt x="7021" y="1600"/>
                    <a:pt x="7513" y="800"/>
                    <a:pt x="7998" y="400"/>
                  </a:cubicBezTo>
                  <a:cubicBezTo>
                    <a:pt x="8484" y="0"/>
                    <a:pt x="8964" y="0"/>
                    <a:pt x="9371" y="0"/>
                  </a:cubicBezTo>
                  <a:cubicBezTo>
                    <a:pt x="9779" y="0"/>
                    <a:pt x="10113" y="0"/>
                    <a:pt x="10605" y="0"/>
                  </a:cubicBezTo>
                  <a:cubicBezTo>
                    <a:pt x="11096" y="0"/>
                    <a:pt x="11743" y="0"/>
                    <a:pt x="12313" y="0"/>
                  </a:cubicBezTo>
                  <a:cubicBezTo>
                    <a:pt x="12882" y="0"/>
                    <a:pt x="13373" y="0"/>
                    <a:pt x="13842" y="0"/>
                  </a:cubicBezTo>
                  <a:cubicBezTo>
                    <a:pt x="14311" y="0"/>
                    <a:pt x="14757" y="0"/>
                    <a:pt x="15193" y="0"/>
                  </a:cubicBezTo>
                  <a:cubicBezTo>
                    <a:pt x="15628" y="0"/>
                    <a:pt x="16052" y="0"/>
                    <a:pt x="16460" y="0"/>
                  </a:cubicBezTo>
                  <a:cubicBezTo>
                    <a:pt x="16867" y="0"/>
                    <a:pt x="17258" y="0"/>
                    <a:pt x="17682" y="800"/>
                  </a:cubicBezTo>
                  <a:cubicBezTo>
                    <a:pt x="18106" y="1600"/>
                    <a:pt x="18564" y="3200"/>
                    <a:pt x="19016" y="4400"/>
                  </a:cubicBezTo>
                  <a:cubicBezTo>
                    <a:pt x="19468" y="5600"/>
                    <a:pt x="19914" y="6400"/>
                    <a:pt x="20283" y="7200"/>
                  </a:cubicBezTo>
                  <a:cubicBezTo>
                    <a:pt x="20651" y="8000"/>
                    <a:pt x="20941" y="8800"/>
                    <a:pt x="21148" y="11200"/>
                  </a:cubicBezTo>
                  <a:cubicBezTo>
                    <a:pt x="21354" y="13600"/>
                    <a:pt x="21477" y="17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9" name="Line"/>
            <p:cNvSpPr/>
            <p:nvPr/>
          </p:nvSpPr>
          <p:spPr>
            <a:xfrm>
              <a:off x="6503608" y="4260850"/>
              <a:ext cx="4641851" cy="139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964"/>
                  </a:moveTo>
                  <a:cubicBezTo>
                    <a:pt x="207" y="1636"/>
                    <a:pt x="414" y="1309"/>
                    <a:pt x="689" y="1473"/>
                  </a:cubicBezTo>
                  <a:cubicBezTo>
                    <a:pt x="965" y="1636"/>
                    <a:pt x="1310" y="2291"/>
                    <a:pt x="1679" y="2618"/>
                  </a:cubicBezTo>
                  <a:cubicBezTo>
                    <a:pt x="2049" y="2945"/>
                    <a:pt x="2443" y="2945"/>
                    <a:pt x="2837" y="2782"/>
                  </a:cubicBezTo>
                  <a:cubicBezTo>
                    <a:pt x="3231" y="2618"/>
                    <a:pt x="3625" y="2291"/>
                    <a:pt x="4004" y="1964"/>
                  </a:cubicBezTo>
                  <a:cubicBezTo>
                    <a:pt x="4383" y="1636"/>
                    <a:pt x="4747" y="1309"/>
                    <a:pt x="5141" y="982"/>
                  </a:cubicBezTo>
                  <a:cubicBezTo>
                    <a:pt x="5535" y="655"/>
                    <a:pt x="5959" y="327"/>
                    <a:pt x="6328" y="164"/>
                  </a:cubicBezTo>
                  <a:cubicBezTo>
                    <a:pt x="6698" y="0"/>
                    <a:pt x="7013" y="0"/>
                    <a:pt x="7338" y="0"/>
                  </a:cubicBezTo>
                  <a:cubicBezTo>
                    <a:pt x="7663" y="0"/>
                    <a:pt x="7998" y="0"/>
                    <a:pt x="8338" y="0"/>
                  </a:cubicBezTo>
                  <a:cubicBezTo>
                    <a:pt x="8677" y="0"/>
                    <a:pt x="9022" y="0"/>
                    <a:pt x="9362" y="164"/>
                  </a:cubicBezTo>
                  <a:cubicBezTo>
                    <a:pt x="9702" y="327"/>
                    <a:pt x="10037" y="655"/>
                    <a:pt x="10391" y="982"/>
                  </a:cubicBezTo>
                  <a:cubicBezTo>
                    <a:pt x="10746" y="1309"/>
                    <a:pt x="11120" y="1636"/>
                    <a:pt x="11475" y="2127"/>
                  </a:cubicBezTo>
                  <a:cubicBezTo>
                    <a:pt x="11829" y="2618"/>
                    <a:pt x="12164" y="3273"/>
                    <a:pt x="12519" y="3764"/>
                  </a:cubicBezTo>
                  <a:cubicBezTo>
                    <a:pt x="12873" y="4255"/>
                    <a:pt x="13248" y="4582"/>
                    <a:pt x="13602" y="5073"/>
                  </a:cubicBezTo>
                  <a:cubicBezTo>
                    <a:pt x="13957" y="5564"/>
                    <a:pt x="14292" y="6218"/>
                    <a:pt x="14622" y="6709"/>
                  </a:cubicBezTo>
                  <a:cubicBezTo>
                    <a:pt x="14952" y="7200"/>
                    <a:pt x="15277" y="7527"/>
                    <a:pt x="15602" y="7855"/>
                  </a:cubicBezTo>
                  <a:cubicBezTo>
                    <a:pt x="15927" y="8182"/>
                    <a:pt x="16252" y="8509"/>
                    <a:pt x="16582" y="8836"/>
                  </a:cubicBezTo>
                  <a:cubicBezTo>
                    <a:pt x="16912" y="9164"/>
                    <a:pt x="17247" y="9491"/>
                    <a:pt x="17567" y="9818"/>
                  </a:cubicBezTo>
                  <a:cubicBezTo>
                    <a:pt x="17887" y="10145"/>
                    <a:pt x="18192" y="10473"/>
                    <a:pt x="18621" y="11127"/>
                  </a:cubicBezTo>
                  <a:cubicBezTo>
                    <a:pt x="19049" y="11782"/>
                    <a:pt x="19601" y="12764"/>
                    <a:pt x="20088" y="14236"/>
                  </a:cubicBezTo>
                  <a:cubicBezTo>
                    <a:pt x="20576" y="15709"/>
                    <a:pt x="20999" y="17673"/>
                    <a:pt x="21240" y="18982"/>
                  </a:cubicBezTo>
                  <a:cubicBezTo>
                    <a:pt x="21482" y="20291"/>
                    <a:pt x="21541" y="2094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0" name="Line"/>
            <p:cNvSpPr/>
            <p:nvPr/>
          </p:nvSpPr>
          <p:spPr>
            <a:xfrm>
              <a:off x="5644241" y="5066730"/>
              <a:ext cx="294218" cy="196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21" fill="norm" stroke="1" extrusionOk="0">
                  <a:moveTo>
                    <a:pt x="1554" y="13541"/>
                  </a:moveTo>
                  <a:cubicBezTo>
                    <a:pt x="777" y="13541"/>
                    <a:pt x="0" y="13541"/>
                    <a:pt x="0" y="12461"/>
                  </a:cubicBezTo>
                  <a:cubicBezTo>
                    <a:pt x="0" y="11381"/>
                    <a:pt x="777" y="9221"/>
                    <a:pt x="3807" y="5981"/>
                  </a:cubicBezTo>
                  <a:cubicBezTo>
                    <a:pt x="6837" y="2741"/>
                    <a:pt x="12121" y="-1579"/>
                    <a:pt x="15462" y="581"/>
                  </a:cubicBezTo>
                  <a:cubicBezTo>
                    <a:pt x="18803" y="2741"/>
                    <a:pt x="20201" y="11381"/>
                    <a:pt x="21600" y="200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1" name="Line"/>
            <p:cNvSpPr/>
            <p:nvPr/>
          </p:nvSpPr>
          <p:spPr>
            <a:xfrm>
              <a:off x="5690808" y="5245100"/>
              <a:ext cx="2032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725" y="21600"/>
                    <a:pt x="9450" y="21600"/>
                    <a:pt x="13050" y="18000"/>
                  </a:cubicBezTo>
                  <a:cubicBezTo>
                    <a:pt x="16650" y="14400"/>
                    <a:pt x="19125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2" name="Line"/>
            <p:cNvSpPr/>
            <p:nvPr/>
          </p:nvSpPr>
          <p:spPr>
            <a:xfrm>
              <a:off x="6411780" y="4849101"/>
              <a:ext cx="192432" cy="5286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5" h="21408" fill="norm" stroke="1" extrusionOk="0">
                  <a:moveTo>
                    <a:pt x="1029" y="9093"/>
                  </a:moveTo>
                  <a:cubicBezTo>
                    <a:pt x="1968" y="10293"/>
                    <a:pt x="2907" y="11493"/>
                    <a:pt x="3025" y="13208"/>
                  </a:cubicBezTo>
                  <a:cubicBezTo>
                    <a:pt x="3142" y="14922"/>
                    <a:pt x="2438" y="17151"/>
                    <a:pt x="1733" y="18736"/>
                  </a:cubicBezTo>
                  <a:cubicBezTo>
                    <a:pt x="1029" y="20322"/>
                    <a:pt x="325" y="21265"/>
                    <a:pt x="90" y="21393"/>
                  </a:cubicBezTo>
                  <a:cubicBezTo>
                    <a:pt x="-145" y="21522"/>
                    <a:pt x="90" y="20836"/>
                    <a:pt x="677" y="19165"/>
                  </a:cubicBezTo>
                  <a:cubicBezTo>
                    <a:pt x="1264" y="17493"/>
                    <a:pt x="2203" y="14836"/>
                    <a:pt x="3259" y="12136"/>
                  </a:cubicBezTo>
                  <a:cubicBezTo>
                    <a:pt x="4316" y="9436"/>
                    <a:pt x="5490" y="6693"/>
                    <a:pt x="6664" y="4808"/>
                  </a:cubicBezTo>
                  <a:cubicBezTo>
                    <a:pt x="7838" y="2922"/>
                    <a:pt x="9012" y="1893"/>
                    <a:pt x="10303" y="1208"/>
                  </a:cubicBezTo>
                  <a:cubicBezTo>
                    <a:pt x="11594" y="522"/>
                    <a:pt x="13003" y="179"/>
                    <a:pt x="14294" y="51"/>
                  </a:cubicBezTo>
                  <a:cubicBezTo>
                    <a:pt x="15585" y="-78"/>
                    <a:pt x="16759" y="8"/>
                    <a:pt x="18168" y="693"/>
                  </a:cubicBezTo>
                  <a:cubicBezTo>
                    <a:pt x="19577" y="1379"/>
                    <a:pt x="21220" y="2665"/>
                    <a:pt x="21338" y="4165"/>
                  </a:cubicBezTo>
                  <a:cubicBezTo>
                    <a:pt x="21455" y="5665"/>
                    <a:pt x="20046" y="7379"/>
                    <a:pt x="17229" y="8536"/>
                  </a:cubicBezTo>
                  <a:cubicBezTo>
                    <a:pt x="14412" y="9693"/>
                    <a:pt x="10185" y="10293"/>
                    <a:pt x="5959" y="108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3" name="Line"/>
            <p:cNvSpPr/>
            <p:nvPr/>
          </p:nvSpPr>
          <p:spPr>
            <a:xfrm>
              <a:off x="6516308" y="5175250"/>
              <a:ext cx="203201" cy="1921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0" fill="norm" stroke="1" extrusionOk="0">
                  <a:moveTo>
                    <a:pt x="0" y="1409"/>
                  </a:moveTo>
                  <a:cubicBezTo>
                    <a:pt x="1350" y="939"/>
                    <a:pt x="2700" y="470"/>
                    <a:pt x="4613" y="1878"/>
                  </a:cubicBezTo>
                  <a:cubicBezTo>
                    <a:pt x="6525" y="3287"/>
                    <a:pt x="9000" y="6574"/>
                    <a:pt x="10012" y="9626"/>
                  </a:cubicBezTo>
                  <a:cubicBezTo>
                    <a:pt x="11025" y="12678"/>
                    <a:pt x="10575" y="15496"/>
                    <a:pt x="9788" y="17374"/>
                  </a:cubicBezTo>
                  <a:cubicBezTo>
                    <a:pt x="9000" y="19252"/>
                    <a:pt x="7875" y="20191"/>
                    <a:pt x="6750" y="20778"/>
                  </a:cubicBezTo>
                  <a:cubicBezTo>
                    <a:pt x="5625" y="21365"/>
                    <a:pt x="4500" y="21600"/>
                    <a:pt x="3938" y="20778"/>
                  </a:cubicBezTo>
                  <a:cubicBezTo>
                    <a:pt x="3375" y="19957"/>
                    <a:pt x="3375" y="18078"/>
                    <a:pt x="4950" y="15261"/>
                  </a:cubicBezTo>
                  <a:cubicBezTo>
                    <a:pt x="6525" y="12443"/>
                    <a:pt x="9675" y="8687"/>
                    <a:pt x="12713" y="5987"/>
                  </a:cubicBezTo>
                  <a:cubicBezTo>
                    <a:pt x="15750" y="3287"/>
                    <a:pt x="18675" y="164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4" name="Line"/>
            <p:cNvSpPr/>
            <p:nvPr/>
          </p:nvSpPr>
          <p:spPr>
            <a:xfrm>
              <a:off x="6794261" y="5018916"/>
              <a:ext cx="134798" cy="3722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3" h="21461" fill="norm" stroke="1" extrusionOk="0">
                  <a:moveTo>
                    <a:pt x="21163" y="1692"/>
                  </a:moveTo>
                  <a:cubicBezTo>
                    <a:pt x="20498" y="959"/>
                    <a:pt x="19834" y="227"/>
                    <a:pt x="18837" y="44"/>
                  </a:cubicBezTo>
                  <a:cubicBezTo>
                    <a:pt x="17840" y="-139"/>
                    <a:pt x="16511" y="227"/>
                    <a:pt x="14185" y="1630"/>
                  </a:cubicBezTo>
                  <a:cubicBezTo>
                    <a:pt x="11858" y="3034"/>
                    <a:pt x="8535" y="5475"/>
                    <a:pt x="5877" y="8464"/>
                  </a:cubicBezTo>
                  <a:cubicBezTo>
                    <a:pt x="3218" y="11454"/>
                    <a:pt x="1225" y="14993"/>
                    <a:pt x="394" y="17129"/>
                  </a:cubicBezTo>
                  <a:cubicBezTo>
                    <a:pt x="-437" y="19264"/>
                    <a:pt x="-105" y="19997"/>
                    <a:pt x="2886" y="20485"/>
                  </a:cubicBezTo>
                  <a:cubicBezTo>
                    <a:pt x="5877" y="20973"/>
                    <a:pt x="11526" y="21217"/>
                    <a:pt x="17175" y="214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5" name="Line"/>
            <p:cNvSpPr/>
            <p:nvPr/>
          </p:nvSpPr>
          <p:spPr>
            <a:xfrm>
              <a:off x="7030658" y="5092700"/>
              <a:ext cx="133351" cy="317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1152"/>
                    <a:pt x="4800" y="2304"/>
                    <a:pt x="7371" y="4896"/>
                  </a:cubicBezTo>
                  <a:cubicBezTo>
                    <a:pt x="9943" y="7488"/>
                    <a:pt x="12686" y="11520"/>
                    <a:pt x="14229" y="13896"/>
                  </a:cubicBezTo>
                  <a:cubicBezTo>
                    <a:pt x="15771" y="16272"/>
                    <a:pt x="16114" y="16992"/>
                    <a:pt x="16286" y="17928"/>
                  </a:cubicBezTo>
                  <a:cubicBezTo>
                    <a:pt x="16457" y="18864"/>
                    <a:pt x="16457" y="20016"/>
                    <a:pt x="17314" y="20664"/>
                  </a:cubicBezTo>
                  <a:cubicBezTo>
                    <a:pt x="18171" y="21312"/>
                    <a:pt x="19886" y="2145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6" name="Line"/>
            <p:cNvSpPr/>
            <p:nvPr/>
          </p:nvSpPr>
          <p:spPr>
            <a:xfrm>
              <a:off x="7011092" y="5124450"/>
              <a:ext cx="248167" cy="2596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1" h="21368" fill="norm" stroke="1" extrusionOk="0">
                  <a:moveTo>
                    <a:pt x="21281" y="0"/>
                  </a:moveTo>
                  <a:cubicBezTo>
                    <a:pt x="16562" y="4181"/>
                    <a:pt x="11842" y="8361"/>
                    <a:pt x="8484" y="11410"/>
                  </a:cubicBezTo>
                  <a:cubicBezTo>
                    <a:pt x="5126" y="14458"/>
                    <a:pt x="3130" y="16374"/>
                    <a:pt x="1768" y="17942"/>
                  </a:cubicBezTo>
                  <a:cubicBezTo>
                    <a:pt x="407" y="19510"/>
                    <a:pt x="-319" y="20729"/>
                    <a:pt x="135" y="21165"/>
                  </a:cubicBezTo>
                  <a:cubicBezTo>
                    <a:pt x="589" y="21600"/>
                    <a:pt x="2222" y="21252"/>
                    <a:pt x="3856" y="209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7" name="Line"/>
            <p:cNvSpPr/>
            <p:nvPr/>
          </p:nvSpPr>
          <p:spPr>
            <a:xfrm>
              <a:off x="7344719" y="5194300"/>
              <a:ext cx="193940" cy="177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4" h="21600" fill="norm" stroke="1" extrusionOk="0">
                  <a:moveTo>
                    <a:pt x="21054" y="0"/>
                  </a:moveTo>
                  <a:cubicBezTo>
                    <a:pt x="15309" y="2057"/>
                    <a:pt x="9565" y="4114"/>
                    <a:pt x="6118" y="5529"/>
                  </a:cubicBezTo>
                  <a:cubicBezTo>
                    <a:pt x="2671" y="6943"/>
                    <a:pt x="1522" y="7714"/>
                    <a:pt x="718" y="9257"/>
                  </a:cubicBezTo>
                  <a:cubicBezTo>
                    <a:pt x="-86" y="10800"/>
                    <a:pt x="-546" y="13114"/>
                    <a:pt x="1177" y="15043"/>
                  </a:cubicBezTo>
                  <a:cubicBezTo>
                    <a:pt x="2901" y="16971"/>
                    <a:pt x="6807" y="18514"/>
                    <a:pt x="10254" y="19543"/>
                  </a:cubicBezTo>
                  <a:cubicBezTo>
                    <a:pt x="13701" y="20571"/>
                    <a:pt x="16688" y="21086"/>
                    <a:pt x="1967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8" name="Line"/>
            <p:cNvSpPr/>
            <p:nvPr/>
          </p:nvSpPr>
          <p:spPr>
            <a:xfrm>
              <a:off x="7392608" y="5410200"/>
              <a:ext cx="1587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9" name="Line"/>
            <p:cNvSpPr/>
            <p:nvPr/>
          </p:nvSpPr>
          <p:spPr>
            <a:xfrm>
              <a:off x="7635191" y="5213350"/>
              <a:ext cx="201918" cy="165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4" h="21600" fill="norm" stroke="1" extrusionOk="0">
                  <a:moveTo>
                    <a:pt x="21464" y="0"/>
                  </a:moveTo>
                  <a:cubicBezTo>
                    <a:pt x="19439" y="4154"/>
                    <a:pt x="17414" y="8308"/>
                    <a:pt x="14489" y="11631"/>
                  </a:cubicBezTo>
                  <a:cubicBezTo>
                    <a:pt x="11564" y="14954"/>
                    <a:pt x="7739" y="17446"/>
                    <a:pt x="5152" y="18554"/>
                  </a:cubicBezTo>
                  <a:cubicBezTo>
                    <a:pt x="2564" y="19662"/>
                    <a:pt x="1214" y="19385"/>
                    <a:pt x="539" y="18554"/>
                  </a:cubicBezTo>
                  <a:cubicBezTo>
                    <a:pt x="-136" y="17723"/>
                    <a:pt x="-136" y="16338"/>
                    <a:pt x="314" y="15231"/>
                  </a:cubicBezTo>
                  <a:cubicBezTo>
                    <a:pt x="764" y="14123"/>
                    <a:pt x="1664" y="13292"/>
                    <a:pt x="4027" y="13569"/>
                  </a:cubicBezTo>
                  <a:cubicBezTo>
                    <a:pt x="6389" y="13846"/>
                    <a:pt x="10214" y="15231"/>
                    <a:pt x="12577" y="16477"/>
                  </a:cubicBezTo>
                  <a:cubicBezTo>
                    <a:pt x="14939" y="17723"/>
                    <a:pt x="15839" y="18831"/>
                    <a:pt x="16739" y="19800"/>
                  </a:cubicBezTo>
                  <a:cubicBezTo>
                    <a:pt x="17639" y="20769"/>
                    <a:pt x="18539" y="21600"/>
                    <a:pt x="19214" y="21600"/>
                  </a:cubicBezTo>
                  <a:cubicBezTo>
                    <a:pt x="19889" y="21600"/>
                    <a:pt x="20339" y="20769"/>
                    <a:pt x="20789" y="199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0" name="Line"/>
            <p:cNvSpPr/>
            <p:nvPr/>
          </p:nvSpPr>
          <p:spPr>
            <a:xfrm>
              <a:off x="7862508" y="5072983"/>
              <a:ext cx="123624" cy="3626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1" h="21390" fill="norm" stroke="1" extrusionOk="0">
                  <a:moveTo>
                    <a:pt x="6374" y="2287"/>
                  </a:moveTo>
                  <a:cubicBezTo>
                    <a:pt x="7436" y="1538"/>
                    <a:pt x="8498" y="789"/>
                    <a:pt x="9915" y="352"/>
                  </a:cubicBezTo>
                  <a:cubicBezTo>
                    <a:pt x="11331" y="-85"/>
                    <a:pt x="13102" y="-210"/>
                    <a:pt x="14872" y="539"/>
                  </a:cubicBezTo>
                  <a:cubicBezTo>
                    <a:pt x="16643" y="1288"/>
                    <a:pt x="18413" y="2911"/>
                    <a:pt x="19652" y="5159"/>
                  </a:cubicBezTo>
                  <a:cubicBezTo>
                    <a:pt x="20892" y="7406"/>
                    <a:pt x="21600" y="10278"/>
                    <a:pt x="18236" y="13087"/>
                  </a:cubicBezTo>
                  <a:cubicBezTo>
                    <a:pt x="14872" y="15896"/>
                    <a:pt x="7436" y="18643"/>
                    <a:pt x="0" y="213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1" name="Line"/>
            <p:cNvSpPr/>
            <p:nvPr/>
          </p:nvSpPr>
          <p:spPr>
            <a:xfrm>
              <a:off x="8046658" y="5372100"/>
              <a:ext cx="635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2" name="Line"/>
            <p:cNvSpPr/>
            <p:nvPr/>
          </p:nvSpPr>
          <p:spPr>
            <a:xfrm>
              <a:off x="8501181" y="5032669"/>
              <a:ext cx="149854" cy="4588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5" h="21380" fill="norm" stroke="1" extrusionOk="0">
                  <a:moveTo>
                    <a:pt x="2120" y="8123"/>
                  </a:moveTo>
                  <a:cubicBezTo>
                    <a:pt x="1244" y="8518"/>
                    <a:pt x="369" y="8912"/>
                    <a:pt x="223" y="10244"/>
                  </a:cubicBezTo>
                  <a:cubicBezTo>
                    <a:pt x="77" y="11575"/>
                    <a:pt x="661" y="13844"/>
                    <a:pt x="953" y="15521"/>
                  </a:cubicBezTo>
                  <a:cubicBezTo>
                    <a:pt x="1244" y="17197"/>
                    <a:pt x="1244" y="18282"/>
                    <a:pt x="1099" y="19269"/>
                  </a:cubicBezTo>
                  <a:cubicBezTo>
                    <a:pt x="953" y="20255"/>
                    <a:pt x="661" y="21142"/>
                    <a:pt x="369" y="21340"/>
                  </a:cubicBezTo>
                  <a:cubicBezTo>
                    <a:pt x="77" y="21537"/>
                    <a:pt x="-215" y="21044"/>
                    <a:pt x="223" y="19170"/>
                  </a:cubicBezTo>
                  <a:cubicBezTo>
                    <a:pt x="661" y="17296"/>
                    <a:pt x="1828" y="14041"/>
                    <a:pt x="3434" y="10984"/>
                  </a:cubicBezTo>
                  <a:cubicBezTo>
                    <a:pt x="5039" y="7926"/>
                    <a:pt x="7082" y="5066"/>
                    <a:pt x="8542" y="3290"/>
                  </a:cubicBezTo>
                  <a:cubicBezTo>
                    <a:pt x="10001" y="1515"/>
                    <a:pt x="10877" y="825"/>
                    <a:pt x="12044" y="430"/>
                  </a:cubicBezTo>
                  <a:cubicBezTo>
                    <a:pt x="13212" y="36"/>
                    <a:pt x="14671" y="-63"/>
                    <a:pt x="15985" y="36"/>
                  </a:cubicBezTo>
                  <a:cubicBezTo>
                    <a:pt x="17299" y="134"/>
                    <a:pt x="18466" y="430"/>
                    <a:pt x="19488" y="775"/>
                  </a:cubicBezTo>
                  <a:cubicBezTo>
                    <a:pt x="20509" y="1121"/>
                    <a:pt x="21385" y="1515"/>
                    <a:pt x="19780" y="2403"/>
                  </a:cubicBezTo>
                  <a:cubicBezTo>
                    <a:pt x="18174" y="3290"/>
                    <a:pt x="14088" y="4671"/>
                    <a:pt x="11169" y="5510"/>
                  </a:cubicBezTo>
                  <a:cubicBezTo>
                    <a:pt x="8250" y="6348"/>
                    <a:pt x="6499" y="6644"/>
                    <a:pt x="5039" y="6989"/>
                  </a:cubicBezTo>
                  <a:cubicBezTo>
                    <a:pt x="3580" y="7334"/>
                    <a:pt x="2412" y="7729"/>
                    <a:pt x="2412" y="8074"/>
                  </a:cubicBezTo>
                  <a:cubicBezTo>
                    <a:pt x="2412" y="8419"/>
                    <a:pt x="3580" y="8715"/>
                    <a:pt x="4747" y="90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3" name="Line"/>
            <p:cNvSpPr/>
            <p:nvPr/>
          </p:nvSpPr>
          <p:spPr>
            <a:xfrm>
              <a:off x="8599108" y="5270500"/>
              <a:ext cx="196851" cy="2187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4" fill="norm" stroke="1" extrusionOk="0">
                  <a:moveTo>
                    <a:pt x="0" y="1246"/>
                  </a:moveTo>
                  <a:cubicBezTo>
                    <a:pt x="1161" y="1454"/>
                    <a:pt x="2323" y="1662"/>
                    <a:pt x="4297" y="3738"/>
                  </a:cubicBezTo>
                  <a:cubicBezTo>
                    <a:pt x="6271" y="5815"/>
                    <a:pt x="9058" y="9762"/>
                    <a:pt x="10452" y="12773"/>
                  </a:cubicBezTo>
                  <a:cubicBezTo>
                    <a:pt x="11845" y="15785"/>
                    <a:pt x="11845" y="17862"/>
                    <a:pt x="11381" y="19212"/>
                  </a:cubicBezTo>
                  <a:cubicBezTo>
                    <a:pt x="10916" y="20562"/>
                    <a:pt x="9987" y="21185"/>
                    <a:pt x="8942" y="21392"/>
                  </a:cubicBezTo>
                  <a:cubicBezTo>
                    <a:pt x="7897" y="21600"/>
                    <a:pt x="6735" y="21392"/>
                    <a:pt x="5923" y="20250"/>
                  </a:cubicBezTo>
                  <a:cubicBezTo>
                    <a:pt x="5110" y="19108"/>
                    <a:pt x="4645" y="17031"/>
                    <a:pt x="5690" y="13915"/>
                  </a:cubicBezTo>
                  <a:cubicBezTo>
                    <a:pt x="6735" y="10800"/>
                    <a:pt x="9290" y="6646"/>
                    <a:pt x="12194" y="4154"/>
                  </a:cubicBezTo>
                  <a:cubicBezTo>
                    <a:pt x="15097" y="1662"/>
                    <a:pt x="18348" y="83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4" name="Line"/>
            <p:cNvSpPr/>
            <p:nvPr/>
          </p:nvSpPr>
          <p:spPr>
            <a:xfrm>
              <a:off x="8962784" y="5117034"/>
              <a:ext cx="176075" cy="3559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0" h="20996" fill="norm" stroke="1" extrusionOk="0">
                  <a:moveTo>
                    <a:pt x="21390" y="4183"/>
                  </a:moveTo>
                  <a:cubicBezTo>
                    <a:pt x="20104" y="2934"/>
                    <a:pt x="18819" y="1686"/>
                    <a:pt x="16890" y="874"/>
                  </a:cubicBezTo>
                  <a:cubicBezTo>
                    <a:pt x="14961" y="63"/>
                    <a:pt x="12390" y="-312"/>
                    <a:pt x="9947" y="312"/>
                  </a:cubicBezTo>
                  <a:cubicBezTo>
                    <a:pt x="7504" y="937"/>
                    <a:pt x="5190" y="2560"/>
                    <a:pt x="3390" y="5556"/>
                  </a:cubicBezTo>
                  <a:cubicBezTo>
                    <a:pt x="1590" y="8553"/>
                    <a:pt x="304" y="12923"/>
                    <a:pt x="47" y="15857"/>
                  </a:cubicBezTo>
                  <a:cubicBezTo>
                    <a:pt x="-210" y="18791"/>
                    <a:pt x="561" y="20289"/>
                    <a:pt x="2747" y="20789"/>
                  </a:cubicBezTo>
                  <a:cubicBezTo>
                    <a:pt x="4933" y="21288"/>
                    <a:pt x="8533" y="20789"/>
                    <a:pt x="12133" y="202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5" name="Line"/>
            <p:cNvSpPr/>
            <p:nvPr/>
          </p:nvSpPr>
          <p:spPr>
            <a:xfrm>
              <a:off x="9215058" y="5149850"/>
              <a:ext cx="139701" cy="165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945" y="1662"/>
                    <a:pt x="5891" y="3323"/>
                    <a:pt x="8673" y="6646"/>
                  </a:cubicBezTo>
                  <a:cubicBezTo>
                    <a:pt x="11455" y="9969"/>
                    <a:pt x="14073" y="14954"/>
                    <a:pt x="16200" y="17723"/>
                  </a:cubicBezTo>
                  <a:cubicBezTo>
                    <a:pt x="18327" y="20492"/>
                    <a:pt x="19964" y="2104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6" name="Line"/>
            <p:cNvSpPr/>
            <p:nvPr/>
          </p:nvSpPr>
          <p:spPr>
            <a:xfrm>
              <a:off x="9258297" y="5173758"/>
              <a:ext cx="182277" cy="3126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7" h="21412" fill="norm" stroke="1" extrusionOk="0">
                  <a:moveTo>
                    <a:pt x="19286" y="1842"/>
                  </a:moveTo>
                  <a:cubicBezTo>
                    <a:pt x="20268" y="827"/>
                    <a:pt x="21250" y="-188"/>
                    <a:pt x="21127" y="29"/>
                  </a:cubicBezTo>
                  <a:cubicBezTo>
                    <a:pt x="21005" y="247"/>
                    <a:pt x="19777" y="1697"/>
                    <a:pt x="17200" y="4378"/>
                  </a:cubicBezTo>
                  <a:cubicBezTo>
                    <a:pt x="14623" y="7060"/>
                    <a:pt x="10695" y="10974"/>
                    <a:pt x="7627" y="13656"/>
                  </a:cubicBezTo>
                  <a:cubicBezTo>
                    <a:pt x="4559" y="16338"/>
                    <a:pt x="2350" y="17788"/>
                    <a:pt x="1123" y="18875"/>
                  </a:cubicBezTo>
                  <a:cubicBezTo>
                    <a:pt x="-105" y="19962"/>
                    <a:pt x="-350" y="20687"/>
                    <a:pt x="509" y="21050"/>
                  </a:cubicBezTo>
                  <a:cubicBezTo>
                    <a:pt x="1368" y="21412"/>
                    <a:pt x="3332" y="21412"/>
                    <a:pt x="5295" y="214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7" name="Line"/>
            <p:cNvSpPr/>
            <p:nvPr/>
          </p:nvSpPr>
          <p:spPr>
            <a:xfrm>
              <a:off x="9638862" y="5257800"/>
              <a:ext cx="217547" cy="203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6" h="21600" fill="norm" stroke="1" extrusionOk="0">
                  <a:moveTo>
                    <a:pt x="21346" y="0"/>
                  </a:moveTo>
                  <a:cubicBezTo>
                    <a:pt x="16569" y="2250"/>
                    <a:pt x="11792" y="4500"/>
                    <a:pt x="8261" y="7088"/>
                  </a:cubicBezTo>
                  <a:cubicBezTo>
                    <a:pt x="4731" y="9675"/>
                    <a:pt x="2446" y="12600"/>
                    <a:pt x="1200" y="14625"/>
                  </a:cubicBezTo>
                  <a:cubicBezTo>
                    <a:pt x="-46" y="16650"/>
                    <a:pt x="-254" y="17775"/>
                    <a:pt x="265" y="18450"/>
                  </a:cubicBezTo>
                  <a:cubicBezTo>
                    <a:pt x="784" y="19125"/>
                    <a:pt x="2031" y="19350"/>
                    <a:pt x="4834" y="19800"/>
                  </a:cubicBezTo>
                  <a:cubicBezTo>
                    <a:pt x="7638" y="20250"/>
                    <a:pt x="12000" y="20925"/>
                    <a:pt x="1636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8" name="Line"/>
            <p:cNvSpPr/>
            <p:nvPr/>
          </p:nvSpPr>
          <p:spPr>
            <a:xfrm>
              <a:off x="9655539" y="5467350"/>
              <a:ext cx="162770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5" h="21600" fill="norm" stroke="1" extrusionOk="0">
                  <a:moveTo>
                    <a:pt x="1357" y="0"/>
                  </a:moveTo>
                  <a:cubicBezTo>
                    <a:pt x="526" y="4114"/>
                    <a:pt x="-305" y="8229"/>
                    <a:pt x="110" y="11314"/>
                  </a:cubicBezTo>
                  <a:cubicBezTo>
                    <a:pt x="526" y="14400"/>
                    <a:pt x="2187" y="16457"/>
                    <a:pt x="5926" y="18000"/>
                  </a:cubicBezTo>
                  <a:cubicBezTo>
                    <a:pt x="9664" y="19543"/>
                    <a:pt x="15480" y="20571"/>
                    <a:pt x="2129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9" name="Line"/>
            <p:cNvSpPr/>
            <p:nvPr/>
          </p:nvSpPr>
          <p:spPr>
            <a:xfrm>
              <a:off x="10049284" y="5314950"/>
              <a:ext cx="270675" cy="228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2" h="21600" fill="norm" stroke="1" extrusionOk="0">
                  <a:moveTo>
                    <a:pt x="21412" y="0"/>
                  </a:moveTo>
                  <a:cubicBezTo>
                    <a:pt x="17393" y="3800"/>
                    <a:pt x="13375" y="7600"/>
                    <a:pt x="10193" y="10200"/>
                  </a:cubicBezTo>
                  <a:cubicBezTo>
                    <a:pt x="7012" y="12800"/>
                    <a:pt x="4668" y="14200"/>
                    <a:pt x="2993" y="14900"/>
                  </a:cubicBezTo>
                  <a:cubicBezTo>
                    <a:pt x="1319" y="15600"/>
                    <a:pt x="314" y="15600"/>
                    <a:pt x="63" y="14900"/>
                  </a:cubicBezTo>
                  <a:cubicBezTo>
                    <a:pt x="-188" y="14200"/>
                    <a:pt x="314" y="12800"/>
                    <a:pt x="1486" y="11900"/>
                  </a:cubicBezTo>
                  <a:cubicBezTo>
                    <a:pt x="2659" y="11000"/>
                    <a:pt x="4500" y="10600"/>
                    <a:pt x="6426" y="11700"/>
                  </a:cubicBezTo>
                  <a:cubicBezTo>
                    <a:pt x="8352" y="12800"/>
                    <a:pt x="10361" y="15400"/>
                    <a:pt x="11784" y="17300"/>
                  </a:cubicBezTo>
                  <a:cubicBezTo>
                    <a:pt x="13207" y="19200"/>
                    <a:pt x="14045" y="20400"/>
                    <a:pt x="1488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0" name="Line"/>
            <p:cNvSpPr/>
            <p:nvPr/>
          </p:nvSpPr>
          <p:spPr>
            <a:xfrm>
              <a:off x="10237408" y="5219700"/>
              <a:ext cx="226948" cy="438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7" h="21600" fill="norm" stroke="1" extrusionOk="0">
                  <a:moveTo>
                    <a:pt x="20807" y="0"/>
                  </a:moveTo>
                  <a:cubicBezTo>
                    <a:pt x="21204" y="2609"/>
                    <a:pt x="21600" y="5217"/>
                    <a:pt x="20708" y="7983"/>
                  </a:cubicBezTo>
                  <a:cubicBezTo>
                    <a:pt x="19817" y="10748"/>
                    <a:pt x="17637" y="13670"/>
                    <a:pt x="13971" y="15965"/>
                  </a:cubicBezTo>
                  <a:cubicBezTo>
                    <a:pt x="10305" y="18261"/>
                    <a:pt x="5152" y="1993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1" name="Line"/>
            <p:cNvSpPr/>
            <p:nvPr/>
          </p:nvSpPr>
          <p:spPr>
            <a:xfrm>
              <a:off x="5544758" y="6117166"/>
              <a:ext cx="260351" cy="42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741" y="10800"/>
                    <a:pt x="9483" y="0"/>
                    <a:pt x="13083" y="0"/>
                  </a:cubicBezTo>
                  <a:cubicBezTo>
                    <a:pt x="16683" y="0"/>
                    <a:pt x="19141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2" name="Line"/>
            <p:cNvSpPr/>
            <p:nvPr/>
          </p:nvSpPr>
          <p:spPr>
            <a:xfrm>
              <a:off x="5584019" y="6235700"/>
              <a:ext cx="221090" cy="28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4" h="20648" fill="norm" stroke="1" extrusionOk="0">
                  <a:moveTo>
                    <a:pt x="1722" y="9257"/>
                  </a:moveTo>
                  <a:cubicBezTo>
                    <a:pt x="703" y="13886"/>
                    <a:pt x="-316" y="18514"/>
                    <a:pt x="92" y="20057"/>
                  </a:cubicBezTo>
                  <a:cubicBezTo>
                    <a:pt x="499" y="21600"/>
                    <a:pt x="2333" y="20057"/>
                    <a:pt x="6103" y="16200"/>
                  </a:cubicBezTo>
                  <a:cubicBezTo>
                    <a:pt x="9873" y="12343"/>
                    <a:pt x="15578" y="6171"/>
                    <a:pt x="2128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3" name="Line"/>
            <p:cNvSpPr/>
            <p:nvPr/>
          </p:nvSpPr>
          <p:spPr>
            <a:xfrm>
              <a:off x="6478208" y="5994400"/>
              <a:ext cx="120651" cy="412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326" y="3212"/>
                    <a:pt x="17053" y="6425"/>
                    <a:pt x="13453" y="10025"/>
                  </a:cubicBezTo>
                  <a:cubicBezTo>
                    <a:pt x="9853" y="13625"/>
                    <a:pt x="4926" y="1761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4" name="Line"/>
            <p:cNvSpPr/>
            <p:nvPr/>
          </p:nvSpPr>
          <p:spPr>
            <a:xfrm>
              <a:off x="6573458" y="5969000"/>
              <a:ext cx="266701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29" y="15000"/>
                    <a:pt x="6857" y="8400"/>
                    <a:pt x="10457" y="4800"/>
                  </a:cubicBezTo>
                  <a:cubicBezTo>
                    <a:pt x="14057" y="1200"/>
                    <a:pt x="17829" y="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5" name="Line"/>
            <p:cNvSpPr/>
            <p:nvPr/>
          </p:nvSpPr>
          <p:spPr>
            <a:xfrm>
              <a:off x="6516308" y="6172200"/>
              <a:ext cx="20955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364" y="14400"/>
                    <a:pt x="8727" y="7200"/>
                    <a:pt x="12327" y="3600"/>
                  </a:cubicBezTo>
                  <a:cubicBezTo>
                    <a:pt x="15927" y="0"/>
                    <a:pt x="18764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6" name="Line"/>
            <p:cNvSpPr/>
            <p:nvPr/>
          </p:nvSpPr>
          <p:spPr>
            <a:xfrm>
              <a:off x="6668708" y="6318250"/>
              <a:ext cx="114301" cy="196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400" y="3252"/>
                    <a:pt x="8800" y="6503"/>
                    <a:pt x="12400" y="9987"/>
                  </a:cubicBezTo>
                  <a:cubicBezTo>
                    <a:pt x="16000" y="13471"/>
                    <a:pt x="18800" y="17187"/>
                    <a:pt x="20200" y="19161"/>
                  </a:cubicBezTo>
                  <a:cubicBezTo>
                    <a:pt x="21600" y="21135"/>
                    <a:pt x="21600" y="2136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7" name="Line"/>
            <p:cNvSpPr/>
            <p:nvPr/>
          </p:nvSpPr>
          <p:spPr>
            <a:xfrm>
              <a:off x="6643308" y="6337300"/>
              <a:ext cx="139701" cy="190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964" y="240"/>
                    <a:pt x="18327" y="480"/>
                    <a:pt x="15382" y="3000"/>
                  </a:cubicBezTo>
                  <a:cubicBezTo>
                    <a:pt x="12436" y="5520"/>
                    <a:pt x="8182" y="10320"/>
                    <a:pt x="5400" y="13560"/>
                  </a:cubicBezTo>
                  <a:cubicBezTo>
                    <a:pt x="2618" y="16800"/>
                    <a:pt x="1309" y="18480"/>
                    <a:pt x="655" y="19560"/>
                  </a:cubicBezTo>
                  <a:cubicBezTo>
                    <a:pt x="0" y="20640"/>
                    <a:pt x="0" y="211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8" name="Line"/>
            <p:cNvSpPr/>
            <p:nvPr/>
          </p:nvSpPr>
          <p:spPr>
            <a:xfrm>
              <a:off x="6930604" y="6095436"/>
              <a:ext cx="163555" cy="3053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8" h="21491" fill="norm" stroke="1" extrusionOk="0">
                  <a:moveTo>
                    <a:pt x="21398" y="487"/>
                  </a:moveTo>
                  <a:cubicBezTo>
                    <a:pt x="20013" y="189"/>
                    <a:pt x="18629" y="-109"/>
                    <a:pt x="17383" y="40"/>
                  </a:cubicBezTo>
                  <a:cubicBezTo>
                    <a:pt x="16136" y="189"/>
                    <a:pt x="15029" y="785"/>
                    <a:pt x="12536" y="3168"/>
                  </a:cubicBezTo>
                  <a:cubicBezTo>
                    <a:pt x="10044" y="5552"/>
                    <a:pt x="6167" y="9723"/>
                    <a:pt x="3813" y="12702"/>
                  </a:cubicBezTo>
                  <a:cubicBezTo>
                    <a:pt x="1460" y="15681"/>
                    <a:pt x="629" y="17469"/>
                    <a:pt x="213" y="18735"/>
                  </a:cubicBezTo>
                  <a:cubicBezTo>
                    <a:pt x="-202" y="20001"/>
                    <a:pt x="-202" y="20746"/>
                    <a:pt x="2013" y="21119"/>
                  </a:cubicBezTo>
                  <a:cubicBezTo>
                    <a:pt x="4229" y="21491"/>
                    <a:pt x="8660" y="21491"/>
                    <a:pt x="13090" y="214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9" name="Line"/>
            <p:cNvSpPr/>
            <p:nvPr/>
          </p:nvSpPr>
          <p:spPr>
            <a:xfrm>
              <a:off x="7080239" y="6165850"/>
              <a:ext cx="223470" cy="177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4" h="21600" fill="norm" stroke="1" extrusionOk="0">
                  <a:moveTo>
                    <a:pt x="21514" y="0"/>
                  </a:moveTo>
                  <a:cubicBezTo>
                    <a:pt x="18050" y="5400"/>
                    <a:pt x="14586" y="10800"/>
                    <a:pt x="11631" y="13757"/>
                  </a:cubicBezTo>
                  <a:cubicBezTo>
                    <a:pt x="8676" y="16714"/>
                    <a:pt x="6231" y="17229"/>
                    <a:pt x="4499" y="17229"/>
                  </a:cubicBezTo>
                  <a:cubicBezTo>
                    <a:pt x="2767" y="17229"/>
                    <a:pt x="1748" y="16714"/>
                    <a:pt x="1035" y="15814"/>
                  </a:cubicBezTo>
                  <a:cubicBezTo>
                    <a:pt x="322" y="14914"/>
                    <a:pt x="-86" y="13629"/>
                    <a:pt x="16" y="12471"/>
                  </a:cubicBezTo>
                  <a:cubicBezTo>
                    <a:pt x="118" y="11314"/>
                    <a:pt x="729" y="10286"/>
                    <a:pt x="1646" y="9771"/>
                  </a:cubicBezTo>
                  <a:cubicBezTo>
                    <a:pt x="2563" y="9257"/>
                    <a:pt x="3786" y="9257"/>
                    <a:pt x="5620" y="9771"/>
                  </a:cubicBezTo>
                  <a:cubicBezTo>
                    <a:pt x="7454" y="10286"/>
                    <a:pt x="9899" y="11314"/>
                    <a:pt x="11937" y="13371"/>
                  </a:cubicBezTo>
                  <a:cubicBezTo>
                    <a:pt x="13974" y="15429"/>
                    <a:pt x="15605" y="18514"/>
                    <a:pt x="1723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0" name="Line"/>
            <p:cNvSpPr/>
            <p:nvPr/>
          </p:nvSpPr>
          <p:spPr>
            <a:xfrm>
              <a:off x="7373558" y="6064250"/>
              <a:ext cx="108104" cy="393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4" h="21600" fill="norm" stroke="1" extrusionOk="0">
                  <a:moveTo>
                    <a:pt x="7336" y="0"/>
                  </a:moveTo>
                  <a:cubicBezTo>
                    <a:pt x="9374" y="116"/>
                    <a:pt x="11411" y="232"/>
                    <a:pt x="13653" y="929"/>
                  </a:cubicBezTo>
                  <a:cubicBezTo>
                    <a:pt x="15894" y="1626"/>
                    <a:pt x="18340" y="2903"/>
                    <a:pt x="19766" y="5110"/>
                  </a:cubicBezTo>
                  <a:cubicBezTo>
                    <a:pt x="21192" y="7316"/>
                    <a:pt x="21600" y="10452"/>
                    <a:pt x="18136" y="13355"/>
                  </a:cubicBezTo>
                  <a:cubicBezTo>
                    <a:pt x="14672" y="16258"/>
                    <a:pt x="7336" y="1892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1" name="Line"/>
            <p:cNvSpPr/>
            <p:nvPr/>
          </p:nvSpPr>
          <p:spPr>
            <a:xfrm>
              <a:off x="7551358" y="6350000"/>
              <a:ext cx="1270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2" name="Line"/>
            <p:cNvSpPr/>
            <p:nvPr/>
          </p:nvSpPr>
          <p:spPr>
            <a:xfrm>
              <a:off x="7830758" y="6159500"/>
              <a:ext cx="88901" cy="330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543" y="3600"/>
                    <a:pt x="17486" y="7200"/>
                    <a:pt x="13886" y="10800"/>
                  </a:cubicBezTo>
                  <a:cubicBezTo>
                    <a:pt x="10286" y="14400"/>
                    <a:pt x="5143" y="18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3" name="Line"/>
            <p:cNvSpPr/>
            <p:nvPr/>
          </p:nvSpPr>
          <p:spPr>
            <a:xfrm>
              <a:off x="7881558" y="6064250"/>
              <a:ext cx="254001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060" y="15537"/>
                    <a:pt x="6120" y="9474"/>
                    <a:pt x="9720" y="5874"/>
                  </a:cubicBezTo>
                  <a:cubicBezTo>
                    <a:pt x="13320" y="2274"/>
                    <a:pt x="17460" y="113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4" name="Line"/>
            <p:cNvSpPr/>
            <p:nvPr/>
          </p:nvSpPr>
          <p:spPr>
            <a:xfrm>
              <a:off x="7894258" y="6248400"/>
              <a:ext cx="22225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320" y="16457"/>
                    <a:pt x="8640" y="11314"/>
                    <a:pt x="12240" y="7714"/>
                  </a:cubicBezTo>
                  <a:cubicBezTo>
                    <a:pt x="15840" y="4114"/>
                    <a:pt x="18720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5" name="Line"/>
            <p:cNvSpPr/>
            <p:nvPr/>
          </p:nvSpPr>
          <p:spPr>
            <a:xfrm>
              <a:off x="8059358" y="6381186"/>
              <a:ext cx="114301" cy="1847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0" fill="norm" stroke="1" extrusionOk="0">
                  <a:moveTo>
                    <a:pt x="0" y="802"/>
                  </a:moveTo>
                  <a:cubicBezTo>
                    <a:pt x="2000" y="311"/>
                    <a:pt x="4000" y="-180"/>
                    <a:pt x="5800" y="65"/>
                  </a:cubicBezTo>
                  <a:cubicBezTo>
                    <a:pt x="7600" y="311"/>
                    <a:pt x="9200" y="1293"/>
                    <a:pt x="11600" y="3870"/>
                  </a:cubicBezTo>
                  <a:cubicBezTo>
                    <a:pt x="14000" y="6447"/>
                    <a:pt x="17200" y="10620"/>
                    <a:pt x="19000" y="13811"/>
                  </a:cubicBezTo>
                  <a:cubicBezTo>
                    <a:pt x="20800" y="17002"/>
                    <a:pt x="21200" y="19211"/>
                    <a:pt x="21600" y="214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6" name="Line"/>
            <p:cNvSpPr/>
            <p:nvPr/>
          </p:nvSpPr>
          <p:spPr>
            <a:xfrm>
              <a:off x="8089027" y="6438900"/>
              <a:ext cx="173532" cy="285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5" h="21600" fill="norm" stroke="1" extrusionOk="0">
                  <a:moveTo>
                    <a:pt x="21335" y="0"/>
                  </a:moveTo>
                  <a:cubicBezTo>
                    <a:pt x="18993" y="2080"/>
                    <a:pt x="16651" y="4160"/>
                    <a:pt x="13528" y="6880"/>
                  </a:cubicBezTo>
                  <a:cubicBezTo>
                    <a:pt x="10405" y="9600"/>
                    <a:pt x="6501" y="12960"/>
                    <a:pt x="4159" y="15120"/>
                  </a:cubicBezTo>
                  <a:cubicBezTo>
                    <a:pt x="1817" y="17280"/>
                    <a:pt x="1036" y="18240"/>
                    <a:pt x="516" y="19120"/>
                  </a:cubicBezTo>
                  <a:cubicBezTo>
                    <a:pt x="-5" y="20000"/>
                    <a:pt x="-265" y="20800"/>
                    <a:pt x="386" y="21200"/>
                  </a:cubicBezTo>
                  <a:cubicBezTo>
                    <a:pt x="1036" y="21600"/>
                    <a:pt x="2598" y="21600"/>
                    <a:pt x="415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7" name="Line"/>
            <p:cNvSpPr/>
            <p:nvPr/>
          </p:nvSpPr>
          <p:spPr>
            <a:xfrm>
              <a:off x="8420177" y="6104035"/>
              <a:ext cx="147232" cy="3719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1" h="21206" fill="norm" stroke="1" extrusionOk="0">
                  <a:moveTo>
                    <a:pt x="20241" y="2438"/>
                  </a:moveTo>
                  <a:cubicBezTo>
                    <a:pt x="20850" y="1472"/>
                    <a:pt x="21458" y="507"/>
                    <a:pt x="21002" y="145"/>
                  </a:cubicBezTo>
                  <a:cubicBezTo>
                    <a:pt x="20545" y="-217"/>
                    <a:pt x="19024" y="24"/>
                    <a:pt x="15982" y="1714"/>
                  </a:cubicBezTo>
                  <a:cubicBezTo>
                    <a:pt x="12940" y="3403"/>
                    <a:pt x="8376" y="6541"/>
                    <a:pt x="5182" y="9618"/>
                  </a:cubicBezTo>
                  <a:cubicBezTo>
                    <a:pt x="1988" y="12695"/>
                    <a:pt x="162" y="15711"/>
                    <a:pt x="10" y="17703"/>
                  </a:cubicBezTo>
                  <a:cubicBezTo>
                    <a:pt x="-142" y="19694"/>
                    <a:pt x="1379" y="20659"/>
                    <a:pt x="3661" y="21021"/>
                  </a:cubicBezTo>
                  <a:cubicBezTo>
                    <a:pt x="5943" y="21383"/>
                    <a:pt x="8985" y="21142"/>
                    <a:pt x="12027" y="209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8" name="Line"/>
            <p:cNvSpPr/>
            <p:nvPr/>
          </p:nvSpPr>
          <p:spPr>
            <a:xfrm>
              <a:off x="8500930" y="6191250"/>
              <a:ext cx="231529" cy="254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9" h="21600" fill="norm" stroke="1" extrusionOk="0">
                  <a:moveTo>
                    <a:pt x="21479" y="0"/>
                  </a:moveTo>
                  <a:cubicBezTo>
                    <a:pt x="19712" y="3780"/>
                    <a:pt x="17944" y="7560"/>
                    <a:pt x="15294" y="10800"/>
                  </a:cubicBezTo>
                  <a:cubicBezTo>
                    <a:pt x="12643" y="14040"/>
                    <a:pt x="9108" y="16740"/>
                    <a:pt x="6850" y="18180"/>
                  </a:cubicBezTo>
                  <a:cubicBezTo>
                    <a:pt x="4592" y="19620"/>
                    <a:pt x="3610" y="19800"/>
                    <a:pt x="2726" y="19530"/>
                  </a:cubicBezTo>
                  <a:cubicBezTo>
                    <a:pt x="1843" y="19260"/>
                    <a:pt x="1057" y="18540"/>
                    <a:pt x="566" y="17550"/>
                  </a:cubicBezTo>
                  <a:cubicBezTo>
                    <a:pt x="75" y="16560"/>
                    <a:pt x="-121" y="15300"/>
                    <a:pt x="75" y="14310"/>
                  </a:cubicBezTo>
                  <a:cubicBezTo>
                    <a:pt x="272" y="13320"/>
                    <a:pt x="861" y="12600"/>
                    <a:pt x="2530" y="12060"/>
                  </a:cubicBezTo>
                  <a:cubicBezTo>
                    <a:pt x="4199" y="11520"/>
                    <a:pt x="6948" y="11160"/>
                    <a:pt x="9894" y="12780"/>
                  </a:cubicBezTo>
                  <a:cubicBezTo>
                    <a:pt x="12839" y="14400"/>
                    <a:pt x="15981" y="18000"/>
                    <a:pt x="1912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9" name="Line"/>
            <p:cNvSpPr/>
            <p:nvPr/>
          </p:nvSpPr>
          <p:spPr>
            <a:xfrm>
              <a:off x="8776908" y="6121400"/>
              <a:ext cx="147792" cy="501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2" h="21600" fill="norm" stroke="1" extrusionOk="0">
                  <a:moveTo>
                    <a:pt x="19166" y="0"/>
                  </a:moveTo>
                  <a:cubicBezTo>
                    <a:pt x="20383" y="2916"/>
                    <a:pt x="21600" y="5833"/>
                    <a:pt x="21144" y="8522"/>
                  </a:cubicBezTo>
                  <a:cubicBezTo>
                    <a:pt x="20687" y="11210"/>
                    <a:pt x="18558" y="13671"/>
                    <a:pt x="14755" y="15813"/>
                  </a:cubicBezTo>
                  <a:cubicBezTo>
                    <a:pt x="10952" y="17954"/>
                    <a:pt x="5476" y="1977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0" name="Line"/>
            <p:cNvSpPr/>
            <p:nvPr/>
          </p:nvSpPr>
          <p:spPr>
            <a:xfrm>
              <a:off x="6281829" y="1474718"/>
              <a:ext cx="5857092" cy="29004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5" h="21573" fill="norm" stroke="1" extrusionOk="0">
                  <a:moveTo>
                    <a:pt x="3789" y="886"/>
                  </a:moveTo>
                  <a:cubicBezTo>
                    <a:pt x="3789" y="760"/>
                    <a:pt x="3789" y="634"/>
                    <a:pt x="3774" y="548"/>
                  </a:cubicBezTo>
                  <a:cubicBezTo>
                    <a:pt x="3758" y="461"/>
                    <a:pt x="3727" y="414"/>
                    <a:pt x="3621" y="335"/>
                  </a:cubicBezTo>
                  <a:cubicBezTo>
                    <a:pt x="3516" y="256"/>
                    <a:pt x="3337" y="146"/>
                    <a:pt x="3149" y="75"/>
                  </a:cubicBezTo>
                  <a:cubicBezTo>
                    <a:pt x="2962" y="4"/>
                    <a:pt x="2767" y="-27"/>
                    <a:pt x="2580" y="28"/>
                  </a:cubicBezTo>
                  <a:cubicBezTo>
                    <a:pt x="2393" y="83"/>
                    <a:pt x="2213" y="225"/>
                    <a:pt x="2018" y="374"/>
                  </a:cubicBezTo>
                  <a:cubicBezTo>
                    <a:pt x="1823" y="524"/>
                    <a:pt x="1613" y="681"/>
                    <a:pt x="1402" y="878"/>
                  </a:cubicBezTo>
                  <a:cubicBezTo>
                    <a:pt x="1191" y="1075"/>
                    <a:pt x="981" y="1311"/>
                    <a:pt x="805" y="1555"/>
                  </a:cubicBezTo>
                  <a:cubicBezTo>
                    <a:pt x="630" y="1799"/>
                    <a:pt x="489" y="2051"/>
                    <a:pt x="376" y="2405"/>
                  </a:cubicBezTo>
                  <a:cubicBezTo>
                    <a:pt x="263" y="2760"/>
                    <a:pt x="177" y="3216"/>
                    <a:pt x="119" y="3657"/>
                  </a:cubicBezTo>
                  <a:cubicBezTo>
                    <a:pt x="60" y="4098"/>
                    <a:pt x="29" y="4523"/>
                    <a:pt x="14" y="5058"/>
                  </a:cubicBezTo>
                  <a:cubicBezTo>
                    <a:pt x="-2" y="5593"/>
                    <a:pt x="-2" y="6239"/>
                    <a:pt x="2" y="6829"/>
                  </a:cubicBezTo>
                  <a:cubicBezTo>
                    <a:pt x="6" y="7420"/>
                    <a:pt x="14" y="7955"/>
                    <a:pt x="29" y="8506"/>
                  </a:cubicBezTo>
                  <a:cubicBezTo>
                    <a:pt x="45" y="9057"/>
                    <a:pt x="68" y="9624"/>
                    <a:pt x="88" y="10222"/>
                  </a:cubicBezTo>
                  <a:cubicBezTo>
                    <a:pt x="107" y="10820"/>
                    <a:pt x="123" y="11450"/>
                    <a:pt x="135" y="12064"/>
                  </a:cubicBezTo>
                  <a:cubicBezTo>
                    <a:pt x="146" y="12678"/>
                    <a:pt x="154" y="13276"/>
                    <a:pt x="154" y="13819"/>
                  </a:cubicBezTo>
                  <a:cubicBezTo>
                    <a:pt x="154" y="14363"/>
                    <a:pt x="146" y="14851"/>
                    <a:pt x="138" y="15370"/>
                  </a:cubicBezTo>
                  <a:cubicBezTo>
                    <a:pt x="131" y="15890"/>
                    <a:pt x="123" y="16441"/>
                    <a:pt x="131" y="16929"/>
                  </a:cubicBezTo>
                  <a:cubicBezTo>
                    <a:pt x="138" y="17417"/>
                    <a:pt x="162" y="17842"/>
                    <a:pt x="193" y="18251"/>
                  </a:cubicBezTo>
                  <a:cubicBezTo>
                    <a:pt x="224" y="18660"/>
                    <a:pt x="263" y="19054"/>
                    <a:pt x="302" y="19353"/>
                  </a:cubicBezTo>
                  <a:cubicBezTo>
                    <a:pt x="341" y="19652"/>
                    <a:pt x="380" y="19857"/>
                    <a:pt x="470" y="19975"/>
                  </a:cubicBezTo>
                  <a:cubicBezTo>
                    <a:pt x="560" y="20093"/>
                    <a:pt x="700" y="20125"/>
                    <a:pt x="930" y="20148"/>
                  </a:cubicBezTo>
                  <a:cubicBezTo>
                    <a:pt x="1160" y="20172"/>
                    <a:pt x="1480" y="20188"/>
                    <a:pt x="1777" y="20235"/>
                  </a:cubicBezTo>
                  <a:cubicBezTo>
                    <a:pt x="2073" y="20282"/>
                    <a:pt x="2346" y="20361"/>
                    <a:pt x="2603" y="20432"/>
                  </a:cubicBezTo>
                  <a:cubicBezTo>
                    <a:pt x="2861" y="20502"/>
                    <a:pt x="3103" y="20565"/>
                    <a:pt x="3368" y="20621"/>
                  </a:cubicBezTo>
                  <a:cubicBezTo>
                    <a:pt x="3633" y="20676"/>
                    <a:pt x="3922" y="20723"/>
                    <a:pt x="4195" y="20770"/>
                  </a:cubicBezTo>
                  <a:cubicBezTo>
                    <a:pt x="4468" y="20817"/>
                    <a:pt x="4725" y="20865"/>
                    <a:pt x="4994" y="20912"/>
                  </a:cubicBezTo>
                  <a:cubicBezTo>
                    <a:pt x="5263" y="20959"/>
                    <a:pt x="5544" y="21006"/>
                    <a:pt x="5841" y="21046"/>
                  </a:cubicBezTo>
                  <a:cubicBezTo>
                    <a:pt x="6137" y="21085"/>
                    <a:pt x="6449" y="21116"/>
                    <a:pt x="6742" y="21148"/>
                  </a:cubicBezTo>
                  <a:cubicBezTo>
                    <a:pt x="7034" y="21179"/>
                    <a:pt x="7307" y="21211"/>
                    <a:pt x="7576" y="21242"/>
                  </a:cubicBezTo>
                  <a:cubicBezTo>
                    <a:pt x="7845" y="21274"/>
                    <a:pt x="8111" y="21305"/>
                    <a:pt x="8384" y="21329"/>
                  </a:cubicBezTo>
                  <a:cubicBezTo>
                    <a:pt x="8657" y="21353"/>
                    <a:pt x="8938" y="21368"/>
                    <a:pt x="9230" y="21384"/>
                  </a:cubicBezTo>
                  <a:cubicBezTo>
                    <a:pt x="9523" y="21400"/>
                    <a:pt x="9827" y="21416"/>
                    <a:pt x="10127" y="21431"/>
                  </a:cubicBezTo>
                  <a:cubicBezTo>
                    <a:pt x="10427" y="21447"/>
                    <a:pt x="10724" y="21463"/>
                    <a:pt x="11024" y="21479"/>
                  </a:cubicBezTo>
                  <a:cubicBezTo>
                    <a:pt x="11325" y="21494"/>
                    <a:pt x="11629" y="21510"/>
                    <a:pt x="11933" y="21526"/>
                  </a:cubicBezTo>
                  <a:cubicBezTo>
                    <a:pt x="12237" y="21542"/>
                    <a:pt x="12541" y="21557"/>
                    <a:pt x="12834" y="21565"/>
                  </a:cubicBezTo>
                  <a:cubicBezTo>
                    <a:pt x="13126" y="21573"/>
                    <a:pt x="13407" y="21573"/>
                    <a:pt x="13692" y="21573"/>
                  </a:cubicBezTo>
                  <a:cubicBezTo>
                    <a:pt x="13977" y="21573"/>
                    <a:pt x="14265" y="21573"/>
                    <a:pt x="14550" y="21549"/>
                  </a:cubicBezTo>
                  <a:cubicBezTo>
                    <a:pt x="14835" y="21526"/>
                    <a:pt x="15116" y="21479"/>
                    <a:pt x="15396" y="21423"/>
                  </a:cubicBezTo>
                  <a:cubicBezTo>
                    <a:pt x="15677" y="21368"/>
                    <a:pt x="15958" y="21305"/>
                    <a:pt x="16235" y="21235"/>
                  </a:cubicBezTo>
                  <a:cubicBezTo>
                    <a:pt x="16512" y="21164"/>
                    <a:pt x="16785" y="21085"/>
                    <a:pt x="17081" y="21006"/>
                  </a:cubicBezTo>
                  <a:cubicBezTo>
                    <a:pt x="17378" y="20928"/>
                    <a:pt x="17698" y="20849"/>
                    <a:pt x="17998" y="20754"/>
                  </a:cubicBezTo>
                  <a:cubicBezTo>
                    <a:pt x="18298" y="20660"/>
                    <a:pt x="18579" y="20550"/>
                    <a:pt x="18821" y="20439"/>
                  </a:cubicBezTo>
                  <a:cubicBezTo>
                    <a:pt x="19063" y="20329"/>
                    <a:pt x="19266" y="20219"/>
                    <a:pt x="19507" y="20077"/>
                  </a:cubicBezTo>
                  <a:cubicBezTo>
                    <a:pt x="19749" y="19936"/>
                    <a:pt x="20030" y="19763"/>
                    <a:pt x="20256" y="19550"/>
                  </a:cubicBezTo>
                  <a:cubicBezTo>
                    <a:pt x="20483" y="19337"/>
                    <a:pt x="20654" y="19086"/>
                    <a:pt x="20802" y="18716"/>
                  </a:cubicBezTo>
                  <a:cubicBezTo>
                    <a:pt x="20951" y="18346"/>
                    <a:pt x="21075" y="17858"/>
                    <a:pt x="21177" y="17330"/>
                  </a:cubicBezTo>
                  <a:cubicBezTo>
                    <a:pt x="21278" y="16803"/>
                    <a:pt x="21356" y="16236"/>
                    <a:pt x="21426" y="15669"/>
                  </a:cubicBezTo>
                  <a:cubicBezTo>
                    <a:pt x="21497" y="15102"/>
                    <a:pt x="21559" y="14536"/>
                    <a:pt x="21578" y="13969"/>
                  </a:cubicBezTo>
                  <a:cubicBezTo>
                    <a:pt x="21598" y="13402"/>
                    <a:pt x="21575" y="12835"/>
                    <a:pt x="21508" y="12308"/>
                  </a:cubicBezTo>
                  <a:cubicBezTo>
                    <a:pt x="21442" y="11781"/>
                    <a:pt x="21333" y="11293"/>
                    <a:pt x="21196" y="10860"/>
                  </a:cubicBezTo>
                  <a:cubicBezTo>
                    <a:pt x="21060" y="10427"/>
                    <a:pt x="20896" y="10049"/>
                    <a:pt x="20693" y="9679"/>
                  </a:cubicBezTo>
                  <a:cubicBezTo>
                    <a:pt x="20490" y="9309"/>
                    <a:pt x="20248" y="8947"/>
                    <a:pt x="19999" y="8600"/>
                  </a:cubicBezTo>
                  <a:cubicBezTo>
                    <a:pt x="19749" y="8254"/>
                    <a:pt x="19492" y="7923"/>
                    <a:pt x="19246" y="7640"/>
                  </a:cubicBezTo>
                  <a:cubicBezTo>
                    <a:pt x="19000" y="7357"/>
                    <a:pt x="18766" y="7121"/>
                    <a:pt x="18517" y="6876"/>
                  </a:cubicBezTo>
                  <a:cubicBezTo>
                    <a:pt x="18267" y="6632"/>
                    <a:pt x="18002" y="6381"/>
                    <a:pt x="17729" y="6129"/>
                  </a:cubicBezTo>
                  <a:cubicBezTo>
                    <a:pt x="17456" y="5877"/>
                    <a:pt x="17175" y="5625"/>
                    <a:pt x="16886" y="5389"/>
                  </a:cubicBezTo>
                  <a:cubicBezTo>
                    <a:pt x="16598" y="5153"/>
                    <a:pt x="16301" y="4932"/>
                    <a:pt x="15997" y="4712"/>
                  </a:cubicBezTo>
                  <a:cubicBezTo>
                    <a:pt x="15693" y="4491"/>
                    <a:pt x="15381" y="4271"/>
                    <a:pt x="15104" y="4082"/>
                  </a:cubicBezTo>
                  <a:cubicBezTo>
                    <a:pt x="14827" y="3893"/>
                    <a:pt x="14585" y="3736"/>
                    <a:pt x="14328" y="3578"/>
                  </a:cubicBezTo>
                  <a:cubicBezTo>
                    <a:pt x="14070" y="3421"/>
                    <a:pt x="13797" y="3263"/>
                    <a:pt x="13532" y="3122"/>
                  </a:cubicBezTo>
                  <a:cubicBezTo>
                    <a:pt x="13267" y="2980"/>
                    <a:pt x="13009" y="2854"/>
                    <a:pt x="12721" y="2720"/>
                  </a:cubicBezTo>
                  <a:cubicBezTo>
                    <a:pt x="12432" y="2586"/>
                    <a:pt x="12112" y="2445"/>
                    <a:pt x="11800" y="2311"/>
                  </a:cubicBezTo>
                  <a:cubicBezTo>
                    <a:pt x="11488" y="2177"/>
                    <a:pt x="11184" y="2051"/>
                    <a:pt x="10872" y="1933"/>
                  </a:cubicBezTo>
                  <a:cubicBezTo>
                    <a:pt x="10560" y="1815"/>
                    <a:pt x="10240" y="1705"/>
                    <a:pt x="9917" y="1602"/>
                  </a:cubicBezTo>
                  <a:cubicBezTo>
                    <a:pt x="9593" y="1500"/>
                    <a:pt x="9265" y="1406"/>
                    <a:pt x="8938" y="1311"/>
                  </a:cubicBezTo>
                  <a:cubicBezTo>
                    <a:pt x="8610" y="1217"/>
                    <a:pt x="8282" y="1122"/>
                    <a:pt x="7959" y="1028"/>
                  </a:cubicBezTo>
                  <a:cubicBezTo>
                    <a:pt x="7635" y="933"/>
                    <a:pt x="7315" y="839"/>
                    <a:pt x="6995" y="744"/>
                  </a:cubicBezTo>
                  <a:cubicBezTo>
                    <a:pt x="6675" y="650"/>
                    <a:pt x="6356" y="556"/>
                    <a:pt x="6051" y="469"/>
                  </a:cubicBezTo>
                  <a:cubicBezTo>
                    <a:pt x="5747" y="382"/>
                    <a:pt x="5458" y="304"/>
                    <a:pt x="5154" y="233"/>
                  </a:cubicBezTo>
                  <a:cubicBezTo>
                    <a:pt x="4850" y="162"/>
                    <a:pt x="4530" y="99"/>
                    <a:pt x="4222" y="67"/>
                  </a:cubicBezTo>
                  <a:cubicBezTo>
                    <a:pt x="3914" y="36"/>
                    <a:pt x="3618" y="36"/>
                    <a:pt x="3294" y="83"/>
                  </a:cubicBezTo>
                  <a:cubicBezTo>
                    <a:pt x="2970" y="130"/>
                    <a:pt x="2619" y="225"/>
                    <a:pt x="2284" y="374"/>
                  </a:cubicBezTo>
                  <a:cubicBezTo>
                    <a:pt x="1948" y="524"/>
                    <a:pt x="1628" y="729"/>
                    <a:pt x="1309" y="93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1" name="Line"/>
            <p:cNvSpPr/>
            <p:nvPr/>
          </p:nvSpPr>
          <p:spPr>
            <a:xfrm>
              <a:off x="4313500" y="3913487"/>
              <a:ext cx="1078859" cy="12608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3" h="21552" fill="norm" stroke="1" extrusionOk="0">
                  <a:moveTo>
                    <a:pt x="21503" y="511"/>
                  </a:moveTo>
                  <a:cubicBezTo>
                    <a:pt x="21503" y="330"/>
                    <a:pt x="21503" y="149"/>
                    <a:pt x="21398" y="58"/>
                  </a:cubicBezTo>
                  <a:cubicBezTo>
                    <a:pt x="21292" y="-32"/>
                    <a:pt x="21081" y="-32"/>
                    <a:pt x="20364" y="167"/>
                  </a:cubicBezTo>
                  <a:cubicBezTo>
                    <a:pt x="19647" y="366"/>
                    <a:pt x="18423" y="764"/>
                    <a:pt x="17221" y="1216"/>
                  </a:cubicBezTo>
                  <a:cubicBezTo>
                    <a:pt x="16019" y="1669"/>
                    <a:pt x="14837" y="2175"/>
                    <a:pt x="13572" y="2826"/>
                  </a:cubicBezTo>
                  <a:cubicBezTo>
                    <a:pt x="12306" y="3478"/>
                    <a:pt x="10956" y="4274"/>
                    <a:pt x="9627" y="5178"/>
                  </a:cubicBezTo>
                  <a:cubicBezTo>
                    <a:pt x="8298" y="6083"/>
                    <a:pt x="6990" y="7096"/>
                    <a:pt x="5788" y="8181"/>
                  </a:cubicBezTo>
                  <a:cubicBezTo>
                    <a:pt x="4586" y="9266"/>
                    <a:pt x="3489" y="10424"/>
                    <a:pt x="2624" y="11455"/>
                  </a:cubicBezTo>
                  <a:cubicBezTo>
                    <a:pt x="1759" y="12487"/>
                    <a:pt x="1126" y="13391"/>
                    <a:pt x="662" y="14477"/>
                  </a:cubicBezTo>
                  <a:cubicBezTo>
                    <a:pt x="198" y="15562"/>
                    <a:pt x="-97" y="16828"/>
                    <a:pt x="30" y="17823"/>
                  </a:cubicBezTo>
                  <a:cubicBezTo>
                    <a:pt x="156" y="18818"/>
                    <a:pt x="705" y="19542"/>
                    <a:pt x="1717" y="20012"/>
                  </a:cubicBezTo>
                  <a:cubicBezTo>
                    <a:pt x="2730" y="20483"/>
                    <a:pt x="4206" y="20700"/>
                    <a:pt x="5662" y="20862"/>
                  </a:cubicBezTo>
                  <a:cubicBezTo>
                    <a:pt x="7117" y="21025"/>
                    <a:pt x="8551" y="21134"/>
                    <a:pt x="10091" y="21260"/>
                  </a:cubicBezTo>
                  <a:cubicBezTo>
                    <a:pt x="11631" y="21387"/>
                    <a:pt x="13276" y="21532"/>
                    <a:pt x="14437" y="21550"/>
                  </a:cubicBezTo>
                  <a:cubicBezTo>
                    <a:pt x="15597" y="21568"/>
                    <a:pt x="16272" y="21459"/>
                    <a:pt x="16947" y="2135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2" name="Line"/>
            <p:cNvSpPr/>
            <p:nvPr/>
          </p:nvSpPr>
          <p:spPr>
            <a:xfrm>
              <a:off x="5030408" y="5054600"/>
              <a:ext cx="113104" cy="266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5" h="21600" fill="norm" stroke="1" extrusionOk="0">
                  <a:moveTo>
                    <a:pt x="0" y="0"/>
                  </a:moveTo>
                  <a:cubicBezTo>
                    <a:pt x="5891" y="2229"/>
                    <a:pt x="11782" y="4457"/>
                    <a:pt x="15709" y="6343"/>
                  </a:cubicBezTo>
                  <a:cubicBezTo>
                    <a:pt x="19636" y="8229"/>
                    <a:pt x="21600" y="9771"/>
                    <a:pt x="20815" y="11657"/>
                  </a:cubicBezTo>
                  <a:cubicBezTo>
                    <a:pt x="20029" y="13543"/>
                    <a:pt x="16495" y="15771"/>
                    <a:pt x="12764" y="17486"/>
                  </a:cubicBezTo>
                  <a:cubicBezTo>
                    <a:pt x="9033" y="19200"/>
                    <a:pt x="5105" y="20400"/>
                    <a:pt x="1178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3" name="Line"/>
            <p:cNvSpPr/>
            <p:nvPr/>
          </p:nvSpPr>
          <p:spPr>
            <a:xfrm>
              <a:off x="5525708" y="4686300"/>
              <a:ext cx="158751" cy="190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96" y="5760"/>
                    <a:pt x="9792" y="11520"/>
                    <a:pt x="13392" y="15120"/>
                  </a:cubicBezTo>
                  <a:cubicBezTo>
                    <a:pt x="16992" y="18720"/>
                    <a:pt x="19296" y="2016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4" name="Line"/>
            <p:cNvSpPr/>
            <p:nvPr/>
          </p:nvSpPr>
          <p:spPr>
            <a:xfrm>
              <a:off x="5551058" y="4686300"/>
              <a:ext cx="146101" cy="228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9" h="21600" fill="norm" stroke="1" extrusionOk="0">
                  <a:moveTo>
                    <a:pt x="21299" y="0"/>
                  </a:moveTo>
                  <a:cubicBezTo>
                    <a:pt x="15436" y="3800"/>
                    <a:pt x="9573" y="7600"/>
                    <a:pt x="5870" y="10300"/>
                  </a:cubicBezTo>
                  <a:cubicBezTo>
                    <a:pt x="2168" y="13000"/>
                    <a:pt x="625" y="14600"/>
                    <a:pt x="162" y="16300"/>
                  </a:cubicBezTo>
                  <a:cubicBezTo>
                    <a:pt x="-301" y="18000"/>
                    <a:pt x="316" y="19800"/>
                    <a:pt x="933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5" name="Line"/>
            <p:cNvSpPr/>
            <p:nvPr/>
          </p:nvSpPr>
          <p:spPr>
            <a:xfrm>
              <a:off x="5824158" y="4635500"/>
              <a:ext cx="50801" cy="222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3291"/>
                    <a:pt x="7200" y="6583"/>
                    <a:pt x="3600" y="10183"/>
                  </a:cubicBezTo>
                  <a:cubicBezTo>
                    <a:pt x="0" y="13783"/>
                    <a:pt x="0" y="1769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6" name="Line"/>
            <p:cNvSpPr/>
            <p:nvPr/>
          </p:nvSpPr>
          <p:spPr>
            <a:xfrm>
              <a:off x="5716208" y="4908550"/>
              <a:ext cx="196851" cy="1"/>
            </a:xfrm>
            <a:prstGeom prst="ellipse">
              <a:avLst/>
            </a:pr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7" name="Line"/>
            <p:cNvSpPr/>
            <p:nvPr/>
          </p:nvSpPr>
          <p:spPr>
            <a:xfrm>
              <a:off x="6063565" y="4641850"/>
              <a:ext cx="52694" cy="177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2" h="21600" fill="norm" stroke="1" extrusionOk="0">
                  <a:moveTo>
                    <a:pt x="744" y="0"/>
                  </a:moveTo>
                  <a:cubicBezTo>
                    <a:pt x="-87" y="3600"/>
                    <a:pt x="-918" y="7200"/>
                    <a:pt x="2405" y="10800"/>
                  </a:cubicBezTo>
                  <a:cubicBezTo>
                    <a:pt x="5728" y="14400"/>
                    <a:pt x="13205" y="18000"/>
                    <a:pt x="20682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8" name="Line"/>
            <p:cNvSpPr/>
            <p:nvPr/>
          </p:nvSpPr>
          <p:spPr>
            <a:xfrm>
              <a:off x="6046408" y="4711700"/>
              <a:ext cx="171451" cy="266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000" y="4457"/>
                    <a:pt x="10400" y="8914"/>
                    <a:pt x="6800" y="12514"/>
                  </a:cubicBezTo>
                  <a:cubicBezTo>
                    <a:pt x="3200" y="16114"/>
                    <a:pt x="1600" y="1885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9" name="Line"/>
            <p:cNvSpPr/>
            <p:nvPr/>
          </p:nvSpPr>
          <p:spPr>
            <a:xfrm>
              <a:off x="296152" y="1276614"/>
              <a:ext cx="5256560" cy="13903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0" h="21596" fill="norm" stroke="1" extrusionOk="0">
                  <a:moveTo>
                    <a:pt x="5146" y="1475"/>
                  </a:moveTo>
                  <a:cubicBezTo>
                    <a:pt x="4911" y="1278"/>
                    <a:pt x="4677" y="1081"/>
                    <a:pt x="4434" y="999"/>
                  </a:cubicBezTo>
                  <a:cubicBezTo>
                    <a:pt x="4191" y="917"/>
                    <a:pt x="3939" y="949"/>
                    <a:pt x="3661" y="1130"/>
                  </a:cubicBezTo>
                  <a:cubicBezTo>
                    <a:pt x="3383" y="1311"/>
                    <a:pt x="3079" y="1640"/>
                    <a:pt x="2793" y="2034"/>
                  </a:cubicBezTo>
                  <a:cubicBezTo>
                    <a:pt x="2506" y="2429"/>
                    <a:pt x="2237" y="2889"/>
                    <a:pt x="1964" y="3432"/>
                  </a:cubicBezTo>
                  <a:cubicBezTo>
                    <a:pt x="1690" y="3974"/>
                    <a:pt x="1412" y="4599"/>
                    <a:pt x="1161" y="5256"/>
                  </a:cubicBezTo>
                  <a:cubicBezTo>
                    <a:pt x="909" y="5914"/>
                    <a:pt x="683" y="6604"/>
                    <a:pt x="497" y="7344"/>
                  </a:cubicBezTo>
                  <a:cubicBezTo>
                    <a:pt x="310" y="8084"/>
                    <a:pt x="162" y="8873"/>
                    <a:pt x="80" y="9760"/>
                  </a:cubicBezTo>
                  <a:cubicBezTo>
                    <a:pt x="-3" y="10648"/>
                    <a:pt x="-20" y="11634"/>
                    <a:pt x="23" y="12555"/>
                  </a:cubicBezTo>
                  <a:cubicBezTo>
                    <a:pt x="67" y="13475"/>
                    <a:pt x="171" y="14330"/>
                    <a:pt x="319" y="15054"/>
                  </a:cubicBezTo>
                  <a:cubicBezTo>
                    <a:pt x="466" y="15777"/>
                    <a:pt x="657" y="16369"/>
                    <a:pt x="892" y="16878"/>
                  </a:cubicBezTo>
                  <a:cubicBezTo>
                    <a:pt x="1126" y="17388"/>
                    <a:pt x="1404" y="17815"/>
                    <a:pt x="1703" y="18160"/>
                  </a:cubicBezTo>
                  <a:cubicBezTo>
                    <a:pt x="2003" y="18506"/>
                    <a:pt x="2324" y="18769"/>
                    <a:pt x="2637" y="19015"/>
                  </a:cubicBezTo>
                  <a:cubicBezTo>
                    <a:pt x="2949" y="19262"/>
                    <a:pt x="3253" y="19492"/>
                    <a:pt x="3570" y="19706"/>
                  </a:cubicBezTo>
                  <a:cubicBezTo>
                    <a:pt x="3887" y="19919"/>
                    <a:pt x="4217" y="20117"/>
                    <a:pt x="4551" y="20297"/>
                  </a:cubicBezTo>
                  <a:cubicBezTo>
                    <a:pt x="4885" y="20478"/>
                    <a:pt x="5224" y="20643"/>
                    <a:pt x="5545" y="20774"/>
                  </a:cubicBezTo>
                  <a:cubicBezTo>
                    <a:pt x="5866" y="20906"/>
                    <a:pt x="6170" y="21004"/>
                    <a:pt x="6483" y="21086"/>
                  </a:cubicBezTo>
                  <a:cubicBezTo>
                    <a:pt x="6795" y="21169"/>
                    <a:pt x="7116" y="21234"/>
                    <a:pt x="7442" y="21284"/>
                  </a:cubicBezTo>
                  <a:cubicBezTo>
                    <a:pt x="7767" y="21333"/>
                    <a:pt x="8097" y="21366"/>
                    <a:pt x="8423" y="21399"/>
                  </a:cubicBezTo>
                  <a:cubicBezTo>
                    <a:pt x="8748" y="21432"/>
                    <a:pt x="9070" y="21464"/>
                    <a:pt x="9387" y="21497"/>
                  </a:cubicBezTo>
                  <a:cubicBezTo>
                    <a:pt x="9703" y="21530"/>
                    <a:pt x="10016" y="21563"/>
                    <a:pt x="10333" y="21580"/>
                  </a:cubicBezTo>
                  <a:cubicBezTo>
                    <a:pt x="10650" y="21596"/>
                    <a:pt x="10971" y="21596"/>
                    <a:pt x="11288" y="21596"/>
                  </a:cubicBezTo>
                  <a:cubicBezTo>
                    <a:pt x="11605" y="21596"/>
                    <a:pt x="11917" y="21596"/>
                    <a:pt x="12256" y="21580"/>
                  </a:cubicBezTo>
                  <a:cubicBezTo>
                    <a:pt x="12594" y="21563"/>
                    <a:pt x="12959" y="21530"/>
                    <a:pt x="13306" y="21497"/>
                  </a:cubicBezTo>
                  <a:cubicBezTo>
                    <a:pt x="13654" y="21464"/>
                    <a:pt x="13984" y="21432"/>
                    <a:pt x="14313" y="21399"/>
                  </a:cubicBezTo>
                  <a:cubicBezTo>
                    <a:pt x="14643" y="21366"/>
                    <a:pt x="14973" y="21333"/>
                    <a:pt x="15303" y="21300"/>
                  </a:cubicBezTo>
                  <a:cubicBezTo>
                    <a:pt x="15633" y="21267"/>
                    <a:pt x="15963" y="21234"/>
                    <a:pt x="16293" y="21169"/>
                  </a:cubicBezTo>
                  <a:cubicBezTo>
                    <a:pt x="16623" y="21103"/>
                    <a:pt x="16953" y="21004"/>
                    <a:pt x="17274" y="20889"/>
                  </a:cubicBezTo>
                  <a:cubicBezTo>
                    <a:pt x="17595" y="20774"/>
                    <a:pt x="17908" y="20643"/>
                    <a:pt x="18238" y="20511"/>
                  </a:cubicBezTo>
                  <a:cubicBezTo>
                    <a:pt x="18567" y="20380"/>
                    <a:pt x="18915" y="20248"/>
                    <a:pt x="19227" y="20067"/>
                  </a:cubicBezTo>
                  <a:cubicBezTo>
                    <a:pt x="19540" y="19886"/>
                    <a:pt x="19818" y="19656"/>
                    <a:pt x="20095" y="19295"/>
                  </a:cubicBezTo>
                  <a:cubicBezTo>
                    <a:pt x="20373" y="18933"/>
                    <a:pt x="20651" y="18440"/>
                    <a:pt x="20881" y="17832"/>
                  </a:cubicBezTo>
                  <a:cubicBezTo>
                    <a:pt x="21111" y="17223"/>
                    <a:pt x="21294" y="16500"/>
                    <a:pt x="21411" y="15596"/>
                  </a:cubicBezTo>
                  <a:cubicBezTo>
                    <a:pt x="21528" y="14692"/>
                    <a:pt x="21580" y="13607"/>
                    <a:pt x="21554" y="12506"/>
                  </a:cubicBezTo>
                  <a:cubicBezTo>
                    <a:pt x="21528" y="11404"/>
                    <a:pt x="21424" y="10286"/>
                    <a:pt x="21263" y="9267"/>
                  </a:cubicBezTo>
                  <a:cubicBezTo>
                    <a:pt x="21103" y="8248"/>
                    <a:pt x="20885" y="7328"/>
                    <a:pt x="20642" y="6538"/>
                  </a:cubicBezTo>
                  <a:cubicBezTo>
                    <a:pt x="20399" y="5749"/>
                    <a:pt x="20130" y="5092"/>
                    <a:pt x="19857" y="4517"/>
                  </a:cubicBezTo>
                  <a:cubicBezTo>
                    <a:pt x="19583" y="3941"/>
                    <a:pt x="19305" y="3448"/>
                    <a:pt x="19002" y="2988"/>
                  </a:cubicBezTo>
                  <a:cubicBezTo>
                    <a:pt x="18698" y="2528"/>
                    <a:pt x="18368" y="2100"/>
                    <a:pt x="18025" y="1755"/>
                  </a:cubicBezTo>
                  <a:cubicBezTo>
                    <a:pt x="17682" y="1410"/>
                    <a:pt x="17326" y="1147"/>
                    <a:pt x="17005" y="949"/>
                  </a:cubicBezTo>
                  <a:cubicBezTo>
                    <a:pt x="16684" y="752"/>
                    <a:pt x="16397" y="621"/>
                    <a:pt x="16093" y="506"/>
                  </a:cubicBezTo>
                  <a:cubicBezTo>
                    <a:pt x="15789" y="391"/>
                    <a:pt x="15468" y="292"/>
                    <a:pt x="15160" y="226"/>
                  </a:cubicBezTo>
                  <a:cubicBezTo>
                    <a:pt x="14852" y="160"/>
                    <a:pt x="14557" y="128"/>
                    <a:pt x="14253" y="95"/>
                  </a:cubicBezTo>
                  <a:cubicBezTo>
                    <a:pt x="13949" y="62"/>
                    <a:pt x="13636" y="29"/>
                    <a:pt x="13328" y="12"/>
                  </a:cubicBezTo>
                  <a:cubicBezTo>
                    <a:pt x="13020" y="-4"/>
                    <a:pt x="12716" y="-4"/>
                    <a:pt x="12403" y="12"/>
                  </a:cubicBezTo>
                  <a:cubicBezTo>
                    <a:pt x="12091" y="29"/>
                    <a:pt x="11770" y="62"/>
                    <a:pt x="11462" y="95"/>
                  </a:cubicBezTo>
                  <a:cubicBezTo>
                    <a:pt x="11153" y="128"/>
                    <a:pt x="10858" y="160"/>
                    <a:pt x="10554" y="226"/>
                  </a:cubicBezTo>
                  <a:cubicBezTo>
                    <a:pt x="10250" y="292"/>
                    <a:pt x="9938" y="391"/>
                    <a:pt x="9625" y="489"/>
                  </a:cubicBezTo>
                  <a:cubicBezTo>
                    <a:pt x="9313" y="588"/>
                    <a:pt x="9000" y="686"/>
                    <a:pt x="8683" y="785"/>
                  </a:cubicBezTo>
                  <a:cubicBezTo>
                    <a:pt x="8366" y="884"/>
                    <a:pt x="8045" y="982"/>
                    <a:pt x="7737" y="1081"/>
                  </a:cubicBezTo>
                  <a:cubicBezTo>
                    <a:pt x="7429" y="1180"/>
                    <a:pt x="7134" y="1278"/>
                    <a:pt x="6834" y="1410"/>
                  </a:cubicBezTo>
                  <a:cubicBezTo>
                    <a:pt x="6535" y="1541"/>
                    <a:pt x="6231" y="1706"/>
                    <a:pt x="5892" y="1936"/>
                  </a:cubicBezTo>
                  <a:cubicBezTo>
                    <a:pt x="5554" y="2166"/>
                    <a:pt x="5180" y="2462"/>
                    <a:pt x="4833" y="2774"/>
                  </a:cubicBezTo>
                  <a:cubicBezTo>
                    <a:pt x="4486" y="3086"/>
                    <a:pt x="4165" y="3415"/>
                    <a:pt x="3848" y="3826"/>
                  </a:cubicBezTo>
                  <a:cubicBezTo>
                    <a:pt x="3531" y="4237"/>
                    <a:pt x="3218" y="4730"/>
                    <a:pt x="2906" y="522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730" name="Drawing"/>
          <p:cNvGrpSpPr/>
          <p:nvPr/>
        </p:nvGrpSpPr>
        <p:grpSpPr>
          <a:xfrm>
            <a:off x="6110816" y="1270942"/>
            <a:ext cx="6171318" cy="1804575"/>
            <a:chOff x="0" y="0"/>
            <a:chExt cx="6171316" cy="1804574"/>
          </a:xfrm>
        </p:grpSpPr>
        <p:sp>
          <p:nvSpPr>
            <p:cNvPr id="671" name="Line"/>
            <p:cNvSpPr/>
            <p:nvPr/>
          </p:nvSpPr>
          <p:spPr>
            <a:xfrm>
              <a:off x="0" y="825554"/>
              <a:ext cx="277284" cy="3980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2" fill="norm" stroke="1" extrusionOk="0">
                  <a:moveTo>
                    <a:pt x="330" y="1317"/>
                  </a:moveTo>
                  <a:cubicBezTo>
                    <a:pt x="165" y="632"/>
                    <a:pt x="0" y="-54"/>
                    <a:pt x="0" y="3"/>
                  </a:cubicBezTo>
                  <a:cubicBezTo>
                    <a:pt x="0" y="60"/>
                    <a:pt x="165" y="860"/>
                    <a:pt x="660" y="2746"/>
                  </a:cubicBezTo>
                  <a:cubicBezTo>
                    <a:pt x="1154" y="4632"/>
                    <a:pt x="1979" y="7603"/>
                    <a:pt x="2803" y="10689"/>
                  </a:cubicBezTo>
                  <a:cubicBezTo>
                    <a:pt x="3627" y="13775"/>
                    <a:pt x="4452" y="16975"/>
                    <a:pt x="5029" y="18917"/>
                  </a:cubicBezTo>
                  <a:cubicBezTo>
                    <a:pt x="5606" y="20860"/>
                    <a:pt x="5936" y="21546"/>
                    <a:pt x="6183" y="21489"/>
                  </a:cubicBezTo>
                  <a:cubicBezTo>
                    <a:pt x="6431" y="21432"/>
                    <a:pt x="6595" y="20632"/>
                    <a:pt x="7008" y="18917"/>
                  </a:cubicBezTo>
                  <a:cubicBezTo>
                    <a:pt x="7420" y="17203"/>
                    <a:pt x="8079" y="14575"/>
                    <a:pt x="8492" y="12803"/>
                  </a:cubicBezTo>
                  <a:cubicBezTo>
                    <a:pt x="8904" y="11032"/>
                    <a:pt x="9069" y="10117"/>
                    <a:pt x="9316" y="9375"/>
                  </a:cubicBezTo>
                  <a:cubicBezTo>
                    <a:pt x="9563" y="8632"/>
                    <a:pt x="9893" y="8060"/>
                    <a:pt x="10305" y="8003"/>
                  </a:cubicBezTo>
                  <a:cubicBezTo>
                    <a:pt x="10718" y="7946"/>
                    <a:pt x="11212" y="8403"/>
                    <a:pt x="11954" y="9832"/>
                  </a:cubicBezTo>
                  <a:cubicBezTo>
                    <a:pt x="12696" y="11260"/>
                    <a:pt x="13685" y="13660"/>
                    <a:pt x="14263" y="15375"/>
                  </a:cubicBezTo>
                  <a:cubicBezTo>
                    <a:pt x="14840" y="17089"/>
                    <a:pt x="15005" y="18117"/>
                    <a:pt x="15334" y="18975"/>
                  </a:cubicBezTo>
                  <a:cubicBezTo>
                    <a:pt x="15664" y="19832"/>
                    <a:pt x="16159" y="20517"/>
                    <a:pt x="16653" y="20632"/>
                  </a:cubicBezTo>
                  <a:cubicBezTo>
                    <a:pt x="17148" y="20746"/>
                    <a:pt x="17643" y="20289"/>
                    <a:pt x="18220" y="18575"/>
                  </a:cubicBezTo>
                  <a:cubicBezTo>
                    <a:pt x="18797" y="16860"/>
                    <a:pt x="19456" y="13889"/>
                    <a:pt x="19951" y="10632"/>
                  </a:cubicBezTo>
                  <a:cubicBezTo>
                    <a:pt x="20446" y="7375"/>
                    <a:pt x="20776" y="3832"/>
                    <a:pt x="21023" y="2860"/>
                  </a:cubicBezTo>
                  <a:cubicBezTo>
                    <a:pt x="21270" y="1889"/>
                    <a:pt x="21435" y="3489"/>
                    <a:pt x="21600" y="50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2" name="Line"/>
            <p:cNvSpPr/>
            <p:nvPr/>
          </p:nvSpPr>
          <p:spPr>
            <a:xfrm>
              <a:off x="366183" y="1040821"/>
              <a:ext cx="152401" cy="313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5700" y="11918"/>
                    <a:pt x="11400" y="3818"/>
                    <a:pt x="15000" y="1118"/>
                  </a:cubicBezTo>
                  <a:cubicBezTo>
                    <a:pt x="18600" y="-1582"/>
                    <a:pt x="20100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3" name="Line"/>
            <p:cNvSpPr/>
            <p:nvPr/>
          </p:nvSpPr>
          <p:spPr>
            <a:xfrm>
              <a:off x="416983" y="1161107"/>
              <a:ext cx="1270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4" name="Line"/>
            <p:cNvSpPr/>
            <p:nvPr/>
          </p:nvSpPr>
          <p:spPr>
            <a:xfrm>
              <a:off x="709877" y="995516"/>
              <a:ext cx="186350" cy="2039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7" h="21238" fill="norm" stroke="1" extrusionOk="0">
                  <a:moveTo>
                    <a:pt x="1365" y="4019"/>
                  </a:moveTo>
                  <a:cubicBezTo>
                    <a:pt x="1365" y="9088"/>
                    <a:pt x="1365" y="14158"/>
                    <a:pt x="1122" y="17243"/>
                  </a:cubicBezTo>
                  <a:cubicBezTo>
                    <a:pt x="880" y="20329"/>
                    <a:pt x="394" y="21431"/>
                    <a:pt x="152" y="21211"/>
                  </a:cubicBezTo>
                  <a:cubicBezTo>
                    <a:pt x="-91" y="20990"/>
                    <a:pt x="-91" y="19447"/>
                    <a:pt x="516" y="16472"/>
                  </a:cubicBezTo>
                  <a:cubicBezTo>
                    <a:pt x="1122" y="13496"/>
                    <a:pt x="2336" y="9088"/>
                    <a:pt x="3549" y="6113"/>
                  </a:cubicBezTo>
                  <a:cubicBezTo>
                    <a:pt x="4763" y="3137"/>
                    <a:pt x="5976" y="1594"/>
                    <a:pt x="6826" y="1484"/>
                  </a:cubicBezTo>
                  <a:cubicBezTo>
                    <a:pt x="7675" y="1374"/>
                    <a:pt x="8161" y="2696"/>
                    <a:pt x="8403" y="4680"/>
                  </a:cubicBezTo>
                  <a:cubicBezTo>
                    <a:pt x="8646" y="6664"/>
                    <a:pt x="8646" y="9309"/>
                    <a:pt x="8646" y="11182"/>
                  </a:cubicBezTo>
                  <a:cubicBezTo>
                    <a:pt x="8646" y="13055"/>
                    <a:pt x="8646" y="14158"/>
                    <a:pt x="8646" y="14158"/>
                  </a:cubicBezTo>
                  <a:cubicBezTo>
                    <a:pt x="8646" y="14158"/>
                    <a:pt x="8646" y="13055"/>
                    <a:pt x="9860" y="10631"/>
                  </a:cubicBezTo>
                  <a:cubicBezTo>
                    <a:pt x="11073" y="8207"/>
                    <a:pt x="13500" y="4460"/>
                    <a:pt x="15320" y="2366"/>
                  </a:cubicBezTo>
                  <a:cubicBezTo>
                    <a:pt x="17140" y="272"/>
                    <a:pt x="18354" y="-169"/>
                    <a:pt x="19325" y="51"/>
                  </a:cubicBezTo>
                  <a:cubicBezTo>
                    <a:pt x="20296" y="272"/>
                    <a:pt x="21024" y="1153"/>
                    <a:pt x="21266" y="3358"/>
                  </a:cubicBezTo>
                  <a:cubicBezTo>
                    <a:pt x="21509" y="5562"/>
                    <a:pt x="21266" y="9088"/>
                    <a:pt x="21024" y="11623"/>
                  </a:cubicBezTo>
                  <a:cubicBezTo>
                    <a:pt x="20781" y="14158"/>
                    <a:pt x="20538" y="15700"/>
                    <a:pt x="20296" y="172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5" name="Line"/>
            <p:cNvSpPr/>
            <p:nvPr/>
          </p:nvSpPr>
          <p:spPr>
            <a:xfrm>
              <a:off x="951472" y="1021474"/>
              <a:ext cx="125912" cy="1323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5" h="21101" fill="norm" stroke="1" extrusionOk="0">
                  <a:moveTo>
                    <a:pt x="14935" y="9102"/>
                  </a:moveTo>
                  <a:cubicBezTo>
                    <a:pt x="14935" y="7414"/>
                    <a:pt x="14935" y="5727"/>
                    <a:pt x="14395" y="4039"/>
                  </a:cubicBezTo>
                  <a:cubicBezTo>
                    <a:pt x="13855" y="2352"/>
                    <a:pt x="12775" y="664"/>
                    <a:pt x="11335" y="158"/>
                  </a:cubicBezTo>
                  <a:cubicBezTo>
                    <a:pt x="9895" y="-348"/>
                    <a:pt x="8095" y="327"/>
                    <a:pt x="6115" y="2689"/>
                  </a:cubicBezTo>
                  <a:cubicBezTo>
                    <a:pt x="4135" y="5052"/>
                    <a:pt x="1975" y="9102"/>
                    <a:pt x="895" y="11971"/>
                  </a:cubicBezTo>
                  <a:cubicBezTo>
                    <a:pt x="-185" y="14839"/>
                    <a:pt x="-185" y="16527"/>
                    <a:pt x="355" y="18046"/>
                  </a:cubicBezTo>
                  <a:cubicBezTo>
                    <a:pt x="895" y="19564"/>
                    <a:pt x="1975" y="20914"/>
                    <a:pt x="3235" y="21083"/>
                  </a:cubicBezTo>
                  <a:cubicBezTo>
                    <a:pt x="4495" y="21252"/>
                    <a:pt x="5935" y="20240"/>
                    <a:pt x="7555" y="18046"/>
                  </a:cubicBezTo>
                  <a:cubicBezTo>
                    <a:pt x="9175" y="15852"/>
                    <a:pt x="10975" y="12477"/>
                    <a:pt x="12415" y="9777"/>
                  </a:cubicBezTo>
                  <a:cubicBezTo>
                    <a:pt x="13855" y="7077"/>
                    <a:pt x="14935" y="5052"/>
                    <a:pt x="15475" y="4883"/>
                  </a:cubicBezTo>
                  <a:cubicBezTo>
                    <a:pt x="16015" y="4714"/>
                    <a:pt x="16015" y="6402"/>
                    <a:pt x="16915" y="9271"/>
                  </a:cubicBezTo>
                  <a:cubicBezTo>
                    <a:pt x="17815" y="12139"/>
                    <a:pt x="19615" y="16189"/>
                    <a:pt x="21415" y="202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6" name="Line"/>
            <p:cNvSpPr/>
            <p:nvPr/>
          </p:nvSpPr>
          <p:spPr>
            <a:xfrm>
              <a:off x="1134533" y="1015057"/>
              <a:ext cx="146051" cy="1553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41" fill="norm" stroke="1" extrusionOk="0">
                  <a:moveTo>
                    <a:pt x="0" y="0"/>
                  </a:moveTo>
                  <a:cubicBezTo>
                    <a:pt x="2504" y="2016"/>
                    <a:pt x="5009" y="4032"/>
                    <a:pt x="6417" y="6480"/>
                  </a:cubicBezTo>
                  <a:cubicBezTo>
                    <a:pt x="7826" y="8928"/>
                    <a:pt x="8139" y="11808"/>
                    <a:pt x="7826" y="14112"/>
                  </a:cubicBezTo>
                  <a:cubicBezTo>
                    <a:pt x="7513" y="16416"/>
                    <a:pt x="6574" y="18144"/>
                    <a:pt x="5322" y="19440"/>
                  </a:cubicBezTo>
                  <a:cubicBezTo>
                    <a:pt x="4070" y="20736"/>
                    <a:pt x="2504" y="21600"/>
                    <a:pt x="1722" y="20880"/>
                  </a:cubicBezTo>
                  <a:cubicBezTo>
                    <a:pt x="939" y="20160"/>
                    <a:pt x="939" y="17856"/>
                    <a:pt x="2817" y="14688"/>
                  </a:cubicBezTo>
                  <a:cubicBezTo>
                    <a:pt x="4696" y="11520"/>
                    <a:pt x="8452" y="7488"/>
                    <a:pt x="11270" y="4752"/>
                  </a:cubicBezTo>
                  <a:cubicBezTo>
                    <a:pt x="14087" y="2016"/>
                    <a:pt x="15965" y="576"/>
                    <a:pt x="16278" y="576"/>
                  </a:cubicBezTo>
                  <a:cubicBezTo>
                    <a:pt x="16591" y="576"/>
                    <a:pt x="15339" y="2016"/>
                    <a:pt x="14243" y="3600"/>
                  </a:cubicBezTo>
                  <a:cubicBezTo>
                    <a:pt x="13148" y="5184"/>
                    <a:pt x="12209" y="6912"/>
                    <a:pt x="12365" y="9072"/>
                  </a:cubicBezTo>
                  <a:cubicBezTo>
                    <a:pt x="12522" y="11232"/>
                    <a:pt x="13774" y="13824"/>
                    <a:pt x="15496" y="15120"/>
                  </a:cubicBezTo>
                  <a:cubicBezTo>
                    <a:pt x="17217" y="16416"/>
                    <a:pt x="19409" y="16416"/>
                    <a:pt x="21600" y="164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7" name="Line"/>
            <p:cNvSpPr/>
            <p:nvPr/>
          </p:nvSpPr>
          <p:spPr>
            <a:xfrm>
              <a:off x="1409779" y="874228"/>
              <a:ext cx="93055" cy="2996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2" h="21382" fill="norm" stroke="1" extrusionOk="0">
                  <a:moveTo>
                    <a:pt x="16782" y="1894"/>
                  </a:moveTo>
                  <a:cubicBezTo>
                    <a:pt x="16782" y="987"/>
                    <a:pt x="16782" y="81"/>
                    <a:pt x="15582" y="6"/>
                  </a:cubicBezTo>
                  <a:cubicBezTo>
                    <a:pt x="14382" y="-70"/>
                    <a:pt x="11982" y="685"/>
                    <a:pt x="9102" y="2951"/>
                  </a:cubicBezTo>
                  <a:cubicBezTo>
                    <a:pt x="6222" y="5217"/>
                    <a:pt x="2862" y="8993"/>
                    <a:pt x="1182" y="12014"/>
                  </a:cubicBezTo>
                  <a:cubicBezTo>
                    <a:pt x="-498" y="15035"/>
                    <a:pt x="-498" y="17301"/>
                    <a:pt x="1902" y="18811"/>
                  </a:cubicBezTo>
                  <a:cubicBezTo>
                    <a:pt x="4302" y="20322"/>
                    <a:pt x="9102" y="21077"/>
                    <a:pt x="12702" y="21303"/>
                  </a:cubicBezTo>
                  <a:cubicBezTo>
                    <a:pt x="16302" y="21530"/>
                    <a:pt x="18702" y="21228"/>
                    <a:pt x="21102" y="209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8" name="Line"/>
            <p:cNvSpPr/>
            <p:nvPr/>
          </p:nvSpPr>
          <p:spPr>
            <a:xfrm>
              <a:off x="1636183" y="919807"/>
              <a:ext cx="95251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360" y="4246"/>
                    <a:pt x="6720" y="8492"/>
                    <a:pt x="10320" y="12092"/>
                  </a:cubicBezTo>
                  <a:cubicBezTo>
                    <a:pt x="13920" y="15692"/>
                    <a:pt x="17760" y="1864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9" name="Line"/>
            <p:cNvSpPr/>
            <p:nvPr/>
          </p:nvSpPr>
          <p:spPr>
            <a:xfrm>
              <a:off x="1629833" y="937129"/>
              <a:ext cx="146051" cy="2430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0" fill="norm" stroke="1" extrusionOk="0">
                  <a:moveTo>
                    <a:pt x="21600" y="152"/>
                  </a:moveTo>
                  <a:cubicBezTo>
                    <a:pt x="20035" y="-34"/>
                    <a:pt x="18470" y="-220"/>
                    <a:pt x="16591" y="711"/>
                  </a:cubicBezTo>
                  <a:cubicBezTo>
                    <a:pt x="14713" y="1642"/>
                    <a:pt x="12522" y="3690"/>
                    <a:pt x="10017" y="6204"/>
                  </a:cubicBezTo>
                  <a:cubicBezTo>
                    <a:pt x="7513" y="8718"/>
                    <a:pt x="4696" y="11697"/>
                    <a:pt x="2974" y="14304"/>
                  </a:cubicBezTo>
                  <a:cubicBezTo>
                    <a:pt x="1252" y="16911"/>
                    <a:pt x="626" y="19146"/>
                    <a:pt x="0" y="213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0" name="Line"/>
            <p:cNvSpPr/>
            <p:nvPr/>
          </p:nvSpPr>
          <p:spPr>
            <a:xfrm>
              <a:off x="1794933" y="1129357"/>
              <a:ext cx="508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1" name="Line"/>
            <p:cNvSpPr/>
            <p:nvPr/>
          </p:nvSpPr>
          <p:spPr>
            <a:xfrm>
              <a:off x="1953683" y="907107"/>
              <a:ext cx="952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2" name="Line"/>
            <p:cNvSpPr/>
            <p:nvPr/>
          </p:nvSpPr>
          <p:spPr>
            <a:xfrm>
              <a:off x="2033789" y="951557"/>
              <a:ext cx="72295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8" h="21600" fill="norm" stroke="1" extrusionOk="0">
                  <a:moveTo>
                    <a:pt x="21078" y="0"/>
                  </a:moveTo>
                  <a:cubicBezTo>
                    <a:pt x="16758" y="2919"/>
                    <a:pt x="12438" y="5838"/>
                    <a:pt x="8735" y="8659"/>
                  </a:cubicBezTo>
                  <a:cubicBezTo>
                    <a:pt x="5032" y="11481"/>
                    <a:pt x="1947" y="14205"/>
                    <a:pt x="712" y="16346"/>
                  </a:cubicBezTo>
                  <a:cubicBezTo>
                    <a:pt x="-522" y="18486"/>
                    <a:pt x="95" y="20043"/>
                    <a:pt x="71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3" name="Line"/>
            <p:cNvSpPr/>
            <p:nvPr/>
          </p:nvSpPr>
          <p:spPr>
            <a:xfrm>
              <a:off x="2163233" y="849957"/>
              <a:ext cx="74499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8" h="21600" fill="norm" stroke="1" extrusionOk="0">
                  <a:moveTo>
                    <a:pt x="14400" y="0"/>
                  </a:moveTo>
                  <a:cubicBezTo>
                    <a:pt x="16800" y="2110"/>
                    <a:pt x="19200" y="4221"/>
                    <a:pt x="20400" y="6703"/>
                  </a:cubicBezTo>
                  <a:cubicBezTo>
                    <a:pt x="21600" y="9186"/>
                    <a:pt x="21600" y="12041"/>
                    <a:pt x="18000" y="14586"/>
                  </a:cubicBezTo>
                  <a:cubicBezTo>
                    <a:pt x="14400" y="17131"/>
                    <a:pt x="7200" y="1936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4" name="Line"/>
            <p:cNvSpPr/>
            <p:nvPr/>
          </p:nvSpPr>
          <p:spPr>
            <a:xfrm>
              <a:off x="2290233" y="1142057"/>
              <a:ext cx="1" cy="63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5" name="Line"/>
            <p:cNvSpPr/>
            <p:nvPr/>
          </p:nvSpPr>
          <p:spPr>
            <a:xfrm>
              <a:off x="4066116" y="919807"/>
              <a:ext cx="46568" cy="3988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1" fill="norm" stroke="1" extrusionOk="0">
                  <a:moveTo>
                    <a:pt x="21600" y="0"/>
                  </a:moveTo>
                  <a:cubicBezTo>
                    <a:pt x="19636" y="4547"/>
                    <a:pt x="17673" y="9095"/>
                    <a:pt x="14727" y="12505"/>
                  </a:cubicBezTo>
                  <a:cubicBezTo>
                    <a:pt x="11782" y="15916"/>
                    <a:pt x="7855" y="18189"/>
                    <a:pt x="4909" y="19611"/>
                  </a:cubicBezTo>
                  <a:cubicBezTo>
                    <a:pt x="1964" y="21032"/>
                    <a:pt x="0" y="21600"/>
                    <a:pt x="0" y="21373"/>
                  </a:cubicBezTo>
                  <a:cubicBezTo>
                    <a:pt x="0" y="21145"/>
                    <a:pt x="1964" y="20122"/>
                    <a:pt x="3927" y="190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6" name="Line"/>
            <p:cNvSpPr/>
            <p:nvPr/>
          </p:nvSpPr>
          <p:spPr>
            <a:xfrm>
              <a:off x="4099983" y="881707"/>
              <a:ext cx="25400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80" y="19059"/>
                    <a:pt x="360" y="16518"/>
                    <a:pt x="1440" y="13765"/>
                  </a:cubicBezTo>
                  <a:cubicBezTo>
                    <a:pt x="2520" y="11012"/>
                    <a:pt x="4500" y="8047"/>
                    <a:pt x="8010" y="5718"/>
                  </a:cubicBezTo>
                  <a:cubicBezTo>
                    <a:pt x="11520" y="3388"/>
                    <a:pt x="16560" y="169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7" name="Line"/>
            <p:cNvSpPr/>
            <p:nvPr/>
          </p:nvSpPr>
          <p:spPr>
            <a:xfrm>
              <a:off x="4087283" y="1110307"/>
              <a:ext cx="2286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200" y="14400"/>
                    <a:pt x="12400" y="7200"/>
                    <a:pt x="16000" y="3600"/>
                  </a:cubicBezTo>
                  <a:cubicBezTo>
                    <a:pt x="19600" y="0"/>
                    <a:pt x="206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8" name="Line"/>
            <p:cNvSpPr/>
            <p:nvPr/>
          </p:nvSpPr>
          <p:spPr>
            <a:xfrm>
              <a:off x="4284133" y="1192857"/>
              <a:ext cx="254001" cy="2344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0" fill="norm" stroke="1" extrusionOk="0">
                  <a:moveTo>
                    <a:pt x="0" y="1736"/>
                  </a:moveTo>
                  <a:cubicBezTo>
                    <a:pt x="540" y="5014"/>
                    <a:pt x="1080" y="8293"/>
                    <a:pt x="1350" y="11186"/>
                  </a:cubicBezTo>
                  <a:cubicBezTo>
                    <a:pt x="1620" y="14079"/>
                    <a:pt x="1620" y="16586"/>
                    <a:pt x="1620" y="18321"/>
                  </a:cubicBezTo>
                  <a:cubicBezTo>
                    <a:pt x="1620" y="20057"/>
                    <a:pt x="1620" y="21021"/>
                    <a:pt x="1890" y="21021"/>
                  </a:cubicBezTo>
                  <a:cubicBezTo>
                    <a:pt x="2160" y="21021"/>
                    <a:pt x="2700" y="20057"/>
                    <a:pt x="3420" y="17839"/>
                  </a:cubicBezTo>
                  <a:cubicBezTo>
                    <a:pt x="4140" y="15621"/>
                    <a:pt x="5040" y="12150"/>
                    <a:pt x="5850" y="9836"/>
                  </a:cubicBezTo>
                  <a:cubicBezTo>
                    <a:pt x="6660" y="7521"/>
                    <a:pt x="7380" y="6364"/>
                    <a:pt x="7830" y="6364"/>
                  </a:cubicBezTo>
                  <a:cubicBezTo>
                    <a:pt x="8280" y="6364"/>
                    <a:pt x="8460" y="7521"/>
                    <a:pt x="8550" y="9643"/>
                  </a:cubicBezTo>
                  <a:cubicBezTo>
                    <a:pt x="8640" y="11764"/>
                    <a:pt x="8640" y="14850"/>
                    <a:pt x="8820" y="17164"/>
                  </a:cubicBezTo>
                  <a:cubicBezTo>
                    <a:pt x="9000" y="19479"/>
                    <a:pt x="9360" y="21021"/>
                    <a:pt x="9900" y="21311"/>
                  </a:cubicBezTo>
                  <a:cubicBezTo>
                    <a:pt x="10440" y="21600"/>
                    <a:pt x="11160" y="20636"/>
                    <a:pt x="12600" y="17936"/>
                  </a:cubicBezTo>
                  <a:cubicBezTo>
                    <a:pt x="14040" y="15236"/>
                    <a:pt x="16200" y="10800"/>
                    <a:pt x="17820" y="7521"/>
                  </a:cubicBezTo>
                  <a:cubicBezTo>
                    <a:pt x="19440" y="4243"/>
                    <a:pt x="20520" y="212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9" name="Line"/>
            <p:cNvSpPr/>
            <p:nvPr/>
          </p:nvSpPr>
          <p:spPr>
            <a:xfrm>
              <a:off x="4687110" y="873812"/>
              <a:ext cx="143124" cy="4379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7" h="21386" fill="norm" stroke="1" extrusionOk="0">
                  <a:moveTo>
                    <a:pt x="21167" y="76"/>
                  </a:moveTo>
                  <a:cubicBezTo>
                    <a:pt x="18663" y="-28"/>
                    <a:pt x="16158" y="-131"/>
                    <a:pt x="13497" y="541"/>
                  </a:cubicBezTo>
                  <a:cubicBezTo>
                    <a:pt x="10837" y="1213"/>
                    <a:pt x="8019" y="2659"/>
                    <a:pt x="5515" y="5243"/>
                  </a:cubicBezTo>
                  <a:cubicBezTo>
                    <a:pt x="3010" y="7827"/>
                    <a:pt x="819" y="11547"/>
                    <a:pt x="193" y="14235"/>
                  </a:cubicBezTo>
                  <a:cubicBezTo>
                    <a:pt x="-433" y="16922"/>
                    <a:pt x="506" y="18575"/>
                    <a:pt x="2384" y="19660"/>
                  </a:cubicBezTo>
                  <a:cubicBezTo>
                    <a:pt x="4263" y="20746"/>
                    <a:pt x="7080" y="21262"/>
                    <a:pt x="9115" y="21366"/>
                  </a:cubicBezTo>
                  <a:cubicBezTo>
                    <a:pt x="11150" y="21469"/>
                    <a:pt x="12402" y="21159"/>
                    <a:pt x="13654" y="208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0" name="Line"/>
            <p:cNvSpPr/>
            <p:nvPr/>
          </p:nvSpPr>
          <p:spPr>
            <a:xfrm>
              <a:off x="4897229" y="983307"/>
              <a:ext cx="180655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6" h="21600" fill="norm" stroke="1" extrusionOk="0">
                  <a:moveTo>
                    <a:pt x="21436" y="0"/>
                  </a:moveTo>
                  <a:cubicBezTo>
                    <a:pt x="19176" y="3877"/>
                    <a:pt x="16915" y="7754"/>
                    <a:pt x="14529" y="10800"/>
                  </a:cubicBezTo>
                  <a:cubicBezTo>
                    <a:pt x="12143" y="13846"/>
                    <a:pt x="9631" y="16062"/>
                    <a:pt x="7245" y="17377"/>
                  </a:cubicBezTo>
                  <a:cubicBezTo>
                    <a:pt x="4859" y="18692"/>
                    <a:pt x="2599" y="19108"/>
                    <a:pt x="1343" y="18969"/>
                  </a:cubicBezTo>
                  <a:cubicBezTo>
                    <a:pt x="87" y="18831"/>
                    <a:pt x="-164" y="18138"/>
                    <a:pt x="87" y="16546"/>
                  </a:cubicBezTo>
                  <a:cubicBezTo>
                    <a:pt x="338" y="14954"/>
                    <a:pt x="1092" y="12462"/>
                    <a:pt x="1971" y="10938"/>
                  </a:cubicBezTo>
                  <a:cubicBezTo>
                    <a:pt x="2850" y="9415"/>
                    <a:pt x="3855" y="8862"/>
                    <a:pt x="5236" y="8585"/>
                  </a:cubicBezTo>
                  <a:cubicBezTo>
                    <a:pt x="6617" y="8308"/>
                    <a:pt x="8376" y="8308"/>
                    <a:pt x="10887" y="10038"/>
                  </a:cubicBezTo>
                  <a:cubicBezTo>
                    <a:pt x="13399" y="11769"/>
                    <a:pt x="16664" y="15231"/>
                    <a:pt x="18422" y="17446"/>
                  </a:cubicBezTo>
                  <a:cubicBezTo>
                    <a:pt x="20180" y="19662"/>
                    <a:pt x="20431" y="20631"/>
                    <a:pt x="2068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1" name="Line"/>
            <p:cNvSpPr/>
            <p:nvPr/>
          </p:nvSpPr>
          <p:spPr>
            <a:xfrm>
              <a:off x="5166783" y="919807"/>
              <a:ext cx="123526" cy="408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9" h="21461" fill="norm" stroke="1" extrusionOk="0">
                  <a:moveTo>
                    <a:pt x="14040" y="0"/>
                  </a:moveTo>
                  <a:cubicBezTo>
                    <a:pt x="16920" y="2561"/>
                    <a:pt x="19800" y="5122"/>
                    <a:pt x="20700" y="8016"/>
                  </a:cubicBezTo>
                  <a:cubicBezTo>
                    <a:pt x="21600" y="10911"/>
                    <a:pt x="20520" y="14140"/>
                    <a:pt x="17640" y="16478"/>
                  </a:cubicBezTo>
                  <a:cubicBezTo>
                    <a:pt x="14760" y="18816"/>
                    <a:pt x="10080" y="20264"/>
                    <a:pt x="6840" y="20932"/>
                  </a:cubicBezTo>
                  <a:cubicBezTo>
                    <a:pt x="3600" y="21600"/>
                    <a:pt x="1800" y="21489"/>
                    <a:pt x="0" y="213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2" name="Line"/>
            <p:cNvSpPr/>
            <p:nvPr/>
          </p:nvSpPr>
          <p:spPr>
            <a:xfrm>
              <a:off x="5535083" y="1154757"/>
              <a:ext cx="1714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3" name="Line"/>
            <p:cNvSpPr/>
            <p:nvPr/>
          </p:nvSpPr>
          <p:spPr>
            <a:xfrm>
              <a:off x="5560483" y="1281757"/>
              <a:ext cx="1714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4" name="Line"/>
            <p:cNvSpPr/>
            <p:nvPr/>
          </p:nvSpPr>
          <p:spPr>
            <a:xfrm>
              <a:off x="5998633" y="908054"/>
              <a:ext cx="172684" cy="3610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8" h="21418" fill="norm" stroke="1" extrusionOk="0">
                  <a:moveTo>
                    <a:pt x="0" y="4088"/>
                  </a:moveTo>
                  <a:cubicBezTo>
                    <a:pt x="1543" y="2832"/>
                    <a:pt x="3086" y="1576"/>
                    <a:pt x="5271" y="823"/>
                  </a:cubicBezTo>
                  <a:cubicBezTo>
                    <a:pt x="7457" y="69"/>
                    <a:pt x="10286" y="-182"/>
                    <a:pt x="13243" y="132"/>
                  </a:cubicBezTo>
                  <a:cubicBezTo>
                    <a:pt x="16200" y="446"/>
                    <a:pt x="19286" y="1325"/>
                    <a:pt x="20443" y="2895"/>
                  </a:cubicBezTo>
                  <a:cubicBezTo>
                    <a:pt x="21600" y="4465"/>
                    <a:pt x="20829" y="6725"/>
                    <a:pt x="18643" y="8671"/>
                  </a:cubicBezTo>
                  <a:cubicBezTo>
                    <a:pt x="16457" y="10618"/>
                    <a:pt x="12857" y="12251"/>
                    <a:pt x="10543" y="13632"/>
                  </a:cubicBezTo>
                  <a:cubicBezTo>
                    <a:pt x="8229" y="15013"/>
                    <a:pt x="7200" y="16144"/>
                    <a:pt x="6814" y="17399"/>
                  </a:cubicBezTo>
                  <a:cubicBezTo>
                    <a:pt x="6429" y="18655"/>
                    <a:pt x="6686" y="20037"/>
                    <a:pt x="6943" y="214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5" name="Line"/>
            <p:cNvSpPr/>
            <p:nvPr/>
          </p:nvSpPr>
          <p:spPr>
            <a:xfrm>
              <a:off x="6024033" y="1421457"/>
              <a:ext cx="12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6" name="Line"/>
            <p:cNvSpPr/>
            <p:nvPr/>
          </p:nvSpPr>
          <p:spPr>
            <a:xfrm>
              <a:off x="1663230" y="453941"/>
              <a:ext cx="144404" cy="3071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6" h="21466" fill="norm" stroke="1" extrusionOk="0">
                  <a:moveTo>
                    <a:pt x="11026" y="21466"/>
                  </a:moveTo>
                  <a:cubicBezTo>
                    <a:pt x="9773" y="21022"/>
                    <a:pt x="8521" y="20578"/>
                    <a:pt x="8052" y="19913"/>
                  </a:cubicBezTo>
                  <a:cubicBezTo>
                    <a:pt x="7582" y="19247"/>
                    <a:pt x="7895" y="18359"/>
                    <a:pt x="8991" y="15918"/>
                  </a:cubicBezTo>
                  <a:cubicBezTo>
                    <a:pt x="10086" y="13477"/>
                    <a:pt x="11965" y="9482"/>
                    <a:pt x="12904" y="7115"/>
                  </a:cubicBezTo>
                  <a:cubicBezTo>
                    <a:pt x="13843" y="4748"/>
                    <a:pt x="13843" y="4008"/>
                    <a:pt x="13530" y="4008"/>
                  </a:cubicBezTo>
                  <a:cubicBezTo>
                    <a:pt x="13217" y="4008"/>
                    <a:pt x="12591" y="4748"/>
                    <a:pt x="10869" y="6745"/>
                  </a:cubicBezTo>
                  <a:cubicBezTo>
                    <a:pt x="9147" y="8743"/>
                    <a:pt x="6330" y="11998"/>
                    <a:pt x="4295" y="13847"/>
                  </a:cubicBezTo>
                  <a:cubicBezTo>
                    <a:pt x="2260" y="15696"/>
                    <a:pt x="1008" y="16140"/>
                    <a:pt x="382" y="15918"/>
                  </a:cubicBezTo>
                  <a:cubicBezTo>
                    <a:pt x="-244" y="15696"/>
                    <a:pt x="-244" y="14808"/>
                    <a:pt x="1478" y="12515"/>
                  </a:cubicBezTo>
                  <a:cubicBezTo>
                    <a:pt x="3199" y="10222"/>
                    <a:pt x="6643" y="6524"/>
                    <a:pt x="8834" y="4008"/>
                  </a:cubicBezTo>
                  <a:cubicBezTo>
                    <a:pt x="11026" y="1493"/>
                    <a:pt x="11965" y="162"/>
                    <a:pt x="12747" y="14"/>
                  </a:cubicBezTo>
                  <a:cubicBezTo>
                    <a:pt x="13530" y="-134"/>
                    <a:pt x="14156" y="902"/>
                    <a:pt x="15565" y="2751"/>
                  </a:cubicBezTo>
                  <a:cubicBezTo>
                    <a:pt x="16973" y="4600"/>
                    <a:pt x="19165" y="7263"/>
                    <a:pt x="21356" y="99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7" name="Line"/>
            <p:cNvSpPr/>
            <p:nvPr/>
          </p:nvSpPr>
          <p:spPr>
            <a:xfrm>
              <a:off x="1386416" y="43240"/>
              <a:ext cx="104274" cy="3006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2" h="21306" fill="norm" stroke="1" extrusionOk="0">
                  <a:moveTo>
                    <a:pt x="1728" y="3619"/>
                  </a:moveTo>
                  <a:cubicBezTo>
                    <a:pt x="864" y="6619"/>
                    <a:pt x="0" y="9619"/>
                    <a:pt x="0" y="12169"/>
                  </a:cubicBezTo>
                  <a:cubicBezTo>
                    <a:pt x="0" y="14719"/>
                    <a:pt x="864" y="16819"/>
                    <a:pt x="1944" y="18244"/>
                  </a:cubicBezTo>
                  <a:cubicBezTo>
                    <a:pt x="3024" y="19669"/>
                    <a:pt x="4320" y="20419"/>
                    <a:pt x="6048" y="20869"/>
                  </a:cubicBezTo>
                  <a:cubicBezTo>
                    <a:pt x="7776" y="21319"/>
                    <a:pt x="9936" y="21469"/>
                    <a:pt x="11880" y="21094"/>
                  </a:cubicBezTo>
                  <a:cubicBezTo>
                    <a:pt x="13824" y="20719"/>
                    <a:pt x="15552" y="19819"/>
                    <a:pt x="17280" y="17494"/>
                  </a:cubicBezTo>
                  <a:cubicBezTo>
                    <a:pt x="19008" y="15169"/>
                    <a:pt x="20736" y="11419"/>
                    <a:pt x="21168" y="8644"/>
                  </a:cubicBezTo>
                  <a:cubicBezTo>
                    <a:pt x="21600" y="5869"/>
                    <a:pt x="20736" y="4069"/>
                    <a:pt x="19656" y="2644"/>
                  </a:cubicBezTo>
                  <a:cubicBezTo>
                    <a:pt x="18576" y="1219"/>
                    <a:pt x="17280" y="169"/>
                    <a:pt x="16200" y="19"/>
                  </a:cubicBezTo>
                  <a:cubicBezTo>
                    <a:pt x="15120" y="-131"/>
                    <a:pt x="14256" y="619"/>
                    <a:pt x="14688" y="1969"/>
                  </a:cubicBezTo>
                  <a:cubicBezTo>
                    <a:pt x="15120" y="3319"/>
                    <a:pt x="16848" y="5269"/>
                    <a:pt x="18576" y="72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8" name="Line"/>
            <p:cNvSpPr/>
            <p:nvPr/>
          </p:nvSpPr>
          <p:spPr>
            <a:xfrm>
              <a:off x="1531133" y="178591"/>
              <a:ext cx="60601" cy="1284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4" h="21149" fill="norm" stroke="1" extrusionOk="0">
                  <a:moveTo>
                    <a:pt x="1214" y="3896"/>
                  </a:moveTo>
                  <a:cubicBezTo>
                    <a:pt x="1214" y="8076"/>
                    <a:pt x="1214" y="12257"/>
                    <a:pt x="1586" y="15567"/>
                  </a:cubicBezTo>
                  <a:cubicBezTo>
                    <a:pt x="1958" y="18876"/>
                    <a:pt x="2703" y="21315"/>
                    <a:pt x="2331" y="21141"/>
                  </a:cubicBezTo>
                  <a:cubicBezTo>
                    <a:pt x="1958" y="20967"/>
                    <a:pt x="469" y="18180"/>
                    <a:pt x="96" y="14870"/>
                  </a:cubicBezTo>
                  <a:cubicBezTo>
                    <a:pt x="-276" y="11560"/>
                    <a:pt x="469" y="7728"/>
                    <a:pt x="1586" y="4941"/>
                  </a:cubicBezTo>
                  <a:cubicBezTo>
                    <a:pt x="2703" y="2154"/>
                    <a:pt x="4193" y="412"/>
                    <a:pt x="6800" y="63"/>
                  </a:cubicBezTo>
                  <a:cubicBezTo>
                    <a:pt x="9407" y="-285"/>
                    <a:pt x="13131" y="760"/>
                    <a:pt x="15738" y="4418"/>
                  </a:cubicBezTo>
                  <a:cubicBezTo>
                    <a:pt x="18345" y="8076"/>
                    <a:pt x="19834" y="14347"/>
                    <a:pt x="21324" y="206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9" name="Line"/>
            <p:cNvSpPr/>
            <p:nvPr/>
          </p:nvSpPr>
          <p:spPr>
            <a:xfrm>
              <a:off x="1661583" y="195907"/>
              <a:ext cx="1" cy="952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0" name="Line"/>
            <p:cNvSpPr/>
            <p:nvPr/>
          </p:nvSpPr>
          <p:spPr>
            <a:xfrm>
              <a:off x="1655233" y="56207"/>
              <a:ext cx="127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1" name="Line"/>
            <p:cNvSpPr/>
            <p:nvPr/>
          </p:nvSpPr>
          <p:spPr>
            <a:xfrm>
              <a:off x="1715838" y="-1"/>
              <a:ext cx="53696" cy="3038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5" h="21533" fill="norm" stroke="1" extrusionOk="0">
                  <a:moveTo>
                    <a:pt x="21075" y="833"/>
                  </a:moveTo>
                  <a:cubicBezTo>
                    <a:pt x="16090" y="383"/>
                    <a:pt x="11106" y="-67"/>
                    <a:pt x="7367" y="8"/>
                  </a:cubicBezTo>
                  <a:cubicBezTo>
                    <a:pt x="3629" y="83"/>
                    <a:pt x="1137" y="683"/>
                    <a:pt x="306" y="2858"/>
                  </a:cubicBezTo>
                  <a:cubicBezTo>
                    <a:pt x="-525" y="5033"/>
                    <a:pt x="306" y="8783"/>
                    <a:pt x="3213" y="12158"/>
                  </a:cubicBezTo>
                  <a:cubicBezTo>
                    <a:pt x="6121" y="15533"/>
                    <a:pt x="11106" y="18533"/>
                    <a:pt x="16090" y="215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2" name="Line"/>
            <p:cNvSpPr/>
            <p:nvPr/>
          </p:nvSpPr>
          <p:spPr>
            <a:xfrm>
              <a:off x="1703916" y="176857"/>
              <a:ext cx="84668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5400" y="21600"/>
                  </a:moveTo>
                  <a:cubicBezTo>
                    <a:pt x="2700" y="17486"/>
                    <a:pt x="0" y="13371"/>
                    <a:pt x="0" y="10800"/>
                  </a:cubicBezTo>
                  <a:cubicBezTo>
                    <a:pt x="0" y="8229"/>
                    <a:pt x="2700" y="7200"/>
                    <a:pt x="6750" y="5657"/>
                  </a:cubicBezTo>
                  <a:cubicBezTo>
                    <a:pt x="10800" y="4114"/>
                    <a:pt x="16200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3" name="Line"/>
            <p:cNvSpPr/>
            <p:nvPr/>
          </p:nvSpPr>
          <p:spPr>
            <a:xfrm>
              <a:off x="1837266" y="22012"/>
              <a:ext cx="52918" cy="2437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3" fill="norm" stroke="1" extrusionOk="0">
                  <a:moveTo>
                    <a:pt x="19008" y="1333"/>
                  </a:moveTo>
                  <a:cubicBezTo>
                    <a:pt x="15552" y="588"/>
                    <a:pt x="12096" y="-157"/>
                    <a:pt x="9504" y="29"/>
                  </a:cubicBezTo>
                  <a:cubicBezTo>
                    <a:pt x="6912" y="215"/>
                    <a:pt x="5184" y="1333"/>
                    <a:pt x="3456" y="4405"/>
                  </a:cubicBezTo>
                  <a:cubicBezTo>
                    <a:pt x="1728" y="7477"/>
                    <a:pt x="0" y="12505"/>
                    <a:pt x="0" y="15671"/>
                  </a:cubicBezTo>
                  <a:cubicBezTo>
                    <a:pt x="0" y="18836"/>
                    <a:pt x="1728" y="20140"/>
                    <a:pt x="5616" y="20791"/>
                  </a:cubicBezTo>
                  <a:cubicBezTo>
                    <a:pt x="9504" y="21443"/>
                    <a:pt x="15552" y="21443"/>
                    <a:pt x="21600" y="214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4" name="Line"/>
            <p:cNvSpPr/>
            <p:nvPr/>
          </p:nvSpPr>
          <p:spPr>
            <a:xfrm>
              <a:off x="1937543" y="82083"/>
              <a:ext cx="104033" cy="1438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2" h="20970" fill="norm" stroke="1" extrusionOk="0">
                  <a:moveTo>
                    <a:pt x="7182" y="2708"/>
                  </a:moveTo>
                  <a:cubicBezTo>
                    <a:pt x="5454" y="1782"/>
                    <a:pt x="3726" y="856"/>
                    <a:pt x="2430" y="1319"/>
                  </a:cubicBezTo>
                  <a:cubicBezTo>
                    <a:pt x="1134" y="1782"/>
                    <a:pt x="270" y="3633"/>
                    <a:pt x="54" y="6873"/>
                  </a:cubicBezTo>
                  <a:cubicBezTo>
                    <a:pt x="-162" y="10113"/>
                    <a:pt x="270" y="14742"/>
                    <a:pt x="1350" y="17519"/>
                  </a:cubicBezTo>
                  <a:cubicBezTo>
                    <a:pt x="2430" y="20296"/>
                    <a:pt x="4158" y="21222"/>
                    <a:pt x="6966" y="20913"/>
                  </a:cubicBezTo>
                  <a:cubicBezTo>
                    <a:pt x="9774" y="20605"/>
                    <a:pt x="13662" y="19062"/>
                    <a:pt x="16254" y="16593"/>
                  </a:cubicBezTo>
                  <a:cubicBezTo>
                    <a:pt x="18846" y="14125"/>
                    <a:pt x="20142" y="10731"/>
                    <a:pt x="20790" y="7953"/>
                  </a:cubicBezTo>
                  <a:cubicBezTo>
                    <a:pt x="21438" y="5176"/>
                    <a:pt x="21438" y="3016"/>
                    <a:pt x="20358" y="1628"/>
                  </a:cubicBezTo>
                  <a:cubicBezTo>
                    <a:pt x="19278" y="239"/>
                    <a:pt x="17118" y="-378"/>
                    <a:pt x="15606" y="239"/>
                  </a:cubicBezTo>
                  <a:cubicBezTo>
                    <a:pt x="14094" y="856"/>
                    <a:pt x="13230" y="2708"/>
                    <a:pt x="12798" y="3788"/>
                  </a:cubicBezTo>
                  <a:cubicBezTo>
                    <a:pt x="12366" y="4868"/>
                    <a:pt x="12366" y="5176"/>
                    <a:pt x="12366" y="54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5" name="Line"/>
            <p:cNvSpPr/>
            <p:nvPr/>
          </p:nvSpPr>
          <p:spPr>
            <a:xfrm>
              <a:off x="2055283" y="214957"/>
              <a:ext cx="444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6" name="Line"/>
            <p:cNvSpPr/>
            <p:nvPr/>
          </p:nvSpPr>
          <p:spPr>
            <a:xfrm>
              <a:off x="2163233" y="75257"/>
              <a:ext cx="3810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7" name="Line"/>
            <p:cNvSpPr/>
            <p:nvPr/>
          </p:nvSpPr>
          <p:spPr>
            <a:xfrm>
              <a:off x="2239433" y="22961"/>
              <a:ext cx="69363" cy="2618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8" h="21377" fill="norm" stroke="1" extrusionOk="0">
                  <a:moveTo>
                    <a:pt x="0" y="123"/>
                  </a:moveTo>
                  <a:cubicBezTo>
                    <a:pt x="3176" y="-50"/>
                    <a:pt x="6353" y="-223"/>
                    <a:pt x="10482" y="987"/>
                  </a:cubicBezTo>
                  <a:cubicBezTo>
                    <a:pt x="14612" y="2196"/>
                    <a:pt x="19694" y="4788"/>
                    <a:pt x="20647" y="7985"/>
                  </a:cubicBezTo>
                  <a:cubicBezTo>
                    <a:pt x="21600" y="11182"/>
                    <a:pt x="18424" y="14983"/>
                    <a:pt x="14929" y="17316"/>
                  </a:cubicBezTo>
                  <a:cubicBezTo>
                    <a:pt x="11435" y="19649"/>
                    <a:pt x="7624" y="20513"/>
                    <a:pt x="3812" y="213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8" name="Line"/>
            <p:cNvSpPr/>
            <p:nvPr/>
          </p:nvSpPr>
          <p:spPr>
            <a:xfrm>
              <a:off x="2085026" y="564207"/>
              <a:ext cx="405051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7" h="21600" fill="norm" stroke="1" extrusionOk="0">
                  <a:moveTo>
                    <a:pt x="1785" y="21600"/>
                  </a:moveTo>
                  <a:cubicBezTo>
                    <a:pt x="1113" y="19895"/>
                    <a:pt x="442" y="18189"/>
                    <a:pt x="162" y="16863"/>
                  </a:cubicBezTo>
                  <a:cubicBezTo>
                    <a:pt x="-118" y="15537"/>
                    <a:pt x="-6" y="14589"/>
                    <a:pt x="274" y="13737"/>
                  </a:cubicBezTo>
                  <a:cubicBezTo>
                    <a:pt x="554" y="12884"/>
                    <a:pt x="1001" y="12126"/>
                    <a:pt x="2008" y="11463"/>
                  </a:cubicBezTo>
                  <a:cubicBezTo>
                    <a:pt x="3016" y="10800"/>
                    <a:pt x="4583" y="10232"/>
                    <a:pt x="7157" y="9284"/>
                  </a:cubicBezTo>
                  <a:cubicBezTo>
                    <a:pt x="9731" y="8337"/>
                    <a:pt x="13312" y="7011"/>
                    <a:pt x="15718" y="5968"/>
                  </a:cubicBezTo>
                  <a:cubicBezTo>
                    <a:pt x="18124" y="4926"/>
                    <a:pt x="19356" y="4168"/>
                    <a:pt x="20139" y="3316"/>
                  </a:cubicBezTo>
                  <a:cubicBezTo>
                    <a:pt x="20922" y="2463"/>
                    <a:pt x="21258" y="1516"/>
                    <a:pt x="21370" y="947"/>
                  </a:cubicBezTo>
                  <a:cubicBezTo>
                    <a:pt x="21482" y="379"/>
                    <a:pt x="21370" y="189"/>
                    <a:pt x="2125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9" name="Line"/>
            <p:cNvSpPr/>
            <p:nvPr/>
          </p:nvSpPr>
          <p:spPr>
            <a:xfrm>
              <a:off x="2436283" y="536590"/>
              <a:ext cx="69851" cy="1355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3" fill="norm" stroke="1" extrusionOk="0">
                  <a:moveTo>
                    <a:pt x="0" y="3338"/>
                  </a:moveTo>
                  <a:cubicBezTo>
                    <a:pt x="1964" y="2009"/>
                    <a:pt x="3927" y="680"/>
                    <a:pt x="7200" y="181"/>
                  </a:cubicBezTo>
                  <a:cubicBezTo>
                    <a:pt x="10473" y="-317"/>
                    <a:pt x="15055" y="15"/>
                    <a:pt x="17673" y="3671"/>
                  </a:cubicBezTo>
                  <a:cubicBezTo>
                    <a:pt x="20291" y="7326"/>
                    <a:pt x="20945" y="14305"/>
                    <a:pt x="21600" y="212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0" name="Line"/>
            <p:cNvSpPr/>
            <p:nvPr/>
          </p:nvSpPr>
          <p:spPr>
            <a:xfrm>
              <a:off x="2693722" y="392757"/>
              <a:ext cx="122382" cy="2752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7" h="21438" fill="norm" stroke="1" extrusionOk="0">
                  <a:moveTo>
                    <a:pt x="5995" y="0"/>
                  </a:moveTo>
                  <a:cubicBezTo>
                    <a:pt x="4164" y="165"/>
                    <a:pt x="2334" y="330"/>
                    <a:pt x="1235" y="907"/>
                  </a:cubicBezTo>
                  <a:cubicBezTo>
                    <a:pt x="137" y="1484"/>
                    <a:pt x="-229" y="2473"/>
                    <a:pt x="137" y="5029"/>
                  </a:cubicBezTo>
                  <a:cubicBezTo>
                    <a:pt x="503" y="7585"/>
                    <a:pt x="1602" y="11707"/>
                    <a:pt x="2334" y="14180"/>
                  </a:cubicBezTo>
                  <a:cubicBezTo>
                    <a:pt x="3066" y="16653"/>
                    <a:pt x="3432" y="17478"/>
                    <a:pt x="3981" y="18385"/>
                  </a:cubicBezTo>
                  <a:cubicBezTo>
                    <a:pt x="4530" y="19292"/>
                    <a:pt x="5263" y="20281"/>
                    <a:pt x="6544" y="20858"/>
                  </a:cubicBezTo>
                  <a:cubicBezTo>
                    <a:pt x="7825" y="21435"/>
                    <a:pt x="9656" y="21600"/>
                    <a:pt x="11303" y="21270"/>
                  </a:cubicBezTo>
                  <a:cubicBezTo>
                    <a:pt x="12951" y="20940"/>
                    <a:pt x="14415" y="20116"/>
                    <a:pt x="16063" y="17313"/>
                  </a:cubicBezTo>
                  <a:cubicBezTo>
                    <a:pt x="17710" y="14510"/>
                    <a:pt x="19540" y="9728"/>
                    <a:pt x="20456" y="6843"/>
                  </a:cubicBezTo>
                  <a:cubicBezTo>
                    <a:pt x="21371" y="3957"/>
                    <a:pt x="21371" y="2968"/>
                    <a:pt x="20639" y="2226"/>
                  </a:cubicBezTo>
                  <a:cubicBezTo>
                    <a:pt x="19907" y="1484"/>
                    <a:pt x="18442" y="989"/>
                    <a:pt x="17893" y="1237"/>
                  </a:cubicBezTo>
                  <a:cubicBezTo>
                    <a:pt x="17344" y="1484"/>
                    <a:pt x="17710" y="2473"/>
                    <a:pt x="18076" y="34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1" name="Line"/>
            <p:cNvSpPr/>
            <p:nvPr/>
          </p:nvSpPr>
          <p:spPr>
            <a:xfrm>
              <a:off x="2861997" y="519757"/>
              <a:ext cx="18787" cy="1399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0" h="21319" fill="norm" stroke="1" extrusionOk="0">
                  <a:moveTo>
                    <a:pt x="6900" y="8704"/>
                  </a:moveTo>
                  <a:cubicBezTo>
                    <a:pt x="4500" y="11928"/>
                    <a:pt x="2100" y="15152"/>
                    <a:pt x="900" y="17570"/>
                  </a:cubicBezTo>
                  <a:cubicBezTo>
                    <a:pt x="-300" y="19988"/>
                    <a:pt x="-300" y="21600"/>
                    <a:pt x="900" y="21278"/>
                  </a:cubicBezTo>
                  <a:cubicBezTo>
                    <a:pt x="2100" y="20955"/>
                    <a:pt x="4500" y="18699"/>
                    <a:pt x="8100" y="14830"/>
                  </a:cubicBezTo>
                  <a:cubicBezTo>
                    <a:pt x="11700" y="10961"/>
                    <a:pt x="16500" y="5481"/>
                    <a:pt x="213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2" name="Line"/>
            <p:cNvSpPr/>
            <p:nvPr/>
          </p:nvSpPr>
          <p:spPr>
            <a:xfrm>
              <a:off x="2897389" y="512863"/>
              <a:ext cx="59066" cy="1275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4" h="21337" fill="norm" stroke="1" extrusionOk="0">
                  <a:moveTo>
                    <a:pt x="860" y="6465"/>
                  </a:moveTo>
                  <a:cubicBezTo>
                    <a:pt x="115" y="4694"/>
                    <a:pt x="-630" y="2924"/>
                    <a:pt x="860" y="1685"/>
                  </a:cubicBezTo>
                  <a:cubicBezTo>
                    <a:pt x="2349" y="445"/>
                    <a:pt x="6073" y="-263"/>
                    <a:pt x="9053" y="91"/>
                  </a:cubicBezTo>
                  <a:cubicBezTo>
                    <a:pt x="12032" y="445"/>
                    <a:pt x="14267" y="1862"/>
                    <a:pt x="16129" y="4694"/>
                  </a:cubicBezTo>
                  <a:cubicBezTo>
                    <a:pt x="17991" y="7527"/>
                    <a:pt x="19480" y="11776"/>
                    <a:pt x="20225" y="14786"/>
                  </a:cubicBezTo>
                  <a:cubicBezTo>
                    <a:pt x="20970" y="17796"/>
                    <a:pt x="20970" y="19567"/>
                    <a:pt x="20225" y="20452"/>
                  </a:cubicBezTo>
                  <a:cubicBezTo>
                    <a:pt x="19480" y="21337"/>
                    <a:pt x="17991" y="21337"/>
                    <a:pt x="16501" y="213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3" name="Line"/>
            <p:cNvSpPr/>
            <p:nvPr/>
          </p:nvSpPr>
          <p:spPr>
            <a:xfrm>
              <a:off x="3001433" y="538807"/>
              <a:ext cx="63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4" name="Line"/>
            <p:cNvSpPr/>
            <p:nvPr/>
          </p:nvSpPr>
          <p:spPr>
            <a:xfrm>
              <a:off x="3020483" y="443557"/>
              <a:ext cx="1" cy="190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5" name="Line"/>
            <p:cNvSpPr/>
            <p:nvPr/>
          </p:nvSpPr>
          <p:spPr>
            <a:xfrm>
              <a:off x="3090333" y="338050"/>
              <a:ext cx="76201" cy="2896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9" fill="norm" stroke="1" extrusionOk="0">
                  <a:moveTo>
                    <a:pt x="21600" y="2636"/>
                  </a:moveTo>
                  <a:cubicBezTo>
                    <a:pt x="18600" y="1697"/>
                    <a:pt x="15600" y="758"/>
                    <a:pt x="12600" y="289"/>
                  </a:cubicBezTo>
                  <a:cubicBezTo>
                    <a:pt x="9600" y="-181"/>
                    <a:pt x="6600" y="-181"/>
                    <a:pt x="4200" y="1071"/>
                  </a:cubicBezTo>
                  <a:cubicBezTo>
                    <a:pt x="1800" y="2323"/>
                    <a:pt x="0" y="4828"/>
                    <a:pt x="0" y="8036"/>
                  </a:cubicBezTo>
                  <a:cubicBezTo>
                    <a:pt x="0" y="11245"/>
                    <a:pt x="1800" y="15158"/>
                    <a:pt x="2700" y="17506"/>
                  </a:cubicBezTo>
                  <a:cubicBezTo>
                    <a:pt x="3600" y="19854"/>
                    <a:pt x="3600" y="20636"/>
                    <a:pt x="3600" y="214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6" name="Line"/>
            <p:cNvSpPr/>
            <p:nvPr/>
          </p:nvSpPr>
          <p:spPr>
            <a:xfrm>
              <a:off x="3062670" y="507057"/>
              <a:ext cx="122914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9" h="21600" fill="norm" stroke="1" extrusionOk="0">
                  <a:moveTo>
                    <a:pt x="391" y="21600"/>
                  </a:moveTo>
                  <a:cubicBezTo>
                    <a:pt x="25" y="16364"/>
                    <a:pt x="-341" y="11127"/>
                    <a:pt x="574" y="8182"/>
                  </a:cubicBezTo>
                  <a:cubicBezTo>
                    <a:pt x="1490" y="5236"/>
                    <a:pt x="3686" y="4582"/>
                    <a:pt x="7347" y="3600"/>
                  </a:cubicBezTo>
                  <a:cubicBezTo>
                    <a:pt x="11008" y="2618"/>
                    <a:pt x="16134" y="1309"/>
                    <a:pt x="2125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7" name="Line"/>
            <p:cNvSpPr/>
            <p:nvPr/>
          </p:nvSpPr>
          <p:spPr>
            <a:xfrm>
              <a:off x="3251413" y="355607"/>
              <a:ext cx="80221" cy="25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0" h="21519" fill="norm" stroke="1" extrusionOk="0">
                  <a:moveTo>
                    <a:pt x="20990" y="1539"/>
                  </a:moveTo>
                  <a:cubicBezTo>
                    <a:pt x="18775" y="819"/>
                    <a:pt x="16559" y="99"/>
                    <a:pt x="14344" y="9"/>
                  </a:cubicBezTo>
                  <a:cubicBezTo>
                    <a:pt x="12128" y="-81"/>
                    <a:pt x="9913" y="459"/>
                    <a:pt x="7144" y="2799"/>
                  </a:cubicBezTo>
                  <a:cubicBezTo>
                    <a:pt x="4375" y="5139"/>
                    <a:pt x="1052" y="9279"/>
                    <a:pt x="221" y="12699"/>
                  </a:cubicBezTo>
                  <a:cubicBezTo>
                    <a:pt x="-610" y="16119"/>
                    <a:pt x="1052" y="18819"/>
                    <a:pt x="2713" y="215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8" name="Line"/>
            <p:cNvSpPr/>
            <p:nvPr/>
          </p:nvSpPr>
          <p:spPr>
            <a:xfrm>
              <a:off x="3345329" y="422790"/>
              <a:ext cx="89120" cy="1546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9" h="20493" fill="norm" stroke="1" extrusionOk="0">
                  <a:moveTo>
                    <a:pt x="14833" y="2753"/>
                  </a:moveTo>
                  <a:cubicBezTo>
                    <a:pt x="12321" y="2753"/>
                    <a:pt x="9810" y="2753"/>
                    <a:pt x="6796" y="4155"/>
                  </a:cubicBezTo>
                  <a:cubicBezTo>
                    <a:pt x="3782" y="5558"/>
                    <a:pt x="265" y="8363"/>
                    <a:pt x="14" y="11729"/>
                  </a:cubicBezTo>
                  <a:cubicBezTo>
                    <a:pt x="-237" y="15096"/>
                    <a:pt x="2777" y="19023"/>
                    <a:pt x="6544" y="20145"/>
                  </a:cubicBezTo>
                  <a:cubicBezTo>
                    <a:pt x="10312" y="21267"/>
                    <a:pt x="14833" y="19584"/>
                    <a:pt x="17596" y="16498"/>
                  </a:cubicBezTo>
                  <a:cubicBezTo>
                    <a:pt x="20358" y="13412"/>
                    <a:pt x="21363" y="8924"/>
                    <a:pt x="21112" y="5979"/>
                  </a:cubicBezTo>
                  <a:cubicBezTo>
                    <a:pt x="20861" y="3033"/>
                    <a:pt x="19354" y="1631"/>
                    <a:pt x="17344" y="789"/>
                  </a:cubicBezTo>
                  <a:cubicBezTo>
                    <a:pt x="15335" y="-52"/>
                    <a:pt x="12823" y="-333"/>
                    <a:pt x="11316" y="509"/>
                  </a:cubicBezTo>
                  <a:cubicBezTo>
                    <a:pt x="9810" y="1350"/>
                    <a:pt x="9307" y="3314"/>
                    <a:pt x="8805" y="52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9" name="Line"/>
            <p:cNvSpPr/>
            <p:nvPr/>
          </p:nvSpPr>
          <p:spPr>
            <a:xfrm>
              <a:off x="3445933" y="576907"/>
              <a:ext cx="317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0" name="Line"/>
            <p:cNvSpPr/>
            <p:nvPr/>
          </p:nvSpPr>
          <p:spPr>
            <a:xfrm>
              <a:off x="3565360" y="424507"/>
              <a:ext cx="13924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20297" y="0"/>
                  </a:moveTo>
                  <a:cubicBezTo>
                    <a:pt x="11040" y="4154"/>
                    <a:pt x="1783" y="8308"/>
                    <a:pt x="240" y="11908"/>
                  </a:cubicBezTo>
                  <a:cubicBezTo>
                    <a:pt x="-1303" y="15508"/>
                    <a:pt x="4868" y="18554"/>
                    <a:pt x="1104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1" name="Line"/>
            <p:cNvSpPr/>
            <p:nvPr/>
          </p:nvSpPr>
          <p:spPr>
            <a:xfrm>
              <a:off x="3622576" y="443557"/>
              <a:ext cx="104534" cy="1027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14" h="20964" fill="norm" stroke="1" extrusionOk="0">
                  <a:moveTo>
                    <a:pt x="15181" y="0"/>
                  </a:moveTo>
                  <a:cubicBezTo>
                    <a:pt x="13104" y="0"/>
                    <a:pt x="11027" y="0"/>
                    <a:pt x="8534" y="1944"/>
                  </a:cubicBezTo>
                  <a:cubicBezTo>
                    <a:pt x="6042" y="3888"/>
                    <a:pt x="3134" y="7776"/>
                    <a:pt x="1473" y="10800"/>
                  </a:cubicBezTo>
                  <a:cubicBezTo>
                    <a:pt x="-189" y="13824"/>
                    <a:pt x="-604" y="15984"/>
                    <a:pt x="1058" y="17928"/>
                  </a:cubicBezTo>
                  <a:cubicBezTo>
                    <a:pt x="2719" y="19872"/>
                    <a:pt x="6458" y="21600"/>
                    <a:pt x="9988" y="20736"/>
                  </a:cubicBezTo>
                  <a:cubicBezTo>
                    <a:pt x="13519" y="19872"/>
                    <a:pt x="16842" y="16416"/>
                    <a:pt x="18711" y="12744"/>
                  </a:cubicBezTo>
                  <a:cubicBezTo>
                    <a:pt x="20581" y="9072"/>
                    <a:pt x="20996" y="5184"/>
                    <a:pt x="19958" y="3024"/>
                  </a:cubicBezTo>
                  <a:cubicBezTo>
                    <a:pt x="18919" y="864"/>
                    <a:pt x="16427" y="432"/>
                    <a:pt x="1393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2" name="Line"/>
            <p:cNvSpPr/>
            <p:nvPr/>
          </p:nvSpPr>
          <p:spPr>
            <a:xfrm>
              <a:off x="3743171" y="405457"/>
              <a:ext cx="99726" cy="1333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1" h="21255" fill="norm" stroke="1" extrusionOk="0">
                  <a:moveTo>
                    <a:pt x="16458" y="8100"/>
                  </a:moveTo>
                  <a:cubicBezTo>
                    <a:pt x="11958" y="9112"/>
                    <a:pt x="7458" y="10125"/>
                    <a:pt x="4533" y="11644"/>
                  </a:cubicBezTo>
                  <a:cubicBezTo>
                    <a:pt x="1608" y="13162"/>
                    <a:pt x="258" y="15187"/>
                    <a:pt x="33" y="17044"/>
                  </a:cubicBezTo>
                  <a:cubicBezTo>
                    <a:pt x="-192" y="18900"/>
                    <a:pt x="708" y="20588"/>
                    <a:pt x="3858" y="21094"/>
                  </a:cubicBezTo>
                  <a:cubicBezTo>
                    <a:pt x="7008" y="21600"/>
                    <a:pt x="12408" y="20925"/>
                    <a:pt x="16008" y="18900"/>
                  </a:cubicBezTo>
                  <a:cubicBezTo>
                    <a:pt x="19608" y="16875"/>
                    <a:pt x="21408" y="13500"/>
                    <a:pt x="21183" y="10294"/>
                  </a:cubicBezTo>
                  <a:cubicBezTo>
                    <a:pt x="20958" y="7087"/>
                    <a:pt x="18708" y="4050"/>
                    <a:pt x="16458" y="2362"/>
                  </a:cubicBezTo>
                  <a:cubicBezTo>
                    <a:pt x="14208" y="675"/>
                    <a:pt x="11958" y="337"/>
                    <a:pt x="970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3" name="Line"/>
            <p:cNvSpPr/>
            <p:nvPr/>
          </p:nvSpPr>
          <p:spPr>
            <a:xfrm>
              <a:off x="3845983" y="348307"/>
              <a:ext cx="71497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6" h="21600" fill="norm" stroke="1" extrusionOk="0">
                  <a:moveTo>
                    <a:pt x="11109" y="0"/>
                  </a:moveTo>
                  <a:cubicBezTo>
                    <a:pt x="14811" y="1620"/>
                    <a:pt x="18514" y="3240"/>
                    <a:pt x="20057" y="5940"/>
                  </a:cubicBezTo>
                  <a:cubicBezTo>
                    <a:pt x="21600" y="8640"/>
                    <a:pt x="20983" y="12420"/>
                    <a:pt x="17280" y="15210"/>
                  </a:cubicBezTo>
                  <a:cubicBezTo>
                    <a:pt x="13577" y="18000"/>
                    <a:pt x="6789" y="19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4" name="Line"/>
            <p:cNvSpPr/>
            <p:nvPr/>
          </p:nvSpPr>
          <p:spPr>
            <a:xfrm>
              <a:off x="1540933" y="1278493"/>
              <a:ext cx="177801" cy="223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02" fill="norm" stroke="1" extrusionOk="0">
                  <a:moveTo>
                    <a:pt x="0" y="14811"/>
                  </a:moveTo>
                  <a:cubicBezTo>
                    <a:pt x="771" y="6957"/>
                    <a:pt x="1543" y="-898"/>
                    <a:pt x="5143" y="84"/>
                  </a:cubicBezTo>
                  <a:cubicBezTo>
                    <a:pt x="8743" y="1066"/>
                    <a:pt x="15171" y="10884"/>
                    <a:pt x="21600" y="207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5" name="Line"/>
            <p:cNvSpPr/>
            <p:nvPr/>
          </p:nvSpPr>
          <p:spPr>
            <a:xfrm>
              <a:off x="1496483" y="1351607"/>
              <a:ext cx="1651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6" name="Line"/>
            <p:cNvSpPr/>
            <p:nvPr/>
          </p:nvSpPr>
          <p:spPr>
            <a:xfrm>
              <a:off x="1858433" y="1338907"/>
              <a:ext cx="1587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7" name="Line"/>
            <p:cNvSpPr/>
            <p:nvPr/>
          </p:nvSpPr>
          <p:spPr>
            <a:xfrm>
              <a:off x="1871133" y="1377007"/>
              <a:ext cx="2476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508" y="16800"/>
                    <a:pt x="7015" y="12000"/>
                    <a:pt x="10615" y="8400"/>
                  </a:cubicBezTo>
                  <a:cubicBezTo>
                    <a:pt x="14215" y="4800"/>
                    <a:pt x="17908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8" name="Line"/>
            <p:cNvSpPr/>
            <p:nvPr/>
          </p:nvSpPr>
          <p:spPr>
            <a:xfrm>
              <a:off x="3838410" y="722957"/>
              <a:ext cx="140924" cy="9913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4" h="21524" fill="norm" stroke="1" extrusionOk="0">
                  <a:moveTo>
                    <a:pt x="21464" y="0"/>
                  </a:moveTo>
                  <a:cubicBezTo>
                    <a:pt x="19852" y="1517"/>
                    <a:pt x="18240" y="3033"/>
                    <a:pt x="16951" y="4596"/>
                  </a:cubicBezTo>
                  <a:cubicBezTo>
                    <a:pt x="15661" y="6158"/>
                    <a:pt x="14694" y="7767"/>
                    <a:pt x="13565" y="9444"/>
                  </a:cubicBezTo>
                  <a:cubicBezTo>
                    <a:pt x="12437" y="11122"/>
                    <a:pt x="11148" y="12868"/>
                    <a:pt x="9536" y="14614"/>
                  </a:cubicBezTo>
                  <a:cubicBezTo>
                    <a:pt x="7924" y="16361"/>
                    <a:pt x="5989" y="18107"/>
                    <a:pt x="4700" y="19164"/>
                  </a:cubicBezTo>
                  <a:cubicBezTo>
                    <a:pt x="3410" y="20221"/>
                    <a:pt x="2765" y="20589"/>
                    <a:pt x="1960" y="20934"/>
                  </a:cubicBezTo>
                  <a:cubicBezTo>
                    <a:pt x="1154" y="21278"/>
                    <a:pt x="186" y="21600"/>
                    <a:pt x="25" y="21508"/>
                  </a:cubicBezTo>
                  <a:cubicBezTo>
                    <a:pt x="-136" y="21416"/>
                    <a:pt x="509" y="20911"/>
                    <a:pt x="1154" y="204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9" name="Line"/>
            <p:cNvSpPr/>
            <p:nvPr/>
          </p:nvSpPr>
          <p:spPr>
            <a:xfrm>
              <a:off x="3579283" y="592563"/>
              <a:ext cx="1834788" cy="12120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6" h="21585" fill="norm" stroke="1" extrusionOk="0">
                  <a:moveTo>
                    <a:pt x="3588" y="3566"/>
                  </a:moveTo>
                  <a:cubicBezTo>
                    <a:pt x="3637" y="3378"/>
                    <a:pt x="3687" y="3189"/>
                    <a:pt x="4024" y="3020"/>
                  </a:cubicBezTo>
                  <a:cubicBezTo>
                    <a:pt x="4360" y="2850"/>
                    <a:pt x="4983" y="2699"/>
                    <a:pt x="5743" y="2511"/>
                  </a:cubicBezTo>
                  <a:cubicBezTo>
                    <a:pt x="6502" y="2322"/>
                    <a:pt x="7399" y="2096"/>
                    <a:pt x="8259" y="1926"/>
                  </a:cubicBezTo>
                  <a:cubicBezTo>
                    <a:pt x="9118" y="1757"/>
                    <a:pt x="9940" y="1644"/>
                    <a:pt x="10788" y="1531"/>
                  </a:cubicBezTo>
                  <a:cubicBezTo>
                    <a:pt x="11635" y="1417"/>
                    <a:pt x="12507" y="1304"/>
                    <a:pt x="13354" y="1210"/>
                  </a:cubicBezTo>
                  <a:cubicBezTo>
                    <a:pt x="14201" y="1116"/>
                    <a:pt x="15023" y="1040"/>
                    <a:pt x="15808" y="927"/>
                  </a:cubicBezTo>
                  <a:cubicBezTo>
                    <a:pt x="16592" y="814"/>
                    <a:pt x="17340" y="664"/>
                    <a:pt x="18000" y="532"/>
                  </a:cubicBezTo>
                  <a:cubicBezTo>
                    <a:pt x="18660" y="400"/>
                    <a:pt x="19233" y="287"/>
                    <a:pt x="19719" y="192"/>
                  </a:cubicBezTo>
                  <a:cubicBezTo>
                    <a:pt x="20205" y="98"/>
                    <a:pt x="20603" y="23"/>
                    <a:pt x="20890" y="4"/>
                  </a:cubicBezTo>
                  <a:cubicBezTo>
                    <a:pt x="21176" y="-15"/>
                    <a:pt x="21351" y="23"/>
                    <a:pt x="21451" y="381"/>
                  </a:cubicBezTo>
                  <a:cubicBezTo>
                    <a:pt x="21550" y="739"/>
                    <a:pt x="21575" y="1417"/>
                    <a:pt x="21588" y="2435"/>
                  </a:cubicBezTo>
                  <a:cubicBezTo>
                    <a:pt x="21600" y="3453"/>
                    <a:pt x="21600" y="4810"/>
                    <a:pt x="21575" y="5998"/>
                  </a:cubicBezTo>
                  <a:cubicBezTo>
                    <a:pt x="21550" y="7185"/>
                    <a:pt x="21500" y="8203"/>
                    <a:pt x="21438" y="9334"/>
                  </a:cubicBezTo>
                  <a:cubicBezTo>
                    <a:pt x="21376" y="10465"/>
                    <a:pt x="21301" y="11709"/>
                    <a:pt x="21189" y="13028"/>
                  </a:cubicBezTo>
                  <a:cubicBezTo>
                    <a:pt x="21077" y="14347"/>
                    <a:pt x="20927" y="15742"/>
                    <a:pt x="20778" y="16892"/>
                  </a:cubicBezTo>
                  <a:cubicBezTo>
                    <a:pt x="20628" y="18042"/>
                    <a:pt x="20479" y="18946"/>
                    <a:pt x="20367" y="19474"/>
                  </a:cubicBezTo>
                  <a:cubicBezTo>
                    <a:pt x="20255" y="20002"/>
                    <a:pt x="20180" y="20153"/>
                    <a:pt x="19993" y="20266"/>
                  </a:cubicBezTo>
                  <a:cubicBezTo>
                    <a:pt x="19806" y="20379"/>
                    <a:pt x="19507" y="20454"/>
                    <a:pt x="18835" y="20511"/>
                  </a:cubicBezTo>
                  <a:cubicBezTo>
                    <a:pt x="18162" y="20567"/>
                    <a:pt x="17116" y="20605"/>
                    <a:pt x="16069" y="20605"/>
                  </a:cubicBezTo>
                  <a:cubicBezTo>
                    <a:pt x="15023" y="20605"/>
                    <a:pt x="13976" y="20567"/>
                    <a:pt x="12943" y="20586"/>
                  </a:cubicBezTo>
                  <a:cubicBezTo>
                    <a:pt x="11909" y="20605"/>
                    <a:pt x="10887" y="20680"/>
                    <a:pt x="9965" y="20775"/>
                  </a:cubicBezTo>
                  <a:cubicBezTo>
                    <a:pt x="9044" y="20869"/>
                    <a:pt x="8221" y="20982"/>
                    <a:pt x="7312" y="21095"/>
                  </a:cubicBezTo>
                  <a:cubicBezTo>
                    <a:pt x="6403" y="21208"/>
                    <a:pt x="5406" y="21321"/>
                    <a:pt x="4472" y="21415"/>
                  </a:cubicBezTo>
                  <a:cubicBezTo>
                    <a:pt x="3538" y="21510"/>
                    <a:pt x="2666" y="21585"/>
                    <a:pt x="1968" y="21585"/>
                  </a:cubicBezTo>
                  <a:cubicBezTo>
                    <a:pt x="1271" y="21585"/>
                    <a:pt x="747" y="21510"/>
                    <a:pt x="448" y="21397"/>
                  </a:cubicBezTo>
                  <a:cubicBezTo>
                    <a:pt x="149" y="21283"/>
                    <a:pt x="75" y="21133"/>
                    <a:pt x="0" y="209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86" name="Drawing"/>
          <p:cNvGrpSpPr/>
          <p:nvPr/>
        </p:nvGrpSpPr>
        <p:grpSpPr>
          <a:xfrm>
            <a:off x="1833033" y="1787437"/>
            <a:ext cx="6568018" cy="3825964"/>
            <a:chOff x="0" y="0"/>
            <a:chExt cx="6568016" cy="3825962"/>
          </a:xfrm>
        </p:grpSpPr>
        <p:sp>
          <p:nvSpPr>
            <p:cNvPr id="732" name="Line"/>
            <p:cNvSpPr/>
            <p:nvPr/>
          </p:nvSpPr>
          <p:spPr>
            <a:xfrm>
              <a:off x="1433760" y="0"/>
              <a:ext cx="340007" cy="5314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1" h="21521" fill="norm" stroke="1" extrusionOk="0">
                  <a:moveTo>
                    <a:pt x="3037" y="5275"/>
                  </a:moveTo>
                  <a:cubicBezTo>
                    <a:pt x="2500" y="7247"/>
                    <a:pt x="1963" y="9218"/>
                    <a:pt x="1561" y="11490"/>
                  </a:cubicBezTo>
                  <a:cubicBezTo>
                    <a:pt x="1158" y="13761"/>
                    <a:pt x="890" y="16332"/>
                    <a:pt x="689" y="18004"/>
                  </a:cubicBezTo>
                  <a:cubicBezTo>
                    <a:pt x="488" y="19675"/>
                    <a:pt x="353" y="20447"/>
                    <a:pt x="219" y="20532"/>
                  </a:cubicBezTo>
                  <a:cubicBezTo>
                    <a:pt x="85" y="20618"/>
                    <a:pt x="-49" y="20018"/>
                    <a:pt x="18" y="18132"/>
                  </a:cubicBezTo>
                  <a:cubicBezTo>
                    <a:pt x="85" y="16247"/>
                    <a:pt x="353" y="13075"/>
                    <a:pt x="890" y="10290"/>
                  </a:cubicBezTo>
                  <a:cubicBezTo>
                    <a:pt x="1427" y="7504"/>
                    <a:pt x="2232" y="5104"/>
                    <a:pt x="2634" y="3690"/>
                  </a:cubicBezTo>
                  <a:cubicBezTo>
                    <a:pt x="3037" y="2275"/>
                    <a:pt x="3037" y="1847"/>
                    <a:pt x="3305" y="1461"/>
                  </a:cubicBezTo>
                  <a:cubicBezTo>
                    <a:pt x="3573" y="1075"/>
                    <a:pt x="4110" y="732"/>
                    <a:pt x="4580" y="947"/>
                  </a:cubicBezTo>
                  <a:cubicBezTo>
                    <a:pt x="5049" y="1161"/>
                    <a:pt x="5452" y="1932"/>
                    <a:pt x="5921" y="3175"/>
                  </a:cubicBezTo>
                  <a:cubicBezTo>
                    <a:pt x="6391" y="4418"/>
                    <a:pt x="6927" y="6132"/>
                    <a:pt x="7464" y="7247"/>
                  </a:cubicBezTo>
                  <a:cubicBezTo>
                    <a:pt x="8001" y="8361"/>
                    <a:pt x="8537" y="8875"/>
                    <a:pt x="9141" y="9132"/>
                  </a:cubicBezTo>
                  <a:cubicBezTo>
                    <a:pt x="9745" y="9390"/>
                    <a:pt x="10416" y="9390"/>
                    <a:pt x="11556" y="8661"/>
                  </a:cubicBezTo>
                  <a:cubicBezTo>
                    <a:pt x="12696" y="7932"/>
                    <a:pt x="14306" y="6475"/>
                    <a:pt x="15715" y="5018"/>
                  </a:cubicBezTo>
                  <a:cubicBezTo>
                    <a:pt x="17124" y="3561"/>
                    <a:pt x="18331" y="2104"/>
                    <a:pt x="19136" y="1204"/>
                  </a:cubicBezTo>
                  <a:cubicBezTo>
                    <a:pt x="19941" y="304"/>
                    <a:pt x="20344" y="-39"/>
                    <a:pt x="20612" y="4"/>
                  </a:cubicBezTo>
                  <a:cubicBezTo>
                    <a:pt x="20880" y="47"/>
                    <a:pt x="21014" y="475"/>
                    <a:pt x="21081" y="2318"/>
                  </a:cubicBezTo>
                  <a:cubicBezTo>
                    <a:pt x="21149" y="4161"/>
                    <a:pt x="21149" y="7418"/>
                    <a:pt x="21014" y="10675"/>
                  </a:cubicBezTo>
                  <a:cubicBezTo>
                    <a:pt x="20880" y="13932"/>
                    <a:pt x="20612" y="17190"/>
                    <a:pt x="20478" y="19075"/>
                  </a:cubicBezTo>
                  <a:cubicBezTo>
                    <a:pt x="20344" y="20961"/>
                    <a:pt x="20344" y="21475"/>
                    <a:pt x="20545" y="21518"/>
                  </a:cubicBezTo>
                  <a:cubicBezTo>
                    <a:pt x="20746" y="21561"/>
                    <a:pt x="21149" y="21132"/>
                    <a:pt x="21551" y="207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3" name="Line"/>
            <p:cNvSpPr/>
            <p:nvPr/>
          </p:nvSpPr>
          <p:spPr>
            <a:xfrm>
              <a:off x="1900766" y="269962"/>
              <a:ext cx="133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4" name="Line"/>
            <p:cNvSpPr/>
            <p:nvPr/>
          </p:nvSpPr>
          <p:spPr>
            <a:xfrm>
              <a:off x="1932516" y="396962"/>
              <a:ext cx="1206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5" name="Line"/>
            <p:cNvSpPr/>
            <p:nvPr/>
          </p:nvSpPr>
          <p:spPr>
            <a:xfrm>
              <a:off x="2406089" y="212313"/>
              <a:ext cx="205878" cy="2302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8" h="21358" fill="norm" stroke="1" extrusionOk="0">
                  <a:moveTo>
                    <a:pt x="940" y="2992"/>
                  </a:moveTo>
                  <a:cubicBezTo>
                    <a:pt x="940" y="8294"/>
                    <a:pt x="940" y="13595"/>
                    <a:pt x="830" y="16835"/>
                  </a:cubicBezTo>
                  <a:cubicBezTo>
                    <a:pt x="720" y="20075"/>
                    <a:pt x="499" y="21254"/>
                    <a:pt x="279" y="21352"/>
                  </a:cubicBezTo>
                  <a:cubicBezTo>
                    <a:pt x="58" y="21450"/>
                    <a:pt x="-162" y="20468"/>
                    <a:pt x="169" y="17032"/>
                  </a:cubicBezTo>
                  <a:cubicBezTo>
                    <a:pt x="499" y="13595"/>
                    <a:pt x="1381" y="7705"/>
                    <a:pt x="2152" y="4366"/>
                  </a:cubicBezTo>
                  <a:cubicBezTo>
                    <a:pt x="2924" y="1028"/>
                    <a:pt x="3585" y="243"/>
                    <a:pt x="4467" y="46"/>
                  </a:cubicBezTo>
                  <a:cubicBezTo>
                    <a:pt x="5348" y="-150"/>
                    <a:pt x="6450" y="243"/>
                    <a:pt x="7552" y="1912"/>
                  </a:cubicBezTo>
                  <a:cubicBezTo>
                    <a:pt x="8654" y="3581"/>
                    <a:pt x="9756" y="6526"/>
                    <a:pt x="10638" y="6919"/>
                  </a:cubicBezTo>
                  <a:cubicBezTo>
                    <a:pt x="11520" y="7312"/>
                    <a:pt x="12181" y="5152"/>
                    <a:pt x="12842" y="3679"/>
                  </a:cubicBezTo>
                  <a:cubicBezTo>
                    <a:pt x="13503" y="2206"/>
                    <a:pt x="14165" y="1421"/>
                    <a:pt x="15046" y="930"/>
                  </a:cubicBezTo>
                  <a:cubicBezTo>
                    <a:pt x="15928" y="439"/>
                    <a:pt x="17030" y="243"/>
                    <a:pt x="18022" y="1519"/>
                  </a:cubicBezTo>
                  <a:cubicBezTo>
                    <a:pt x="19014" y="2795"/>
                    <a:pt x="19895" y="5545"/>
                    <a:pt x="20446" y="8195"/>
                  </a:cubicBezTo>
                  <a:cubicBezTo>
                    <a:pt x="20997" y="10846"/>
                    <a:pt x="21218" y="13399"/>
                    <a:pt x="21438" y="159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6" name="Line"/>
            <p:cNvSpPr/>
            <p:nvPr/>
          </p:nvSpPr>
          <p:spPr>
            <a:xfrm>
              <a:off x="2688166" y="244562"/>
              <a:ext cx="1270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7" name="Line"/>
            <p:cNvSpPr/>
            <p:nvPr/>
          </p:nvSpPr>
          <p:spPr>
            <a:xfrm>
              <a:off x="2692399" y="114615"/>
              <a:ext cx="8468" cy="473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3" fill="norm" stroke="1" extrusionOk="0">
                  <a:moveTo>
                    <a:pt x="21600" y="20153"/>
                  </a:moveTo>
                  <a:cubicBezTo>
                    <a:pt x="10800" y="11153"/>
                    <a:pt x="0" y="2153"/>
                    <a:pt x="0" y="353"/>
                  </a:cubicBezTo>
                  <a:cubicBezTo>
                    <a:pt x="0" y="-1447"/>
                    <a:pt x="10800" y="3953"/>
                    <a:pt x="21600" y="93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8" name="Line"/>
            <p:cNvSpPr/>
            <p:nvPr/>
          </p:nvSpPr>
          <p:spPr>
            <a:xfrm>
              <a:off x="2749501" y="194837"/>
              <a:ext cx="130894" cy="2148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1" h="21079" fill="norm" stroke="1" extrusionOk="0">
                  <a:moveTo>
                    <a:pt x="4395" y="3633"/>
                  </a:moveTo>
                  <a:cubicBezTo>
                    <a:pt x="3720" y="7164"/>
                    <a:pt x="3045" y="10694"/>
                    <a:pt x="2370" y="13083"/>
                  </a:cubicBezTo>
                  <a:cubicBezTo>
                    <a:pt x="1695" y="15471"/>
                    <a:pt x="1020" y="16717"/>
                    <a:pt x="514" y="16717"/>
                  </a:cubicBezTo>
                  <a:cubicBezTo>
                    <a:pt x="7" y="16717"/>
                    <a:pt x="-330" y="15471"/>
                    <a:pt x="514" y="12667"/>
                  </a:cubicBezTo>
                  <a:cubicBezTo>
                    <a:pt x="1357" y="9864"/>
                    <a:pt x="3382" y="5502"/>
                    <a:pt x="5239" y="2906"/>
                  </a:cubicBezTo>
                  <a:cubicBezTo>
                    <a:pt x="7095" y="310"/>
                    <a:pt x="8782" y="-521"/>
                    <a:pt x="11483" y="310"/>
                  </a:cubicBezTo>
                  <a:cubicBezTo>
                    <a:pt x="14182" y="1141"/>
                    <a:pt x="17895" y="3633"/>
                    <a:pt x="19583" y="7371"/>
                  </a:cubicBezTo>
                  <a:cubicBezTo>
                    <a:pt x="21270" y="11110"/>
                    <a:pt x="20933" y="16094"/>
                    <a:pt x="20595" y="210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9" name="Line"/>
            <p:cNvSpPr/>
            <p:nvPr/>
          </p:nvSpPr>
          <p:spPr>
            <a:xfrm>
              <a:off x="3050677" y="94151"/>
              <a:ext cx="145490" cy="3490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0" h="21330" fill="norm" stroke="1" extrusionOk="0">
                  <a:moveTo>
                    <a:pt x="21210" y="1430"/>
                  </a:moveTo>
                  <a:cubicBezTo>
                    <a:pt x="19667" y="913"/>
                    <a:pt x="18124" y="395"/>
                    <a:pt x="16581" y="137"/>
                  </a:cubicBezTo>
                  <a:cubicBezTo>
                    <a:pt x="15039" y="-122"/>
                    <a:pt x="13496" y="-122"/>
                    <a:pt x="10873" y="1107"/>
                  </a:cubicBezTo>
                  <a:cubicBezTo>
                    <a:pt x="8250" y="2335"/>
                    <a:pt x="4547" y="4793"/>
                    <a:pt x="2387" y="7768"/>
                  </a:cubicBezTo>
                  <a:cubicBezTo>
                    <a:pt x="227" y="10743"/>
                    <a:pt x="-390" y="14235"/>
                    <a:pt x="227" y="16628"/>
                  </a:cubicBezTo>
                  <a:cubicBezTo>
                    <a:pt x="844" y="19021"/>
                    <a:pt x="2696" y="20314"/>
                    <a:pt x="4393" y="20896"/>
                  </a:cubicBezTo>
                  <a:cubicBezTo>
                    <a:pt x="6090" y="21478"/>
                    <a:pt x="7633" y="21349"/>
                    <a:pt x="9176" y="212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0" name="Line"/>
            <p:cNvSpPr/>
            <p:nvPr/>
          </p:nvSpPr>
          <p:spPr>
            <a:xfrm>
              <a:off x="3276823" y="111212"/>
              <a:ext cx="154294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7" h="21600" fill="norm" stroke="1" extrusionOk="0">
                  <a:moveTo>
                    <a:pt x="261" y="0"/>
                  </a:moveTo>
                  <a:cubicBezTo>
                    <a:pt x="-31" y="621"/>
                    <a:pt x="-323" y="1241"/>
                    <a:pt x="845" y="2855"/>
                  </a:cubicBezTo>
                  <a:cubicBezTo>
                    <a:pt x="2012" y="4469"/>
                    <a:pt x="4639" y="7076"/>
                    <a:pt x="7558" y="10117"/>
                  </a:cubicBezTo>
                  <a:cubicBezTo>
                    <a:pt x="10477" y="13159"/>
                    <a:pt x="13688" y="16634"/>
                    <a:pt x="16023" y="18621"/>
                  </a:cubicBezTo>
                  <a:cubicBezTo>
                    <a:pt x="18358" y="20607"/>
                    <a:pt x="19818" y="21103"/>
                    <a:pt x="2127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1" name="Line"/>
            <p:cNvSpPr/>
            <p:nvPr/>
          </p:nvSpPr>
          <p:spPr>
            <a:xfrm>
              <a:off x="3259666" y="148749"/>
              <a:ext cx="184151" cy="3307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9" fill="norm" stroke="1" extrusionOk="0">
                  <a:moveTo>
                    <a:pt x="21600" y="449"/>
                  </a:moveTo>
                  <a:cubicBezTo>
                    <a:pt x="20359" y="174"/>
                    <a:pt x="19117" y="-101"/>
                    <a:pt x="18000" y="37"/>
                  </a:cubicBezTo>
                  <a:cubicBezTo>
                    <a:pt x="16883" y="174"/>
                    <a:pt x="15890" y="724"/>
                    <a:pt x="13407" y="3270"/>
                  </a:cubicBezTo>
                  <a:cubicBezTo>
                    <a:pt x="10924" y="5815"/>
                    <a:pt x="6952" y="10355"/>
                    <a:pt x="4469" y="13726"/>
                  </a:cubicBezTo>
                  <a:cubicBezTo>
                    <a:pt x="1986" y="17096"/>
                    <a:pt x="993" y="19298"/>
                    <a:pt x="0" y="214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2" name="Line"/>
            <p:cNvSpPr/>
            <p:nvPr/>
          </p:nvSpPr>
          <p:spPr>
            <a:xfrm>
              <a:off x="3431116" y="460462"/>
              <a:ext cx="698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3" name="Line"/>
            <p:cNvSpPr/>
            <p:nvPr/>
          </p:nvSpPr>
          <p:spPr>
            <a:xfrm>
              <a:off x="3627966" y="155662"/>
              <a:ext cx="11430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000" y="4114"/>
                    <a:pt x="8000" y="8229"/>
                    <a:pt x="11600" y="11829"/>
                  </a:cubicBezTo>
                  <a:cubicBezTo>
                    <a:pt x="15200" y="15429"/>
                    <a:pt x="18400" y="1851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4" name="Line"/>
            <p:cNvSpPr/>
            <p:nvPr/>
          </p:nvSpPr>
          <p:spPr>
            <a:xfrm>
              <a:off x="3723216" y="219162"/>
              <a:ext cx="82551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615" y="4852"/>
                    <a:pt x="11631" y="9704"/>
                    <a:pt x="8031" y="13304"/>
                  </a:cubicBezTo>
                  <a:cubicBezTo>
                    <a:pt x="4431" y="16904"/>
                    <a:pt x="2215" y="1925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5" name="Line"/>
            <p:cNvSpPr/>
            <p:nvPr/>
          </p:nvSpPr>
          <p:spPr>
            <a:xfrm>
              <a:off x="3723216" y="162012"/>
              <a:ext cx="230265" cy="508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2" h="21600" fill="norm" stroke="1" extrusionOk="0">
                  <a:moveTo>
                    <a:pt x="18262" y="0"/>
                  </a:moveTo>
                  <a:cubicBezTo>
                    <a:pt x="19636" y="2700"/>
                    <a:pt x="21011" y="5400"/>
                    <a:pt x="21305" y="7965"/>
                  </a:cubicBezTo>
                  <a:cubicBezTo>
                    <a:pt x="21600" y="10530"/>
                    <a:pt x="20815" y="12960"/>
                    <a:pt x="17084" y="15210"/>
                  </a:cubicBezTo>
                  <a:cubicBezTo>
                    <a:pt x="13353" y="17460"/>
                    <a:pt x="6676" y="1953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6" name="Line"/>
            <p:cNvSpPr/>
            <p:nvPr/>
          </p:nvSpPr>
          <p:spPr>
            <a:xfrm>
              <a:off x="548216" y="1344901"/>
              <a:ext cx="184151" cy="1442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34" fill="norm" stroke="1" extrusionOk="0">
                  <a:moveTo>
                    <a:pt x="0" y="2481"/>
                  </a:moveTo>
                  <a:cubicBezTo>
                    <a:pt x="0" y="10391"/>
                    <a:pt x="0" y="18301"/>
                    <a:pt x="248" y="19670"/>
                  </a:cubicBezTo>
                  <a:cubicBezTo>
                    <a:pt x="497" y="21039"/>
                    <a:pt x="993" y="15867"/>
                    <a:pt x="1490" y="12064"/>
                  </a:cubicBezTo>
                  <a:cubicBezTo>
                    <a:pt x="1986" y="8262"/>
                    <a:pt x="2483" y="5828"/>
                    <a:pt x="3352" y="4611"/>
                  </a:cubicBezTo>
                  <a:cubicBezTo>
                    <a:pt x="4221" y="3394"/>
                    <a:pt x="5462" y="3394"/>
                    <a:pt x="6455" y="5067"/>
                  </a:cubicBezTo>
                  <a:cubicBezTo>
                    <a:pt x="7448" y="6740"/>
                    <a:pt x="8193" y="10087"/>
                    <a:pt x="8566" y="12521"/>
                  </a:cubicBezTo>
                  <a:cubicBezTo>
                    <a:pt x="8938" y="14954"/>
                    <a:pt x="8938" y="16476"/>
                    <a:pt x="9186" y="16476"/>
                  </a:cubicBezTo>
                  <a:cubicBezTo>
                    <a:pt x="9434" y="16476"/>
                    <a:pt x="9931" y="14954"/>
                    <a:pt x="10924" y="12064"/>
                  </a:cubicBezTo>
                  <a:cubicBezTo>
                    <a:pt x="11917" y="9174"/>
                    <a:pt x="13407" y="4915"/>
                    <a:pt x="14772" y="2481"/>
                  </a:cubicBezTo>
                  <a:cubicBezTo>
                    <a:pt x="16138" y="47"/>
                    <a:pt x="17379" y="-561"/>
                    <a:pt x="18372" y="504"/>
                  </a:cubicBezTo>
                  <a:cubicBezTo>
                    <a:pt x="19366" y="1569"/>
                    <a:pt x="20110" y="4307"/>
                    <a:pt x="20607" y="7957"/>
                  </a:cubicBezTo>
                  <a:cubicBezTo>
                    <a:pt x="21103" y="11608"/>
                    <a:pt x="21352" y="16171"/>
                    <a:pt x="21600" y="207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7" name="Line"/>
            <p:cNvSpPr/>
            <p:nvPr/>
          </p:nvSpPr>
          <p:spPr>
            <a:xfrm>
              <a:off x="789516" y="1387562"/>
              <a:ext cx="63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8" name="Line"/>
            <p:cNvSpPr/>
            <p:nvPr/>
          </p:nvSpPr>
          <p:spPr>
            <a:xfrm>
              <a:off x="800993" y="1272130"/>
              <a:ext cx="13924" cy="265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0827" fill="norm" stroke="1" extrusionOk="0">
                  <a:moveTo>
                    <a:pt x="20297" y="15842"/>
                  </a:moveTo>
                  <a:cubicBezTo>
                    <a:pt x="11040" y="7535"/>
                    <a:pt x="1783" y="-773"/>
                    <a:pt x="240" y="58"/>
                  </a:cubicBezTo>
                  <a:cubicBezTo>
                    <a:pt x="-1303" y="889"/>
                    <a:pt x="4868" y="10858"/>
                    <a:pt x="11040" y="208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9" name="Line"/>
            <p:cNvSpPr/>
            <p:nvPr/>
          </p:nvSpPr>
          <p:spPr>
            <a:xfrm>
              <a:off x="876046" y="1330412"/>
              <a:ext cx="14207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0" h="21600" fill="norm" stroke="1" extrusionOk="0">
                  <a:moveTo>
                    <a:pt x="3214" y="8308"/>
                  </a:moveTo>
                  <a:cubicBezTo>
                    <a:pt x="2896" y="11077"/>
                    <a:pt x="2579" y="13846"/>
                    <a:pt x="2102" y="15923"/>
                  </a:cubicBezTo>
                  <a:cubicBezTo>
                    <a:pt x="1626" y="18000"/>
                    <a:pt x="991" y="19385"/>
                    <a:pt x="514" y="19385"/>
                  </a:cubicBezTo>
                  <a:cubicBezTo>
                    <a:pt x="38" y="19385"/>
                    <a:pt x="-280" y="18000"/>
                    <a:pt x="355" y="14815"/>
                  </a:cubicBezTo>
                  <a:cubicBezTo>
                    <a:pt x="991" y="11631"/>
                    <a:pt x="2579" y="6646"/>
                    <a:pt x="4008" y="3738"/>
                  </a:cubicBezTo>
                  <a:cubicBezTo>
                    <a:pt x="5438" y="831"/>
                    <a:pt x="6708" y="0"/>
                    <a:pt x="8932" y="0"/>
                  </a:cubicBezTo>
                  <a:cubicBezTo>
                    <a:pt x="11155" y="0"/>
                    <a:pt x="14332" y="831"/>
                    <a:pt x="16079" y="4015"/>
                  </a:cubicBezTo>
                  <a:cubicBezTo>
                    <a:pt x="17826" y="7200"/>
                    <a:pt x="18144" y="12738"/>
                    <a:pt x="18779" y="16062"/>
                  </a:cubicBezTo>
                  <a:cubicBezTo>
                    <a:pt x="19414" y="19385"/>
                    <a:pt x="20367" y="20492"/>
                    <a:pt x="2132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0" name="Line"/>
            <p:cNvSpPr/>
            <p:nvPr/>
          </p:nvSpPr>
          <p:spPr>
            <a:xfrm>
              <a:off x="1108024" y="1242461"/>
              <a:ext cx="81543" cy="2711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6" h="21450" fill="norm" stroke="1" extrusionOk="0">
                  <a:moveTo>
                    <a:pt x="21336" y="1432"/>
                  </a:moveTo>
                  <a:cubicBezTo>
                    <a:pt x="19674" y="762"/>
                    <a:pt x="18013" y="92"/>
                    <a:pt x="15798" y="9"/>
                  </a:cubicBezTo>
                  <a:cubicBezTo>
                    <a:pt x="13582" y="-75"/>
                    <a:pt x="10813" y="427"/>
                    <a:pt x="8044" y="2604"/>
                  </a:cubicBezTo>
                  <a:cubicBezTo>
                    <a:pt x="5274" y="4781"/>
                    <a:pt x="2505" y="8632"/>
                    <a:pt x="1121" y="11813"/>
                  </a:cubicBezTo>
                  <a:cubicBezTo>
                    <a:pt x="-264" y="14995"/>
                    <a:pt x="-264" y="17506"/>
                    <a:pt x="567" y="19097"/>
                  </a:cubicBezTo>
                  <a:cubicBezTo>
                    <a:pt x="1398" y="20688"/>
                    <a:pt x="3059" y="21358"/>
                    <a:pt x="6382" y="21441"/>
                  </a:cubicBezTo>
                  <a:cubicBezTo>
                    <a:pt x="9705" y="21525"/>
                    <a:pt x="14690" y="21023"/>
                    <a:pt x="19674" y="205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1" name="Line"/>
            <p:cNvSpPr/>
            <p:nvPr/>
          </p:nvSpPr>
          <p:spPr>
            <a:xfrm>
              <a:off x="1278466" y="1298662"/>
              <a:ext cx="14605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817" y="1575"/>
                    <a:pt x="5635" y="3150"/>
                    <a:pt x="8765" y="6188"/>
                  </a:cubicBezTo>
                  <a:cubicBezTo>
                    <a:pt x="11896" y="9225"/>
                    <a:pt x="15339" y="13725"/>
                    <a:pt x="17530" y="16425"/>
                  </a:cubicBezTo>
                  <a:cubicBezTo>
                    <a:pt x="19722" y="19125"/>
                    <a:pt x="20661" y="20025"/>
                    <a:pt x="21130" y="20588"/>
                  </a:cubicBezTo>
                  <a:cubicBezTo>
                    <a:pt x="21600" y="21150"/>
                    <a:pt x="21600" y="2137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2" name="Line"/>
            <p:cNvSpPr/>
            <p:nvPr/>
          </p:nvSpPr>
          <p:spPr>
            <a:xfrm>
              <a:off x="1291166" y="1260562"/>
              <a:ext cx="152401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400" y="3349"/>
                    <a:pt x="13200" y="6698"/>
                    <a:pt x="9600" y="10298"/>
                  </a:cubicBezTo>
                  <a:cubicBezTo>
                    <a:pt x="6000" y="13898"/>
                    <a:pt x="3000" y="1774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3" name="Line"/>
            <p:cNvSpPr/>
            <p:nvPr/>
          </p:nvSpPr>
          <p:spPr>
            <a:xfrm>
              <a:off x="1443566" y="1425662"/>
              <a:ext cx="5080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4" name="Line"/>
            <p:cNvSpPr/>
            <p:nvPr/>
          </p:nvSpPr>
          <p:spPr>
            <a:xfrm>
              <a:off x="1589616" y="1266912"/>
              <a:ext cx="952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379"/>
                    <a:pt x="4800" y="758"/>
                    <a:pt x="8400" y="4358"/>
                  </a:cubicBezTo>
                  <a:cubicBezTo>
                    <a:pt x="12000" y="7958"/>
                    <a:pt x="16800" y="1477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5" name="Line"/>
            <p:cNvSpPr/>
            <p:nvPr/>
          </p:nvSpPr>
          <p:spPr>
            <a:xfrm>
              <a:off x="1697566" y="1285962"/>
              <a:ext cx="57151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5059"/>
                    <a:pt x="7200" y="10119"/>
                    <a:pt x="3600" y="13719"/>
                  </a:cubicBezTo>
                  <a:cubicBezTo>
                    <a:pt x="0" y="17319"/>
                    <a:pt x="0" y="1945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6" name="Line"/>
            <p:cNvSpPr/>
            <p:nvPr/>
          </p:nvSpPr>
          <p:spPr>
            <a:xfrm>
              <a:off x="1862666" y="1203412"/>
              <a:ext cx="36818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3" h="21600" fill="norm" stroke="1" extrusionOk="0">
                  <a:moveTo>
                    <a:pt x="0" y="0"/>
                  </a:moveTo>
                  <a:cubicBezTo>
                    <a:pt x="7200" y="3142"/>
                    <a:pt x="14400" y="6284"/>
                    <a:pt x="18000" y="9622"/>
                  </a:cubicBezTo>
                  <a:cubicBezTo>
                    <a:pt x="21600" y="12960"/>
                    <a:pt x="21600" y="16495"/>
                    <a:pt x="19200" y="18524"/>
                  </a:cubicBezTo>
                  <a:cubicBezTo>
                    <a:pt x="16800" y="20553"/>
                    <a:pt x="12000" y="21076"/>
                    <a:pt x="72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7" name="Line"/>
            <p:cNvSpPr/>
            <p:nvPr/>
          </p:nvSpPr>
          <p:spPr>
            <a:xfrm>
              <a:off x="2274285" y="1266912"/>
              <a:ext cx="229732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8" h="21600" fill="norm" stroke="1" extrusionOk="0">
                  <a:moveTo>
                    <a:pt x="21508" y="0"/>
                  </a:moveTo>
                  <a:cubicBezTo>
                    <a:pt x="16752" y="4050"/>
                    <a:pt x="11996" y="8100"/>
                    <a:pt x="8726" y="10800"/>
                  </a:cubicBezTo>
                  <a:cubicBezTo>
                    <a:pt x="5457" y="13500"/>
                    <a:pt x="3673" y="14850"/>
                    <a:pt x="2286" y="15975"/>
                  </a:cubicBezTo>
                  <a:cubicBezTo>
                    <a:pt x="899" y="17100"/>
                    <a:pt x="-92" y="18000"/>
                    <a:pt x="7" y="18562"/>
                  </a:cubicBezTo>
                  <a:cubicBezTo>
                    <a:pt x="106" y="19125"/>
                    <a:pt x="1295" y="19350"/>
                    <a:pt x="4169" y="19800"/>
                  </a:cubicBezTo>
                  <a:cubicBezTo>
                    <a:pt x="7042" y="20250"/>
                    <a:pt x="11600" y="20925"/>
                    <a:pt x="1615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8" name="Line"/>
            <p:cNvSpPr/>
            <p:nvPr/>
          </p:nvSpPr>
          <p:spPr>
            <a:xfrm>
              <a:off x="2307166" y="1527262"/>
              <a:ext cx="1841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9" name="Line"/>
            <p:cNvSpPr/>
            <p:nvPr/>
          </p:nvSpPr>
          <p:spPr>
            <a:xfrm>
              <a:off x="2682321" y="1260562"/>
              <a:ext cx="234446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4" h="21600" fill="norm" stroke="1" extrusionOk="0">
                  <a:moveTo>
                    <a:pt x="20386" y="0"/>
                  </a:moveTo>
                  <a:cubicBezTo>
                    <a:pt x="19413" y="2455"/>
                    <a:pt x="18440" y="4909"/>
                    <a:pt x="16008" y="7773"/>
                  </a:cubicBezTo>
                  <a:cubicBezTo>
                    <a:pt x="13576" y="10636"/>
                    <a:pt x="9684" y="13909"/>
                    <a:pt x="6862" y="15709"/>
                  </a:cubicBezTo>
                  <a:cubicBezTo>
                    <a:pt x="4040" y="17509"/>
                    <a:pt x="2289" y="17836"/>
                    <a:pt x="1316" y="17591"/>
                  </a:cubicBezTo>
                  <a:cubicBezTo>
                    <a:pt x="343" y="17345"/>
                    <a:pt x="149" y="16527"/>
                    <a:pt x="51" y="15709"/>
                  </a:cubicBezTo>
                  <a:cubicBezTo>
                    <a:pt x="-46" y="14891"/>
                    <a:pt x="-46" y="14073"/>
                    <a:pt x="440" y="13336"/>
                  </a:cubicBezTo>
                  <a:cubicBezTo>
                    <a:pt x="927" y="12600"/>
                    <a:pt x="1900" y="11945"/>
                    <a:pt x="3846" y="11618"/>
                  </a:cubicBezTo>
                  <a:cubicBezTo>
                    <a:pt x="5792" y="11291"/>
                    <a:pt x="8711" y="11291"/>
                    <a:pt x="11824" y="13009"/>
                  </a:cubicBezTo>
                  <a:cubicBezTo>
                    <a:pt x="14938" y="14727"/>
                    <a:pt x="18246" y="18164"/>
                    <a:pt x="2155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0" name="Line"/>
            <p:cNvSpPr/>
            <p:nvPr/>
          </p:nvSpPr>
          <p:spPr>
            <a:xfrm>
              <a:off x="387350" y="2856204"/>
              <a:ext cx="218017" cy="2395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3" fill="norm" stroke="1" extrusionOk="0">
                  <a:moveTo>
                    <a:pt x="210" y="2658"/>
                  </a:moveTo>
                  <a:cubicBezTo>
                    <a:pt x="839" y="7917"/>
                    <a:pt x="1468" y="13176"/>
                    <a:pt x="1573" y="16463"/>
                  </a:cubicBezTo>
                  <a:cubicBezTo>
                    <a:pt x="1678" y="19750"/>
                    <a:pt x="1258" y="21065"/>
                    <a:pt x="839" y="20971"/>
                  </a:cubicBezTo>
                  <a:cubicBezTo>
                    <a:pt x="419" y="20877"/>
                    <a:pt x="0" y="19375"/>
                    <a:pt x="0" y="16370"/>
                  </a:cubicBezTo>
                  <a:cubicBezTo>
                    <a:pt x="0" y="13364"/>
                    <a:pt x="419" y="8856"/>
                    <a:pt x="944" y="5945"/>
                  </a:cubicBezTo>
                  <a:cubicBezTo>
                    <a:pt x="1468" y="3034"/>
                    <a:pt x="2097" y="1719"/>
                    <a:pt x="2936" y="874"/>
                  </a:cubicBezTo>
                  <a:cubicBezTo>
                    <a:pt x="3775" y="29"/>
                    <a:pt x="4823" y="-347"/>
                    <a:pt x="5977" y="404"/>
                  </a:cubicBezTo>
                  <a:cubicBezTo>
                    <a:pt x="7130" y="1156"/>
                    <a:pt x="8388" y="3034"/>
                    <a:pt x="9332" y="5570"/>
                  </a:cubicBezTo>
                  <a:cubicBezTo>
                    <a:pt x="10276" y="8105"/>
                    <a:pt x="10905" y="11298"/>
                    <a:pt x="11219" y="13646"/>
                  </a:cubicBezTo>
                  <a:cubicBezTo>
                    <a:pt x="11534" y="15994"/>
                    <a:pt x="11534" y="17496"/>
                    <a:pt x="11744" y="17121"/>
                  </a:cubicBezTo>
                  <a:cubicBezTo>
                    <a:pt x="11953" y="16745"/>
                    <a:pt x="12373" y="14491"/>
                    <a:pt x="12792" y="12895"/>
                  </a:cubicBezTo>
                  <a:cubicBezTo>
                    <a:pt x="13212" y="11298"/>
                    <a:pt x="13631" y="10359"/>
                    <a:pt x="14155" y="9514"/>
                  </a:cubicBezTo>
                  <a:cubicBezTo>
                    <a:pt x="14680" y="8669"/>
                    <a:pt x="15309" y="7917"/>
                    <a:pt x="16148" y="7448"/>
                  </a:cubicBezTo>
                  <a:cubicBezTo>
                    <a:pt x="16986" y="6978"/>
                    <a:pt x="18035" y="6790"/>
                    <a:pt x="18769" y="8199"/>
                  </a:cubicBezTo>
                  <a:cubicBezTo>
                    <a:pt x="19503" y="9608"/>
                    <a:pt x="19922" y="12613"/>
                    <a:pt x="20342" y="15055"/>
                  </a:cubicBezTo>
                  <a:cubicBezTo>
                    <a:pt x="20761" y="17496"/>
                    <a:pt x="21181" y="19375"/>
                    <a:pt x="21600" y="212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1" name="Line"/>
            <p:cNvSpPr/>
            <p:nvPr/>
          </p:nvSpPr>
          <p:spPr>
            <a:xfrm>
              <a:off x="656166" y="2956012"/>
              <a:ext cx="3175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2" name="Line"/>
            <p:cNvSpPr/>
            <p:nvPr/>
          </p:nvSpPr>
          <p:spPr>
            <a:xfrm>
              <a:off x="656166" y="2879812"/>
              <a:ext cx="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3" name="Line"/>
            <p:cNvSpPr/>
            <p:nvPr/>
          </p:nvSpPr>
          <p:spPr>
            <a:xfrm>
              <a:off x="758129" y="2917435"/>
              <a:ext cx="164738" cy="1924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2" h="20674" fill="norm" stroke="1" extrusionOk="0">
                  <a:moveTo>
                    <a:pt x="1614" y="4826"/>
                  </a:moveTo>
                  <a:cubicBezTo>
                    <a:pt x="1060" y="9146"/>
                    <a:pt x="506" y="13466"/>
                    <a:pt x="229" y="16422"/>
                  </a:cubicBezTo>
                  <a:cubicBezTo>
                    <a:pt x="-48" y="19377"/>
                    <a:pt x="-48" y="20969"/>
                    <a:pt x="90" y="20628"/>
                  </a:cubicBezTo>
                  <a:cubicBezTo>
                    <a:pt x="229" y="20287"/>
                    <a:pt x="506" y="18013"/>
                    <a:pt x="1198" y="14603"/>
                  </a:cubicBezTo>
                  <a:cubicBezTo>
                    <a:pt x="1890" y="11192"/>
                    <a:pt x="2998" y="6645"/>
                    <a:pt x="5214" y="3689"/>
                  </a:cubicBezTo>
                  <a:cubicBezTo>
                    <a:pt x="7429" y="733"/>
                    <a:pt x="10752" y="-631"/>
                    <a:pt x="13244" y="278"/>
                  </a:cubicBezTo>
                  <a:cubicBezTo>
                    <a:pt x="15737" y="1188"/>
                    <a:pt x="17398" y="4371"/>
                    <a:pt x="18644" y="8009"/>
                  </a:cubicBezTo>
                  <a:cubicBezTo>
                    <a:pt x="19890" y="11647"/>
                    <a:pt x="20721" y="15740"/>
                    <a:pt x="21552" y="198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4" name="Line"/>
            <p:cNvSpPr/>
            <p:nvPr/>
          </p:nvSpPr>
          <p:spPr>
            <a:xfrm>
              <a:off x="1061483" y="2867170"/>
              <a:ext cx="121734" cy="306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5" h="21287" fill="norm" stroke="1" extrusionOk="0">
                  <a:moveTo>
                    <a:pt x="21055" y="1759"/>
                  </a:moveTo>
                  <a:cubicBezTo>
                    <a:pt x="18126" y="1025"/>
                    <a:pt x="15197" y="290"/>
                    <a:pt x="12818" y="69"/>
                  </a:cubicBezTo>
                  <a:cubicBezTo>
                    <a:pt x="10438" y="-151"/>
                    <a:pt x="8608" y="143"/>
                    <a:pt x="6594" y="1098"/>
                  </a:cubicBezTo>
                  <a:cubicBezTo>
                    <a:pt x="4580" y="2053"/>
                    <a:pt x="2384" y="3669"/>
                    <a:pt x="1102" y="6535"/>
                  </a:cubicBezTo>
                  <a:cubicBezTo>
                    <a:pt x="-179" y="9400"/>
                    <a:pt x="-545" y="13514"/>
                    <a:pt x="1102" y="16233"/>
                  </a:cubicBezTo>
                  <a:cubicBezTo>
                    <a:pt x="2750" y="18951"/>
                    <a:pt x="6411" y="20273"/>
                    <a:pt x="9340" y="20861"/>
                  </a:cubicBezTo>
                  <a:cubicBezTo>
                    <a:pt x="12269" y="21449"/>
                    <a:pt x="14465" y="21302"/>
                    <a:pt x="16662" y="211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5" name="Line"/>
            <p:cNvSpPr/>
            <p:nvPr/>
          </p:nvSpPr>
          <p:spPr>
            <a:xfrm>
              <a:off x="1259416" y="2860762"/>
              <a:ext cx="152401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900" y="3429"/>
                    <a:pt x="7800" y="6857"/>
                    <a:pt x="11400" y="10457"/>
                  </a:cubicBezTo>
                  <a:cubicBezTo>
                    <a:pt x="15000" y="14057"/>
                    <a:pt x="18300" y="1782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6" name="Line"/>
            <p:cNvSpPr/>
            <p:nvPr/>
          </p:nvSpPr>
          <p:spPr>
            <a:xfrm>
              <a:off x="1297516" y="2841712"/>
              <a:ext cx="139701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655" y="951"/>
                    <a:pt x="15709" y="1902"/>
                    <a:pt x="12436" y="4551"/>
                  </a:cubicBezTo>
                  <a:cubicBezTo>
                    <a:pt x="9164" y="7200"/>
                    <a:pt x="5564" y="11547"/>
                    <a:pt x="3436" y="14672"/>
                  </a:cubicBezTo>
                  <a:cubicBezTo>
                    <a:pt x="1309" y="17796"/>
                    <a:pt x="655" y="1969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7" name="Line"/>
            <p:cNvSpPr/>
            <p:nvPr/>
          </p:nvSpPr>
          <p:spPr>
            <a:xfrm>
              <a:off x="1500716" y="3076662"/>
              <a:ext cx="5080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8" name="Line"/>
            <p:cNvSpPr/>
            <p:nvPr/>
          </p:nvSpPr>
          <p:spPr>
            <a:xfrm>
              <a:off x="1627716" y="2886162"/>
              <a:ext cx="12065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926" y="5040"/>
                    <a:pt x="9853" y="10080"/>
                    <a:pt x="13453" y="13680"/>
                  </a:cubicBezTo>
                  <a:cubicBezTo>
                    <a:pt x="17053" y="17280"/>
                    <a:pt x="19326" y="1944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9" name="Line"/>
            <p:cNvSpPr/>
            <p:nvPr/>
          </p:nvSpPr>
          <p:spPr>
            <a:xfrm>
              <a:off x="1738581" y="2924262"/>
              <a:ext cx="85986" cy="226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1" h="21439" fill="norm" stroke="1" extrusionOk="0">
                  <a:moveTo>
                    <a:pt x="21401" y="0"/>
                  </a:moveTo>
                  <a:cubicBezTo>
                    <a:pt x="17186" y="2600"/>
                    <a:pt x="12972" y="5200"/>
                    <a:pt x="9547" y="8400"/>
                  </a:cubicBezTo>
                  <a:cubicBezTo>
                    <a:pt x="6123" y="11600"/>
                    <a:pt x="3489" y="15400"/>
                    <a:pt x="1908" y="17800"/>
                  </a:cubicBezTo>
                  <a:cubicBezTo>
                    <a:pt x="328" y="20200"/>
                    <a:pt x="-199" y="21200"/>
                    <a:pt x="64" y="21400"/>
                  </a:cubicBezTo>
                  <a:cubicBezTo>
                    <a:pt x="328" y="21600"/>
                    <a:pt x="1381" y="21000"/>
                    <a:pt x="2435" y="20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0" name="Line"/>
            <p:cNvSpPr/>
            <p:nvPr/>
          </p:nvSpPr>
          <p:spPr>
            <a:xfrm>
              <a:off x="1919816" y="2797262"/>
              <a:ext cx="79716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37" h="21600" fill="norm" stroke="1" extrusionOk="0">
                  <a:moveTo>
                    <a:pt x="4860" y="0"/>
                  </a:moveTo>
                  <a:cubicBezTo>
                    <a:pt x="9720" y="1745"/>
                    <a:pt x="14580" y="3491"/>
                    <a:pt x="17550" y="6109"/>
                  </a:cubicBezTo>
                  <a:cubicBezTo>
                    <a:pt x="20520" y="8727"/>
                    <a:pt x="21600" y="12218"/>
                    <a:pt x="18360" y="14945"/>
                  </a:cubicBezTo>
                  <a:cubicBezTo>
                    <a:pt x="15120" y="17673"/>
                    <a:pt x="7560" y="1963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1" name="Line"/>
            <p:cNvSpPr/>
            <p:nvPr/>
          </p:nvSpPr>
          <p:spPr>
            <a:xfrm>
              <a:off x="2446866" y="2803612"/>
              <a:ext cx="407472" cy="392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4" h="21507" fill="norm" stroke="1" extrusionOk="0">
                  <a:moveTo>
                    <a:pt x="0" y="0"/>
                  </a:moveTo>
                  <a:cubicBezTo>
                    <a:pt x="3340" y="1045"/>
                    <a:pt x="6680" y="2090"/>
                    <a:pt x="9798" y="3135"/>
                  </a:cubicBezTo>
                  <a:cubicBezTo>
                    <a:pt x="12915" y="4181"/>
                    <a:pt x="15810" y="5226"/>
                    <a:pt x="17759" y="5981"/>
                  </a:cubicBezTo>
                  <a:cubicBezTo>
                    <a:pt x="19707" y="6735"/>
                    <a:pt x="20709" y="7200"/>
                    <a:pt x="21155" y="7781"/>
                  </a:cubicBezTo>
                  <a:cubicBezTo>
                    <a:pt x="21600" y="8361"/>
                    <a:pt x="21489" y="9058"/>
                    <a:pt x="20988" y="9813"/>
                  </a:cubicBezTo>
                  <a:cubicBezTo>
                    <a:pt x="20487" y="10568"/>
                    <a:pt x="19596" y="11381"/>
                    <a:pt x="17592" y="12716"/>
                  </a:cubicBezTo>
                  <a:cubicBezTo>
                    <a:pt x="15588" y="14052"/>
                    <a:pt x="12470" y="15910"/>
                    <a:pt x="10243" y="17187"/>
                  </a:cubicBezTo>
                  <a:cubicBezTo>
                    <a:pt x="8016" y="18465"/>
                    <a:pt x="6680" y="19161"/>
                    <a:pt x="5790" y="19684"/>
                  </a:cubicBezTo>
                  <a:cubicBezTo>
                    <a:pt x="4899" y="20206"/>
                    <a:pt x="4454" y="20555"/>
                    <a:pt x="4509" y="20903"/>
                  </a:cubicBezTo>
                  <a:cubicBezTo>
                    <a:pt x="4565" y="21252"/>
                    <a:pt x="5122" y="21600"/>
                    <a:pt x="6346" y="21484"/>
                  </a:cubicBezTo>
                  <a:cubicBezTo>
                    <a:pt x="7571" y="21368"/>
                    <a:pt x="9464" y="20787"/>
                    <a:pt x="11357" y="202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2" name="Line"/>
            <p:cNvSpPr/>
            <p:nvPr/>
          </p:nvSpPr>
          <p:spPr>
            <a:xfrm>
              <a:off x="2709096" y="3076662"/>
              <a:ext cx="309271" cy="2264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4" h="21600" fill="norm" stroke="1" extrusionOk="0">
                  <a:moveTo>
                    <a:pt x="21324" y="0"/>
                  </a:moveTo>
                  <a:cubicBezTo>
                    <a:pt x="18405" y="2826"/>
                    <a:pt x="15486" y="5652"/>
                    <a:pt x="12129" y="8983"/>
                  </a:cubicBezTo>
                  <a:cubicBezTo>
                    <a:pt x="8773" y="12314"/>
                    <a:pt x="4978" y="16150"/>
                    <a:pt x="2716" y="18471"/>
                  </a:cubicBezTo>
                  <a:cubicBezTo>
                    <a:pt x="454" y="20793"/>
                    <a:pt x="-276" y="21600"/>
                    <a:pt x="89" y="21600"/>
                  </a:cubicBezTo>
                  <a:cubicBezTo>
                    <a:pt x="454" y="21600"/>
                    <a:pt x="1913" y="20793"/>
                    <a:pt x="3373" y="199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3" name="Line"/>
            <p:cNvSpPr/>
            <p:nvPr/>
          </p:nvSpPr>
          <p:spPr>
            <a:xfrm>
              <a:off x="3379101" y="2911562"/>
              <a:ext cx="363166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7" h="21600" fill="norm" stroke="1" extrusionOk="0">
                  <a:moveTo>
                    <a:pt x="21547" y="0"/>
                  </a:moveTo>
                  <a:cubicBezTo>
                    <a:pt x="18784" y="3150"/>
                    <a:pt x="16021" y="6300"/>
                    <a:pt x="12945" y="8850"/>
                  </a:cubicBezTo>
                  <a:cubicBezTo>
                    <a:pt x="9868" y="11400"/>
                    <a:pt x="6477" y="13350"/>
                    <a:pt x="4405" y="14325"/>
                  </a:cubicBezTo>
                  <a:cubicBezTo>
                    <a:pt x="2333" y="15300"/>
                    <a:pt x="1580" y="15300"/>
                    <a:pt x="1014" y="14925"/>
                  </a:cubicBezTo>
                  <a:cubicBezTo>
                    <a:pt x="449" y="14550"/>
                    <a:pt x="73" y="13800"/>
                    <a:pt x="10" y="12450"/>
                  </a:cubicBezTo>
                  <a:cubicBezTo>
                    <a:pt x="-53" y="11100"/>
                    <a:pt x="198" y="9150"/>
                    <a:pt x="889" y="7875"/>
                  </a:cubicBezTo>
                  <a:cubicBezTo>
                    <a:pt x="1580" y="6600"/>
                    <a:pt x="2710" y="6000"/>
                    <a:pt x="4091" y="6000"/>
                  </a:cubicBezTo>
                  <a:cubicBezTo>
                    <a:pt x="5473" y="6000"/>
                    <a:pt x="7105" y="6600"/>
                    <a:pt x="8612" y="8175"/>
                  </a:cubicBezTo>
                  <a:cubicBezTo>
                    <a:pt x="10119" y="9750"/>
                    <a:pt x="11500" y="12300"/>
                    <a:pt x="12505" y="14700"/>
                  </a:cubicBezTo>
                  <a:cubicBezTo>
                    <a:pt x="13510" y="17100"/>
                    <a:pt x="14138" y="19350"/>
                    <a:pt x="1476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4" name="Line"/>
            <p:cNvSpPr/>
            <p:nvPr/>
          </p:nvSpPr>
          <p:spPr>
            <a:xfrm>
              <a:off x="0" y="3610062"/>
              <a:ext cx="2265654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8" h="21600" fill="norm" stroke="1" extrusionOk="0">
                  <a:moveTo>
                    <a:pt x="201" y="21600"/>
                  </a:moveTo>
                  <a:cubicBezTo>
                    <a:pt x="101" y="19636"/>
                    <a:pt x="0" y="17673"/>
                    <a:pt x="0" y="16036"/>
                  </a:cubicBezTo>
                  <a:cubicBezTo>
                    <a:pt x="0" y="14400"/>
                    <a:pt x="101" y="13091"/>
                    <a:pt x="504" y="11127"/>
                  </a:cubicBezTo>
                  <a:cubicBezTo>
                    <a:pt x="907" y="9164"/>
                    <a:pt x="1612" y="6545"/>
                    <a:pt x="2317" y="4909"/>
                  </a:cubicBezTo>
                  <a:cubicBezTo>
                    <a:pt x="3022" y="3273"/>
                    <a:pt x="3728" y="2618"/>
                    <a:pt x="4443" y="1964"/>
                  </a:cubicBezTo>
                  <a:cubicBezTo>
                    <a:pt x="5158" y="1309"/>
                    <a:pt x="5884" y="655"/>
                    <a:pt x="6679" y="327"/>
                  </a:cubicBezTo>
                  <a:cubicBezTo>
                    <a:pt x="7475" y="0"/>
                    <a:pt x="8342" y="0"/>
                    <a:pt x="9208" y="0"/>
                  </a:cubicBezTo>
                  <a:cubicBezTo>
                    <a:pt x="10075" y="0"/>
                    <a:pt x="10941" y="0"/>
                    <a:pt x="11687" y="0"/>
                  </a:cubicBezTo>
                  <a:cubicBezTo>
                    <a:pt x="12432" y="0"/>
                    <a:pt x="13057" y="0"/>
                    <a:pt x="13792" y="655"/>
                  </a:cubicBezTo>
                  <a:cubicBezTo>
                    <a:pt x="14528" y="1309"/>
                    <a:pt x="15374" y="2618"/>
                    <a:pt x="16140" y="3600"/>
                  </a:cubicBezTo>
                  <a:cubicBezTo>
                    <a:pt x="16905" y="4582"/>
                    <a:pt x="17590" y="5236"/>
                    <a:pt x="18356" y="5564"/>
                  </a:cubicBezTo>
                  <a:cubicBezTo>
                    <a:pt x="19122" y="5891"/>
                    <a:pt x="19968" y="5891"/>
                    <a:pt x="20441" y="5891"/>
                  </a:cubicBezTo>
                  <a:cubicBezTo>
                    <a:pt x="20915" y="5891"/>
                    <a:pt x="21016" y="5891"/>
                    <a:pt x="21167" y="5236"/>
                  </a:cubicBezTo>
                  <a:cubicBezTo>
                    <a:pt x="21318" y="4582"/>
                    <a:pt x="21519" y="3273"/>
                    <a:pt x="21560" y="2291"/>
                  </a:cubicBezTo>
                  <a:cubicBezTo>
                    <a:pt x="21600" y="1309"/>
                    <a:pt x="21479" y="655"/>
                    <a:pt x="21318" y="655"/>
                  </a:cubicBezTo>
                  <a:cubicBezTo>
                    <a:pt x="21157" y="655"/>
                    <a:pt x="20955" y="1309"/>
                    <a:pt x="20754" y="19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5" name="Line"/>
            <p:cNvSpPr/>
            <p:nvPr/>
          </p:nvSpPr>
          <p:spPr>
            <a:xfrm>
              <a:off x="160866" y="3743677"/>
              <a:ext cx="2628901" cy="822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1" fill="norm" stroke="1" extrusionOk="0">
                  <a:moveTo>
                    <a:pt x="0" y="21531"/>
                  </a:moveTo>
                  <a:cubicBezTo>
                    <a:pt x="748" y="19869"/>
                    <a:pt x="1496" y="18208"/>
                    <a:pt x="2235" y="16269"/>
                  </a:cubicBezTo>
                  <a:cubicBezTo>
                    <a:pt x="2974" y="14331"/>
                    <a:pt x="3704" y="12116"/>
                    <a:pt x="4365" y="10454"/>
                  </a:cubicBezTo>
                  <a:cubicBezTo>
                    <a:pt x="5026" y="8793"/>
                    <a:pt x="5617" y="7685"/>
                    <a:pt x="6226" y="6577"/>
                  </a:cubicBezTo>
                  <a:cubicBezTo>
                    <a:pt x="6835" y="5469"/>
                    <a:pt x="7461" y="4362"/>
                    <a:pt x="8096" y="3531"/>
                  </a:cubicBezTo>
                  <a:cubicBezTo>
                    <a:pt x="8730" y="2700"/>
                    <a:pt x="9374" y="2146"/>
                    <a:pt x="10035" y="1593"/>
                  </a:cubicBezTo>
                  <a:cubicBezTo>
                    <a:pt x="10696" y="1039"/>
                    <a:pt x="11374" y="485"/>
                    <a:pt x="12026" y="208"/>
                  </a:cubicBezTo>
                  <a:cubicBezTo>
                    <a:pt x="12678" y="-69"/>
                    <a:pt x="13304" y="-69"/>
                    <a:pt x="13913" y="208"/>
                  </a:cubicBezTo>
                  <a:cubicBezTo>
                    <a:pt x="14522" y="485"/>
                    <a:pt x="15113" y="1039"/>
                    <a:pt x="15887" y="1593"/>
                  </a:cubicBezTo>
                  <a:cubicBezTo>
                    <a:pt x="16661" y="2146"/>
                    <a:pt x="17617" y="2700"/>
                    <a:pt x="18478" y="2977"/>
                  </a:cubicBezTo>
                  <a:cubicBezTo>
                    <a:pt x="19339" y="3254"/>
                    <a:pt x="20104" y="3254"/>
                    <a:pt x="20609" y="3808"/>
                  </a:cubicBezTo>
                  <a:cubicBezTo>
                    <a:pt x="21113" y="4362"/>
                    <a:pt x="21357" y="5469"/>
                    <a:pt x="21600" y="65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6" name="Line"/>
            <p:cNvSpPr/>
            <p:nvPr/>
          </p:nvSpPr>
          <p:spPr>
            <a:xfrm>
              <a:off x="4351866" y="3052204"/>
              <a:ext cx="425451" cy="18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32" fill="norm" stroke="1" extrusionOk="0">
                  <a:moveTo>
                    <a:pt x="0" y="13332"/>
                  </a:moveTo>
                  <a:cubicBezTo>
                    <a:pt x="3116" y="6132"/>
                    <a:pt x="6233" y="-1068"/>
                    <a:pt x="9833" y="132"/>
                  </a:cubicBezTo>
                  <a:cubicBezTo>
                    <a:pt x="13433" y="1332"/>
                    <a:pt x="17516" y="10932"/>
                    <a:pt x="21600" y="205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7" name="Line"/>
            <p:cNvSpPr/>
            <p:nvPr/>
          </p:nvSpPr>
          <p:spPr>
            <a:xfrm>
              <a:off x="4345516" y="3140162"/>
              <a:ext cx="3556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243" y="18514"/>
                    <a:pt x="8486" y="15429"/>
                    <a:pt x="12086" y="11829"/>
                  </a:cubicBezTo>
                  <a:cubicBezTo>
                    <a:pt x="15686" y="8229"/>
                    <a:pt x="18643" y="411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8" name="Line"/>
            <p:cNvSpPr/>
            <p:nvPr/>
          </p:nvSpPr>
          <p:spPr>
            <a:xfrm>
              <a:off x="4656666" y="2981412"/>
              <a:ext cx="283860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9" h="21600" fill="norm" stroke="1" extrusionOk="0">
                  <a:moveTo>
                    <a:pt x="5718" y="0"/>
                  </a:moveTo>
                  <a:cubicBezTo>
                    <a:pt x="9847" y="1096"/>
                    <a:pt x="13976" y="2191"/>
                    <a:pt x="16676" y="3365"/>
                  </a:cubicBezTo>
                  <a:cubicBezTo>
                    <a:pt x="19376" y="4539"/>
                    <a:pt x="20647" y="5791"/>
                    <a:pt x="21124" y="6809"/>
                  </a:cubicBezTo>
                  <a:cubicBezTo>
                    <a:pt x="21600" y="7826"/>
                    <a:pt x="21282" y="8609"/>
                    <a:pt x="17947" y="10800"/>
                  </a:cubicBezTo>
                  <a:cubicBezTo>
                    <a:pt x="14612" y="12991"/>
                    <a:pt x="8259" y="16591"/>
                    <a:pt x="4765" y="18626"/>
                  </a:cubicBezTo>
                  <a:cubicBezTo>
                    <a:pt x="1271" y="20661"/>
                    <a:pt x="635" y="2113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9" name="Line"/>
            <p:cNvSpPr/>
            <p:nvPr/>
          </p:nvSpPr>
          <p:spPr>
            <a:xfrm>
              <a:off x="4166045" y="3030484"/>
              <a:ext cx="268372" cy="2239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0" h="21361" fill="norm" stroke="1" extrusionOk="0">
                  <a:moveTo>
                    <a:pt x="12690" y="165"/>
                  </a:moveTo>
                  <a:cubicBezTo>
                    <a:pt x="11853" y="-37"/>
                    <a:pt x="11016" y="-239"/>
                    <a:pt x="9760" y="770"/>
                  </a:cubicBezTo>
                  <a:cubicBezTo>
                    <a:pt x="8504" y="1780"/>
                    <a:pt x="6830" y="4000"/>
                    <a:pt x="5072" y="6625"/>
                  </a:cubicBezTo>
                  <a:cubicBezTo>
                    <a:pt x="3314" y="9249"/>
                    <a:pt x="1472" y="12277"/>
                    <a:pt x="551" y="14296"/>
                  </a:cubicBezTo>
                  <a:cubicBezTo>
                    <a:pt x="-370" y="16314"/>
                    <a:pt x="-370" y="17324"/>
                    <a:pt x="2393" y="18232"/>
                  </a:cubicBezTo>
                  <a:cubicBezTo>
                    <a:pt x="5156" y="19140"/>
                    <a:pt x="10681" y="19948"/>
                    <a:pt x="14281" y="20453"/>
                  </a:cubicBezTo>
                  <a:cubicBezTo>
                    <a:pt x="17881" y="20957"/>
                    <a:pt x="19556" y="21159"/>
                    <a:pt x="21230" y="213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0" name="Line"/>
            <p:cNvSpPr/>
            <p:nvPr/>
          </p:nvSpPr>
          <p:spPr>
            <a:xfrm>
              <a:off x="5323416" y="3006812"/>
              <a:ext cx="222251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851" y="919"/>
                    <a:pt x="3703" y="1838"/>
                    <a:pt x="5966" y="3753"/>
                  </a:cubicBezTo>
                  <a:cubicBezTo>
                    <a:pt x="8229" y="5668"/>
                    <a:pt x="10903" y="8579"/>
                    <a:pt x="13577" y="11719"/>
                  </a:cubicBezTo>
                  <a:cubicBezTo>
                    <a:pt x="16251" y="14860"/>
                    <a:pt x="18926" y="1823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1" name="Line"/>
            <p:cNvSpPr/>
            <p:nvPr/>
          </p:nvSpPr>
          <p:spPr>
            <a:xfrm>
              <a:off x="5340806" y="2994112"/>
              <a:ext cx="230261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1" h="21600" fill="norm" stroke="1" extrusionOk="0">
                  <a:moveTo>
                    <a:pt x="21361" y="0"/>
                  </a:moveTo>
                  <a:cubicBezTo>
                    <a:pt x="19397" y="415"/>
                    <a:pt x="17434" y="831"/>
                    <a:pt x="14979" y="2562"/>
                  </a:cubicBezTo>
                  <a:cubicBezTo>
                    <a:pt x="12525" y="4292"/>
                    <a:pt x="9579" y="7338"/>
                    <a:pt x="6928" y="10385"/>
                  </a:cubicBezTo>
                  <a:cubicBezTo>
                    <a:pt x="4277" y="13431"/>
                    <a:pt x="1921" y="16477"/>
                    <a:pt x="841" y="18346"/>
                  </a:cubicBezTo>
                  <a:cubicBezTo>
                    <a:pt x="-239" y="20215"/>
                    <a:pt x="-43" y="20908"/>
                    <a:pt x="15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2" name="Line"/>
            <p:cNvSpPr/>
            <p:nvPr/>
          </p:nvSpPr>
          <p:spPr>
            <a:xfrm>
              <a:off x="5672666" y="3044912"/>
              <a:ext cx="209551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309" y="0"/>
                  </a:moveTo>
                  <a:cubicBezTo>
                    <a:pt x="5455" y="2200"/>
                    <a:pt x="9600" y="4400"/>
                    <a:pt x="12764" y="6100"/>
                  </a:cubicBezTo>
                  <a:cubicBezTo>
                    <a:pt x="15927" y="7800"/>
                    <a:pt x="18109" y="9000"/>
                    <a:pt x="19527" y="10000"/>
                  </a:cubicBezTo>
                  <a:cubicBezTo>
                    <a:pt x="20945" y="11000"/>
                    <a:pt x="21600" y="11800"/>
                    <a:pt x="21600" y="12600"/>
                  </a:cubicBezTo>
                  <a:cubicBezTo>
                    <a:pt x="21600" y="13400"/>
                    <a:pt x="20945" y="14200"/>
                    <a:pt x="18545" y="15100"/>
                  </a:cubicBezTo>
                  <a:cubicBezTo>
                    <a:pt x="16145" y="16000"/>
                    <a:pt x="12000" y="17000"/>
                    <a:pt x="8618" y="18100"/>
                  </a:cubicBezTo>
                  <a:cubicBezTo>
                    <a:pt x="5236" y="19200"/>
                    <a:pt x="2618" y="20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3" name="Line"/>
            <p:cNvSpPr/>
            <p:nvPr/>
          </p:nvSpPr>
          <p:spPr>
            <a:xfrm>
              <a:off x="5742516" y="3286212"/>
              <a:ext cx="1905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600" y="4320"/>
                    <a:pt x="9600" y="8640"/>
                    <a:pt x="6000" y="12240"/>
                  </a:cubicBezTo>
                  <a:cubicBezTo>
                    <a:pt x="2400" y="15840"/>
                    <a:pt x="1200" y="187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4" name="Line"/>
            <p:cNvSpPr/>
            <p:nvPr/>
          </p:nvSpPr>
          <p:spPr>
            <a:xfrm>
              <a:off x="5966883" y="3051262"/>
              <a:ext cx="245534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7131" y="0"/>
                  </a:moveTo>
                  <a:cubicBezTo>
                    <a:pt x="16200" y="176"/>
                    <a:pt x="15269" y="351"/>
                    <a:pt x="14245" y="1405"/>
                  </a:cubicBezTo>
                  <a:cubicBezTo>
                    <a:pt x="13221" y="2459"/>
                    <a:pt x="12103" y="4390"/>
                    <a:pt x="10521" y="6585"/>
                  </a:cubicBezTo>
                  <a:cubicBezTo>
                    <a:pt x="8938" y="8780"/>
                    <a:pt x="6890" y="11239"/>
                    <a:pt x="5307" y="12732"/>
                  </a:cubicBezTo>
                  <a:cubicBezTo>
                    <a:pt x="3724" y="14224"/>
                    <a:pt x="2607" y="14751"/>
                    <a:pt x="1676" y="14751"/>
                  </a:cubicBezTo>
                  <a:cubicBezTo>
                    <a:pt x="745" y="14751"/>
                    <a:pt x="0" y="14224"/>
                    <a:pt x="0" y="13522"/>
                  </a:cubicBezTo>
                  <a:cubicBezTo>
                    <a:pt x="0" y="12820"/>
                    <a:pt x="745" y="11941"/>
                    <a:pt x="2141" y="11151"/>
                  </a:cubicBezTo>
                  <a:cubicBezTo>
                    <a:pt x="3538" y="10361"/>
                    <a:pt x="5586" y="9659"/>
                    <a:pt x="8752" y="10537"/>
                  </a:cubicBezTo>
                  <a:cubicBezTo>
                    <a:pt x="11917" y="11415"/>
                    <a:pt x="16200" y="13873"/>
                    <a:pt x="18528" y="15980"/>
                  </a:cubicBezTo>
                  <a:cubicBezTo>
                    <a:pt x="20855" y="18088"/>
                    <a:pt x="21228" y="1984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5" name="Line"/>
            <p:cNvSpPr/>
            <p:nvPr/>
          </p:nvSpPr>
          <p:spPr>
            <a:xfrm>
              <a:off x="6419416" y="3040578"/>
              <a:ext cx="148601" cy="3235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8" h="21301" fill="norm" stroke="1" extrusionOk="0">
                  <a:moveTo>
                    <a:pt x="9493" y="4884"/>
                  </a:moveTo>
                  <a:cubicBezTo>
                    <a:pt x="8581" y="5441"/>
                    <a:pt x="7668" y="5999"/>
                    <a:pt x="7212" y="7671"/>
                  </a:cubicBezTo>
                  <a:cubicBezTo>
                    <a:pt x="6755" y="9343"/>
                    <a:pt x="6755" y="12130"/>
                    <a:pt x="6299" y="14430"/>
                  </a:cubicBezTo>
                  <a:cubicBezTo>
                    <a:pt x="5843" y="16729"/>
                    <a:pt x="4930" y="18541"/>
                    <a:pt x="3865" y="19725"/>
                  </a:cubicBezTo>
                  <a:cubicBezTo>
                    <a:pt x="2800" y="20910"/>
                    <a:pt x="1583" y="21467"/>
                    <a:pt x="823" y="21258"/>
                  </a:cubicBezTo>
                  <a:cubicBezTo>
                    <a:pt x="62" y="21049"/>
                    <a:pt x="-242" y="20073"/>
                    <a:pt x="214" y="17286"/>
                  </a:cubicBezTo>
                  <a:cubicBezTo>
                    <a:pt x="671" y="14499"/>
                    <a:pt x="1888" y="9901"/>
                    <a:pt x="3713" y="6695"/>
                  </a:cubicBezTo>
                  <a:cubicBezTo>
                    <a:pt x="5538" y="3490"/>
                    <a:pt x="7972" y="1679"/>
                    <a:pt x="10102" y="773"/>
                  </a:cubicBezTo>
                  <a:cubicBezTo>
                    <a:pt x="12231" y="-133"/>
                    <a:pt x="14057" y="-133"/>
                    <a:pt x="15730" y="215"/>
                  </a:cubicBezTo>
                  <a:cubicBezTo>
                    <a:pt x="17403" y="564"/>
                    <a:pt x="18924" y="1261"/>
                    <a:pt x="19685" y="3839"/>
                  </a:cubicBezTo>
                  <a:cubicBezTo>
                    <a:pt x="20445" y="6417"/>
                    <a:pt x="20445" y="10876"/>
                    <a:pt x="20597" y="13454"/>
                  </a:cubicBezTo>
                  <a:cubicBezTo>
                    <a:pt x="20750" y="16032"/>
                    <a:pt x="21054" y="16729"/>
                    <a:pt x="21358" y="174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863" name="Drawing"/>
          <p:cNvGrpSpPr/>
          <p:nvPr/>
        </p:nvGrpSpPr>
        <p:grpSpPr>
          <a:xfrm>
            <a:off x="673100" y="1663700"/>
            <a:ext cx="12287250" cy="6153150"/>
            <a:chOff x="0" y="0"/>
            <a:chExt cx="12287250" cy="6153150"/>
          </a:xfrm>
        </p:grpSpPr>
        <p:sp>
          <p:nvSpPr>
            <p:cNvPr id="787" name="Line"/>
            <p:cNvSpPr/>
            <p:nvPr/>
          </p:nvSpPr>
          <p:spPr>
            <a:xfrm>
              <a:off x="8039100" y="0"/>
              <a:ext cx="565150" cy="6153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438" y="208"/>
                    <a:pt x="21276" y="416"/>
                    <a:pt x="20993" y="658"/>
                  </a:cubicBezTo>
                  <a:cubicBezTo>
                    <a:pt x="20710" y="899"/>
                    <a:pt x="20306" y="1174"/>
                    <a:pt x="19901" y="1467"/>
                  </a:cubicBezTo>
                  <a:cubicBezTo>
                    <a:pt x="19497" y="1761"/>
                    <a:pt x="19092" y="2073"/>
                    <a:pt x="18769" y="2367"/>
                  </a:cubicBezTo>
                  <a:cubicBezTo>
                    <a:pt x="18445" y="2660"/>
                    <a:pt x="18202" y="2935"/>
                    <a:pt x="18000" y="3184"/>
                  </a:cubicBezTo>
                  <a:cubicBezTo>
                    <a:pt x="17798" y="3433"/>
                    <a:pt x="17636" y="3656"/>
                    <a:pt x="17434" y="3886"/>
                  </a:cubicBezTo>
                  <a:cubicBezTo>
                    <a:pt x="17231" y="4116"/>
                    <a:pt x="16989" y="4354"/>
                    <a:pt x="16746" y="4611"/>
                  </a:cubicBezTo>
                  <a:cubicBezTo>
                    <a:pt x="16503" y="4867"/>
                    <a:pt x="16261" y="5142"/>
                    <a:pt x="16018" y="5420"/>
                  </a:cubicBezTo>
                  <a:cubicBezTo>
                    <a:pt x="15775" y="5699"/>
                    <a:pt x="15533" y="5981"/>
                    <a:pt x="15290" y="6275"/>
                  </a:cubicBezTo>
                  <a:cubicBezTo>
                    <a:pt x="15047" y="6568"/>
                    <a:pt x="14804" y="6873"/>
                    <a:pt x="14521" y="7181"/>
                  </a:cubicBezTo>
                  <a:cubicBezTo>
                    <a:pt x="14238" y="7490"/>
                    <a:pt x="13915" y="7802"/>
                    <a:pt x="13631" y="8121"/>
                  </a:cubicBezTo>
                  <a:cubicBezTo>
                    <a:pt x="13348" y="8441"/>
                    <a:pt x="13106" y="8768"/>
                    <a:pt x="12863" y="9091"/>
                  </a:cubicBezTo>
                  <a:cubicBezTo>
                    <a:pt x="12620" y="9414"/>
                    <a:pt x="12378" y="9734"/>
                    <a:pt x="12216" y="9983"/>
                  </a:cubicBezTo>
                  <a:cubicBezTo>
                    <a:pt x="12054" y="10232"/>
                    <a:pt x="11973" y="10410"/>
                    <a:pt x="11892" y="10581"/>
                  </a:cubicBezTo>
                  <a:cubicBezTo>
                    <a:pt x="11811" y="10752"/>
                    <a:pt x="11730" y="10915"/>
                    <a:pt x="11649" y="11086"/>
                  </a:cubicBezTo>
                  <a:cubicBezTo>
                    <a:pt x="11569" y="11257"/>
                    <a:pt x="11488" y="11435"/>
                    <a:pt x="11447" y="11602"/>
                  </a:cubicBezTo>
                  <a:cubicBezTo>
                    <a:pt x="11407" y="11770"/>
                    <a:pt x="11407" y="11926"/>
                    <a:pt x="11366" y="12104"/>
                  </a:cubicBezTo>
                  <a:cubicBezTo>
                    <a:pt x="11326" y="12282"/>
                    <a:pt x="11245" y="12483"/>
                    <a:pt x="11164" y="12661"/>
                  </a:cubicBezTo>
                  <a:cubicBezTo>
                    <a:pt x="11083" y="12840"/>
                    <a:pt x="11002" y="12996"/>
                    <a:pt x="10881" y="13167"/>
                  </a:cubicBezTo>
                  <a:cubicBezTo>
                    <a:pt x="10760" y="13337"/>
                    <a:pt x="10598" y="13523"/>
                    <a:pt x="10396" y="13791"/>
                  </a:cubicBezTo>
                  <a:cubicBezTo>
                    <a:pt x="10193" y="14058"/>
                    <a:pt x="9951" y="14407"/>
                    <a:pt x="9748" y="14671"/>
                  </a:cubicBezTo>
                  <a:cubicBezTo>
                    <a:pt x="9546" y="14935"/>
                    <a:pt x="9384" y="15113"/>
                    <a:pt x="9182" y="15292"/>
                  </a:cubicBezTo>
                  <a:cubicBezTo>
                    <a:pt x="8980" y="15470"/>
                    <a:pt x="8737" y="15648"/>
                    <a:pt x="8494" y="15819"/>
                  </a:cubicBezTo>
                  <a:cubicBezTo>
                    <a:pt x="8252" y="15990"/>
                    <a:pt x="8009" y="16154"/>
                    <a:pt x="7766" y="16332"/>
                  </a:cubicBezTo>
                  <a:cubicBezTo>
                    <a:pt x="7524" y="16510"/>
                    <a:pt x="7281" y="16703"/>
                    <a:pt x="6917" y="16960"/>
                  </a:cubicBezTo>
                  <a:cubicBezTo>
                    <a:pt x="6553" y="17216"/>
                    <a:pt x="6067" y="17536"/>
                    <a:pt x="5542" y="17840"/>
                  </a:cubicBezTo>
                  <a:cubicBezTo>
                    <a:pt x="5016" y="18145"/>
                    <a:pt x="4449" y="18435"/>
                    <a:pt x="3964" y="18713"/>
                  </a:cubicBezTo>
                  <a:cubicBezTo>
                    <a:pt x="3479" y="18992"/>
                    <a:pt x="3074" y="19259"/>
                    <a:pt x="2589" y="19616"/>
                  </a:cubicBezTo>
                  <a:cubicBezTo>
                    <a:pt x="2103" y="19973"/>
                    <a:pt x="1537" y="20419"/>
                    <a:pt x="1092" y="20764"/>
                  </a:cubicBezTo>
                  <a:cubicBezTo>
                    <a:pt x="647" y="21110"/>
                    <a:pt x="324" y="2135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8" name="Line"/>
            <p:cNvSpPr/>
            <p:nvPr/>
          </p:nvSpPr>
          <p:spPr>
            <a:xfrm>
              <a:off x="8928100" y="519562"/>
              <a:ext cx="196850" cy="1789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3" fill="norm" stroke="1" extrusionOk="0">
                  <a:moveTo>
                    <a:pt x="0" y="135"/>
                  </a:moveTo>
                  <a:cubicBezTo>
                    <a:pt x="0" y="7670"/>
                    <a:pt x="0" y="15205"/>
                    <a:pt x="348" y="16210"/>
                  </a:cubicBezTo>
                  <a:cubicBezTo>
                    <a:pt x="697" y="17214"/>
                    <a:pt x="1394" y="11689"/>
                    <a:pt x="2090" y="8047"/>
                  </a:cubicBezTo>
                  <a:cubicBezTo>
                    <a:pt x="2787" y="4405"/>
                    <a:pt x="3484" y="2647"/>
                    <a:pt x="4181" y="2270"/>
                  </a:cubicBezTo>
                  <a:cubicBezTo>
                    <a:pt x="4877" y="1893"/>
                    <a:pt x="5574" y="2898"/>
                    <a:pt x="6039" y="4907"/>
                  </a:cubicBezTo>
                  <a:cubicBezTo>
                    <a:pt x="6503" y="6917"/>
                    <a:pt x="6735" y="9931"/>
                    <a:pt x="6968" y="12066"/>
                  </a:cubicBezTo>
                  <a:cubicBezTo>
                    <a:pt x="7200" y="14200"/>
                    <a:pt x="7432" y="15456"/>
                    <a:pt x="7897" y="15331"/>
                  </a:cubicBezTo>
                  <a:cubicBezTo>
                    <a:pt x="8361" y="15205"/>
                    <a:pt x="9058" y="13698"/>
                    <a:pt x="10568" y="10935"/>
                  </a:cubicBezTo>
                  <a:cubicBezTo>
                    <a:pt x="12077" y="8173"/>
                    <a:pt x="14400" y="4154"/>
                    <a:pt x="16142" y="2019"/>
                  </a:cubicBezTo>
                  <a:cubicBezTo>
                    <a:pt x="17884" y="-116"/>
                    <a:pt x="19045" y="-367"/>
                    <a:pt x="19858" y="386"/>
                  </a:cubicBezTo>
                  <a:cubicBezTo>
                    <a:pt x="20671" y="1140"/>
                    <a:pt x="21135" y="2898"/>
                    <a:pt x="21368" y="6540"/>
                  </a:cubicBezTo>
                  <a:cubicBezTo>
                    <a:pt x="21600" y="10182"/>
                    <a:pt x="21600" y="15707"/>
                    <a:pt x="21600" y="212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9" name="Line"/>
            <p:cNvSpPr/>
            <p:nvPr/>
          </p:nvSpPr>
          <p:spPr>
            <a:xfrm>
              <a:off x="9179665" y="503383"/>
              <a:ext cx="142135" cy="1687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0" h="21263" fill="norm" stroke="1" extrusionOk="0">
                  <a:moveTo>
                    <a:pt x="11801" y="11782"/>
                  </a:moveTo>
                  <a:cubicBezTo>
                    <a:pt x="12436" y="8849"/>
                    <a:pt x="13071" y="5915"/>
                    <a:pt x="13230" y="3782"/>
                  </a:cubicBezTo>
                  <a:cubicBezTo>
                    <a:pt x="13389" y="1649"/>
                    <a:pt x="13071" y="315"/>
                    <a:pt x="12118" y="49"/>
                  </a:cubicBezTo>
                  <a:cubicBezTo>
                    <a:pt x="11165" y="-218"/>
                    <a:pt x="9577" y="582"/>
                    <a:pt x="7512" y="3382"/>
                  </a:cubicBezTo>
                  <a:cubicBezTo>
                    <a:pt x="5448" y="6182"/>
                    <a:pt x="2906" y="10982"/>
                    <a:pt x="1477" y="14049"/>
                  </a:cubicBezTo>
                  <a:cubicBezTo>
                    <a:pt x="48" y="17115"/>
                    <a:pt x="-270" y="18449"/>
                    <a:pt x="206" y="19515"/>
                  </a:cubicBezTo>
                  <a:cubicBezTo>
                    <a:pt x="683" y="20582"/>
                    <a:pt x="1954" y="21382"/>
                    <a:pt x="3224" y="21249"/>
                  </a:cubicBezTo>
                  <a:cubicBezTo>
                    <a:pt x="4495" y="21115"/>
                    <a:pt x="5765" y="20049"/>
                    <a:pt x="7036" y="18049"/>
                  </a:cubicBezTo>
                  <a:cubicBezTo>
                    <a:pt x="8306" y="16049"/>
                    <a:pt x="9577" y="13115"/>
                    <a:pt x="10848" y="10982"/>
                  </a:cubicBezTo>
                  <a:cubicBezTo>
                    <a:pt x="12118" y="8849"/>
                    <a:pt x="13389" y="7515"/>
                    <a:pt x="14342" y="7915"/>
                  </a:cubicBezTo>
                  <a:cubicBezTo>
                    <a:pt x="15295" y="8315"/>
                    <a:pt x="15930" y="10449"/>
                    <a:pt x="17042" y="12182"/>
                  </a:cubicBezTo>
                  <a:cubicBezTo>
                    <a:pt x="18154" y="13915"/>
                    <a:pt x="19742" y="15249"/>
                    <a:pt x="21330" y="165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0" name="Line"/>
            <p:cNvSpPr/>
            <p:nvPr/>
          </p:nvSpPr>
          <p:spPr>
            <a:xfrm>
              <a:off x="9366249" y="527050"/>
              <a:ext cx="77415" cy="13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1" h="21600" fill="norm" stroke="1" extrusionOk="0">
                  <a:moveTo>
                    <a:pt x="0" y="0"/>
                  </a:moveTo>
                  <a:cubicBezTo>
                    <a:pt x="6422" y="4114"/>
                    <a:pt x="12843" y="8229"/>
                    <a:pt x="16638" y="11143"/>
                  </a:cubicBezTo>
                  <a:cubicBezTo>
                    <a:pt x="20432" y="14057"/>
                    <a:pt x="21600" y="15771"/>
                    <a:pt x="21308" y="17314"/>
                  </a:cubicBezTo>
                  <a:cubicBezTo>
                    <a:pt x="21016" y="18857"/>
                    <a:pt x="19265" y="20229"/>
                    <a:pt x="1751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1" name="Line"/>
            <p:cNvSpPr/>
            <p:nvPr/>
          </p:nvSpPr>
          <p:spPr>
            <a:xfrm>
              <a:off x="9353549" y="527050"/>
              <a:ext cx="114301" cy="165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200" y="5815"/>
                    <a:pt x="8800" y="11631"/>
                    <a:pt x="5200" y="15231"/>
                  </a:cubicBezTo>
                  <a:cubicBezTo>
                    <a:pt x="1600" y="18831"/>
                    <a:pt x="800" y="2021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2" name="Line"/>
            <p:cNvSpPr/>
            <p:nvPr/>
          </p:nvSpPr>
          <p:spPr>
            <a:xfrm>
              <a:off x="9619531" y="360700"/>
              <a:ext cx="153119" cy="33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5" h="21407" fill="norm" stroke="1" extrusionOk="0">
                  <a:moveTo>
                    <a:pt x="21115" y="2541"/>
                  </a:moveTo>
                  <a:cubicBezTo>
                    <a:pt x="20531" y="1721"/>
                    <a:pt x="19947" y="901"/>
                    <a:pt x="18780" y="422"/>
                  </a:cubicBezTo>
                  <a:cubicBezTo>
                    <a:pt x="17612" y="-56"/>
                    <a:pt x="15861" y="-193"/>
                    <a:pt x="13818" y="354"/>
                  </a:cubicBezTo>
                  <a:cubicBezTo>
                    <a:pt x="11774" y="901"/>
                    <a:pt x="9439" y="2131"/>
                    <a:pt x="6958" y="4523"/>
                  </a:cubicBezTo>
                  <a:cubicBezTo>
                    <a:pt x="4477" y="6916"/>
                    <a:pt x="1850" y="10470"/>
                    <a:pt x="683" y="13204"/>
                  </a:cubicBezTo>
                  <a:cubicBezTo>
                    <a:pt x="-485" y="15939"/>
                    <a:pt x="-193" y="17853"/>
                    <a:pt x="1850" y="19083"/>
                  </a:cubicBezTo>
                  <a:cubicBezTo>
                    <a:pt x="3893" y="20313"/>
                    <a:pt x="7688" y="20860"/>
                    <a:pt x="11483" y="214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3" name="Line"/>
            <p:cNvSpPr/>
            <p:nvPr/>
          </p:nvSpPr>
          <p:spPr>
            <a:xfrm>
              <a:off x="9810749" y="501650"/>
              <a:ext cx="107951" cy="209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271" y="2836"/>
                    <a:pt x="2541" y="5673"/>
                    <a:pt x="6141" y="9273"/>
                  </a:cubicBezTo>
                  <a:cubicBezTo>
                    <a:pt x="9741" y="12873"/>
                    <a:pt x="15671" y="1723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4" name="Line"/>
            <p:cNvSpPr/>
            <p:nvPr/>
          </p:nvSpPr>
          <p:spPr>
            <a:xfrm>
              <a:off x="9823450" y="482599"/>
              <a:ext cx="120650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705" y="0"/>
                    <a:pt x="17811" y="0"/>
                    <a:pt x="15347" y="1516"/>
                  </a:cubicBezTo>
                  <a:cubicBezTo>
                    <a:pt x="12884" y="3032"/>
                    <a:pt x="9853" y="6063"/>
                    <a:pt x="7200" y="9663"/>
                  </a:cubicBezTo>
                  <a:cubicBezTo>
                    <a:pt x="4547" y="13263"/>
                    <a:pt x="2274" y="1743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5" name="Line"/>
            <p:cNvSpPr/>
            <p:nvPr/>
          </p:nvSpPr>
          <p:spPr>
            <a:xfrm>
              <a:off x="9906000" y="679450"/>
              <a:ext cx="50800" cy="114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6" name="Line"/>
            <p:cNvSpPr/>
            <p:nvPr/>
          </p:nvSpPr>
          <p:spPr>
            <a:xfrm>
              <a:off x="10102850" y="476250"/>
              <a:ext cx="82550" cy="13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7" name="Line"/>
            <p:cNvSpPr/>
            <p:nvPr/>
          </p:nvSpPr>
          <p:spPr>
            <a:xfrm>
              <a:off x="10172699" y="514350"/>
              <a:ext cx="76201" cy="228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600" y="3600"/>
                    <a:pt x="9600" y="7200"/>
                    <a:pt x="6000" y="10800"/>
                  </a:cubicBezTo>
                  <a:cubicBezTo>
                    <a:pt x="2400" y="14400"/>
                    <a:pt x="1200" y="18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8" name="Line"/>
            <p:cNvSpPr/>
            <p:nvPr/>
          </p:nvSpPr>
          <p:spPr>
            <a:xfrm>
              <a:off x="10325099" y="393700"/>
              <a:ext cx="72323" cy="381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00" h="21600" fill="norm" stroke="1" extrusionOk="0">
                  <a:moveTo>
                    <a:pt x="7200" y="0"/>
                  </a:moveTo>
                  <a:cubicBezTo>
                    <a:pt x="12600" y="2880"/>
                    <a:pt x="18000" y="5760"/>
                    <a:pt x="19800" y="8880"/>
                  </a:cubicBezTo>
                  <a:cubicBezTo>
                    <a:pt x="21600" y="12000"/>
                    <a:pt x="19800" y="15360"/>
                    <a:pt x="15900" y="17520"/>
                  </a:cubicBezTo>
                  <a:cubicBezTo>
                    <a:pt x="12000" y="19680"/>
                    <a:pt x="6000" y="2064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9" name="Line"/>
            <p:cNvSpPr/>
            <p:nvPr/>
          </p:nvSpPr>
          <p:spPr>
            <a:xfrm>
              <a:off x="10765087" y="508000"/>
              <a:ext cx="248055" cy="241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4" h="21600" fill="norm" stroke="1" extrusionOk="0">
                  <a:moveTo>
                    <a:pt x="19284" y="0"/>
                  </a:moveTo>
                  <a:cubicBezTo>
                    <a:pt x="20004" y="568"/>
                    <a:pt x="20724" y="1137"/>
                    <a:pt x="20994" y="1895"/>
                  </a:cubicBezTo>
                  <a:cubicBezTo>
                    <a:pt x="21264" y="2653"/>
                    <a:pt x="21084" y="3600"/>
                    <a:pt x="19284" y="5495"/>
                  </a:cubicBezTo>
                  <a:cubicBezTo>
                    <a:pt x="17484" y="7389"/>
                    <a:pt x="14064" y="10232"/>
                    <a:pt x="10824" y="12316"/>
                  </a:cubicBezTo>
                  <a:cubicBezTo>
                    <a:pt x="7584" y="14400"/>
                    <a:pt x="4524" y="15726"/>
                    <a:pt x="2544" y="16674"/>
                  </a:cubicBezTo>
                  <a:cubicBezTo>
                    <a:pt x="564" y="17621"/>
                    <a:pt x="-336" y="18189"/>
                    <a:pt x="114" y="18663"/>
                  </a:cubicBezTo>
                  <a:cubicBezTo>
                    <a:pt x="564" y="19137"/>
                    <a:pt x="2364" y="19516"/>
                    <a:pt x="4794" y="19989"/>
                  </a:cubicBezTo>
                  <a:cubicBezTo>
                    <a:pt x="7224" y="20463"/>
                    <a:pt x="10284" y="21032"/>
                    <a:pt x="1334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0" name="Line"/>
            <p:cNvSpPr/>
            <p:nvPr/>
          </p:nvSpPr>
          <p:spPr>
            <a:xfrm>
              <a:off x="10756900" y="859366"/>
              <a:ext cx="158750" cy="42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72" y="10800"/>
                    <a:pt x="10944" y="0"/>
                    <a:pt x="14544" y="0"/>
                  </a:cubicBezTo>
                  <a:cubicBezTo>
                    <a:pt x="18144" y="0"/>
                    <a:pt x="19872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1" name="Line"/>
            <p:cNvSpPr/>
            <p:nvPr/>
          </p:nvSpPr>
          <p:spPr>
            <a:xfrm>
              <a:off x="11227225" y="558800"/>
              <a:ext cx="215476" cy="292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7" h="21600" fill="norm" stroke="1" extrusionOk="0">
                  <a:moveTo>
                    <a:pt x="21557" y="0"/>
                  </a:moveTo>
                  <a:cubicBezTo>
                    <a:pt x="19439" y="2974"/>
                    <a:pt x="17322" y="5948"/>
                    <a:pt x="14463" y="8687"/>
                  </a:cubicBezTo>
                  <a:cubicBezTo>
                    <a:pt x="11604" y="11426"/>
                    <a:pt x="8004" y="13930"/>
                    <a:pt x="5569" y="15261"/>
                  </a:cubicBezTo>
                  <a:cubicBezTo>
                    <a:pt x="3133" y="16591"/>
                    <a:pt x="1863" y="16748"/>
                    <a:pt x="1122" y="16435"/>
                  </a:cubicBezTo>
                  <a:cubicBezTo>
                    <a:pt x="381" y="16122"/>
                    <a:pt x="169" y="15339"/>
                    <a:pt x="63" y="14557"/>
                  </a:cubicBezTo>
                  <a:cubicBezTo>
                    <a:pt x="-43" y="13774"/>
                    <a:pt x="-43" y="12991"/>
                    <a:pt x="275" y="12287"/>
                  </a:cubicBezTo>
                  <a:cubicBezTo>
                    <a:pt x="592" y="11583"/>
                    <a:pt x="1228" y="10957"/>
                    <a:pt x="2075" y="10565"/>
                  </a:cubicBezTo>
                  <a:cubicBezTo>
                    <a:pt x="2922" y="10174"/>
                    <a:pt x="3981" y="10017"/>
                    <a:pt x="5463" y="10330"/>
                  </a:cubicBezTo>
                  <a:cubicBezTo>
                    <a:pt x="6945" y="10643"/>
                    <a:pt x="8851" y="11426"/>
                    <a:pt x="10651" y="13383"/>
                  </a:cubicBezTo>
                  <a:cubicBezTo>
                    <a:pt x="12451" y="15339"/>
                    <a:pt x="14145" y="18470"/>
                    <a:pt x="1583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2" name="Line"/>
            <p:cNvSpPr/>
            <p:nvPr/>
          </p:nvSpPr>
          <p:spPr>
            <a:xfrm>
              <a:off x="9607550" y="1479550"/>
              <a:ext cx="34925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96" y="14400"/>
                    <a:pt x="7593" y="7200"/>
                    <a:pt x="11193" y="3600"/>
                  </a:cubicBezTo>
                  <a:cubicBezTo>
                    <a:pt x="14793" y="0"/>
                    <a:pt x="18196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3" name="Line"/>
            <p:cNvSpPr/>
            <p:nvPr/>
          </p:nvSpPr>
          <p:spPr>
            <a:xfrm>
              <a:off x="9583148" y="1574800"/>
              <a:ext cx="386353" cy="250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4" h="21291" fill="norm" stroke="1" extrusionOk="0">
                  <a:moveTo>
                    <a:pt x="4547" y="10800"/>
                  </a:moveTo>
                  <a:cubicBezTo>
                    <a:pt x="3603" y="12600"/>
                    <a:pt x="2659" y="14400"/>
                    <a:pt x="1774" y="16200"/>
                  </a:cubicBezTo>
                  <a:cubicBezTo>
                    <a:pt x="888" y="18000"/>
                    <a:pt x="62" y="19800"/>
                    <a:pt x="3" y="20700"/>
                  </a:cubicBezTo>
                  <a:cubicBezTo>
                    <a:pt x="-56" y="21600"/>
                    <a:pt x="652" y="21600"/>
                    <a:pt x="2895" y="19800"/>
                  </a:cubicBezTo>
                  <a:cubicBezTo>
                    <a:pt x="5137" y="18000"/>
                    <a:pt x="8914" y="14400"/>
                    <a:pt x="12278" y="10800"/>
                  </a:cubicBezTo>
                  <a:cubicBezTo>
                    <a:pt x="15642" y="7200"/>
                    <a:pt x="18593" y="3600"/>
                    <a:pt x="2154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4" name="Line"/>
            <p:cNvSpPr/>
            <p:nvPr/>
          </p:nvSpPr>
          <p:spPr>
            <a:xfrm>
              <a:off x="9899650" y="1411524"/>
              <a:ext cx="189385" cy="2712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7" h="21291" fill="norm" stroke="1" extrusionOk="0">
                  <a:moveTo>
                    <a:pt x="5635" y="356"/>
                  </a:moveTo>
                  <a:cubicBezTo>
                    <a:pt x="7043" y="23"/>
                    <a:pt x="8452" y="-309"/>
                    <a:pt x="11035" y="522"/>
                  </a:cubicBezTo>
                  <a:cubicBezTo>
                    <a:pt x="13617" y="1353"/>
                    <a:pt x="17374" y="3346"/>
                    <a:pt x="19370" y="4842"/>
                  </a:cubicBezTo>
                  <a:cubicBezTo>
                    <a:pt x="21365" y="6337"/>
                    <a:pt x="21600" y="7334"/>
                    <a:pt x="19722" y="8996"/>
                  </a:cubicBezTo>
                  <a:cubicBezTo>
                    <a:pt x="17843" y="10657"/>
                    <a:pt x="13852" y="12983"/>
                    <a:pt x="10213" y="15143"/>
                  </a:cubicBezTo>
                  <a:cubicBezTo>
                    <a:pt x="6574" y="17303"/>
                    <a:pt x="3287" y="19297"/>
                    <a:pt x="0" y="212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5" name="Line"/>
            <p:cNvSpPr/>
            <p:nvPr/>
          </p:nvSpPr>
          <p:spPr>
            <a:xfrm>
              <a:off x="9481068" y="1424864"/>
              <a:ext cx="209032" cy="2672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1" h="21305" fill="norm" stroke="1" extrusionOk="0">
                  <a:moveTo>
                    <a:pt x="18739" y="3348"/>
                  </a:moveTo>
                  <a:cubicBezTo>
                    <a:pt x="19819" y="2166"/>
                    <a:pt x="20899" y="985"/>
                    <a:pt x="20791" y="395"/>
                  </a:cubicBezTo>
                  <a:cubicBezTo>
                    <a:pt x="20683" y="-196"/>
                    <a:pt x="19387" y="-196"/>
                    <a:pt x="16363" y="901"/>
                  </a:cubicBezTo>
                  <a:cubicBezTo>
                    <a:pt x="13339" y="1998"/>
                    <a:pt x="8587" y="4191"/>
                    <a:pt x="5347" y="6470"/>
                  </a:cubicBezTo>
                  <a:cubicBezTo>
                    <a:pt x="2107" y="8748"/>
                    <a:pt x="379" y="11110"/>
                    <a:pt x="55" y="13388"/>
                  </a:cubicBezTo>
                  <a:cubicBezTo>
                    <a:pt x="-269" y="15667"/>
                    <a:pt x="811" y="17860"/>
                    <a:pt x="3943" y="19210"/>
                  </a:cubicBezTo>
                  <a:cubicBezTo>
                    <a:pt x="7075" y="20560"/>
                    <a:pt x="12259" y="21067"/>
                    <a:pt x="15499" y="21235"/>
                  </a:cubicBezTo>
                  <a:cubicBezTo>
                    <a:pt x="18739" y="21404"/>
                    <a:pt x="20035" y="21235"/>
                    <a:pt x="21331" y="210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6" name="Line"/>
            <p:cNvSpPr/>
            <p:nvPr/>
          </p:nvSpPr>
          <p:spPr>
            <a:xfrm>
              <a:off x="8763000" y="2038350"/>
              <a:ext cx="228600" cy="374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400" y="2929"/>
                    <a:pt x="6800" y="5858"/>
                    <a:pt x="10100" y="9153"/>
                  </a:cubicBezTo>
                  <a:cubicBezTo>
                    <a:pt x="13400" y="12447"/>
                    <a:pt x="16600" y="16108"/>
                    <a:pt x="18500" y="18244"/>
                  </a:cubicBezTo>
                  <a:cubicBezTo>
                    <a:pt x="20400" y="20380"/>
                    <a:pt x="21000" y="2099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7" name="Line"/>
            <p:cNvSpPr/>
            <p:nvPr/>
          </p:nvSpPr>
          <p:spPr>
            <a:xfrm>
              <a:off x="8794750" y="2074333"/>
              <a:ext cx="190500" cy="3259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1403"/>
                  </a:moveTo>
                  <a:cubicBezTo>
                    <a:pt x="20880" y="701"/>
                    <a:pt x="20160" y="0"/>
                    <a:pt x="19440" y="0"/>
                  </a:cubicBezTo>
                  <a:cubicBezTo>
                    <a:pt x="18720" y="0"/>
                    <a:pt x="18000" y="701"/>
                    <a:pt x="16320" y="2525"/>
                  </a:cubicBezTo>
                  <a:cubicBezTo>
                    <a:pt x="14640" y="4348"/>
                    <a:pt x="12000" y="7294"/>
                    <a:pt x="9120" y="10239"/>
                  </a:cubicBezTo>
                  <a:cubicBezTo>
                    <a:pt x="6240" y="13184"/>
                    <a:pt x="3120" y="16130"/>
                    <a:pt x="1560" y="18023"/>
                  </a:cubicBezTo>
                  <a:cubicBezTo>
                    <a:pt x="0" y="19917"/>
                    <a:pt x="0" y="2075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8" name="Line"/>
            <p:cNvSpPr/>
            <p:nvPr/>
          </p:nvSpPr>
          <p:spPr>
            <a:xfrm>
              <a:off x="9154497" y="2095500"/>
              <a:ext cx="249854" cy="184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6" h="21600" fill="norm" stroke="1" extrusionOk="0">
                  <a:moveTo>
                    <a:pt x="21426" y="0"/>
                  </a:moveTo>
                  <a:cubicBezTo>
                    <a:pt x="19429" y="497"/>
                    <a:pt x="17433" y="993"/>
                    <a:pt x="14347" y="2855"/>
                  </a:cubicBezTo>
                  <a:cubicBezTo>
                    <a:pt x="11261" y="4717"/>
                    <a:pt x="7087" y="7945"/>
                    <a:pt x="4545" y="10179"/>
                  </a:cubicBezTo>
                  <a:cubicBezTo>
                    <a:pt x="2004" y="12414"/>
                    <a:pt x="1097" y="13655"/>
                    <a:pt x="552" y="14897"/>
                  </a:cubicBezTo>
                  <a:cubicBezTo>
                    <a:pt x="8" y="16138"/>
                    <a:pt x="-174" y="17379"/>
                    <a:pt x="189" y="18124"/>
                  </a:cubicBezTo>
                  <a:cubicBezTo>
                    <a:pt x="552" y="18869"/>
                    <a:pt x="1460" y="19117"/>
                    <a:pt x="4999" y="19614"/>
                  </a:cubicBezTo>
                  <a:cubicBezTo>
                    <a:pt x="8539" y="20110"/>
                    <a:pt x="14710" y="20855"/>
                    <a:pt x="2088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9" name="Line"/>
            <p:cNvSpPr/>
            <p:nvPr/>
          </p:nvSpPr>
          <p:spPr>
            <a:xfrm>
              <a:off x="9163049" y="2355850"/>
              <a:ext cx="2222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0" name="Line"/>
            <p:cNvSpPr/>
            <p:nvPr/>
          </p:nvSpPr>
          <p:spPr>
            <a:xfrm>
              <a:off x="9531354" y="2076450"/>
              <a:ext cx="304796" cy="273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1" h="21600" fill="norm" stroke="1" extrusionOk="0">
                  <a:moveTo>
                    <a:pt x="21451" y="0"/>
                  </a:moveTo>
                  <a:cubicBezTo>
                    <a:pt x="19514" y="2679"/>
                    <a:pt x="17578" y="5358"/>
                    <a:pt x="15120" y="8121"/>
                  </a:cubicBezTo>
                  <a:cubicBezTo>
                    <a:pt x="12662" y="10884"/>
                    <a:pt x="9683" y="13730"/>
                    <a:pt x="7597" y="15405"/>
                  </a:cubicBezTo>
                  <a:cubicBezTo>
                    <a:pt x="5512" y="17079"/>
                    <a:pt x="4320" y="17581"/>
                    <a:pt x="3277" y="17916"/>
                  </a:cubicBezTo>
                  <a:cubicBezTo>
                    <a:pt x="2234" y="18251"/>
                    <a:pt x="1341" y="18419"/>
                    <a:pt x="745" y="18084"/>
                  </a:cubicBezTo>
                  <a:cubicBezTo>
                    <a:pt x="149" y="17749"/>
                    <a:pt x="-149" y="16912"/>
                    <a:pt x="74" y="15572"/>
                  </a:cubicBezTo>
                  <a:cubicBezTo>
                    <a:pt x="298" y="14233"/>
                    <a:pt x="1043" y="12391"/>
                    <a:pt x="2756" y="11219"/>
                  </a:cubicBezTo>
                  <a:cubicBezTo>
                    <a:pt x="4469" y="10047"/>
                    <a:pt x="7150" y="9544"/>
                    <a:pt x="9534" y="10130"/>
                  </a:cubicBezTo>
                  <a:cubicBezTo>
                    <a:pt x="11917" y="10716"/>
                    <a:pt x="14003" y="12391"/>
                    <a:pt x="15194" y="14484"/>
                  </a:cubicBezTo>
                  <a:cubicBezTo>
                    <a:pt x="16386" y="16577"/>
                    <a:pt x="16684" y="19088"/>
                    <a:pt x="1698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1" name="Line"/>
            <p:cNvSpPr/>
            <p:nvPr/>
          </p:nvSpPr>
          <p:spPr>
            <a:xfrm>
              <a:off x="10221237" y="2127895"/>
              <a:ext cx="230864" cy="2999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7" h="21254" fill="norm" stroke="1" extrusionOk="0">
                  <a:moveTo>
                    <a:pt x="210" y="6254"/>
                  </a:moveTo>
                  <a:cubicBezTo>
                    <a:pt x="406" y="10754"/>
                    <a:pt x="602" y="15254"/>
                    <a:pt x="602" y="17879"/>
                  </a:cubicBezTo>
                  <a:cubicBezTo>
                    <a:pt x="602" y="20504"/>
                    <a:pt x="406" y="21254"/>
                    <a:pt x="210" y="21254"/>
                  </a:cubicBezTo>
                  <a:cubicBezTo>
                    <a:pt x="13" y="21254"/>
                    <a:pt x="-183" y="20504"/>
                    <a:pt x="308" y="17579"/>
                  </a:cubicBezTo>
                  <a:cubicBezTo>
                    <a:pt x="799" y="14654"/>
                    <a:pt x="1977" y="9554"/>
                    <a:pt x="3941" y="6029"/>
                  </a:cubicBezTo>
                  <a:cubicBezTo>
                    <a:pt x="5904" y="2504"/>
                    <a:pt x="8653" y="554"/>
                    <a:pt x="11501" y="104"/>
                  </a:cubicBezTo>
                  <a:cubicBezTo>
                    <a:pt x="14348" y="-346"/>
                    <a:pt x="17293" y="704"/>
                    <a:pt x="19061" y="2429"/>
                  </a:cubicBezTo>
                  <a:cubicBezTo>
                    <a:pt x="20828" y="4154"/>
                    <a:pt x="21417" y="6554"/>
                    <a:pt x="21417" y="9179"/>
                  </a:cubicBezTo>
                  <a:cubicBezTo>
                    <a:pt x="21417" y="11804"/>
                    <a:pt x="20828" y="14654"/>
                    <a:pt x="20239" y="175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2" name="Line"/>
            <p:cNvSpPr/>
            <p:nvPr/>
          </p:nvSpPr>
          <p:spPr>
            <a:xfrm>
              <a:off x="10795000" y="2101850"/>
              <a:ext cx="120650" cy="177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789" y="5657"/>
                    <a:pt x="7579" y="11314"/>
                    <a:pt x="11179" y="14914"/>
                  </a:cubicBezTo>
                  <a:cubicBezTo>
                    <a:pt x="14779" y="18514"/>
                    <a:pt x="18189" y="2005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3" name="Line"/>
            <p:cNvSpPr/>
            <p:nvPr/>
          </p:nvSpPr>
          <p:spPr>
            <a:xfrm>
              <a:off x="10877549" y="2165350"/>
              <a:ext cx="120651" cy="298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674" y="3217"/>
                    <a:pt x="11747" y="6434"/>
                    <a:pt x="8147" y="10034"/>
                  </a:cubicBezTo>
                  <a:cubicBezTo>
                    <a:pt x="4547" y="13634"/>
                    <a:pt x="2274" y="1761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4" name="Line"/>
            <p:cNvSpPr/>
            <p:nvPr/>
          </p:nvSpPr>
          <p:spPr>
            <a:xfrm>
              <a:off x="11132499" y="2228850"/>
              <a:ext cx="208601" cy="171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2" h="21600" fill="norm" stroke="1" extrusionOk="0">
                  <a:moveTo>
                    <a:pt x="21502" y="0"/>
                  </a:moveTo>
                  <a:cubicBezTo>
                    <a:pt x="17793" y="1067"/>
                    <a:pt x="14084" y="2133"/>
                    <a:pt x="10811" y="3867"/>
                  </a:cubicBezTo>
                  <a:cubicBezTo>
                    <a:pt x="7538" y="5600"/>
                    <a:pt x="4702" y="8000"/>
                    <a:pt x="2847" y="10133"/>
                  </a:cubicBezTo>
                  <a:cubicBezTo>
                    <a:pt x="993" y="12267"/>
                    <a:pt x="120" y="14133"/>
                    <a:pt x="11" y="15600"/>
                  </a:cubicBezTo>
                  <a:cubicBezTo>
                    <a:pt x="-98" y="17067"/>
                    <a:pt x="557" y="18133"/>
                    <a:pt x="3284" y="18933"/>
                  </a:cubicBezTo>
                  <a:cubicBezTo>
                    <a:pt x="6011" y="19733"/>
                    <a:pt x="10811" y="20267"/>
                    <a:pt x="13757" y="20667"/>
                  </a:cubicBezTo>
                  <a:cubicBezTo>
                    <a:pt x="16702" y="21067"/>
                    <a:pt x="17793" y="21333"/>
                    <a:pt x="1888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5" name="Line"/>
            <p:cNvSpPr/>
            <p:nvPr/>
          </p:nvSpPr>
          <p:spPr>
            <a:xfrm>
              <a:off x="11023600" y="2489200"/>
              <a:ext cx="292100" cy="8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165" y="10800"/>
                    <a:pt x="10330" y="21600"/>
                    <a:pt x="13930" y="21600"/>
                  </a:cubicBezTo>
                  <a:cubicBezTo>
                    <a:pt x="17530" y="21600"/>
                    <a:pt x="19565" y="10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6" name="Line"/>
            <p:cNvSpPr/>
            <p:nvPr/>
          </p:nvSpPr>
          <p:spPr>
            <a:xfrm>
              <a:off x="11435267" y="2235200"/>
              <a:ext cx="274134" cy="323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5" h="21600" fill="norm" stroke="1" extrusionOk="0">
                  <a:moveTo>
                    <a:pt x="21355" y="0"/>
                  </a:moveTo>
                  <a:cubicBezTo>
                    <a:pt x="19706" y="2541"/>
                    <a:pt x="18057" y="5082"/>
                    <a:pt x="15419" y="7412"/>
                  </a:cubicBezTo>
                  <a:cubicBezTo>
                    <a:pt x="12781" y="9741"/>
                    <a:pt x="9153" y="11859"/>
                    <a:pt x="6928" y="12988"/>
                  </a:cubicBezTo>
                  <a:cubicBezTo>
                    <a:pt x="4702" y="14118"/>
                    <a:pt x="3877" y="14259"/>
                    <a:pt x="2970" y="14329"/>
                  </a:cubicBezTo>
                  <a:cubicBezTo>
                    <a:pt x="2063" y="14400"/>
                    <a:pt x="1074" y="14400"/>
                    <a:pt x="497" y="13906"/>
                  </a:cubicBezTo>
                  <a:cubicBezTo>
                    <a:pt x="-80" y="13412"/>
                    <a:pt x="-245" y="12424"/>
                    <a:pt x="497" y="11365"/>
                  </a:cubicBezTo>
                  <a:cubicBezTo>
                    <a:pt x="1239" y="10306"/>
                    <a:pt x="2888" y="9176"/>
                    <a:pt x="4537" y="8541"/>
                  </a:cubicBezTo>
                  <a:cubicBezTo>
                    <a:pt x="6186" y="7906"/>
                    <a:pt x="7834" y="7765"/>
                    <a:pt x="9483" y="8400"/>
                  </a:cubicBezTo>
                  <a:cubicBezTo>
                    <a:pt x="11132" y="9035"/>
                    <a:pt x="12781" y="10447"/>
                    <a:pt x="14265" y="12776"/>
                  </a:cubicBezTo>
                  <a:cubicBezTo>
                    <a:pt x="15749" y="15106"/>
                    <a:pt x="17068" y="18353"/>
                    <a:pt x="1838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7" name="Line"/>
            <p:cNvSpPr/>
            <p:nvPr/>
          </p:nvSpPr>
          <p:spPr>
            <a:xfrm>
              <a:off x="8760322" y="2632256"/>
              <a:ext cx="2297145" cy="918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5" h="21312" fill="norm" stroke="1" extrusionOk="0">
                  <a:moveTo>
                    <a:pt x="25" y="11003"/>
                  </a:moveTo>
                  <a:cubicBezTo>
                    <a:pt x="5" y="8548"/>
                    <a:pt x="-15" y="6094"/>
                    <a:pt x="15" y="4130"/>
                  </a:cubicBezTo>
                  <a:cubicBezTo>
                    <a:pt x="45" y="2167"/>
                    <a:pt x="124" y="694"/>
                    <a:pt x="522" y="203"/>
                  </a:cubicBezTo>
                  <a:cubicBezTo>
                    <a:pt x="920" y="-288"/>
                    <a:pt x="1636" y="203"/>
                    <a:pt x="2372" y="694"/>
                  </a:cubicBezTo>
                  <a:cubicBezTo>
                    <a:pt x="3108" y="1185"/>
                    <a:pt x="3863" y="1676"/>
                    <a:pt x="4669" y="1921"/>
                  </a:cubicBezTo>
                  <a:cubicBezTo>
                    <a:pt x="5475" y="2167"/>
                    <a:pt x="6330" y="2167"/>
                    <a:pt x="7125" y="2167"/>
                  </a:cubicBezTo>
                  <a:cubicBezTo>
                    <a:pt x="7921" y="2167"/>
                    <a:pt x="8657" y="2167"/>
                    <a:pt x="9363" y="2167"/>
                  </a:cubicBezTo>
                  <a:cubicBezTo>
                    <a:pt x="10069" y="2167"/>
                    <a:pt x="10745" y="2167"/>
                    <a:pt x="11521" y="2167"/>
                  </a:cubicBezTo>
                  <a:cubicBezTo>
                    <a:pt x="12297" y="2167"/>
                    <a:pt x="13172" y="2167"/>
                    <a:pt x="13977" y="2657"/>
                  </a:cubicBezTo>
                  <a:cubicBezTo>
                    <a:pt x="14783" y="3148"/>
                    <a:pt x="15519" y="4130"/>
                    <a:pt x="16245" y="5357"/>
                  </a:cubicBezTo>
                  <a:cubicBezTo>
                    <a:pt x="16971" y="6585"/>
                    <a:pt x="17687" y="8057"/>
                    <a:pt x="18393" y="9530"/>
                  </a:cubicBezTo>
                  <a:cubicBezTo>
                    <a:pt x="19099" y="11003"/>
                    <a:pt x="19795" y="12476"/>
                    <a:pt x="20292" y="13457"/>
                  </a:cubicBezTo>
                  <a:cubicBezTo>
                    <a:pt x="20789" y="14439"/>
                    <a:pt x="21088" y="14930"/>
                    <a:pt x="21287" y="15667"/>
                  </a:cubicBezTo>
                  <a:cubicBezTo>
                    <a:pt x="21486" y="16403"/>
                    <a:pt x="21585" y="17385"/>
                    <a:pt x="21585" y="18121"/>
                  </a:cubicBezTo>
                  <a:cubicBezTo>
                    <a:pt x="21585" y="18857"/>
                    <a:pt x="21486" y="19348"/>
                    <a:pt x="21356" y="19839"/>
                  </a:cubicBezTo>
                  <a:cubicBezTo>
                    <a:pt x="21227" y="20330"/>
                    <a:pt x="21068" y="20821"/>
                    <a:pt x="20909" y="213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8" name="Line"/>
            <p:cNvSpPr/>
            <p:nvPr/>
          </p:nvSpPr>
          <p:spPr>
            <a:xfrm>
              <a:off x="8998946" y="2788179"/>
              <a:ext cx="1097555" cy="947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0" h="21480" fill="norm" stroke="1" extrusionOk="0">
                  <a:moveTo>
                    <a:pt x="479" y="2760"/>
                  </a:moveTo>
                  <a:cubicBezTo>
                    <a:pt x="230" y="1800"/>
                    <a:pt x="-20" y="840"/>
                    <a:pt x="1" y="360"/>
                  </a:cubicBezTo>
                  <a:cubicBezTo>
                    <a:pt x="22" y="-120"/>
                    <a:pt x="313" y="-120"/>
                    <a:pt x="1166" y="360"/>
                  </a:cubicBezTo>
                  <a:cubicBezTo>
                    <a:pt x="2019" y="840"/>
                    <a:pt x="3434" y="1800"/>
                    <a:pt x="5120" y="3240"/>
                  </a:cubicBezTo>
                  <a:cubicBezTo>
                    <a:pt x="6805" y="4680"/>
                    <a:pt x="8762" y="6600"/>
                    <a:pt x="10614" y="8280"/>
                  </a:cubicBezTo>
                  <a:cubicBezTo>
                    <a:pt x="12466" y="9960"/>
                    <a:pt x="14214" y="11400"/>
                    <a:pt x="16024" y="13560"/>
                  </a:cubicBezTo>
                  <a:cubicBezTo>
                    <a:pt x="17834" y="15720"/>
                    <a:pt x="19707" y="18600"/>
                    <a:pt x="21580" y="214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9" name="Line"/>
            <p:cNvSpPr/>
            <p:nvPr/>
          </p:nvSpPr>
          <p:spPr>
            <a:xfrm>
              <a:off x="7854949" y="3162299"/>
              <a:ext cx="9525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0" name="Line"/>
            <p:cNvSpPr/>
            <p:nvPr/>
          </p:nvSpPr>
          <p:spPr>
            <a:xfrm>
              <a:off x="7888161" y="3225800"/>
              <a:ext cx="125539" cy="254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1" h="21600" fill="norm" stroke="1" extrusionOk="0">
                  <a:moveTo>
                    <a:pt x="21001" y="0"/>
                  </a:moveTo>
                  <a:cubicBezTo>
                    <a:pt x="17106" y="2160"/>
                    <a:pt x="13211" y="4320"/>
                    <a:pt x="9493" y="7290"/>
                  </a:cubicBezTo>
                  <a:cubicBezTo>
                    <a:pt x="5775" y="10260"/>
                    <a:pt x="2234" y="14040"/>
                    <a:pt x="817" y="16560"/>
                  </a:cubicBezTo>
                  <a:cubicBezTo>
                    <a:pt x="-599" y="19080"/>
                    <a:pt x="109" y="20340"/>
                    <a:pt x="81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1" name="Line"/>
            <p:cNvSpPr/>
            <p:nvPr/>
          </p:nvSpPr>
          <p:spPr>
            <a:xfrm>
              <a:off x="8070850" y="3244849"/>
              <a:ext cx="123722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7" h="21600" fill="norm" stroke="1" extrusionOk="0">
                  <a:moveTo>
                    <a:pt x="4249" y="0"/>
                  </a:moveTo>
                  <a:cubicBezTo>
                    <a:pt x="4957" y="1200"/>
                    <a:pt x="5666" y="2400"/>
                    <a:pt x="8675" y="3840"/>
                  </a:cubicBezTo>
                  <a:cubicBezTo>
                    <a:pt x="11685" y="5280"/>
                    <a:pt x="16997" y="6960"/>
                    <a:pt x="19298" y="8400"/>
                  </a:cubicBezTo>
                  <a:cubicBezTo>
                    <a:pt x="21600" y="9840"/>
                    <a:pt x="20892" y="11040"/>
                    <a:pt x="18413" y="12240"/>
                  </a:cubicBezTo>
                  <a:cubicBezTo>
                    <a:pt x="15934" y="13440"/>
                    <a:pt x="11685" y="14640"/>
                    <a:pt x="8321" y="16200"/>
                  </a:cubicBezTo>
                  <a:cubicBezTo>
                    <a:pt x="4957" y="17760"/>
                    <a:pt x="2479" y="196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2" name="Line"/>
            <p:cNvSpPr/>
            <p:nvPr/>
          </p:nvSpPr>
          <p:spPr>
            <a:xfrm>
              <a:off x="8115300" y="3454400"/>
              <a:ext cx="127000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3" name="Line"/>
            <p:cNvSpPr/>
            <p:nvPr/>
          </p:nvSpPr>
          <p:spPr>
            <a:xfrm>
              <a:off x="8237129" y="3327400"/>
              <a:ext cx="176621" cy="222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7" h="21600" fill="norm" stroke="1" extrusionOk="0">
                  <a:moveTo>
                    <a:pt x="21457" y="0"/>
                  </a:moveTo>
                  <a:cubicBezTo>
                    <a:pt x="18114" y="4526"/>
                    <a:pt x="14771" y="9051"/>
                    <a:pt x="11686" y="11726"/>
                  </a:cubicBezTo>
                  <a:cubicBezTo>
                    <a:pt x="8600" y="14400"/>
                    <a:pt x="5771" y="15223"/>
                    <a:pt x="3843" y="15326"/>
                  </a:cubicBezTo>
                  <a:cubicBezTo>
                    <a:pt x="1914" y="15429"/>
                    <a:pt x="886" y="14811"/>
                    <a:pt x="371" y="13886"/>
                  </a:cubicBezTo>
                  <a:cubicBezTo>
                    <a:pt x="-143" y="12960"/>
                    <a:pt x="-143" y="11726"/>
                    <a:pt x="500" y="11109"/>
                  </a:cubicBezTo>
                  <a:cubicBezTo>
                    <a:pt x="1143" y="10491"/>
                    <a:pt x="2428" y="10491"/>
                    <a:pt x="4486" y="11211"/>
                  </a:cubicBezTo>
                  <a:cubicBezTo>
                    <a:pt x="6543" y="11931"/>
                    <a:pt x="9371" y="13371"/>
                    <a:pt x="11814" y="15223"/>
                  </a:cubicBezTo>
                  <a:cubicBezTo>
                    <a:pt x="14257" y="17074"/>
                    <a:pt x="16314" y="19337"/>
                    <a:pt x="1837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4" name="Line"/>
            <p:cNvSpPr/>
            <p:nvPr/>
          </p:nvSpPr>
          <p:spPr>
            <a:xfrm>
              <a:off x="0" y="4470400"/>
              <a:ext cx="12287250" cy="533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5143"/>
                  </a:moveTo>
                  <a:cubicBezTo>
                    <a:pt x="89" y="5143"/>
                    <a:pt x="179" y="5143"/>
                    <a:pt x="283" y="5229"/>
                  </a:cubicBezTo>
                  <a:cubicBezTo>
                    <a:pt x="387" y="5314"/>
                    <a:pt x="506" y="5486"/>
                    <a:pt x="644" y="5571"/>
                  </a:cubicBezTo>
                  <a:cubicBezTo>
                    <a:pt x="781" y="5657"/>
                    <a:pt x="938" y="5657"/>
                    <a:pt x="1072" y="5614"/>
                  </a:cubicBezTo>
                  <a:cubicBezTo>
                    <a:pt x="1206" y="5571"/>
                    <a:pt x="1317" y="5486"/>
                    <a:pt x="1438" y="5400"/>
                  </a:cubicBezTo>
                  <a:cubicBezTo>
                    <a:pt x="1559" y="5314"/>
                    <a:pt x="1689" y="5229"/>
                    <a:pt x="1829" y="5057"/>
                  </a:cubicBezTo>
                  <a:cubicBezTo>
                    <a:pt x="1968" y="4886"/>
                    <a:pt x="2117" y="4629"/>
                    <a:pt x="2270" y="4414"/>
                  </a:cubicBezTo>
                  <a:cubicBezTo>
                    <a:pt x="2422" y="4200"/>
                    <a:pt x="2579" y="4029"/>
                    <a:pt x="2705" y="3857"/>
                  </a:cubicBezTo>
                  <a:cubicBezTo>
                    <a:pt x="2832" y="3686"/>
                    <a:pt x="2928" y="3514"/>
                    <a:pt x="3021" y="3386"/>
                  </a:cubicBezTo>
                  <a:cubicBezTo>
                    <a:pt x="3114" y="3257"/>
                    <a:pt x="3204" y="3171"/>
                    <a:pt x="3349" y="3000"/>
                  </a:cubicBezTo>
                  <a:cubicBezTo>
                    <a:pt x="3494" y="2829"/>
                    <a:pt x="3695" y="2571"/>
                    <a:pt x="3857" y="2400"/>
                  </a:cubicBezTo>
                  <a:cubicBezTo>
                    <a:pt x="4019" y="2229"/>
                    <a:pt x="4141" y="2143"/>
                    <a:pt x="4259" y="2057"/>
                  </a:cubicBezTo>
                  <a:cubicBezTo>
                    <a:pt x="4376" y="1971"/>
                    <a:pt x="4487" y="1886"/>
                    <a:pt x="4605" y="1800"/>
                  </a:cubicBezTo>
                  <a:cubicBezTo>
                    <a:pt x="4722" y="1714"/>
                    <a:pt x="4845" y="1629"/>
                    <a:pt x="4964" y="1543"/>
                  </a:cubicBezTo>
                  <a:cubicBezTo>
                    <a:pt x="5083" y="1457"/>
                    <a:pt x="5198" y="1371"/>
                    <a:pt x="5323" y="1286"/>
                  </a:cubicBezTo>
                  <a:cubicBezTo>
                    <a:pt x="5447" y="1200"/>
                    <a:pt x="5581" y="1114"/>
                    <a:pt x="5713" y="1029"/>
                  </a:cubicBezTo>
                  <a:cubicBezTo>
                    <a:pt x="5846" y="943"/>
                    <a:pt x="5976" y="857"/>
                    <a:pt x="6112" y="771"/>
                  </a:cubicBezTo>
                  <a:cubicBezTo>
                    <a:pt x="6247" y="686"/>
                    <a:pt x="6389" y="600"/>
                    <a:pt x="6525" y="514"/>
                  </a:cubicBezTo>
                  <a:cubicBezTo>
                    <a:pt x="6660" y="429"/>
                    <a:pt x="6791" y="343"/>
                    <a:pt x="6932" y="300"/>
                  </a:cubicBezTo>
                  <a:cubicBezTo>
                    <a:pt x="7073" y="257"/>
                    <a:pt x="7226" y="257"/>
                    <a:pt x="7377" y="214"/>
                  </a:cubicBezTo>
                  <a:cubicBezTo>
                    <a:pt x="7527" y="171"/>
                    <a:pt x="7676" y="86"/>
                    <a:pt x="7827" y="43"/>
                  </a:cubicBezTo>
                  <a:cubicBezTo>
                    <a:pt x="7978" y="0"/>
                    <a:pt x="8130" y="0"/>
                    <a:pt x="8277" y="0"/>
                  </a:cubicBezTo>
                  <a:cubicBezTo>
                    <a:pt x="8424" y="0"/>
                    <a:pt x="8566" y="0"/>
                    <a:pt x="8720" y="0"/>
                  </a:cubicBezTo>
                  <a:cubicBezTo>
                    <a:pt x="8874" y="0"/>
                    <a:pt x="9042" y="0"/>
                    <a:pt x="9206" y="0"/>
                  </a:cubicBezTo>
                  <a:cubicBezTo>
                    <a:pt x="9369" y="0"/>
                    <a:pt x="9529" y="0"/>
                    <a:pt x="9691" y="43"/>
                  </a:cubicBezTo>
                  <a:cubicBezTo>
                    <a:pt x="9853" y="86"/>
                    <a:pt x="10017" y="171"/>
                    <a:pt x="10177" y="257"/>
                  </a:cubicBezTo>
                  <a:cubicBezTo>
                    <a:pt x="10337" y="343"/>
                    <a:pt x="10493" y="429"/>
                    <a:pt x="10659" y="514"/>
                  </a:cubicBezTo>
                  <a:cubicBezTo>
                    <a:pt x="10824" y="600"/>
                    <a:pt x="10999" y="686"/>
                    <a:pt x="11172" y="771"/>
                  </a:cubicBezTo>
                  <a:cubicBezTo>
                    <a:pt x="11345" y="857"/>
                    <a:pt x="11516" y="943"/>
                    <a:pt x="11689" y="1071"/>
                  </a:cubicBezTo>
                  <a:cubicBezTo>
                    <a:pt x="11862" y="1200"/>
                    <a:pt x="12037" y="1371"/>
                    <a:pt x="12205" y="1543"/>
                  </a:cubicBezTo>
                  <a:cubicBezTo>
                    <a:pt x="12372" y="1714"/>
                    <a:pt x="12532" y="1886"/>
                    <a:pt x="12705" y="2057"/>
                  </a:cubicBezTo>
                  <a:cubicBezTo>
                    <a:pt x="12878" y="2229"/>
                    <a:pt x="13064" y="2400"/>
                    <a:pt x="13245" y="2571"/>
                  </a:cubicBezTo>
                  <a:cubicBezTo>
                    <a:pt x="13425" y="2743"/>
                    <a:pt x="13600" y="2914"/>
                    <a:pt x="13779" y="3129"/>
                  </a:cubicBezTo>
                  <a:cubicBezTo>
                    <a:pt x="13957" y="3343"/>
                    <a:pt x="14140" y="3600"/>
                    <a:pt x="14314" y="3814"/>
                  </a:cubicBezTo>
                  <a:cubicBezTo>
                    <a:pt x="14489" y="4029"/>
                    <a:pt x="14657" y="4200"/>
                    <a:pt x="14837" y="4414"/>
                  </a:cubicBezTo>
                  <a:cubicBezTo>
                    <a:pt x="15018" y="4629"/>
                    <a:pt x="15211" y="4886"/>
                    <a:pt x="15399" y="5143"/>
                  </a:cubicBezTo>
                  <a:cubicBezTo>
                    <a:pt x="15587" y="5400"/>
                    <a:pt x="15769" y="5657"/>
                    <a:pt x="15952" y="5914"/>
                  </a:cubicBezTo>
                  <a:cubicBezTo>
                    <a:pt x="16134" y="6171"/>
                    <a:pt x="16316" y="6429"/>
                    <a:pt x="16491" y="6729"/>
                  </a:cubicBezTo>
                  <a:cubicBezTo>
                    <a:pt x="16666" y="7029"/>
                    <a:pt x="16833" y="7371"/>
                    <a:pt x="17008" y="7714"/>
                  </a:cubicBezTo>
                  <a:cubicBezTo>
                    <a:pt x="17183" y="8057"/>
                    <a:pt x="17366" y="8400"/>
                    <a:pt x="17540" y="8743"/>
                  </a:cubicBezTo>
                  <a:cubicBezTo>
                    <a:pt x="17715" y="9086"/>
                    <a:pt x="17883" y="9429"/>
                    <a:pt x="18050" y="9771"/>
                  </a:cubicBezTo>
                  <a:cubicBezTo>
                    <a:pt x="18218" y="10114"/>
                    <a:pt x="18385" y="10457"/>
                    <a:pt x="18543" y="10800"/>
                  </a:cubicBezTo>
                  <a:cubicBezTo>
                    <a:pt x="18701" y="11143"/>
                    <a:pt x="18850" y="11486"/>
                    <a:pt x="19005" y="11871"/>
                  </a:cubicBezTo>
                  <a:cubicBezTo>
                    <a:pt x="19159" y="12257"/>
                    <a:pt x="19319" y="12686"/>
                    <a:pt x="19472" y="13114"/>
                  </a:cubicBezTo>
                  <a:cubicBezTo>
                    <a:pt x="19624" y="13543"/>
                    <a:pt x="19769" y="13971"/>
                    <a:pt x="19968" y="14571"/>
                  </a:cubicBezTo>
                  <a:cubicBezTo>
                    <a:pt x="20167" y="15171"/>
                    <a:pt x="20420" y="15943"/>
                    <a:pt x="20608" y="16543"/>
                  </a:cubicBezTo>
                  <a:cubicBezTo>
                    <a:pt x="20796" y="17143"/>
                    <a:pt x="20919" y="17571"/>
                    <a:pt x="21073" y="18386"/>
                  </a:cubicBezTo>
                  <a:cubicBezTo>
                    <a:pt x="21228" y="19200"/>
                    <a:pt x="21414" y="20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5" name="Line"/>
            <p:cNvSpPr/>
            <p:nvPr/>
          </p:nvSpPr>
          <p:spPr>
            <a:xfrm>
              <a:off x="209814" y="4940299"/>
              <a:ext cx="21780" cy="4562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04" h="21553" fill="norm" stroke="1" extrusionOk="0">
                  <a:moveTo>
                    <a:pt x="17428" y="0"/>
                  </a:moveTo>
                  <a:cubicBezTo>
                    <a:pt x="19391" y="2400"/>
                    <a:pt x="21355" y="4800"/>
                    <a:pt x="19391" y="7850"/>
                  </a:cubicBezTo>
                  <a:cubicBezTo>
                    <a:pt x="17428" y="10900"/>
                    <a:pt x="11537" y="14600"/>
                    <a:pt x="7610" y="16750"/>
                  </a:cubicBezTo>
                  <a:cubicBezTo>
                    <a:pt x="3682" y="18900"/>
                    <a:pt x="1719" y="19500"/>
                    <a:pt x="737" y="20150"/>
                  </a:cubicBezTo>
                  <a:cubicBezTo>
                    <a:pt x="-245" y="20800"/>
                    <a:pt x="-245" y="21500"/>
                    <a:pt x="737" y="21550"/>
                  </a:cubicBezTo>
                  <a:cubicBezTo>
                    <a:pt x="1719" y="21600"/>
                    <a:pt x="3682" y="21000"/>
                    <a:pt x="5646" y="20400"/>
                  </a:cubicBezTo>
                  <a:cubicBezTo>
                    <a:pt x="7610" y="19800"/>
                    <a:pt x="9573" y="19200"/>
                    <a:pt x="11537" y="18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6" name="Line"/>
            <p:cNvSpPr/>
            <p:nvPr/>
          </p:nvSpPr>
          <p:spPr>
            <a:xfrm>
              <a:off x="209550" y="4914849"/>
              <a:ext cx="228600" cy="76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30" fill="norm" stroke="1" extrusionOk="0">
                  <a:moveTo>
                    <a:pt x="0" y="21030"/>
                  </a:moveTo>
                  <a:cubicBezTo>
                    <a:pt x="2000" y="16360"/>
                    <a:pt x="4000" y="11689"/>
                    <a:pt x="7100" y="7895"/>
                  </a:cubicBezTo>
                  <a:cubicBezTo>
                    <a:pt x="10200" y="4100"/>
                    <a:pt x="14400" y="1181"/>
                    <a:pt x="17000" y="306"/>
                  </a:cubicBezTo>
                  <a:cubicBezTo>
                    <a:pt x="19600" y="-570"/>
                    <a:pt x="20600" y="598"/>
                    <a:pt x="21100" y="1765"/>
                  </a:cubicBezTo>
                  <a:cubicBezTo>
                    <a:pt x="21600" y="2933"/>
                    <a:pt x="21600" y="4100"/>
                    <a:pt x="21600" y="52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7" name="Line"/>
            <p:cNvSpPr/>
            <p:nvPr/>
          </p:nvSpPr>
          <p:spPr>
            <a:xfrm>
              <a:off x="209550" y="5130800"/>
              <a:ext cx="190500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520" y="15600"/>
                    <a:pt x="11040" y="9600"/>
                    <a:pt x="14640" y="6000"/>
                  </a:cubicBezTo>
                  <a:cubicBezTo>
                    <a:pt x="18240" y="2400"/>
                    <a:pt x="19920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8" name="Line"/>
            <p:cNvSpPr/>
            <p:nvPr/>
          </p:nvSpPr>
          <p:spPr>
            <a:xfrm>
              <a:off x="320827" y="5299811"/>
              <a:ext cx="218924" cy="2754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1" h="21460" fill="norm" stroke="1" extrusionOk="0">
                  <a:moveTo>
                    <a:pt x="2166" y="6126"/>
                  </a:moveTo>
                  <a:cubicBezTo>
                    <a:pt x="1335" y="6620"/>
                    <a:pt x="504" y="7115"/>
                    <a:pt x="193" y="9341"/>
                  </a:cubicBezTo>
                  <a:cubicBezTo>
                    <a:pt x="-119" y="11567"/>
                    <a:pt x="89" y="15524"/>
                    <a:pt x="193" y="17997"/>
                  </a:cubicBezTo>
                  <a:cubicBezTo>
                    <a:pt x="296" y="20471"/>
                    <a:pt x="296" y="21460"/>
                    <a:pt x="193" y="21460"/>
                  </a:cubicBezTo>
                  <a:cubicBezTo>
                    <a:pt x="89" y="21460"/>
                    <a:pt x="-119" y="20471"/>
                    <a:pt x="89" y="17750"/>
                  </a:cubicBezTo>
                  <a:cubicBezTo>
                    <a:pt x="296" y="15029"/>
                    <a:pt x="919" y="10578"/>
                    <a:pt x="1543" y="7527"/>
                  </a:cubicBezTo>
                  <a:cubicBezTo>
                    <a:pt x="2166" y="4477"/>
                    <a:pt x="2789" y="2828"/>
                    <a:pt x="3412" y="1674"/>
                  </a:cubicBezTo>
                  <a:cubicBezTo>
                    <a:pt x="4035" y="520"/>
                    <a:pt x="4658" y="-140"/>
                    <a:pt x="5177" y="25"/>
                  </a:cubicBezTo>
                  <a:cubicBezTo>
                    <a:pt x="5696" y="190"/>
                    <a:pt x="6112" y="1179"/>
                    <a:pt x="6631" y="2745"/>
                  </a:cubicBezTo>
                  <a:cubicBezTo>
                    <a:pt x="7150" y="4312"/>
                    <a:pt x="7773" y="6455"/>
                    <a:pt x="8396" y="7857"/>
                  </a:cubicBezTo>
                  <a:cubicBezTo>
                    <a:pt x="9019" y="9258"/>
                    <a:pt x="9643" y="9918"/>
                    <a:pt x="10785" y="10000"/>
                  </a:cubicBezTo>
                  <a:cubicBezTo>
                    <a:pt x="11927" y="10083"/>
                    <a:pt x="13589" y="9588"/>
                    <a:pt x="14731" y="8681"/>
                  </a:cubicBezTo>
                  <a:cubicBezTo>
                    <a:pt x="15873" y="7775"/>
                    <a:pt x="16496" y="6455"/>
                    <a:pt x="17223" y="4971"/>
                  </a:cubicBezTo>
                  <a:cubicBezTo>
                    <a:pt x="17950" y="3487"/>
                    <a:pt x="18781" y="1839"/>
                    <a:pt x="19300" y="1591"/>
                  </a:cubicBezTo>
                  <a:cubicBezTo>
                    <a:pt x="19819" y="1344"/>
                    <a:pt x="20027" y="2498"/>
                    <a:pt x="20235" y="5466"/>
                  </a:cubicBezTo>
                  <a:cubicBezTo>
                    <a:pt x="20443" y="8434"/>
                    <a:pt x="20650" y="13216"/>
                    <a:pt x="20858" y="16184"/>
                  </a:cubicBezTo>
                  <a:cubicBezTo>
                    <a:pt x="21066" y="19152"/>
                    <a:pt x="21273" y="20306"/>
                    <a:pt x="21481" y="214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9" name="Line"/>
            <p:cNvSpPr/>
            <p:nvPr/>
          </p:nvSpPr>
          <p:spPr>
            <a:xfrm>
              <a:off x="779919" y="4912644"/>
              <a:ext cx="153531" cy="4086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2" h="21496" fill="norm" stroke="1" extrusionOk="0">
                  <a:moveTo>
                    <a:pt x="21462" y="1121"/>
                  </a:moveTo>
                  <a:cubicBezTo>
                    <a:pt x="20574" y="675"/>
                    <a:pt x="19687" y="230"/>
                    <a:pt x="18503" y="63"/>
                  </a:cubicBezTo>
                  <a:cubicBezTo>
                    <a:pt x="17320" y="-104"/>
                    <a:pt x="15840" y="7"/>
                    <a:pt x="13177" y="1065"/>
                  </a:cubicBezTo>
                  <a:cubicBezTo>
                    <a:pt x="10514" y="2123"/>
                    <a:pt x="6667" y="4127"/>
                    <a:pt x="4004" y="6576"/>
                  </a:cubicBezTo>
                  <a:cubicBezTo>
                    <a:pt x="1341" y="9026"/>
                    <a:pt x="-138" y="11921"/>
                    <a:pt x="10" y="14259"/>
                  </a:cubicBezTo>
                  <a:cubicBezTo>
                    <a:pt x="158" y="16597"/>
                    <a:pt x="1933" y="18378"/>
                    <a:pt x="5188" y="19492"/>
                  </a:cubicBezTo>
                  <a:cubicBezTo>
                    <a:pt x="8443" y="20605"/>
                    <a:pt x="13177" y="21051"/>
                    <a:pt x="17911" y="214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0" name="Line"/>
            <p:cNvSpPr/>
            <p:nvPr/>
          </p:nvSpPr>
          <p:spPr>
            <a:xfrm>
              <a:off x="1023248" y="5022850"/>
              <a:ext cx="240403" cy="222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0" h="21600" fill="norm" stroke="1" extrusionOk="0">
                  <a:moveTo>
                    <a:pt x="16973" y="0"/>
                  </a:moveTo>
                  <a:cubicBezTo>
                    <a:pt x="16404" y="3909"/>
                    <a:pt x="15836" y="7817"/>
                    <a:pt x="14604" y="10903"/>
                  </a:cubicBezTo>
                  <a:cubicBezTo>
                    <a:pt x="13373" y="13989"/>
                    <a:pt x="11478" y="16251"/>
                    <a:pt x="9583" y="17589"/>
                  </a:cubicBezTo>
                  <a:cubicBezTo>
                    <a:pt x="7688" y="18926"/>
                    <a:pt x="5794" y="19337"/>
                    <a:pt x="4183" y="18720"/>
                  </a:cubicBezTo>
                  <a:cubicBezTo>
                    <a:pt x="2573" y="18103"/>
                    <a:pt x="1246" y="16457"/>
                    <a:pt x="583" y="15017"/>
                  </a:cubicBezTo>
                  <a:cubicBezTo>
                    <a:pt x="-80" y="13577"/>
                    <a:pt x="-80" y="12343"/>
                    <a:pt x="109" y="11109"/>
                  </a:cubicBezTo>
                  <a:cubicBezTo>
                    <a:pt x="299" y="9874"/>
                    <a:pt x="678" y="8640"/>
                    <a:pt x="1625" y="8023"/>
                  </a:cubicBezTo>
                  <a:cubicBezTo>
                    <a:pt x="2573" y="7406"/>
                    <a:pt x="4088" y="7406"/>
                    <a:pt x="6646" y="9154"/>
                  </a:cubicBezTo>
                  <a:cubicBezTo>
                    <a:pt x="9204" y="10903"/>
                    <a:pt x="12804" y="14400"/>
                    <a:pt x="15457" y="16766"/>
                  </a:cubicBezTo>
                  <a:cubicBezTo>
                    <a:pt x="18109" y="19131"/>
                    <a:pt x="19815" y="20366"/>
                    <a:pt x="2152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1" name="Line"/>
            <p:cNvSpPr/>
            <p:nvPr/>
          </p:nvSpPr>
          <p:spPr>
            <a:xfrm>
              <a:off x="1327150" y="4933950"/>
              <a:ext cx="98201" cy="431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51" h="21600" fill="norm" stroke="1" extrusionOk="0">
                  <a:moveTo>
                    <a:pt x="6612" y="0"/>
                  </a:moveTo>
                  <a:cubicBezTo>
                    <a:pt x="12343" y="3176"/>
                    <a:pt x="18073" y="6353"/>
                    <a:pt x="19837" y="9371"/>
                  </a:cubicBezTo>
                  <a:cubicBezTo>
                    <a:pt x="21600" y="12388"/>
                    <a:pt x="19396" y="15247"/>
                    <a:pt x="15429" y="17259"/>
                  </a:cubicBezTo>
                  <a:cubicBezTo>
                    <a:pt x="11461" y="19271"/>
                    <a:pt x="5731" y="2043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2" name="Line"/>
            <p:cNvSpPr/>
            <p:nvPr/>
          </p:nvSpPr>
          <p:spPr>
            <a:xfrm>
              <a:off x="1797050" y="5105349"/>
              <a:ext cx="247650" cy="254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78" fill="norm" stroke="1" extrusionOk="0">
                  <a:moveTo>
                    <a:pt x="0" y="19978"/>
                  </a:moveTo>
                  <a:cubicBezTo>
                    <a:pt x="4985" y="11670"/>
                    <a:pt x="9969" y="3363"/>
                    <a:pt x="13569" y="870"/>
                  </a:cubicBezTo>
                  <a:cubicBezTo>
                    <a:pt x="17169" y="-1622"/>
                    <a:pt x="19385" y="1701"/>
                    <a:pt x="21600" y="50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3" name="Line"/>
            <p:cNvSpPr/>
            <p:nvPr/>
          </p:nvSpPr>
          <p:spPr>
            <a:xfrm>
              <a:off x="1841500" y="5251450"/>
              <a:ext cx="165100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4" name="Line"/>
            <p:cNvSpPr/>
            <p:nvPr/>
          </p:nvSpPr>
          <p:spPr>
            <a:xfrm>
              <a:off x="2548466" y="4870441"/>
              <a:ext cx="121472" cy="4826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0" h="21506" fill="norm" stroke="1" extrusionOk="0">
                  <a:moveTo>
                    <a:pt x="2929" y="9055"/>
                  </a:moveTo>
                  <a:cubicBezTo>
                    <a:pt x="1831" y="10470"/>
                    <a:pt x="732" y="11885"/>
                    <a:pt x="915" y="13772"/>
                  </a:cubicBezTo>
                  <a:cubicBezTo>
                    <a:pt x="1098" y="15658"/>
                    <a:pt x="2563" y="18016"/>
                    <a:pt x="3295" y="19478"/>
                  </a:cubicBezTo>
                  <a:cubicBezTo>
                    <a:pt x="4027" y="20940"/>
                    <a:pt x="4027" y="21506"/>
                    <a:pt x="4027" y="21506"/>
                  </a:cubicBezTo>
                  <a:cubicBezTo>
                    <a:pt x="4027" y="21506"/>
                    <a:pt x="4027" y="20940"/>
                    <a:pt x="3478" y="19101"/>
                  </a:cubicBezTo>
                  <a:cubicBezTo>
                    <a:pt x="2929" y="17261"/>
                    <a:pt x="1831" y="14149"/>
                    <a:pt x="1098" y="11036"/>
                  </a:cubicBezTo>
                  <a:cubicBezTo>
                    <a:pt x="366" y="7923"/>
                    <a:pt x="0" y="4811"/>
                    <a:pt x="0" y="3019"/>
                  </a:cubicBezTo>
                  <a:cubicBezTo>
                    <a:pt x="0" y="1227"/>
                    <a:pt x="366" y="755"/>
                    <a:pt x="1464" y="425"/>
                  </a:cubicBezTo>
                  <a:cubicBezTo>
                    <a:pt x="2563" y="95"/>
                    <a:pt x="4393" y="-94"/>
                    <a:pt x="7139" y="47"/>
                  </a:cubicBezTo>
                  <a:cubicBezTo>
                    <a:pt x="9885" y="189"/>
                    <a:pt x="13546" y="661"/>
                    <a:pt x="16475" y="1557"/>
                  </a:cubicBezTo>
                  <a:cubicBezTo>
                    <a:pt x="19403" y="2453"/>
                    <a:pt x="21600" y="3773"/>
                    <a:pt x="20868" y="5094"/>
                  </a:cubicBezTo>
                  <a:cubicBezTo>
                    <a:pt x="20136" y="6414"/>
                    <a:pt x="16475" y="7735"/>
                    <a:pt x="12997" y="8584"/>
                  </a:cubicBezTo>
                  <a:cubicBezTo>
                    <a:pt x="9519" y="9433"/>
                    <a:pt x="6224" y="9810"/>
                    <a:pt x="2929" y="101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5" name="Line"/>
            <p:cNvSpPr/>
            <p:nvPr/>
          </p:nvSpPr>
          <p:spPr>
            <a:xfrm>
              <a:off x="2641600" y="5118100"/>
              <a:ext cx="152400" cy="1937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2" fill="norm" stroke="1" extrusionOk="0">
                  <a:moveTo>
                    <a:pt x="0" y="5635"/>
                  </a:moveTo>
                  <a:cubicBezTo>
                    <a:pt x="2700" y="10096"/>
                    <a:pt x="5400" y="14557"/>
                    <a:pt x="6600" y="17374"/>
                  </a:cubicBezTo>
                  <a:cubicBezTo>
                    <a:pt x="7800" y="20191"/>
                    <a:pt x="7500" y="21365"/>
                    <a:pt x="6900" y="21483"/>
                  </a:cubicBezTo>
                  <a:cubicBezTo>
                    <a:pt x="6300" y="21600"/>
                    <a:pt x="5400" y="20661"/>
                    <a:pt x="5400" y="18078"/>
                  </a:cubicBezTo>
                  <a:cubicBezTo>
                    <a:pt x="5400" y="15496"/>
                    <a:pt x="6300" y="11270"/>
                    <a:pt x="9150" y="7983"/>
                  </a:cubicBezTo>
                  <a:cubicBezTo>
                    <a:pt x="12000" y="4696"/>
                    <a:pt x="16800" y="234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6" name="Line"/>
            <p:cNvSpPr/>
            <p:nvPr/>
          </p:nvSpPr>
          <p:spPr>
            <a:xfrm>
              <a:off x="2912214" y="4919564"/>
              <a:ext cx="142136" cy="4398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0" h="21476" fill="norm" stroke="1" extrusionOk="0">
                  <a:moveTo>
                    <a:pt x="21330" y="1633"/>
                  </a:moveTo>
                  <a:cubicBezTo>
                    <a:pt x="20695" y="909"/>
                    <a:pt x="20059" y="186"/>
                    <a:pt x="18948" y="31"/>
                  </a:cubicBezTo>
                  <a:cubicBezTo>
                    <a:pt x="17836" y="-124"/>
                    <a:pt x="16248" y="289"/>
                    <a:pt x="13389" y="1736"/>
                  </a:cubicBezTo>
                  <a:cubicBezTo>
                    <a:pt x="10530" y="3183"/>
                    <a:pt x="6401" y="5664"/>
                    <a:pt x="3701" y="8454"/>
                  </a:cubicBezTo>
                  <a:cubicBezTo>
                    <a:pt x="1001" y="11244"/>
                    <a:pt x="-270" y="14345"/>
                    <a:pt x="48" y="16412"/>
                  </a:cubicBezTo>
                  <a:cubicBezTo>
                    <a:pt x="365" y="18479"/>
                    <a:pt x="2271" y="19512"/>
                    <a:pt x="5448" y="20184"/>
                  </a:cubicBezTo>
                  <a:cubicBezTo>
                    <a:pt x="8624" y="20856"/>
                    <a:pt x="13071" y="21166"/>
                    <a:pt x="17518" y="214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7" name="Line"/>
            <p:cNvSpPr/>
            <p:nvPr/>
          </p:nvSpPr>
          <p:spPr>
            <a:xfrm>
              <a:off x="3181991" y="4963759"/>
              <a:ext cx="348609" cy="3544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0" h="21401" fill="norm" stroke="1" extrusionOk="0">
                  <a:moveTo>
                    <a:pt x="1138" y="7019"/>
                  </a:moveTo>
                  <a:cubicBezTo>
                    <a:pt x="1138" y="10598"/>
                    <a:pt x="1138" y="14177"/>
                    <a:pt x="1138" y="16286"/>
                  </a:cubicBezTo>
                  <a:cubicBezTo>
                    <a:pt x="1138" y="18395"/>
                    <a:pt x="1138" y="19034"/>
                    <a:pt x="942" y="19800"/>
                  </a:cubicBezTo>
                  <a:cubicBezTo>
                    <a:pt x="745" y="20567"/>
                    <a:pt x="353" y="21462"/>
                    <a:pt x="156" y="21398"/>
                  </a:cubicBezTo>
                  <a:cubicBezTo>
                    <a:pt x="-40" y="21334"/>
                    <a:pt x="-40" y="20312"/>
                    <a:pt x="91" y="17564"/>
                  </a:cubicBezTo>
                  <a:cubicBezTo>
                    <a:pt x="222" y="14816"/>
                    <a:pt x="484" y="10342"/>
                    <a:pt x="811" y="7467"/>
                  </a:cubicBezTo>
                  <a:cubicBezTo>
                    <a:pt x="1138" y="4591"/>
                    <a:pt x="1531" y="3313"/>
                    <a:pt x="1924" y="2354"/>
                  </a:cubicBezTo>
                  <a:cubicBezTo>
                    <a:pt x="2316" y="1396"/>
                    <a:pt x="2709" y="757"/>
                    <a:pt x="3233" y="373"/>
                  </a:cubicBezTo>
                  <a:cubicBezTo>
                    <a:pt x="3756" y="-10"/>
                    <a:pt x="4411" y="-138"/>
                    <a:pt x="4869" y="182"/>
                  </a:cubicBezTo>
                  <a:cubicBezTo>
                    <a:pt x="5327" y="501"/>
                    <a:pt x="5589" y="1268"/>
                    <a:pt x="5916" y="2802"/>
                  </a:cubicBezTo>
                  <a:cubicBezTo>
                    <a:pt x="6244" y="4335"/>
                    <a:pt x="6636" y="6636"/>
                    <a:pt x="7029" y="8106"/>
                  </a:cubicBezTo>
                  <a:cubicBezTo>
                    <a:pt x="7422" y="9576"/>
                    <a:pt x="7815" y="10215"/>
                    <a:pt x="8338" y="10662"/>
                  </a:cubicBezTo>
                  <a:cubicBezTo>
                    <a:pt x="8862" y="11109"/>
                    <a:pt x="9516" y="11365"/>
                    <a:pt x="10105" y="11173"/>
                  </a:cubicBezTo>
                  <a:cubicBezTo>
                    <a:pt x="10695" y="10982"/>
                    <a:pt x="11218" y="10342"/>
                    <a:pt x="12069" y="9000"/>
                  </a:cubicBezTo>
                  <a:cubicBezTo>
                    <a:pt x="12920" y="7658"/>
                    <a:pt x="14098" y="5613"/>
                    <a:pt x="15080" y="4271"/>
                  </a:cubicBezTo>
                  <a:cubicBezTo>
                    <a:pt x="16062" y="2929"/>
                    <a:pt x="16847" y="2290"/>
                    <a:pt x="17436" y="2226"/>
                  </a:cubicBezTo>
                  <a:cubicBezTo>
                    <a:pt x="18025" y="2163"/>
                    <a:pt x="18418" y="2674"/>
                    <a:pt x="18745" y="4463"/>
                  </a:cubicBezTo>
                  <a:cubicBezTo>
                    <a:pt x="19073" y="6253"/>
                    <a:pt x="19335" y="9320"/>
                    <a:pt x="19465" y="11684"/>
                  </a:cubicBezTo>
                  <a:cubicBezTo>
                    <a:pt x="19596" y="14049"/>
                    <a:pt x="19596" y="15711"/>
                    <a:pt x="19924" y="17053"/>
                  </a:cubicBezTo>
                  <a:cubicBezTo>
                    <a:pt x="20251" y="18395"/>
                    <a:pt x="20905" y="19417"/>
                    <a:pt x="21560" y="204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8" name="Line"/>
            <p:cNvSpPr/>
            <p:nvPr/>
          </p:nvSpPr>
          <p:spPr>
            <a:xfrm>
              <a:off x="3768635" y="5054600"/>
              <a:ext cx="294369" cy="203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7" h="21600" fill="norm" stroke="1" extrusionOk="0">
                  <a:moveTo>
                    <a:pt x="19678" y="1350"/>
                  </a:moveTo>
                  <a:cubicBezTo>
                    <a:pt x="20603" y="675"/>
                    <a:pt x="21529" y="0"/>
                    <a:pt x="21452" y="0"/>
                  </a:cubicBezTo>
                  <a:cubicBezTo>
                    <a:pt x="21375" y="0"/>
                    <a:pt x="20295" y="675"/>
                    <a:pt x="17363" y="2475"/>
                  </a:cubicBezTo>
                  <a:cubicBezTo>
                    <a:pt x="14432" y="4275"/>
                    <a:pt x="9649" y="7200"/>
                    <a:pt x="6640" y="9112"/>
                  </a:cubicBezTo>
                  <a:cubicBezTo>
                    <a:pt x="3632" y="11025"/>
                    <a:pt x="2398" y="11925"/>
                    <a:pt x="1472" y="12825"/>
                  </a:cubicBezTo>
                  <a:cubicBezTo>
                    <a:pt x="546" y="13725"/>
                    <a:pt x="-71" y="14625"/>
                    <a:pt x="6" y="15188"/>
                  </a:cubicBezTo>
                  <a:cubicBezTo>
                    <a:pt x="83" y="15750"/>
                    <a:pt x="855" y="15975"/>
                    <a:pt x="2860" y="16200"/>
                  </a:cubicBezTo>
                  <a:cubicBezTo>
                    <a:pt x="4866" y="16425"/>
                    <a:pt x="8106" y="16650"/>
                    <a:pt x="10575" y="17550"/>
                  </a:cubicBezTo>
                  <a:cubicBezTo>
                    <a:pt x="13043" y="18450"/>
                    <a:pt x="14740" y="20025"/>
                    <a:pt x="1643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9" name="Line"/>
            <p:cNvSpPr/>
            <p:nvPr/>
          </p:nvSpPr>
          <p:spPr>
            <a:xfrm>
              <a:off x="3784600" y="5321300"/>
              <a:ext cx="203200" cy="42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850" y="10800"/>
                    <a:pt x="11700" y="21600"/>
                    <a:pt x="15300" y="21600"/>
                  </a:cubicBezTo>
                  <a:cubicBezTo>
                    <a:pt x="18900" y="21600"/>
                    <a:pt x="20250" y="10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0" name="Line"/>
            <p:cNvSpPr/>
            <p:nvPr/>
          </p:nvSpPr>
          <p:spPr>
            <a:xfrm>
              <a:off x="4204879" y="5029200"/>
              <a:ext cx="317733" cy="2439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1" h="21463" fill="norm" stroke="1" extrusionOk="0">
                  <a:moveTo>
                    <a:pt x="21237" y="0"/>
                  </a:moveTo>
                  <a:cubicBezTo>
                    <a:pt x="21379" y="931"/>
                    <a:pt x="21521" y="1862"/>
                    <a:pt x="20384" y="4190"/>
                  </a:cubicBezTo>
                  <a:cubicBezTo>
                    <a:pt x="19247" y="6517"/>
                    <a:pt x="16832" y="10241"/>
                    <a:pt x="14060" y="12848"/>
                  </a:cubicBezTo>
                  <a:cubicBezTo>
                    <a:pt x="11289" y="15455"/>
                    <a:pt x="8163" y="16945"/>
                    <a:pt x="6032" y="17690"/>
                  </a:cubicBezTo>
                  <a:cubicBezTo>
                    <a:pt x="3900" y="18434"/>
                    <a:pt x="2763" y="18434"/>
                    <a:pt x="1910" y="17876"/>
                  </a:cubicBezTo>
                  <a:cubicBezTo>
                    <a:pt x="1058" y="17317"/>
                    <a:pt x="489" y="16200"/>
                    <a:pt x="205" y="14990"/>
                  </a:cubicBezTo>
                  <a:cubicBezTo>
                    <a:pt x="-79" y="13779"/>
                    <a:pt x="-79" y="12476"/>
                    <a:pt x="276" y="11545"/>
                  </a:cubicBezTo>
                  <a:cubicBezTo>
                    <a:pt x="632" y="10614"/>
                    <a:pt x="1342" y="10055"/>
                    <a:pt x="2976" y="10241"/>
                  </a:cubicBezTo>
                  <a:cubicBezTo>
                    <a:pt x="4610" y="10428"/>
                    <a:pt x="7168" y="11359"/>
                    <a:pt x="9300" y="13034"/>
                  </a:cubicBezTo>
                  <a:cubicBezTo>
                    <a:pt x="11432" y="14710"/>
                    <a:pt x="13137" y="17131"/>
                    <a:pt x="14203" y="18714"/>
                  </a:cubicBezTo>
                  <a:cubicBezTo>
                    <a:pt x="15268" y="20297"/>
                    <a:pt x="15695" y="21041"/>
                    <a:pt x="16263" y="21321"/>
                  </a:cubicBezTo>
                  <a:cubicBezTo>
                    <a:pt x="16832" y="21600"/>
                    <a:pt x="17542" y="21414"/>
                    <a:pt x="18253" y="212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1" name="Line"/>
            <p:cNvSpPr/>
            <p:nvPr/>
          </p:nvSpPr>
          <p:spPr>
            <a:xfrm>
              <a:off x="4572000" y="4902200"/>
              <a:ext cx="206936" cy="527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0" h="21600" fill="norm" stroke="1" extrusionOk="0">
                  <a:moveTo>
                    <a:pt x="13745" y="0"/>
                  </a:moveTo>
                  <a:cubicBezTo>
                    <a:pt x="15273" y="954"/>
                    <a:pt x="16800" y="1908"/>
                    <a:pt x="18109" y="3817"/>
                  </a:cubicBezTo>
                  <a:cubicBezTo>
                    <a:pt x="19418" y="5725"/>
                    <a:pt x="20509" y="8588"/>
                    <a:pt x="21055" y="10887"/>
                  </a:cubicBezTo>
                  <a:cubicBezTo>
                    <a:pt x="21600" y="13186"/>
                    <a:pt x="21600" y="14920"/>
                    <a:pt x="18545" y="16569"/>
                  </a:cubicBezTo>
                  <a:cubicBezTo>
                    <a:pt x="15491" y="18217"/>
                    <a:pt x="9382" y="19778"/>
                    <a:pt x="5782" y="20602"/>
                  </a:cubicBezTo>
                  <a:cubicBezTo>
                    <a:pt x="2182" y="21427"/>
                    <a:pt x="1091" y="2151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2" name="Line"/>
            <p:cNvSpPr/>
            <p:nvPr/>
          </p:nvSpPr>
          <p:spPr>
            <a:xfrm>
              <a:off x="2705100" y="5689600"/>
              <a:ext cx="1850271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9" h="21600" fill="norm" stroke="1" extrusionOk="0">
                  <a:moveTo>
                    <a:pt x="0" y="9450"/>
                  </a:moveTo>
                  <a:cubicBezTo>
                    <a:pt x="691" y="7200"/>
                    <a:pt x="1382" y="4950"/>
                    <a:pt x="2222" y="3600"/>
                  </a:cubicBezTo>
                  <a:cubicBezTo>
                    <a:pt x="3061" y="2250"/>
                    <a:pt x="4048" y="1800"/>
                    <a:pt x="4962" y="1350"/>
                  </a:cubicBezTo>
                  <a:cubicBezTo>
                    <a:pt x="5875" y="900"/>
                    <a:pt x="6715" y="450"/>
                    <a:pt x="7591" y="225"/>
                  </a:cubicBezTo>
                  <a:cubicBezTo>
                    <a:pt x="8467" y="0"/>
                    <a:pt x="9381" y="0"/>
                    <a:pt x="10343" y="0"/>
                  </a:cubicBezTo>
                  <a:cubicBezTo>
                    <a:pt x="11306" y="0"/>
                    <a:pt x="12318" y="0"/>
                    <a:pt x="13293" y="450"/>
                  </a:cubicBezTo>
                  <a:cubicBezTo>
                    <a:pt x="14268" y="900"/>
                    <a:pt x="15206" y="1800"/>
                    <a:pt x="16206" y="3150"/>
                  </a:cubicBezTo>
                  <a:cubicBezTo>
                    <a:pt x="17206" y="4500"/>
                    <a:pt x="18267" y="6300"/>
                    <a:pt x="19144" y="8100"/>
                  </a:cubicBezTo>
                  <a:cubicBezTo>
                    <a:pt x="20020" y="9900"/>
                    <a:pt x="20711" y="11700"/>
                    <a:pt x="21106" y="13275"/>
                  </a:cubicBezTo>
                  <a:cubicBezTo>
                    <a:pt x="21501" y="14850"/>
                    <a:pt x="21600" y="16200"/>
                    <a:pt x="21575" y="17325"/>
                  </a:cubicBezTo>
                  <a:cubicBezTo>
                    <a:pt x="21551" y="18450"/>
                    <a:pt x="21403" y="19350"/>
                    <a:pt x="21193" y="20025"/>
                  </a:cubicBezTo>
                  <a:cubicBezTo>
                    <a:pt x="20983" y="20700"/>
                    <a:pt x="20711" y="21150"/>
                    <a:pt x="2044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3" name="Line"/>
            <p:cNvSpPr/>
            <p:nvPr/>
          </p:nvSpPr>
          <p:spPr>
            <a:xfrm>
              <a:off x="2624486" y="5886813"/>
              <a:ext cx="1503015" cy="440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2" h="21424" fill="norm" stroke="1" extrusionOk="0">
                  <a:moveTo>
                    <a:pt x="700" y="5995"/>
                  </a:moveTo>
                  <a:cubicBezTo>
                    <a:pt x="397" y="7024"/>
                    <a:pt x="94" y="8053"/>
                    <a:pt x="18" y="8567"/>
                  </a:cubicBezTo>
                  <a:cubicBezTo>
                    <a:pt x="-58" y="9081"/>
                    <a:pt x="94" y="9081"/>
                    <a:pt x="776" y="8053"/>
                  </a:cubicBezTo>
                  <a:cubicBezTo>
                    <a:pt x="1459" y="7024"/>
                    <a:pt x="2672" y="4967"/>
                    <a:pt x="3795" y="3424"/>
                  </a:cubicBezTo>
                  <a:cubicBezTo>
                    <a:pt x="4917" y="1881"/>
                    <a:pt x="5949" y="853"/>
                    <a:pt x="7268" y="338"/>
                  </a:cubicBezTo>
                  <a:cubicBezTo>
                    <a:pt x="8588" y="-176"/>
                    <a:pt x="10196" y="-176"/>
                    <a:pt x="11713" y="853"/>
                  </a:cubicBezTo>
                  <a:cubicBezTo>
                    <a:pt x="13230" y="1881"/>
                    <a:pt x="14655" y="3938"/>
                    <a:pt x="16051" y="6510"/>
                  </a:cubicBezTo>
                  <a:cubicBezTo>
                    <a:pt x="17446" y="9081"/>
                    <a:pt x="18812" y="12167"/>
                    <a:pt x="19722" y="14738"/>
                  </a:cubicBezTo>
                  <a:cubicBezTo>
                    <a:pt x="20632" y="17310"/>
                    <a:pt x="21087" y="19367"/>
                    <a:pt x="21542" y="214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4" name="Line"/>
            <p:cNvSpPr/>
            <p:nvPr/>
          </p:nvSpPr>
          <p:spPr>
            <a:xfrm>
              <a:off x="2579346" y="5696313"/>
              <a:ext cx="2274171" cy="1837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8" h="21557" fill="norm" stroke="1" extrusionOk="0">
                  <a:moveTo>
                    <a:pt x="409" y="13364"/>
                  </a:moveTo>
                  <a:cubicBezTo>
                    <a:pt x="229" y="13364"/>
                    <a:pt x="48" y="13364"/>
                    <a:pt x="8" y="13364"/>
                  </a:cubicBezTo>
                  <a:cubicBezTo>
                    <a:pt x="-32" y="13364"/>
                    <a:pt x="68" y="13364"/>
                    <a:pt x="439" y="12619"/>
                  </a:cubicBezTo>
                  <a:cubicBezTo>
                    <a:pt x="810" y="11874"/>
                    <a:pt x="1452" y="10385"/>
                    <a:pt x="2164" y="9267"/>
                  </a:cubicBezTo>
                  <a:cubicBezTo>
                    <a:pt x="2876" y="8150"/>
                    <a:pt x="3658" y="7405"/>
                    <a:pt x="4430" y="6909"/>
                  </a:cubicBezTo>
                  <a:cubicBezTo>
                    <a:pt x="5203" y="6412"/>
                    <a:pt x="5965" y="6164"/>
                    <a:pt x="6787" y="6040"/>
                  </a:cubicBezTo>
                  <a:cubicBezTo>
                    <a:pt x="7609" y="5916"/>
                    <a:pt x="8492" y="5916"/>
                    <a:pt x="9384" y="5916"/>
                  </a:cubicBezTo>
                  <a:cubicBezTo>
                    <a:pt x="10277" y="5916"/>
                    <a:pt x="11179" y="5916"/>
                    <a:pt x="12011" y="5916"/>
                  </a:cubicBezTo>
                  <a:cubicBezTo>
                    <a:pt x="12844" y="5916"/>
                    <a:pt x="13606" y="5916"/>
                    <a:pt x="14418" y="6040"/>
                  </a:cubicBezTo>
                  <a:cubicBezTo>
                    <a:pt x="15230" y="6164"/>
                    <a:pt x="16093" y="6412"/>
                    <a:pt x="16604" y="6536"/>
                  </a:cubicBezTo>
                  <a:cubicBezTo>
                    <a:pt x="17116" y="6660"/>
                    <a:pt x="17276" y="6660"/>
                    <a:pt x="17396" y="6288"/>
                  </a:cubicBezTo>
                  <a:cubicBezTo>
                    <a:pt x="17517" y="5916"/>
                    <a:pt x="17597" y="5171"/>
                    <a:pt x="17557" y="4426"/>
                  </a:cubicBezTo>
                  <a:cubicBezTo>
                    <a:pt x="17517" y="3681"/>
                    <a:pt x="17356" y="2936"/>
                    <a:pt x="16965" y="2316"/>
                  </a:cubicBezTo>
                  <a:cubicBezTo>
                    <a:pt x="16574" y="1695"/>
                    <a:pt x="15952" y="1198"/>
                    <a:pt x="15321" y="826"/>
                  </a:cubicBezTo>
                  <a:cubicBezTo>
                    <a:pt x="14689" y="454"/>
                    <a:pt x="14047" y="205"/>
                    <a:pt x="13325" y="81"/>
                  </a:cubicBezTo>
                  <a:cubicBezTo>
                    <a:pt x="12603" y="-43"/>
                    <a:pt x="11801" y="-43"/>
                    <a:pt x="11089" y="205"/>
                  </a:cubicBezTo>
                  <a:cubicBezTo>
                    <a:pt x="10377" y="454"/>
                    <a:pt x="9755" y="950"/>
                    <a:pt x="9103" y="1447"/>
                  </a:cubicBezTo>
                  <a:cubicBezTo>
                    <a:pt x="8452" y="1943"/>
                    <a:pt x="7770" y="2440"/>
                    <a:pt x="7118" y="3060"/>
                  </a:cubicBezTo>
                  <a:cubicBezTo>
                    <a:pt x="6466" y="3681"/>
                    <a:pt x="5844" y="4426"/>
                    <a:pt x="5122" y="5295"/>
                  </a:cubicBezTo>
                  <a:cubicBezTo>
                    <a:pt x="4400" y="6164"/>
                    <a:pt x="3578" y="7157"/>
                    <a:pt x="2806" y="8274"/>
                  </a:cubicBezTo>
                  <a:cubicBezTo>
                    <a:pt x="2034" y="9391"/>
                    <a:pt x="1312" y="10633"/>
                    <a:pt x="901" y="11254"/>
                  </a:cubicBezTo>
                  <a:cubicBezTo>
                    <a:pt x="489" y="11874"/>
                    <a:pt x="389" y="11874"/>
                    <a:pt x="269" y="12123"/>
                  </a:cubicBezTo>
                  <a:cubicBezTo>
                    <a:pt x="149" y="12371"/>
                    <a:pt x="8" y="12867"/>
                    <a:pt x="38" y="13116"/>
                  </a:cubicBezTo>
                  <a:cubicBezTo>
                    <a:pt x="68" y="13364"/>
                    <a:pt x="269" y="13364"/>
                    <a:pt x="810" y="13364"/>
                  </a:cubicBezTo>
                  <a:cubicBezTo>
                    <a:pt x="1352" y="13364"/>
                    <a:pt x="2234" y="13364"/>
                    <a:pt x="3087" y="13240"/>
                  </a:cubicBezTo>
                  <a:cubicBezTo>
                    <a:pt x="3939" y="13116"/>
                    <a:pt x="4761" y="12867"/>
                    <a:pt x="5483" y="12743"/>
                  </a:cubicBezTo>
                  <a:cubicBezTo>
                    <a:pt x="6205" y="12619"/>
                    <a:pt x="6827" y="12619"/>
                    <a:pt x="7479" y="12619"/>
                  </a:cubicBezTo>
                  <a:cubicBezTo>
                    <a:pt x="8131" y="12619"/>
                    <a:pt x="8813" y="12619"/>
                    <a:pt x="9484" y="12619"/>
                  </a:cubicBezTo>
                  <a:cubicBezTo>
                    <a:pt x="10156" y="12619"/>
                    <a:pt x="10818" y="12619"/>
                    <a:pt x="11570" y="12991"/>
                  </a:cubicBezTo>
                  <a:cubicBezTo>
                    <a:pt x="12322" y="13364"/>
                    <a:pt x="13165" y="14109"/>
                    <a:pt x="13957" y="14729"/>
                  </a:cubicBezTo>
                  <a:cubicBezTo>
                    <a:pt x="14749" y="15350"/>
                    <a:pt x="15491" y="15847"/>
                    <a:pt x="15912" y="16095"/>
                  </a:cubicBezTo>
                  <a:cubicBezTo>
                    <a:pt x="16333" y="16343"/>
                    <a:pt x="16434" y="16343"/>
                    <a:pt x="16554" y="16467"/>
                  </a:cubicBezTo>
                  <a:cubicBezTo>
                    <a:pt x="16674" y="16591"/>
                    <a:pt x="16815" y="16840"/>
                    <a:pt x="16795" y="16964"/>
                  </a:cubicBezTo>
                  <a:cubicBezTo>
                    <a:pt x="16775" y="17088"/>
                    <a:pt x="16594" y="17088"/>
                    <a:pt x="16123" y="17088"/>
                  </a:cubicBezTo>
                  <a:cubicBezTo>
                    <a:pt x="15652" y="17088"/>
                    <a:pt x="14889" y="17088"/>
                    <a:pt x="14107" y="17088"/>
                  </a:cubicBezTo>
                  <a:cubicBezTo>
                    <a:pt x="13325" y="17088"/>
                    <a:pt x="12523" y="17088"/>
                    <a:pt x="11791" y="17088"/>
                  </a:cubicBezTo>
                  <a:cubicBezTo>
                    <a:pt x="11059" y="17088"/>
                    <a:pt x="10397" y="17088"/>
                    <a:pt x="9675" y="17088"/>
                  </a:cubicBezTo>
                  <a:cubicBezTo>
                    <a:pt x="8953" y="17088"/>
                    <a:pt x="8171" y="17088"/>
                    <a:pt x="7429" y="17088"/>
                  </a:cubicBezTo>
                  <a:cubicBezTo>
                    <a:pt x="6687" y="17088"/>
                    <a:pt x="5985" y="17088"/>
                    <a:pt x="5203" y="17088"/>
                  </a:cubicBezTo>
                  <a:cubicBezTo>
                    <a:pt x="4420" y="17088"/>
                    <a:pt x="3558" y="17088"/>
                    <a:pt x="2976" y="17088"/>
                  </a:cubicBezTo>
                  <a:cubicBezTo>
                    <a:pt x="2395" y="17088"/>
                    <a:pt x="2094" y="17088"/>
                    <a:pt x="1853" y="17336"/>
                  </a:cubicBezTo>
                  <a:cubicBezTo>
                    <a:pt x="1613" y="17585"/>
                    <a:pt x="1432" y="18081"/>
                    <a:pt x="1412" y="18329"/>
                  </a:cubicBezTo>
                  <a:cubicBezTo>
                    <a:pt x="1392" y="18578"/>
                    <a:pt x="1532" y="18578"/>
                    <a:pt x="1994" y="18578"/>
                  </a:cubicBezTo>
                  <a:cubicBezTo>
                    <a:pt x="2455" y="18578"/>
                    <a:pt x="3237" y="18578"/>
                    <a:pt x="4049" y="18454"/>
                  </a:cubicBezTo>
                  <a:cubicBezTo>
                    <a:pt x="4862" y="18329"/>
                    <a:pt x="5704" y="18081"/>
                    <a:pt x="6486" y="17833"/>
                  </a:cubicBezTo>
                  <a:cubicBezTo>
                    <a:pt x="7268" y="17585"/>
                    <a:pt x="7990" y="17336"/>
                    <a:pt x="8772" y="17212"/>
                  </a:cubicBezTo>
                  <a:cubicBezTo>
                    <a:pt x="9555" y="17088"/>
                    <a:pt x="10397" y="17088"/>
                    <a:pt x="11219" y="17088"/>
                  </a:cubicBezTo>
                  <a:cubicBezTo>
                    <a:pt x="12042" y="17088"/>
                    <a:pt x="12844" y="17088"/>
                    <a:pt x="13646" y="17212"/>
                  </a:cubicBezTo>
                  <a:cubicBezTo>
                    <a:pt x="14448" y="17336"/>
                    <a:pt x="15250" y="17585"/>
                    <a:pt x="15972" y="17957"/>
                  </a:cubicBezTo>
                  <a:cubicBezTo>
                    <a:pt x="16694" y="18329"/>
                    <a:pt x="17336" y="18826"/>
                    <a:pt x="18189" y="19323"/>
                  </a:cubicBezTo>
                  <a:cubicBezTo>
                    <a:pt x="19041" y="19819"/>
                    <a:pt x="20104" y="20316"/>
                    <a:pt x="20706" y="20564"/>
                  </a:cubicBezTo>
                  <a:cubicBezTo>
                    <a:pt x="21307" y="20812"/>
                    <a:pt x="21448" y="20812"/>
                    <a:pt x="21508" y="20936"/>
                  </a:cubicBezTo>
                  <a:cubicBezTo>
                    <a:pt x="21568" y="21060"/>
                    <a:pt x="21548" y="21309"/>
                    <a:pt x="21528" y="215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5" name="Line"/>
            <p:cNvSpPr/>
            <p:nvPr/>
          </p:nvSpPr>
          <p:spPr>
            <a:xfrm>
              <a:off x="5041900" y="5173133"/>
              <a:ext cx="171450" cy="8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600" y="10800"/>
                    <a:pt x="11200" y="0"/>
                    <a:pt x="14800" y="0"/>
                  </a:cubicBezTo>
                  <a:cubicBezTo>
                    <a:pt x="18400" y="0"/>
                    <a:pt x="20000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6" name="Line"/>
            <p:cNvSpPr/>
            <p:nvPr/>
          </p:nvSpPr>
          <p:spPr>
            <a:xfrm>
              <a:off x="5025935" y="5314950"/>
              <a:ext cx="162016" cy="244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2" h="20825" fill="norm" stroke="1" extrusionOk="0">
                  <a:moveTo>
                    <a:pt x="2116" y="5400"/>
                  </a:moveTo>
                  <a:cubicBezTo>
                    <a:pt x="994" y="10800"/>
                    <a:pt x="-128" y="16200"/>
                    <a:pt x="12" y="18900"/>
                  </a:cubicBezTo>
                  <a:cubicBezTo>
                    <a:pt x="153" y="21600"/>
                    <a:pt x="1555" y="21600"/>
                    <a:pt x="5342" y="18000"/>
                  </a:cubicBezTo>
                  <a:cubicBezTo>
                    <a:pt x="9129" y="14400"/>
                    <a:pt x="15301" y="7200"/>
                    <a:pt x="2147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7" name="Line"/>
            <p:cNvSpPr/>
            <p:nvPr/>
          </p:nvSpPr>
          <p:spPr>
            <a:xfrm>
              <a:off x="5467350" y="5086350"/>
              <a:ext cx="31750" cy="336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840" y="4211"/>
                    <a:pt x="10080" y="8423"/>
                    <a:pt x="6480" y="12023"/>
                  </a:cubicBezTo>
                  <a:cubicBezTo>
                    <a:pt x="2880" y="15623"/>
                    <a:pt x="1440" y="1861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8" name="Line"/>
            <p:cNvSpPr/>
            <p:nvPr/>
          </p:nvSpPr>
          <p:spPr>
            <a:xfrm>
              <a:off x="5638800" y="5251450"/>
              <a:ext cx="27305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526" y="14400"/>
                    <a:pt x="11051" y="7200"/>
                    <a:pt x="14651" y="3600"/>
                  </a:cubicBezTo>
                  <a:cubicBezTo>
                    <a:pt x="18251" y="0"/>
                    <a:pt x="19926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9" name="Line"/>
            <p:cNvSpPr/>
            <p:nvPr/>
          </p:nvSpPr>
          <p:spPr>
            <a:xfrm>
              <a:off x="6255113" y="4966596"/>
              <a:ext cx="121036" cy="4925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4" h="21387" fill="norm" stroke="1" extrusionOk="0">
                  <a:moveTo>
                    <a:pt x="7625" y="8785"/>
                  </a:moveTo>
                  <a:cubicBezTo>
                    <a:pt x="5795" y="9704"/>
                    <a:pt x="3964" y="10623"/>
                    <a:pt x="3049" y="12461"/>
                  </a:cubicBezTo>
                  <a:cubicBezTo>
                    <a:pt x="2134" y="14300"/>
                    <a:pt x="2134" y="17057"/>
                    <a:pt x="1768" y="18803"/>
                  </a:cubicBezTo>
                  <a:cubicBezTo>
                    <a:pt x="1401" y="20550"/>
                    <a:pt x="669" y="21285"/>
                    <a:pt x="303" y="21377"/>
                  </a:cubicBezTo>
                  <a:cubicBezTo>
                    <a:pt x="-63" y="21469"/>
                    <a:pt x="-63" y="20918"/>
                    <a:pt x="120" y="19079"/>
                  </a:cubicBezTo>
                  <a:cubicBezTo>
                    <a:pt x="303" y="17241"/>
                    <a:pt x="669" y="14116"/>
                    <a:pt x="1951" y="11129"/>
                  </a:cubicBezTo>
                  <a:cubicBezTo>
                    <a:pt x="3232" y="8141"/>
                    <a:pt x="5429" y="5292"/>
                    <a:pt x="7259" y="3500"/>
                  </a:cubicBezTo>
                  <a:cubicBezTo>
                    <a:pt x="9090" y="1707"/>
                    <a:pt x="10554" y="972"/>
                    <a:pt x="12201" y="512"/>
                  </a:cubicBezTo>
                  <a:cubicBezTo>
                    <a:pt x="13849" y="53"/>
                    <a:pt x="15679" y="-131"/>
                    <a:pt x="17144" y="99"/>
                  </a:cubicBezTo>
                  <a:cubicBezTo>
                    <a:pt x="18608" y="329"/>
                    <a:pt x="19706" y="972"/>
                    <a:pt x="20439" y="1891"/>
                  </a:cubicBezTo>
                  <a:cubicBezTo>
                    <a:pt x="21171" y="2810"/>
                    <a:pt x="21537" y="4005"/>
                    <a:pt x="18242" y="5062"/>
                  </a:cubicBezTo>
                  <a:cubicBezTo>
                    <a:pt x="14947" y="6119"/>
                    <a:pt x="7991" y="7038"/>
                    <a:pt x="1035" y="79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0" name="Line"/>
            <p:cNvSpPr/>
            <p:nvPr/>
          </p:nvSpPr>
          <p:spPr>
            <a:xfrm>
              <a:off x="6324600" y="5200650"/>
              <a:ext cx="196850" cy="2302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4" fill="norm" stroke="1" extrusionOk="0">
                  <a:moveTo>
                    <a:pt x="0" y="4713"/>
                  </a:moveTo>
                  <a:cubicBezTo>
                    <a:pt x="1394" y="4516"/>
                    <a:pt x="2787" y="4320"/>
                    <a:pt x="4645" y="6087"/>
                  </a:cubicBezTo>
                  <a:cubicBezTo>
                    <a:pt x="6503" y="7855"/>
                    <a:pt x="8826" y="11585"/>
                    <a:pt x="9174" y="14433"/>
                  </a:cubicBezTo>
                  <a:cubicBezTo>
                    <a:pt x="9523" y="17280"/>
                    <a:pt x="7897" y="19244"/>
                    <a:pt x="6271" y="20324"/>
                  </a:cubicBezTo>
                  <a:cubicBezTo>
                    <a:pt x="4645" y="21404"/>
                    <a:pt x="3019" y="21600"/>
                    <a:pt x="1974" y="21109"/>
                  </a:cubicBezTo>
                  <a:cubicBezTo>
                    <a:pt x="929" y="20618"/>
                    <a:pt x="465" y="19440"/>
                    <a:pt x="1510" y="16985"/>
                  </a:cubicBezTo>
                  <a:cubicBezTo>
                    <a:pt x="2555" y="14531"/>
                    <a:pt x="5110" y="10800"/>
                    <a:pt x="8710" y="7756"/>
                  </a:cubicBezTo>
                  <a:cubicBezTo>
                    <a:pt x="12310" y="4713"/>
                    <a:pt x="16955" y="235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1" name="Line"/>
            <p:cNvSpPr/>
            <p:nvPr/>
          </p:nvSpPr>
          <p:spPr>
            <a:xfrm>
              <a:off x="6612058" y="5105508"/>
              <a:ext cx="80337" cy="3491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1" h="21463" fill="norm" stroke="1" extrusionOk="0">
                  <a:moveTo>
                    <a:pt x="19491" y="3506"/>
                  </a:moveTo>
                  <a:cubicBezTo>
                    <a:pt x="20045" y="2856"/>
                    <a:pt x="20599" y="2205"/>
                    <a:pt x="20876" y="1555"/>
                  </a:cubicBezTo>
                  <a:cubicBezTo>
                    <a:pt x="21153" y="904"/>
                    <a:pt x="21153" y="253"/>
                    <a:pt x="19768" y="58"/>
                  </a:cubicBezTo>
                  <a:cubicBezTo>
                    <a:pt x="18384" y="-137"/>
                    <a:pt x="15615" y="123"/>
                    <a:pt x="12568" y="1359"/>
                  </a:cubicBezTo>
                  <a:cubicBezTo>
                    <a:pt x="9522" y="2596"/>
                    <a:pt x="6199" y="4808"/>
                    <a:pt x="3707" y="7670"/>
                  </a:cubicBezTo>
                  <a:cubicBezTo>
                    <a:pt x="1215" y="10533"/>
                    <a:pt x="-447" y="14046"/>
                    <a:pt x="107" y="16388"/>
                  </a:cubicBezTo>
                  <a:cubicBezTo>
                    <a:pt x="661" y="18730"/>
                    <a:pt x="3430" y="19902"/>
                    <a:pt x="6753" y="20552"/>
                  </a:cubicBezTo>
                  <a:cubicBezTo>
                    <a:pt x="10076" y="21203"/>
                    <a:pt x="13953" y="21333"/>
                    <a:pt x="17830" y="214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2" name="Line"/>
            <p:cNvSpPr/>
            <p:nvPr/>
          </p:nvSpPr>
          <p:spPr>
            <a:xfrm>
              <a:off x="6801275" y="5116362"/>
              <a:ext cx="272626" cy="3439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6" h="20893" fill="norm" stroke="1" extrusionOk="0">
                  <a:moveTo>
                    <a:pt x="1975" y="8205"/>
                  </a:moveTo>
                  <a:cubicBezTo>
                    <a:pt x="1473" y="11548"/>
                    <a:pt x="971" y="14891"/>
                    <a:pt x="636" y="16884"/>
                  </a:cubicBezTo>
                  <a:cubicBezTo>
                    <a:pt x="301" y="18877"/>
                    <a:pt x="133" y="19519"/>
                    <a:pt x="50" y="20162"/>
                  </a:cubicBezTo>
                  <a:cubicBezTo>
                    <a:pt x="-34" y="20805"/>
                    <a:pt x="-34" y="21448"/>
                    <a:pt x="217" y="20098"/>
                  </a:cubicBezTo>
                  <a:cubicBezTo>
                    <a:pt x="468" y="18748"/>
                    <a:pt x="971" y="15405"/>
                    <a:pt x="1640" y="12191"/>
                  </a:cubicBezTo>
                  <a:cubicBezTo>
                    <a:pt x="2310" y="8977"/>
                    <a:pt x="3147" y="5891"/>
                    <a:pt x="3733" y="4027"/>
                  </a:cubicBezTo>
                  <a:cubicBezTo>
                    <a:pt x="4319" y="2162"/>
                    <a:pt x="4654" y="1519"/>
                    <a:pt x="5073" y="941"/>
                  </a:cubicBezTo>
                  <a:cubicBezTo>
                    <a:pt x="5492" y="362"/>
                    <a:pt x="5994" y="-152"/>
                    <a:pt x="6329" y="41"/>
                  </a:cubicBezTo>
                  <a:cubicBezTo>
                    <a:pt x="6664" y="234"/>
                    <a:pt x="6831" y="1134"/>
                    <a:pt x="6999" y="2548"/>
                  </a:cubicBezTo>
                  <a:cubicBezTo>
                    <a:pt x="7166" y="3962"/>
                    <a:pt x="7333" y="5891"/>
                    <a:pt x="7585" y="7177"/>
                  </a:cubicBezTo>
                  <a:cubicBezTo>
                    <a:pt x="7836" y="8462"/>
                    <a:pt x="8171" y="9105"/>
                    <a:pt x="8757" y="9362"/>
                  </a:cubicBezTo>
                  <a:cubicBezTo>
                    <a:pt x="9343" y="9619"/>
                    <a:pt x="10180" y="9491"/>
                    <a:pt x="11436" y="8269"/>
                  </a:cubicBezTo>
                  <a:cubicBezTo>
                    <a:pt x="12692" y="7048"/>
                    <a:pt x="14366" y="4734"/>
                    <a:pt x="15538" y="3319"/>
                  </a:cubicBezTo>
                  <a:cubicBezTo>
                    <a:pt x="16710" y="1905"/>
                    <a:pt x="17380" y="1391"/>
                    <a:pt x="18050" y="941"/>
                  </a:cubicBezTo>
                  <a:cubicBezTo>
                    <a:pt x="18719" y="491"/>
                    <a:pt x="19389" y="105"/>
                    <a:pt x="19724" y="234"/>
                  </a:cubicBezTo>
                  <a:cubicBezTo>
                    <a:pt x="20059" y="362"/>
                    <a:pt x="20059" y="1005"/>
                    <a:pt x="20059" y="3319"/>
                  </a:cubicBezTo>
                  <a:cubicBezTo>
                    <a:pt x="20059" y="5634"/>
                    <a:pt x="20059" y="9619"/>
                    <a:pt x="19975" y="11934"/>
                  </a:cubicBezTo>
                  <a:cubicBezTo>
                    <a:pt x="19892" y="14248"/>
                    <a:pt x="19724" y="14891"/>
                    <a:pt x="19975" y="15791"/>
                  </a:cubicBezTo>
                  <a:cubicBezTo>
                    <a:pt x="20226" y="16691"/>
                    <a:pt x="20896" y="17848"/>
                    <a:pt x="21566" y="190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3" name="Line"/>
            <p:cNvSpPr/>
            <p:nvPr/>
          </p:nvSpPr>
          <p:spPr>
            <a:xfrm>
              <a:off x="7264399" y="5194300"/>
              <a:ext cx="265379" cy="234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3" h="21600" fill="norm" stroke="1" extrusionOk="0">
                  <a:moveTo>
                    <a:pt x="0" y="0"/>
                  </a:moveTo>
                  <a:cubicBezTo>
                    <a:pt x="4114" y="2530"/>
                    <a:pt x="8229" y="5059"/>
                    <a:pt x="11400" y="6714"/>
                  </a:cubicBezTo>
                  <a:cubicBezTo>
                    <a:pt x="14571" y="8368"/>
                    <a:pt x="16800" y="9146"/>
                    <a:pt x="18343" y="9632"/>
                  </a:cubicBezTo>
                  <a:cubicBezTo>
                    <a:pt x="19886" y="10119"/>
                    <a:pt x="20743" y="10314"/>
                    <a:pt x="21171" y="10897"/>
                  </a:cubicBezTo>
                  <a:cubicBezTo>
                    <a:pt x="21600" y="11481"/>
                    <a:pt x="21600" y="12454"/>
                    <a:pt x="21171" y="13135"/>
                  </a:cubicBezTo>
                  <a:cubicBezTo>
                    <a:pt x="20743" y="13816"/>
                    <a:pt x="19886" y="14205"/>
                    <a:pt x="17743" y="15081"/>
                  </a:cubicBezTo>
                  <a:cubicBezTo>
                    <a:pt x="15600" y="15957"/>
                    <a:pt x="12171" y="17319"/>
                    <a:pt x="10114" y="18292"/>
                  </a:cubicBezTo>
                  <a:cubicBezTo>
                    <a:pt x="8057" y="19265"/>
                    <a:pt x="7371" y="19849"/>
                    <a:pt x="7029" y="20335"/>
                  </a:cubicBezTo>
                  <a:cubicBezTo>
                    <a:pt x="6686" y="20822"/>
                    <a:pt x="6686" y="21211"/>
                    <a:pt x="668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4" name="Line"/>
            <p:cNvSpPr/>
            <p:nvPr/>
          </p:nvSpPr>
          <p:spPr>
            <a:xfrm>
              <a:off x="7680552" y="5251450"/>
              <a:ext cx="212498" cy="1459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0" h="21279" fill="norm" stroke="1" extrusionOk="0">
                  <a:moveTo>
                    <a:pt x="21470" y="0"/>
                  </a:moveTo>
                  <a:cubicBezTo>
                    <a:pt x="19759" y="2469"/>
                    <a:pt x="18048" y="4937"/>
                    <a:pt x="15268" y="8331"/>
                  </a:cubicBezTo>
                  <a:cubicBezTo>
                    <a:pt x="12488" y="11726"/>
                    <a:pt x="8638" y="16046"/>
                    <a:pt x="6179" y="18514"/>
                  </a:cubicBezTo>
                  <a:cubicBezTo>
                    <a:pt x="3720" y="20983"/>
                    <a:pt x="2650" y="21600"/>
                    <a:pt x="1795" y="21137"/>
                  </a:cubicBezTo>
                  <a:cubicBezTo>
                    <a:pt x="939" y="20674"/>
                    <a:pt x="298" y="19131"/>
                    <a:pt x="84" y="16663"/>
                  </a:cubicBezTo>
                  <a:cubicBezTo>
                    <a:pt x="-130" y="14194"/>
                    <a:pt x="84" y="10800"/>
                    <a:pt x="512" y="8486"/>
                  </a:cubicBezTo>
                  <a:cubicBezTo>
                    <a:pt x="939" y="6171"/>
                    <a:pt x="1581" y="4937"/>
                    <a:pt x="2436" y="4320"/>
                  </a:cubicBezTo>
                  <a:cubicBezTo>
                    <a:pt x="3292" y="3703"/>
                    <a:pt x="4361" y="3703"/>
                    <a:pt x="5644" y="5091"/>
                  </a:cubicBezTo>
                  <a:cubicBezTo>
                    <a:pt x="6927" y="6480"/>
                    <a:pt x="8424" y="9257"/>
                    <a:pt x="9601" y="11263"/>
                  </a:cubicBezTo>
                  <a:cubicBezTo>
                    <a:pt x="10777" y="13269"/>
                    <a:pt x="11632" y="14503"/>
                    <a:pt x="12595" y="16354"/>
                  </a:cubicBezTo>
                  <a:cubicBezTo>
                    <a:pt x="13557" y="18206"/>
                    <a:pt x="14626" y="20674"/>
                    <a:pt x="15589" y="21137"/>
                  </a:cubicBezTo>
                  <a:cubicBezTo>
                    <a:pt x="16551" y="21600"/>
                    <a:pt x="17407" y="20057"/>
                    <a:pt x="18262" y="185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5" name="Line"/>
            <p:cNvSpPr/>
            <p:nvPr/>
          </p:nvSpPr>
          <p:spPr>
            <a:xfrm>
              <a:off x="7918450" y="5159872"/>
              <a:ext cx="127183" cy="3519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1" h="21505" fill="norm" stroke="1" extrusionOk="0">
                  <a:moveTo>
                    <a:pt x="8229" y="164"/>
                  </a:moveTo>
                  <a:cubicBezTo>
                    <a:pt x="9943" y="34"/>
                    <a:pt x="11657" y="-95"/>
                    <a:pt x="13200" y="99"/>
                  </a:cubicBezTo>
                  <a:cubicBezTo>
                    <a:pt x="14743" y="293"/>
                    <a:pt x="16114" y="810"/>
                    <a:pt x="17829" y="2556"/>
                  </a:cubicBezTo>
                  <a:cubicBezTo>
                    <a:pt x="19543" y="4303"/>
                    <a:pt x="21600" y="7277"/>
                    <a:pt x="20057" y="10382"/>
                  </a:cubicBezTo>
                  <a:cubicBezTo>
                    <a:pt x="18514" y="13486"/>
                    <a:pt x="13371" y="16719"/>
                    <a:pt x="9429" y="18595"/>
                  </a:cubicBezTo>
                  <a:cubicBezTo>
                    <a:pt x="5486" y="20470"/>
                    <a:pt x="2743" y="20988"/>
                    <a:pt x="0" y="215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6" name="Line"/>
            <p:cNvSpPr/>
            <p:nvPr/>
          </p:nvSpPr>
          <p:spPr>
            <a:xfrm>
              <a:off x="7362688" y="5423373"/>
              <a:ext cx="211804" cy="1170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6" h="21513" fill="norm" stroke="1" extrusionOk="0">
                  <a:moveTo>
                    <a:pt x="20646" y="1664"/>
                  </a:moveTo>
                  <a:cubicBezTo>
                    <a:pt x="21076" y="886"/>
                    <a:pt x="21506" y="108"/>
                    <a:pt x="21506" y="10"/>
                  </a:cubicBezTo>
                  <a:cubicBezTo>
                    <a:pt x="21506" y="-87"/>
                    <a:pt x="21076" y="497"/>
                    <a:pt x="19410" y="2248"/>
                  </a:cubicBezTo>
                  <a:cubicBezTo>
                    <a:pt x="17745" y="3999"/>
                    <a:pt x="14843" y="6918"/>
                    <a:pt x="11673" y="9837"/>
                  </a:cubicBezTo>
                  <a:cubicBezTo>
                    <a:pt x="8503" y="12756"/>
                    <a:pt x="5064" y="15675"/>
                    <a:pt x="2969" y="17427"/>
                  </a:cubicBezTo>
                  <a:cubicBezTo>
                    <a:pt x="873" y="19178"/>
                    <a:pt x="121" y="19762"/>
                    <a:pt x="13" y="20248"/>
                  </a:cubicBezTo>
                  <a:cubicBezTo>
                    <a:pt x="-94" y="20735"/>
                    <a:pt x="443" y="21124"/>
                    <a:pt x="981" y="215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7" name="Line"/>
            <p:cNvSpPr/>
            <p:nvPr/>
          </p:nvSpPr>
          <p:spPr>
            <a:xfrm>
              <a:off x="6362700" y="5775055"/>
              <a:ext cx="1234819" cy="732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0" h="21370" fill="norm" stroke="1" extrusionOk="0">
                  <a:moveTo>
                    <a:pt x="0" y="2856"/>
                  </a:moveTo>
                  <a:cubicBezTo>
                    <a:pt x="1329" y="1621"/>
                    <a:pt x="2658" y="387"/>
                    <a:pt x="4062" y="79"/>
                  </a:cubicBezTo>
                  <a:cubicBezTo>
                    <a:pt x="5465" y="-230"/>
                    <a:pt x="6942" y="387"/>
                    <a:pt x="8326" y="1621"/>
                  </a:cubicBezTo>
                  <a:cubicBezTo>
                    <a:pt x="9711" y="2856"/>
                    <a:pt x="11003" y="4707"/>
                    <a:pt x="12314" y="6559"/>
                  </a:cubicBezTo>
                  <a:cubicBezTo>
                    <a:pt x="13625" y="8410"/>
                    <a:pt x="14954" y="10261"/>
                    <a:pt x="16357" y="12421"/>
                  </a:cubicBezTo>
                  <a:cubicBezTo>
                    <a:pt x="17760" y="14581"/>
                    <a:pt x="19237" y="17050"/>
                    <a:pt x="20160" y="18593"/>
                  </a:cubicBezTo>
                  <a:cubicBezTo>
                    <a:pt x="21083" y="20136"/>
                    <a:pt x="21452" y="20753"/>
                    <a:pt x="21526" y="21061"/>
                  </a:cubicBezTo>
                  <a:cubicBezTo>
                    <a:pt x="21600" y="21370"/>
                    <a:pt x="21378" y="21370"/>
                    <a:pt x="20935" y="21370"/>
                  </a:cubicBezTo>
                  <a:cubicBezTo>
                    <a:pt x="20492" y="21370"/>
                    <a:pt x="19828" y="21370"/>
                    <a:pt x="19163" y="213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8" name="Line"/>
            <p:cNvSpPr/>
            <p:nvPr/>
          </p:nvSpPr>
          <p:spPr>
            <a:xfrm>
              <a:off x="6390793" y="5892800"/>
              <a:ext cx="1146657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9" h="21600" fill="norm" stroke="1" extrusionOk="0">
                  <a:moveTo>
                    <a:pt x="2336" y="0"/>
                  </a:moveTo>
                  <a:cubicBezTo>
                    <a:pt x="1699" y="0"/>
                    <a:pt x="1063" y="0"/>
                    <a:pt x="625" y="655"/>
                  </a:cubicBezTo>
                  <a:cubicBezTo>
                    <a:pt x="188" y="1309"/>
                    <a:pt x="-51" y="2618"/>
                    <a:pt x="9" y="3600"/>
                  </a:cubicBezTo>
                  <a:cubicBezTo>
                    <a:pt x="68" y="4582"/>
                    <a:pt x="426" y="5236"/>
                    <a:pt x="1421" y="5891"/>
                  </a:cubicBezTo>
                  <a:cubicBezTo>
                    <a:pt x="2415" y="6545"/>
                    <a:pt x="4046" y="7200"/>
                    <a:pt x="5598" y="7200"/>
                  </a:cubicBezTo>
                  <a:cubicBezTo>
                    <a:pt x="7149" y="7200"/>
                    <a:pt x="8621" y="6545"/>
                    <a:pt x="10351" y="6873"/>
                  </a:cubicBezTo>
                  <a:cubicBezTo>
                    <a:pt x="12082" y="7200"/>
                    <a:pt x="14071" y="8509"/>
                    <a:pt x="15980" y="11127"/>
                  </a:cubicBezTo>
                  <a:cubicBezTo>
                    <a:pt x="17889" y="13745"/>
                    <a:pt x="19719" y="17673"/>
                    <a:pt x="2154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9" name="Line"/>
            <p:cNvSpPr/>
            <p:nvPr/>
          </p:nvSpPr>
          <p:spPr>
            <a:xfrm>
              <a:off x="628650" y="3345229"/>
              <a:ext cx="457867" cy="2234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3" h="21514" fill="norm" stroke="1" extrusionOk="0">
                  <a:moveTo>
                    <a:pt x="0" y="3174"/>
                  </a:moveTo>
                  <a:cubicBezTo>
                    <a:pt x="297" y="2359"/>
                    <a:pt x="594" y="1544"/>
                    <a:pt x="1833" y="933"/>
                  </a:cubicBezTo>
                  <a:cubicBezTo>
                    <a:pt x="3072" y="322"/>
                    <a:pt x="5251" y="-86"/>
                    <a:pt x="7877" y="16"/>
                  </a:cubicBezTo>
                  <a:cubicBezTo>
                    <a:pt x="10503" y="118"/>
                    <a:pt x="13574" y="729"/>
                    <a:pt x="15606" y="1239"/>
                  </a:cubicBezTo>
                  <a:cubicBezTo>
                    <a:pt x="17637" y="1748"/>
                    <a:pt x="18628" y="2156"/>
                    <a:pt x="19420" y="2563"/>
                  </a:cubicBezTo>
                  <a:cubicBezTo>
                    <a:pt x="20213" y="2971"/>
                    <a:pt x="20807" y="3378"/>
                    <a:pt x="21154" y="4091"/>
                  </a:cubicBezTo>
                  <a:cubicBezTo>
                    <a:pt x="21501" y="4805"/>
                    <a:pt x="21600" y="5823"/>
                    <a:pt x="21006" y="7046"/>
                  </a:cubicBezTo>
                  <a:cubicBezTo>
                    <a:pt x="20411" y="8269"/>
                    <a:pt x="19123" y="9695"/>
                    <a:pt x="17439" y="12140"/>
                  </a:cubicBezTo>
                  <a:cubicBezTo>
                    <a:pt x="15754" y="14586"/>
                    <a:pt x="13673" y="18050"/>
                    <a:pt x="11593" y="215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0" name="Line"/>
            <p:cNvSpPr/>
            <p:nvPr/>
          </p:nvSpPr>
          <p:spPr>
            <a:xfrm>
              <a:off x="413437" y="3471485"/>
              <a:ext cx="5952698" cy="12973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9" h="21527" fill="norm" stroke="1" extrusionOk="0">
                  <a:moveTo>
                    <a:pt x="2299" y="138"/>
                  </a:moveTo>
                  <a:cubicBezTo>
                    <a:pt x="2192" y="32"/>
                    <a:pt x="2084" y="-73"/>
                    <a:pt x="1935" y="67"/>
                  </a:cubicBezTo>
                  <a:cubicBezTo>
                    <a:pt x="1785" y="208"/>
                    <a:pt x="1593" y="594"/>
                    <a:pt x="1382" y="1121"/>
                  </a:cubicBezTo>
                  <a:cubicBezTo>
                    <a:pt x="1171" y="1648"/>
                    <a:pt x="941" y="2315"/>
                    <a:pt x="722" y="2983"/>
                  </a:cubicBezTo>
                  <a:cubicBezTo>
                    <a:pt x="504" y="3650"/>
                    <a:pt x="297" y="4317"/>
                    <a:pt x="166" y="4932"/>
                  </a:cubicBezTo>
                  <a:cubicBezTo>
                    <a:pt x="36" y="5547"/>
                    <a:pt x="-18" y="6108"/>
                    <a:pt x="5" y="6706"/>
                  </a:cubicBezTo>
                  <a:cubicBezTo>
                    <a:pt x="28" y="7303"/>
                    <a:pt x="128" y="7935"/>
                    <a:pt x="285" y="8532"/>
                  </a:cubicBezTo>
                  <a:cubicBezTo>
                    <a:pt x="442" y="9129"/>
                    <a:pt x="657" y="9691"/>
                    <a:pt x="899" y="10147"/>
                  </a:cubicBezTo>
                  <a:cubicBezTo>
                    <a:pt x="1141" y="10604"/>
                    <a:pt x="1409" y="10955"/>
                    <a:pt x="1670" y="11254"/>
                  </a:cubicBezTo>
                  <a:cubicBezTo>
                    <a:pt x="1931" y="11552"/>
                    <a:pt x="2184" y="11798"/>
                    <a:pt x="2441" y="11991"/>
                  </a:cubicBezTo>
                  <a:cubicBezTo>
                    <a:pt x="2698" y="12185"/>
                    <a:pt x="2959" y="12325"/>
                    <a:pt x="3247" y="12466"/>
                  </a:cubicBezTo>
                  <a:cubicBezTo>
                    <a:pt x="3535" y="12606"/>
                    <a:pt x="3849" y="12747"/>
                    <a:pt x="4168" y="12887"/>
                  </a:cubicBezTo>
                  <a:cubicBezTo>
                    <a:pt x="4486" y="13027"/>
                    <a:pt x="4808" y="13168"/>
                    <a:pt x="5096" y="13273"/>
                  </a:cubicBezTo>
                  <a:cubicBezTo>
                    <a:pt x="5384" y="13379"/>
                    <a:pt x="5637" y="13449"/>
                    <a:pt x="5894" y="13537"/>
                  </a:cubicBezTo>
                  <a:cubicBezTo>
                    <a:pt x="6151" y="13625"/>
                    <a:pt x="6412" y="13730"/>
                    <a:pt x="6677" y="13835"/>
                  </a:cubicBezTo>
                  <a:cubicBezTo>
                    <a:pt x="6942" y="13941"/>
                    <a:pt x="7210" y="14046"/>
                    <a:pt x="7483" y="14151"/>
                  </a:cubicBezTo>
                  <a:cubicBezTo>
                    <a:pt x="7755" y="14257"/>
                    <a:pt x="8031" y="14362"/>
                    <a:pt x="8311" y="14450"/>
                  </a:cubicBezTo>
                  <a:cubicBezTo>
                    <a:pt x="8591" y="14538"/>
                    <a:pt x="8875" y="14608"/>
                    <a:pt x="9167" y="14678"/>
                  </a:cubicBezTo>
                  <a:cubicBezTo>
                    <a:pt x="9458" y="14748"/>
                    <a:pt x="9758" y="14819"/>
                    <a:pt x="10061" y="14889"/>
                  </a:cubicBezTo>
                  <a:cubicBezTo>
                    <a:pt x="10364" y="14959"/>
                    <a:pt x="10671" y="15029"/>
                    <a:pt x="10966" y="15100"/>
                  </a:cubicBezTo>
                  <a:cubicBezTo>
                    <a:pt x="11262" y="15170"/>
                    <a:pt x="11545" y="15240"/>
                    <a:pt x="11826" y="15293"/>
                  </a:cubicBezTo>
                  <a:cubicBezTo>
                    <a:pt x="12106" y="15346"/>
                    <a:pt x="12382" y="15381"/>
                    <a:pt x="12658" y="15433"/>
                  </a:cubicBezTo>
                  <a:cubicBezTo>
                    <a:pt x="12934" y="15486"/>
                    <a:pt x="13211" y="15556"/>
                    <a:pt x="13475" y="15627"/>
                  </a:cubicBezTo>
                  <a:cubicBezTo>
                    <a:pt x="13740" y="15697"/>
                    <a:pt x="13993" y="15767"/>
                    <a:pt x="14281" y="15837"/>
                  </a:cubicBezTo>
                  <a:cubicBezTo>
                    <a:pt x="14569" y="15907"/>
                    <a:pt x="14891" y="15978"/>
                    <a:pt x="15190" y="16048"/>
                  </a:cubicBezTo>
                  <a:cubicBezTo>
                    <a:pt x="15489" y="16118"/>
                    <a:pt x="15766" y="16188"/>
                    <a:pt x="16073" y="16224"/>
                  </a:cubicBezTo>
                  <a:cubicBezTo>
                    <a:pt x="16380" y="16259"/>
                    <a:pt x="16717" y="16259"/>
                    <a:pt x="17051" y="16259"/>
                  </a:cubicBezTo>
                  <a:cubicBezTo>
                    <a:pt x="17385" y="16259"/>
                    <a:pt x="17715" y="16259"/>
                    <a:pt x="18018" y="16294"/>
                  </a:cubicBezTo>
                  <a:cubicBezTo>
                    <a:pt x="18321" y="16329"/>
                    <a:pt x="18597" y="16399"/>
                    <a:pt x="18866" y="16469"/>
                  </a:cubicBezTo>
                  <a:cubicBezTo>
                    <a:pt x="19134" y="16540"/>
                    <a:pt x="19395" y="16610"/>
                    <a:pt x="19671" y="16645"/>
                  </a:cubicBezTo>
                  <a:cubicBezTo>
                    <a:pt x="19948" y="16680"/>
                    <a:pt x="20239" y="16680"/>
                    <a:pt x="20515" y="16663"/>
                  </a:cubicBezTo>
                  <a:cubicBezTo>
                    <a:pt x="20792" y="16645"/>
                    <a:pt x="21053" y="16610"/>
                    <a:pt x="21202" y="16592"/>
                  </a:cubicBezTo>
                  <a:cubicBezTo>
                    <a:pt x="21352" y="16575"/>
                    <a:pt x="21390" y="16575"/>
                    <a:pt x="21429" y="16592"/>
                  </a:cubicBezTo>
                  <a:cubicBezTo>
                    <a:pt x="21467" y="16610"/>
                    <a:pt x="21505" y="16645"/>
                    <a:pt x="21532" y="16750"/>
                  </a:cubicBezTo>
                  <a:cubicBezTo>
                    <a:pt x="21559" y="16856"/>
                    <a:pt x="21574" y="17031"/>
                    <a:pt x="21578" y="17541"/>
                  </a:cubicBezTo>
                  <a:cubicBezTo>
                    <a:pt x="21582" y="18050"/>
                    <a:pt x="21574" y="18893"/>
                    <a:pt x="21551" y="19613"/>
                  </a:cubicBezTo>
                  <a:cubicBezTo>
                    <a:pt x="21528" y="20333"/>
                    <a:pt x="21490" y="20930"/>
                    <a:pt x="21452" y="215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1" name="Line"/>
            <p:cNvSpPr/>
            <p:nvPr/>
          </p:nvSpPr>
          <p:spPr>
            <a:xfrm>
              <a:off x="6197600" y="4724400"/>
              <a:ext cx="127000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2" name="Line"/>
            <p:cNvSpPr/>
            <p:nvPr/>
          </p:nvSpPr>
          <p:spPr>
            <a:xfrm>
              <a:off x="6286500" y="4806950"/>
              <a:ext cx="12700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57" name="Drawing"/>
          <p:cNvGrpSpPr/>
          <p:nvPr/>
        </p:nvGrpSpPr>
        <p:grpSpPr>
          <a:xfrm>
            <a:off x="660400" y="1904999"/>
            <a:ext cx="12253787" cy="6341535"/>
            <a:chOff x="0" y="0"/>
            <a:chExt cx="12253786" cy="6341533"/>
          </a:xfrm>
        </p:grpSpPr>
        <p:sp>
          <p:nvSpPr>
            <p:cNvPr id="865" name="Line"/>
            <p:cNvSpPr/>
            <p:nvPr/>
          </p:nvSpPr>
          <p:spPr>
            <a:xfrm>
              <a:off x="463550" y="33497"/>
              <a:ext cx="266171" cy="5518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7" h="21494" fill="norm" stroke="1" extrusionOk="0">
                  <a:moveTo>
                    <a:pt x="3600" y="3395"/>
                  </a:moveTo>
                  <a:cubicBezTo>
                    <a:pt x="3429" y="5291"/>
                    <a:pt x="3257" y="7187"/>
                    <a:pt x="3171" y="9866"/>
                  </a:cubicBezTo>
                  <a:cubicBezTo>
                    <a:pt x="3086" y="12546"/>
                    <a:pt x="3086" y="16008"/>
                    <a:pt x="3086" y="17946"/>
                  </a:cubicBezTo>
                  <a:cubicBezTo>
                    <a:pt x="3086" y="19883"/>
                    <a:pt x="3086" y="20295"/>
                    <a:pt x="3000" y="20708"/>
                  </a:cubicBezTo>
                  <a:cubicBezTo>
                    <a:pt x="2914" y="21120"/>
                    <a:pt x="2743" y="21532"/>
                    <a:pt x="2486" y="21491"/>
                  </a:cubicBezTo>
                  <a:cubicBezTo>
                    <a:pt x="2229" y="21450"/>
                    <a:pt x="1886" y="20955"/>
                    <a:pt x="1457" y="19347"/>
                  </a:cubicBezTo>
                  <a:cubicBezTo>
                    <a:pt x="1029" y="17740"/>
                    <a:pt x="514" y="15019"/>
                    <a:pt x="257" y="11969"/>
                  </a:cubicBezTo>
                  <a:cubicBezTo>
                    <a:pt x="0" y="8918"/>
                    <a:pt x="0" y="5538"/>
                    <a:pt x="0" y="3642"/>
                  </a:cubicBezTo>
                  <a:cubicBezTo>
                    <a:pt x="0" y="1746"/>
                    <a:pt x="0" y="1334"/>
                    <a:pt x="171" y="921"/>
                  </a:cubicBezTo>
                  <a:cubicBezTo>
                    <a:pt x="343" y="509"/>
                    <a:pt x="686" y="97"/>
                    <a:pt x="1200" y="14"/>
                  </a:cubicBezTo>
                  <a:cubicBezTo>
                    <a:pt x="1714" y="-68"/>
                    <a:pt x="2400" y="179"/>
                    <a:pt x="3600" y="1416"/>
                  </a:cubicBezTo>
                  <a:cubicBezTo>
                    <a:pt x="4800" y="2653"/>
                    <a:pt x="6514" y="4879"/>
                    <a:pt x="8229" y="7228"/>
                  </a:cubicBezTo>
                  <a:cubicBezTo>
                    <a:pt x="9943" y="9578"/>
                    <a:pt x="11657" y="12051"/>
                    <a:pt x="13114" y="14071"/>
                  </a:cubicBezTo>
                  <a:cubicBezTo>
                    <a:pt x="14571" y="16091"/>
                    <a:pt x="15771" y="17657"/>
                    <a:pt x="16800" y="18523"/>
                  </a:cubicBezTo>
                  <a:cubicBezTo>
                    <a:pt x="17829" y="19388"/>
                    <a:pt x="18686" y="19553"/>
                    <a:pt x="19286" y="19430"/>
                  </a:cubicBezTo>
                  <a:cubicBezTo>
                    <a:pt x="19886" y="19306"/>
                    <a:pt x="20229" y="18894"/>
                    <a:pt x="20571" y="17327"/>
                  </a:cubicBezTo>
                  <a:cubicBezTo>
                    <a:pt x="20914" y="15761"/>
                    <a:pt x="21257" y="13040"/>
                    <a:pt x="21429" y="10361"/>
                  </a:cubicBezTo>
                  <a:cubicBezTo>
                    <a:pt x="21600" y="7682"/>
                    <a:pt x="21600" y="5043"/>
                    <a:pt x="21429" y="3353"/>
                  </a:cubicBezTo>
                  <a:cubicBezTo>
                    <a:pt x="21257" y="1663"/>
                    <a:pt x="20914" y="921"/>
                    <a:pt x="20571" y="798"/>
                  </a:cubicBezTo>
                  <a:cubicBezTo>
                    <a:pt x="20229" y="674"/>
                    <a:pt x="19886" y="1169"/>
                    <a:pt x="19800" y="1622"/>
                  </a:cubicBezTo>
                  <a:cubicBezTo>
                    <a:pt x="19714" y="2076"/>
                    <a:pt x="19886" y="2488"/>
                    <a:pt x="20057" y="29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6" name="Line"/>
            <p:cNvSpPr/>
            <p:nvPr/>
          </p:nvSpPr>
          <p:spPr>
            <a:xfrm>
              <a:off x="798885" y="266700"/>
              <a:ext cx="90115" cy="2315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101" fill="norm" stroke="1" extrusionOk="0">
                  <a:moveTo>
                    <a:pt x="21386" y="5786"/>
                  </a:moveTo>
                  <a:cubicBezTo>
                    <a:pt x="17870" y="4436"/>
                    <a:pt x="14353" y="3086"/>
                    <a:pt x="11339" y="2604"/>
                  </a:cubicBezTo>
                  <a:cubicBezTo>
                    <a:pt x="8326" y="2121"/>
                    <a:pt x="5814" y="2507"/>
                    <a:pt x="3805" y="4532"/>
                  </a:cubicBezTo>
                  <a:cubicBezTo>
                    <a:pt x="1795" y="6557"/>
                    <a:pt x="288" y="10221"/>
                    <a:pt x="37" y="13018"/>
                  </a:cubicBezTo>
                  <a:cubicBezTo>
                    <a:pt x="-214" y="15814"/>
                    <a:pt x="791" y="17743"/>
                    <a:pt x="3805" y="19189"/>
                  </a:cubicBezTo>
                  <a:cubicBezTo>
                    <a:pt x="6819" y="20636"/>
                    <a:pt x="11842" y="21600"/>
                    <a:pt x="15358" y="20829"/>
                  </a:cubicBezTo>
                  <a:cubicBezTo>
                    <a:pt x="18874" y="20057"/>
                    <a:pt x="20884" y="17550"/>
                    <a:pt x="20633" y="13789"/>
                  </a:cubicBezTo>
                  <a:cubicBezTo>
                    <a:pt x="20381" y="10029"/>
                    <a:pt x="17870" y="5014"/>
                    <a:pt x="1535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7" name="Line"/>
            <p:cNvSpPr/>
            <p:nvPr/>
          </p:nvSpPr>
          <p:spPr>
            <a:xfrm>
              <a:off x="977900" y="277546"/>
              <a:ext cx="152400" cy="1866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00" fill="norm" stroke="1" extrusionOk="0">
                  <a:moveTo>
                    <a:pt x="0" y="3023"/>
                  </a:moveTo>
                  <a:cubicBezTo>
                    <a:pt x="300" y="1849"/>
                    <a:pt x="600" y="675"/>
                    <a:pt x="1500" y="206"/>
                  </a:cubicBezTo>
                  <a:cubicBezTo>
                    <a:pt x="2400" y="-264"/>
                    <a:pt x="3900" y="-29"/>
                    <a:pt x="6000" y="1966"/>
                  </a:cubicBezTo>
                  <a:cubicBezTo>
                    <a:pt x="8100" y="3962"/>
                    <a:pt x="10800" y="7719"/>
                    <a:pt x="12300" y="10419"/>
                  </a:cubicBezTo>
                  <a:cubicBezTo>
                    <a:pt x="13800" y="13119"/>
                    <a:pt x="14100" y="14762"/>
                    <a:pt x="14250" y="16171"/>
                  </a:cubicBezTo>
                  <a:cubicBezTo>
                    <a:pt x="14400" y="17579"/>
                    <a:pt x="14400" y="18753"/>
                    <a:pt x="13200" y="19693"/>
                  </a:cubicBezTo>
                  <a:cubicBezTo>
                    <a:pt x="12000" y="20632"/>
                    <a:pt x="9600" y="21336"/>
                    <a:pt x="7950" y="19810"/>
                  </a:cubicBezTo>
                  <a:cubicBezTo>
                    <a:pt x="6300" y="18284"/>
                    <a:pt x="5400" y="14527"/>
                    <a:pt x="6600" y="11123"/>
                  </a:cubicBezTo>
                  <a:cubicBezTo>
                    <a:pt x="7800" y="7719"/>
                    <a:pt x="11100" y="4666"/>
                    <a:pt x="13950" y="2906"/>
                  </a:cubicBezTo>
                  <a:cubicBezTo>
                    <a:pt x="16800" y="1145"/>
                    <a:pt x="19200" y="675"/>
                    <a:pt x="21600" y="2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8" name="Line"/>
            <p:cNvSpPr/>
            <p:nvPr/>
          </p:nvSpPr>
          <p:spPr>
            <a:xfrm>
              <a:off x="1169126" y="271028"/>
              <a:ext cx="192452" cy="1602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7" h="20702" fill="norm" stroke="1" extrusionOk="0">
                  <a:moveTo>
                    <a:pt x="2736" y="261"/>
                  </a:moveTo>
                  <a:cubicBezTo>
                    <a:pt x="2267" y="5456"/>
                    <a:pt x="1797" y="10651"/>
                    <a:pt x="1328" y="14342"/>
                  </a:cubicBezTo>
                  <a:cubicBezTo>
                    <a:pt x="858" y="18033"/>
                    <a:pt x="389" y="20221"/>
                    <a:pt x="154" y="20631"/>
                  </a:cubicBezTo>
                  <a:cubicBezTo>
                    <a:pt x="-81" y="21041"/>
                    <a:pt x="-81" y="19674"/>
                    <a:pt x="389" y="16803"/>
                  </a:cubicBezTo>
                  <a:cubicBezTo>
                    <a:pt x="858" y="13932"/>
                    <a:pt x="1797" y="9557"/>
                    <a:pt x="2619" y="6823"/>
                  </a:cubicBezTo>
                  <a:cubicBezTo>
                    <a:pt x="3441" y="4089"/>
                    <a:pt x="4145" y="2995"/>
                    <a:pt x="4849" y="3132"/>
                  </a:cubicBezTo>
                  <a:cubicBezTo>
                    <a:pt x="5554" y="3269"/>
                    <a:pt x="6258" y="4636"/>
                    <a:pt x="6610" y="6276"/>
                  </a:cubicBezTo>
                  <a:cubicBezTo>
                    <a:pt x="6962" y="7917"/>
                    <a:pt x="6962" y="9831"/>
                    <a:pt x="6962" y="11471"/>
                  </a:cubicBezTo>
                  <a:cubicBezTo>
                    <a:pt x="6962" y="13112"/>
                    <a:pt x="6962" y="14479"/>
                    <a:pt x="7080" y="14342"/>
                  </a:cubicBezTo>
                  <a:cubicBezTo>
                    <a:pt x="7197" y="14206"/>
                    <a:pt x="7432" y="12565"/>
                    <a:pt x="8136" y="10104"/>
                  </a:cubicBezTo>
                  <a:cubicBezTo>
                    <a:pt x="8841" y="7644"/>
                    <a:pt x="10015" y="4363"/>
                    <a:pt x="11893" y="2312"/>
                  </a:cubicBezTo>
                  <a:cubicBezTo>
                    <a:pt x="13771" y="261"/>
                    <a:pt x="16354" y="-559"/>
                    <a:pt x="18115" y="398"/>
                  </a:cubicBezTo>
                  <a:cubicBezTo>
                    <a:pt x="19876" y="1355"/>
                    <a:pt x="20815" y="4089"/>
                    <a:pt x="21167" y="7644"/>
                  </a:cubicBezTo>
                  <a:cubicBezTo>
                    <a:pt x="21519" y="11198"/>
                    <a:pt x="21284" y="15573"/>
                    <a:pt x="21049" y="199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9" name="Line"/>
            <p:cNvSpPr/>
            <p:nvPr/>
          </p:nvSpPr>
          <p:spPr>
            <a:xfrm>
              <a:off x="1410494" y="22138"/>
              <a:ext cx="278606" cy="4005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9" h="21288" fill="norm" stroke="1" extrusionOk="0">
                  <a:moveTo>
                    <a:pt x="5830" y="16035"/>
                  </a:moveTo>
                  <a:cubicBezTo>
                    <a:pt x="5994" y="15360"/>
                    <a:pt x="6157" y="14685"/>
                    <a:pt x="6321" y="14010"/>
                  </a:cubicBezTo>
                  <a:cubicBezTo>
                    <a:pt x="6484" y="13335"/>
                    <a:pt x="6648" y="12660"/>
                    <a:pt x="6321" y="12323"/>
                  </a:cubicBezTo>
                  <a:cubicBezTo>
                    <a:pt x="5994" y="11985"/>
                    <a:pt x="5175" y="11985"/>
                    <a:pt x="4194" y="12492"/>
                  </a:cubicBezTo>
                  <a:cubicBezTo>
                    <a:pt x="3212" y="12998"/>
                    <a:pt x="2066" y="14010"/>
                    <a:pt x="1330" y="15248"/>
                  </a:cubicBezTo>
                  <a:cubicBezTo>
                    <a:pt x="594" y="16486"/>
                    <a:pt x="266" y="17948"/>
                    <a:pt x="103" y="18960"/>
                  </a:cubicBezTo>
                  <a:cubicBezTo>
                    <a:pt x="-61" y="19973"/>
                    <a:pt x="-61" y="20536"/>
                    <a:pt x="348" y="20929"/>
                  </a:cubicBezTo>
                  <a:cubicBezTo>
                    <a:pt x="757" y="21323"/>
                    <a:pt x="1575" y="21548"/>
                    <a:pt x="2394" y="20760"/>
                  </a:cubicBezTo>
                  <a:cubicBezTo>
                    <a:pt x="3212" y="19973"/>
                    <a:pt x="4030" y="18173"/>
                    <a:pt x="4521" y="16992"/>
                  </a:cubicBezTo>
                  <a:cubicBezTo>
                    <a:pt x="5012" y="15811"/>
                    <a:pt x="5175" y="15248"/>
                    <a:pt x="5257" y="15248"/>
                  </a:cubicBezTo>
                  <a:cubicBezTo>
                    <a:pt x="5339" y="15248"/>
                    <a:pt x="5339" y="15811"/>
                    <a:pt x="5666" y="16710"/>
                  </a:cubicBezTo>
                  <a:cubicBezTo>
                    <a:pt x="5994" y="17610"/>
                    <a:pt x="6648" y="18848"/>
                    <a:pt x="7466" y="19523"/>
                  </a:cubicBezTo>
                  <a:cubicBezTo>
                    <a:pt x="8284" y="20198"/>
                    <a:pt x="9266" y="20310"/>
                    <a:pt x="10084" y="20085"/>
                  </a:cubicBezTo>
                  <a:cubicBezTo>
                    <a:pt x="10903" y="19861"/>
                    <a:pt x="11557" y="19298"/>
                    <a:pt x="12866" y="17104"/>
                  </a:cubicBezTo>
                  <a:cubicBezTo>
                    <a:pt x="14175" y="14910"/>
                    <a:pt x="16139" y="11086"/>
                    <a:pt x="17284" y="8160"/>
                  </a:cubicBezTo>
                  <a:cubicBezTo>
                    <a:pt x="18430" y="5235"/>
                    <a:pt x="18757" y="3210"/>
                    <a:pt x="18921" y="1917"/>
                  </a:cubicBezTo>
                  <a:cubicBezTo>
                    <a:pt x="19084" y="623"/>
                    <a:pt x="19084" y="60"/>
                    <a:pt x="18839" y="4"/>
                  </a:cubicBezTo>
                  <a:cubicBezTo>
                    <a:pt x="18594" y="-52"/>
                    <a:pt x="18103" y="398"/>
                    <a:pt x="17530" y="1973"/>
                  </a:cubicBezTo>
                  <a:cubicBezTo>
                    <a:pt x="16957" y="3548"/>
                    <a:pt x="16303" y="6248"/>
                    <a:pt x="16221" y="9117"/>
                  </a:cubicBezTo>
                  <a:cubicBezTo>
                    <a:pt x="16139" y="11985"/>
                    <a:pt x="16630" y="15023"/>
                    <a:pt x="17203" y="16823"/>
                  </a:cubicBezTo>
                  <a:cubicBezTo>
                    <a:pt x="17775" y="18623"/>
                    <a:pt x="18430" y="19186"/>
                    <a:pt x="19166" y="19467"/>
                  </a:cubicBezTo>
                  <a:cubicBezTo>
                    <a:pt x="19903" y="19748"/>
                    <a:pt x="20721" y="19748"/>
                    <a:pt x="21539" y="197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0" name="Line"/>
            <p:cNvSpPr/>
            <p:nvPr/>
          </p:nvSpPr>
          <p:spPr>
            <a:xfrm>
              <a:off x="2375524" y="13912"/>
              <a:ext cx="183526" cy="4222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7" h="21330" fill="norm" stroke="1" extrusionOk="0">
                  <a:moveTo>
                    <a:pt x="21527" y="13412"/>
                  </a:moveTo>
                  <a:cubicBezTo>
                    <a:pt x="20782" y="12878"/>
                    <a:pt x="20037" y="12343"/>
                    <a:pt x="17803" y="12076"/>
                  </a:cubicBezTo>
                  <a:cubicBezTo>
                    <a:pt x="15568" y="11808"/>
                    <a:pt x="11844" y="11808"/>
                    <a:pt x="8617" y="12878"/>
                  </a:cubicBezTo>
                  <a:cubicBezTo>
                    <a:pt x="5389" y="13947"/>
                    <a:pt x="2658" y="16085"/>
                    <a:pt x="1293" y="17422"/>
                  </a:cubicBezTo>
                  <a:cubicBezTo>
                    <a:pt x="-73" y="18759"/>
                    <a:pt x="-73" y="19293"/>
                    <a:pt x="51" y="19828"/>
                  </a:cubicBezTo>
                  <a:cubicBezTo>
                    <a:pt x="175" y="20363"/>
                    <a:pt x="424" y="20897"/>
                    <a:pt x="1168" y="21165"/>
                  </a:cubicBezTo>
                  <a:cubicBezTo>
                    <a:pt x="1913" y="21432"/>
                    <a:pt x="3155" y="21432"/>
                    <a:pt x="4768" y="20737"/>
                  </a:cubicBezTo>
                  <a:cubicBezTo>
                    <a:pt x="6382" y="20042"/>
                    <a:pt x="8368" y="18652"/>
                    <a:pt x="9858" y="16299"/>
                  </a:cubicBezTo>
                  <a:cubicBezTo>
                    <a:pt x="11348" y="13947"/>
                    <a:pt x="12341" y="10632"/>
                    <a:pt x="12713" y="7905"/>
                  </a:cubicBezTo>
                  <a:cubicBezTo>
                    <a:pt x="13086" y="5179"/>
                    <a:pt x="12837" y="3040"/>
                    <a:pt x="12341" y="1703"/>
                  </a:cubicBezTo>
                  <a:cubicBezTo>
                    <a:pt x="11844" y="367"/>
                    <a:pt x="11099" y="-168"/>
                    <a:pt x="10727" y="46"/>
                  </a:cubicBezTo>
                  <a:cubicBezTo>
                    <a:pt x="10355" y="260"/>
                    <a:pt x="10355" y="1222"/>
                    <a:pt x="10355" y="3521"/>
                  </a:cubicBezTo>
                  <a:cubicBezTo>
                    <a:pt x="10355" y="5820"/>
                    <a:pt x="10355" y="9456"/>
                    <a:pt x="10975" y="12236"/>
                  </a:cubicBezTo>
                  <a:cubicBezTo>
                    <a:pt x="11596" y="15016"/>
                    <a:pt x="12837" y="16941"/>
                    <a:pt x="13955" y="18064"/>
                  </a:cubicBezTo>
                  <a:cubicBezTo>
                    <a:pt x="15072" y="19186"/>
                    <a:pt x="16065" y="19507"/>
                    <a:pt x="17058" y="19400"/>
                  </a:cubicBezTo>
                  <a:cubicBezTo>
                    <a:pt x="18051" y="19293"/>
                    <a:pt x="19044" y="18759"/>
                    <a:pt x="20037" y="182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1" name="Line"/>
            <p:cNvSpPr/>
            <p:nvPr/>
          </p:nvSpPr>
          <p:spPr>
            <a:xfrm>
              <a:off x="2597150" y="215900"/>
              <a:ext cx="25400" cy="171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2" name="Line"/>
            <p:cNvSpPr/>
            <p:nvPr/>
          </p:nvSpPr>
          <p:spPr>
            <a:xfrm>
              <a:off x="2581714" y="129330"/>
              <a:ext cx="21787" cy="67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10" h="20879" fill="norm" stroke="1" extrusionOk="0">
                  <a:moveTo>
                    <a:pt x="2537" y="20879"/>
                  </a:moveTo>
                  <a:cubicBezTo>
                    <a:pt x="2537" y="16952"/>
                    <a:pt x="2537" y="13024"/>
                    <a:pt x="1555" y="9097"/>
                  </a:cubicBezTo>
                  <a:cubicBezTo>
                    <a:pt x="574" y="5170"/>
                    <a:pt x="-1390" y="1243"/>
                    <a:pt x="1555" y="261"/>
                  </a:cubicBezTo>
                  <a:cubicBezTo>
                    <a:pt x="4501" y="-721"/>
                    <a:pt x="12355" y="1243"/>
                    <a:pt x="20210" y="32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3" name="Line"/>
            <p:cNvSpPr/>
            <p:nvPr/>
          </p:nvSpPr>
          <p:spPr>
            <a:xfrm>
              <a:off x="2641963" y="177255"/>
              <a:ext cx="94888" cy="2209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2" h="21276" fill="norm" stroke="1" extrusionOk="0">
                  <a:moveTo>
                    <a:pt x="20602" y="1887"/>
                  </a:moveTo>
                  <a:cubicBezTo>
                    <a:pt x="19223" y="1072"/>
                    <a:pt x="17845" y="257"/>
                    <a:pt x="14398" y="53"/>
                  </a:cubicBezTo>
                  <a:cubicBezTo>
                    <a:pt x="10951" y="-151"/>
                    <a:pt x="5436" y="257"/>
                    <a:pt x="2449" y="970"/>
                  </a:cubicBezTo>
                  <a:cubicBezTo>
                    <a:pt x="-538" y="1683"/>
                    <a:pt x="-998" y="2702"/>
                    <a:pt x="2219" y="5249"/>
                  </a:cubicBezTo>
                  <a:cubicBezTo>
                    <a:pt x="5436" y="7796"/>
                    <a:pt x="12330" y="11872"/>
                    <a:pt x="16006" y="14419"/>
                  </a:cubicBezTo>
                  <a:cubicBezTo>
                    <a:pt x="19683" y="16966"/>
                    <a:pt x="20142" y="17985"/>
                    <a:pt x="19683" y="18902"/>
                  </a:cubicBezTo>
                  <a:cubicBezTo>
                    <a:pt x="19223" y="19819"/>
                    <a:pt x="17845" y="20634"/>
                    <a:pt x="15776" y="21041"/>
                  </a:cubicBezTo>
                  <a:cubicBezTo>
                    <a:pt x="13708" y="21449"/>
                    <a:pt x="10951" y="21449"/>
                    <a:pt x="9342" y="20023"/>
                  </a:cubicBezTo>
                  <a:cubicBezTo>
                    <a:pt x="7734" y="18596"/>
                    <a:pt x="7274" y="15743"/>
                    <a:pt x="6815" y="128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4" name="Line"/>
            <p:cNvSpPr/>
            <p:nvPr/>
          </p:nvSpPr>
          <p:spPr>
            <a:xfrm>
              <a:off x="2865966" y="0"/>
              <a:ext cx="61385" cy="400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876" y="114"/>
                    <a:pt x="14152" y="229"/>
                    <a:pt x="10800" y="1257"/>
                  </a:cubicBezTo>
                  <a:cubicBezTo>
                    <a:pt x="7448" y="2286"/>
                    <a:pt x="4469" y="4229"/>
                    <a:pt x="2607" y="7257"/>
                  </a:cubicBezTo>
                  <a:cubicBezTo>
                    <a:pt x="745" y="10286"/>
                    <a:pt x="0" y="14400"/>
                    <a:pt x="0" y="16743"/>
                  </a:cubicBezTo>
                  <a:cubicBezTo>
                    <a:pt x="0" y="19086"/>
                    <a:pt x="745" y="19657"/>
                    <a:pt x="4469" y="20171"/>
                  </a:cubicBezTo>
                  <a:cubicBezTo>
                    <a:pt x="8193" y="20686"/>
                    <a:pt x="14897" y="2114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5" name="Line"/>
            <p:cNvSpPr/>
            <p:nvPr/>
          </p:nvSpPr>
          <p:spPr>
            <a:xfrm>
              <a:off x="2819400" y="201083"/>
              <a:ext cx="209550" cy="40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20" fill="norm" stroke="1" extrusionOk="0">
                  <a:moveTo>
                    <a:pt x="0" y="20520"/>
                  </a:moveTo>
                  <a:cubicBezTo>
                    <a:pt x="3709" y="12960"/>
                    <a:pt x="7418" y="5400"/>
                    <a:pt x="11018" y="2160"/>
                  </a:cubicBezTo>
                  <a:cubicBezTo>
                    <a:pt x="14618" y="-1080"/>
                    <a:pt x="18109" y="0"/>
                    <a:pt x="21600" y="10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6" name="Line"/>
            <p:cNvSpPr/>
            <p:nvPr/>
          </p:nvSpPr>
          <p:spPr>
            <a:xfrm>
              <a:off x="476250" y="495300"/>
              <a:ext cx="2603500" cy="171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0000"/>
                  </a:moveTo>
                  <a:cubicBezTo>
                    <a:pt x="421" y="20800"/>
                    <a:pt x="843" y="21600"/>
                    <a:pt x="1422" y="21600"/>
                  </a:cubicBezTo>
                  <a:cubicBezTo>
                    <a:pt x="2002" y="21600"/>
                    <a:pt x="2740" y="20800"/>
                    <a:pt x="3424" y="20000"/>
                  </a:cubicBezTo>
                  <a:cubicBezTo>
                    <a:pt x="4109" y="19200"/>
                    <a:pt x="4741" y="18400"/>
                    <a:pt x="5400" y="17733"/>
                  </a:cubicBezTo>
                  <a:cubicBezTo>
                    <a:pt x="6059" y="17067"/>
                    <a:pt x="6743" y="16533"/>
                    <a:pt x="7446" y="16000"/>
                  </a:cubicBezTo>
                  <a:cubicBezTo>
                    <a:pt x="8148" y="15467"/>
                    <a:pt x="8868" y="14933"/>
                    <a:pt x="9518" y="14400"/>
                  </a:cubicBezTo>
                  <a:cubicBezTo>
                    <a:pt x="10168" y="13867"/>
                    <a:pt x="10747" y="13333"/>
                    <a:pt x="11344" y="12933"/>
                  </a:cubicBezTo>
                  <a:cubicBezTo>
                    <a:pt x="11941" y="12533"/>
                    <a:pt x="12556" y="12267"/>
                    <a:pt x="13171" y="11867"/>
                  </a:cubicBezTo>
                  <a:cubicBezTo>
                    <a:pt x="13785" y="11467"/>
                    <a:pt x="14400" y="10933"/>
                    <a:pt x="15006" y="10267"/>
                  </a:cubicBezTo>
                  <a:cubicBezTo>
                    <a:pt x="15612" y="9600"/>
                    <a:pt x="16209" y="8800"/>
                    <a:pt x="16850" y="7867"/>
                  </a:cubicBezTo>
                  <a:cubicBezTo>
                    <a:pt x="17491" y="6933"/>
                    <a:pt x="18176" y="5867"/>
                    <a:pt x="18869" y="4800"/>
                  </a:cubicBezTo>
                  <a:cubicBezTo>
                    <a:pt x="19563" y="3733"/>
                    <a:pt x="20265" y="2667"/>
                    <a:pt x="20722" y="1867"/>
                  </a:cubicBezTo>
                  <a:cubicBezTo>
                    <a:pt x="21179" y="1067"/>
                    <a:pt x="21389" y="53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7" name="Line"/>
            <p:cNvSpPr/>
            <p:nvPr/>
          </p:nvSpPr>
          <p:spPr>
            <a:xfrm>
              <a:off x="482600" y="584200"/>
              <a:ext cx="2857500" cy="279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04" y="20782"/>
                    <a:pt x="608" y="19964"/>
                    <a:pt x="1056" y="19227"/>
                  </a:cubicBezTo>
                  <a:cubicBezTo>
                    <a:pt x="1504" y="18491"/>
                    <a:pt x="2096" y="17836"/>
                    <a:pt x="2704" y="17182"/>
                  </a:cubicBezTo>
                  <a:cubicBezTo>
                    <a:pt x="3312" y="16527"/>
                    <a:pt x="3936" y="15873"/>
                    <a:pt x="4528" y="15300"/>
                  </a:cubicBezTo>
                  <a:cubicBezTo>
                    <a:pt x="5120" y="14727"/>
                    <a:pt x="5680" y="14236"/>
                    <a:pt x="6272" y="13745"/>
                  </a:cubicBezTo>
                  <a:cubicBezTo>
                    <a:pt x="6864" y="13255"/>
                    <a:pt x="7488" y="12764"/>
                    <a:pt x="8120" y="12273"/>
                  </a:cubicBezTo>
                  <a:cubicBezTo>
                    <a:pt x="8752" y="11782"/>
                    <a:pt x="9392" y="11291"/>
                    <a:pt x="10040" y="10882"/>
                  </a:cubicBezTo>
                  <a:cubicBezTo>
                    <a:pt x="10688" y="10473"/>
                    <a:pt x="11344" y="10145"/>
                    <a:pt x="12000" y="9736"/>
                  </a:cubicBezTo>
                  <a:cubicBezTo>
                    <a:pt x="12656" y="9327"/>
                    <a:pt x="13312" y="8836"/>
                    <a:pt x="13968" y="8345"/>
                  </a:cubicBezTo>
                  <a:cubicBezTo>
                    <a:pt x="14624" y="7855"/>
                    <a:pt x="15280" y="7364"/>
                    <a:pt x="15904" y="6955"/>
                  </a:cubicBezTo>
                  <a:cubicBezTo>
                    <a:pt x="16528" y="6545"/>
                    <a:pt x="17120" y="6218"/>
                    <a:pt x="17760" y="5645"/>
                  </a:cubicBezTo>
                  <a:cubicBezTo>
                    <a:pt x="18400" y="5073"/>
                    <a:pt x="19088" y="4255"/>
                    <a:pt x="19736" y="3273"/>
                  </a:cubicBezTo>
                  <a:cubicBezTo>
                    <a:pt x="20384" y="2291"/>
                    <a:pt x="20992" y="114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8" name="Line"/>
            <p:cNvSpPr/>
            <p:nvPr/>
          </p:nvSpPr>
          <p:spPr>
            <a:xfrm>
              <a:off x="3333750" y="184150"/>
              <a:ext cx="1270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9" name="Line"/>
            <p:cNvSpPr/>
            <p:nvPr/>
          </p:nvSpPr>
          <p:spPr>
            <a:xfrm>
              <a:off x="3359150" y="425450"/>
              <a:ext cx="63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0" name="Line"/>
            <p:cNvSpPr/>
            <p:nvPr/>
          </p:nvSpPr>
          <p:spPr>
            <a:xfrm>
              <a:off x="1797050" y="1225549"/>
              <a:ext cx="6350" cy="463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3847"/>
                    <a:pt x="7200" y="7693"/>
                    <a:pt x="3600" y="11293"/>
                  </a:cubicBezTo>
                  <a:cubicBezTo>
                    <a:pt x="0" y="14893"/>
                    <a:pt x="0" y="1824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1" name="Line"/>
            <p:cNvSpPr/>
            <p:nvPr/>
          </p:nvSpPr>
          <p:spPr>
            <a:xfrm>
              <a:off x="1562100" y="1233715"/>
              <a:ext cx="361950" cy="1632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2" fill="norm" stroke="1" extrusionOk="0">
                  <a:moveTo>
                    <a:pt x="0" y="21362"/>
                  </a:moveTo>
                  <a:cubicBezTo>
                    <a:pt x="0" y="19977"/>
                    <a:pt x="0" y="18593"/>
                    <a:pt x="1137" y="16377"/>
                  </a:cubicBezTo>
                  <a:cubicBezTo>
                    <a:pt x="2274" y="14162"/>
                    <a:pt x="4547" y="11116"/>
                    <a:pt x="7705" y="8208"/>
                  </a:cubicBezTo>
                  <a:cubicBezTo>
                    <a:pt x="10863" y="5300"/>
                    <a:pt x="14905" y="2531"/>
                    <a:pt x="17305" y="1147"/>
                  </a:cubicBezTo>
                  <a:cubicBezTo>
                    <a:pt x="19705" y="-238"/>
                    <a:pt x="20463" y="-238"/>
                    <a:pt x="20905" y="454"/>
                  </a:cubicBezTo>
                  <a:cubicBezTo>
                    <a:pt x="21347" y="1147"/>
                    <a:pt x="21474" y="2531"/>
                    <a:pt x="21600" y="39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2" name="Line"/>
            <p:cNvSpPr/>
            <p:nvPr/>
          </p:nvSpPr>
          <p:spPr>
            <a:xfrm>
              <a:off x="1877155" y="1435100"/>
              <a:ext cx="161196" cy="2183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3" h="21423" fill="norm" stroke="1" extrusionOk="0">
                  <a:moveTo>
                    <a:pt x="324" y="7477"/>
                  </a:moveTo>
                  <a:cubicBezTo>
                    <a:pt x="44" y="6231"/>
                    <a:pt x="-237" y="4985"/>
                    <a:pt x="324" y="4569"/>
                  </a:cubicBezTo>
                  <a:cubicBezTo>
                    <a:pt x="885" y="4154"/>
                    <a:pt x="2288" y="4569"/>
                    <a:pt x="4111" y="5919"/>
                  </a:cubicBezTo>
                  <a:cubicBezTo>
                    <a:pt x="5934" y="7269"/>
                    <a:pt x="8179" y="9554"/>
                    <a:pt x="9301" y="11838"/>
                  </a:cubicBezTo>
                  <a:cubicBezTo>
                    <a:pt x="10423" y="14123"/>
                    <a:pt x="10423" y="16408"/>
                    <a:pt x="9721" y="18173"/>
                  </a:cubicBezTo>
                  <a:cubicBezTo>
                    <a:pt x="9020" y="19938"/>
                    <a:pt x="7618" y="21185"/>
                    <a:pt x="6495" y="21392"/>
                  </a:cubicBezTo>
                  <a:cubicBezTo>
                    <a:pt x="5373" y="21600"/>
                    <a:pt x="4532" y="20769"/>
                    <a:pt x="4111" y="18485"/>
                  </a:cubicBezTo>
                  <a:cubicBezTo>
                    <a:pt x="3690" y="16200"/>
                    <a:pt x="3690" y="12462"/>
                    <a:pt x="5373" y="9346"/>
                  </a:cubicBezTo>
                  <a:cubicBezTo>
                    <a:pt x="7057" y="6231"/>
                    <a:pt x="10423" y="3738"/>
                    <a:pt x="13368" y="2285"/>
                  </a:cubicBezTo>
                  <a:cubicBezTo>
                    <a:pt x="16314" y="831"/>
                    <a:pt x="18838" y="415"/>
                    <a:pt x="2136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3" name="Line"/>
            <p:cNvSpPr/>
            <p:nvPr/>
          </p:nvSpPr>
          <p:spPr>
            <a:xfrm>
              <a:off x="2014474" y="1471599"/>
              <a:ext cx="119127" cy="1395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7" h="20948" fill="norm" stroke="1" extrusionOk="0">
                  <a:moveTo>
                    <a:pt x="15643" y="240"/>
                  </a:moveTo>
                  <a:cubicBezTo>
                    <a:pt x="13748" y="-77"/>
                    <a:pt x="11853" y="-395"/>
                    <a:pt x="9201" y="1511"/>
                  </a:cubicBezTo>
                  <a:cubicBezTo>
                    <a:pt x="6548" y="3417"/>
                    <a:pt x="3138" y="7546"/>
                    <a:pt x="1432" y="10881"/>
                  </a:cubicBezTo>
                  <a:cubicBezTo>
                    <a:pt x="-273" y="14217"/>
                    <a:pt x="-273" y="16758"/>
                    <a:pt x="485" y="18505"/>
                  </a:cubicBezTo>
                  <a:cubicBezTo>
                    <a:pt x="1243" y="20252"/>
                    <a:pt x="2759" y="21205"/>
                    <a:pt x="3895" y="20887"/>
                  </a:cubicBezTo>
                  <a:cubicBezTo>
                    <a:pt x="5032" y="20570"/>
                    <a:pt x="5790" y="18981"/>
                    <a:pt x="6738" y="16281"/>
                  </a:cubicBezTo>
                  <a:cubicBezTo>
                    <a:pt x="7685" y="13581"/>
                    <a:pt x="8822" y="9770"/>
                    <a:pt x="9769" y="6911"/>
                  </a:cubicBezTo>
                  <a:cubicBezTo>
                    <a:pt x="10716" y="4052"/>
                    <a:pt x="11474" y="2146"/>
                    <a:pt x="11853" y="1987"/>
                  </a:cubicBezTo>
                  <a:cubicBezTo>
                    <a:pt x="12232" y="1829"/>
                    <a:pt x="12232" y="3417"/>
                    <a:pt x="13748" y="6752"/>
                  </a:cubicBezTo>
                  <a:cubicBezTo>
                    <a:pt x="15264" y="10087"/>
                    <a:pt x="18295" y="15170"/>
                    <a:pt x="21327" y="202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4" name="Line"/>
            <p:cNvSpPr/>
            <p:nvPr/>
          </p:nvSpPr>
          <p:spPr>
            <a:xfrm>
              <a:off x="2165349" y="1434572"/>
              <a:ext cx="114301" cy="1794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50" fill="norm" stroke="1" extrusionOk="0">
                  <a:moveTo>
                    <a:pt x="0" y="2296"/>
                  </a:moveTo>
                  <a:cubicBezTo>
                    <a:pt x="400" y="7758"/>
                    <a:pt x="800" y="13220"/>
                    <a:pt x="1000" y="16572"/>
                  </a:cubicBezTo>
                  <a:cubicBezTo>
                    <a:pt x="1200" y="19924"/>
                    <a:pt x="1200" y="21165"/>
                    <a:pt x="1000" y="21041"/>
                  </a:cubicBezTo>
                  <a:cubicBezTo>
                    <a:pt x="800" y="20917"/>
                    <a:pt x="400" y="19427"/>
                    <a:pt x="600" y="16572"/>
                  </a:cubicBezTo>
                  <a:cubicBezTo>
                    <a:pt x="800" y="13717"/>
                    <a:pt x="1600" y="9496"/>
                    <a:pt x="3200" y="6393"/>
                  </a:cubicBezTo>
                  <a:cubicBezTo>
                    <a:pt x="4800" y="3289"/>
                    <a:pt x="7200" y="1303"/>
                    <a:pt x="9400" y="434"/>
                  </a:cubicBezTo>
                  <a:cubicBezTo>
                    <a:pt x="11600" y="-435"/>
                    <a:pt x="13600" y="-187"/>
                    <a:pt x="15600" y="2917"/>
                  </a:cubicBezTo>
                  <a:cubicBezTo>
                    <a:pt x="17600" y="6020"/>
                    <a:pt x="19600" y="11979"/>
                    <a:pt x="21600" y="179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5" name="Line"/>
            <p:cNvSpPr/>
            <p:nvPr/>
          </p:nvSpPr>
          <p:spPr>
            <a:xfrm>
              <a:off x="2340295" y="1419135"/>
              <a:ext cx="55006" cy="1923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47" h="21332" fill="norm" stroke="1" extrusionOk="0">
                  <a:moveTo>
                    <a:pt x="17240" y="5293"/>
                  </a:moveTo>
                  <a:cubicBezTo>
                    <a:pt x="18011" y="4119"/>
                    <a:pt x="18783" y="2945"/>
                    <a:pt x="16854" y="1889"/>
                  </a:cubicBezTo>
                  <a:cubicBezTo>
                    <a:pt x="14926" y="832"/>
                    <a:pt x="10297" y="-107"/>
                    <a:pt x="6826" y="10"/>
                  </a:cubicBezTo>
                  <a:cubicBezTo>
                    <a:pt x="3354" y="128"/>
                    <a:pt x="1040" y="1302"/>
                    <a:pt x="268" y="3063"/>
                  </a:cubicBezTo>
                  <a:cubicBezTo>
                    <a:pt x="-503" y="4823"/>
                    <a:pt x="268" y="7171"/>
                    <a:pt x="4126" y="9636"/>
                  </a:cubicBezTo>
                  <a:cubicBezTo>
                    <a:pt x="7983" y="12102"/>
                    <a:pt x="14926" y="14684"/>
                    <a:pt x="18011" y="16680"/>
                  </a:cubicBezTo>
                  <a:cubicBezTo>
                    <a:pt x="21097" y="18676"/>
                    <a:pt x="20326" y="20084"/>
                    <a:pt x="18011" y="20789"/>
                  </a:cubicBezTo>
                  <a:cubicBezTo>
                    <a:pt x="15697" y="21493"/>
                    <a:pt x="11840" y="21493"/>
                    <a:pt x="9140" y="20906"/>
                  </a:cubicBezTo>
                  <a:cubicBezTo>
                    <a:pt x="6440" y="20319"/>
                    <a:pt x="4897" y="19145"/>
                    <a:pt x="4511" y="17619"/>
                  </a:cubicBezTo>
                  <a:cubicBezTo>
                    <a:pt x="4126" y="16093"/>
                    <a:pt x="4897" y="14215"/>
                    <a:pt x="5668" y="123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6" name="Line"/>
            <p:cNvSpPr/>
            <p:nvPr/>
          </p:nvSpPr>
          <p:spPr>
            <a:xfrm>
              <a:off x="2505227" y="1234887"/>
              <a:ext cx="53823" cy="3677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5" h="21323" fill="norm" stroke="1" extrusionOk="0">
                  <a:moveTo>
                    <a:pt x="21125" y="3877"/>
                  </a:moveTo>
                  <a:cubicBezTo>
                    <a:pt x="21125" y="3263"/>
                    <a:pt x="21125" y="2650"/>
                    <a:pt x="20710" y="1913"/>
                  </a:cubicBezTo>
                  <a:cubicBezTo>
                    <a:pt x="20294" y="1177"/>
                    <a:pt x="19463" y="318"/>
                    <a:pt x="16971" y="72"/>
                  </a:cubicBezTo>
                  <a:cubicBezTo>
                    <a:pt x="14479" y="-173"/>
                    <a:pt x="10325" y="195"/>
                    <a:pt x="7002" y="1361"/>
                  </a:cubicBezTo>
                  <a:cubicBezTo>
                    <a:pt x="3679" y="2527"/>
                    <a:pt x="1187" y="4491"/>
                    <a:pt x="356" y="7375"/>
                  </a:cubicBezTo>
                  <a:cubicBezTo>
                    <a:pt x="-475" y="10259"/>
                    <a:pt x="356" y="14063"/>
                    <a:pt x="771" y="16272"/>
                  </a:cubicBezTo>
                  <a:cubicBezTo>
                    <a:pt x="1187" y="18482"/>
                    <a:pt x="1187" y="19095"/>
                    <a:pt x="1602" y="19709"/>
                  </a:cubicBezTo>
                  <a:cubicBezTo>
                    <a:pt x="2017" y="20322"/>
                    <a:pt x="2848" y="20936"/>
                    <a:pt x="2848" y="21182"/>
                  </a:cubicBezTo>
                  <a:cubicBezTo>
                    <a:pt x="2848" y="21427"/>
                    <a:pt x="2017" y="21304"/>
                    <a:pt x="1187" y="211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7" name="Line"/>
            <p:cNvSpPr/>
            <p:nvPr/>
          </p:nvSpPr>
          <p:spPr>
            <a:xfrm>
              <a:off x="2451099" y="1454150"/>
              <a:ext cx="180795" cy="1133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6" h="21027" fill="norm" stroke="1" extrusionOk="0">
                  <a:moveTo>
                    <a:pt x="0" y="12960"/>
                  </a:moveTo>
                  <a:cubicBezTo>
                    <a:pt x="993" y="10996"/>
                    <a:pt x="1986" y="9033"/>
                    <a:pt x="4593" y="7855"/>
                  </a:cubicBezTo>
                  <a:cubicBezTo>
                    <a:pt x="7200" y="6676"/>
                    <a:pt x="11421" y="6284"/>
                    <a:pt x="14276" y="6087"/>
                  </a:cubicBezTo>
                  <a:cubicBezTo>
                    <a:pt x="17131" y="5891"/>
                    <a:pt x="18621" y="5891"/>
                    <a:pt x="18745" y="5695"/>
                  </a:cubicBezTo>
                  <a:cubicBezTo>
                    <a:pt x="18869" y="5498"/>
                    <a:pt x="17628" y="5105"/>
                    <a:pt x="16510" y="5498"/>
                  </a:cubicBezTo>
                  <a:cubicBezTo>
                    <a:pt x="15393" y="5891"/>
                    <a:pt x="14400" y="7069"/>
                    <a:pt x="13655" y="8640"/>
                  </a:cubicBezTo>
                  <a:cubicBezTo>
                    <a:pt x="12910" y="10211"/>
                    <a:pt x="12414" y="12175"/>
                    <a:pt x="12910" y="14531"/>
                  </a:cubicBezTo>
                  <a:cubicBezTo>
                    <a:pt x="13407" y="16887"/>
                    <a:pt x="14897" y="19636"/>
                    <a:pt x="16262" y="20618"/>
                  </a:cubicBezTo>
                  <a:cubicBezTo>
                    <a:pt x="17628" y="21600"/>
                    <a:pt x="18869" y="20815"/>
                    <a:pt x="19862" y="18262"/>
                  </a:cubicBezTo>
                  <a:cubicBezTo>
                    <a:pt x="20855" y="15709"/>
                    <a:pt x="21600" y="11389"/>
                    <a:pt x="20979" y="8051"/>
                  </a:cubicBezTo>
                  <a:cubicBezTo>
                    <a:pt x="20359" y="4713"/>
                    <a:pt x="18372" y="2356"/>
                    <a:pt x="1638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8" name="Line"/>
            <p:cNvSpPr/>
            <p:nvPr/>
          </p:nvSpPr>
          <p:spPr>
            <a:xfrm>
              <a:off x="2590800" y="1422400"/>
              <a:ext cx="146050" cy="1471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6" fill="norm" stroke="1" extrusionOk="0">
                  <a:moveTo>
                    <a:pt x="0" y="1851"/>
                  </a:moveTo>
                  <a:cubicBezTo>
                    <a:pt x="1565" y="926"/>
                    <a:pt x="3130" y="0"/>
                    <a:pt x="5948" y="771"/>
                  </a:cubicBezTo>
                  <a:cubicBezTo>
                    <a:pt x="8765" y="1543"/>
                    <a:pt x="12835" y="4011"/>
                    <a:pt x="15339" y="7097"/>
                  </a:cubicBezTo>
                  <a:cubicBezTo>
                    <a:pt x="17843" y="10183"/>
                    <a:pt x="18783" y="13886"/>
                    <a:pt x="18626" y="16663"/>
                  </a:cubicBezTo>
                  <a:cubicBezTo>
                    <a:pt x="18470" y="19440"/>
                    <a:pt x="17217" y="21291"/>
                    <a:pt x="16122" y="21446"/>
                  </a:cubicBezTo>
                  <a:cubicBezTo>
                    <a:pt x="15026" y="21600"/>
                    <a:pt x="14087" y="20057"/>
                    <a:pt x="13461" y="17589"/>
                  </a:cubicBezTo>
                  <a:cubicBezTo>
                    <a:pt x="12835" y="15120"/>
                    <a:pt x="12522" y="11726"/>
                    <a:pt x="13930" y="8640"/>
                  </a:cubicBezTo>
                  <a:cubicBezTo>
                    <a:pt x="15339" y="5554"/>
                    <a:pt x="18470" y="277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9" name="Line"/>
            <p:cNvSpPr/>
            <p:nvPr/>
          </p:nvSpPr>
          <p:spPr>
            <a:xfrm>
              <a:off x="2787650" y="1408091"/>
              <a:ext cx="165100" cy="1788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84" fill="norm" stroke="1" extrusionOk="0">
                  <a:moveTo>
                    <a:pt x="0" y="3168"/>
                  </a:moveTo>
                  <a:cubicBezTo>
                    <a:pt x="277" y="8382"/>
                    <a:pt x="554" y="13595"/>
                    <a:pt x="554" y="16823"/>
                  </a:cubicBezTo>
                  <a:cubicBezTo>
                    <a:pt x="554" y="20051"/>
                    <a:pt x="277" y="21292"/>
                    <a:pt x="277" y="20920"/>
                  </a:cubicBezTo>
                  <a:cubicBezTo>
                    <a:pt x="277" y="20547"/>
                    <a:pt x="554" y="18561"/>
                    <a:pt x="1246" y="15458"/>
                  </a:cubicBezTo>
                  <a:cubicBezTo>
                    <a:pt x="1938" y="12354"/>
                    <a:pt x="3046" y="8133"/>
                    <a:pt x="4154" y="5651"/>
                  </a:cubicBezTo>
                  <a:cubicBezTo>
                    <a:pt x="5262" y="3168"/>
                    <a:pt x="6369" y="2423"/>
                    <a:pt x="6923" y="2795"/>
                  </a:cubicBezTo>
                  <a:cubicBezTo>
                    <a:pt x="7477" y="3168"/>
                    <a:pt x="7477" y="4658"/>
                    <a:pt x="7477" y="6023"/>
                  </a:cubicBezTo>
                  <a:cubicBezTo>
                    <a:pt x="7477" y="7389"/>
                    <a:pt x="7477" y="8630"/>
                    <a:pt x="7477" y="9871"/>
                  </a:cubicBezTo>
                  <a:cubicBezTo>
                    <a:pt x="7477" y="11113"/>
                    <a:pt x="7477" y="12354"/>
                    <a:pt x="7615" y="12230"/>
                  </a:cubicBezTo>
                  <a:cubicBezTo>
                    <a:pt x="7754" y="12106"/>
                    <a:pt x="8031" y="10616"/>
                    <a:pt x="9138" y="8382"/>
                  </a:cubicBezTo>
                  <a:cubicBezTo>
                    <a:pt x="10246" y="6147"/>
                    <a:pt x="12185" y="3168"/>
                    <a:pt x="13985" y="1554"/>
                  </a:cubicBezTo>
                  <a:cubicBezTo>
                    <a:pt x="15785" y="-60"/>
                    <a:pt x="17446" y="-308"/>
                    <a:pt x="18554" y="313"/>
                  </a:cubicBezTo>
                  <a:cubicBezTo>
                    <a:pt x="19662" y="933"/>
                    <a:pt x="20215" y="2423"/>
                    <a:pt x="20631" y="5526"/>
                  </a:cubicBezTo>
                  <a:cubicBezTo>
                    <a:pt x="21046" y="8630"/>
                    <a:pt x="21323" y="13347"/>
                    <a:pt x="21600" y="180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0" name="Line"/>
            <p:cNvSpPr/>
            <p:nvPr/>
          </p:nvSpPr>
          <p:spPr>
            <a:xfrm>
              <a:off x="3004558" y="1314450"/>
              <a:ext cx="202192" cy="2151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3" h="21313" fill="norm" stroke="1" extrusionOk="0">
                  <a:moveTo>
                    <a:pt x="7993" y="15099"/>
                  </a:moveTo>
                  <a:cubicBezTo>
                    <a:pt x="7993" y="14050"/>
                    <a:pt x="7993" y="13002"/>
                    <a:pt x="7430" y="12373"/>
                  </a:cubicBezTo>
                  <a:cubicBezTo>
                    <a:pt x="6868" y="11744"/>
                    <a:pt x="5743" y="11534"/>
                    <a:pt x="4731" y="11953"/>
                  </a:cubicBezTo>
                  <a:cubicBezTo>
                    <a:pt x="3718" y="12373"/>
                    <a:pt x="2818" y="13421"/>
                    <a:pt x="2031" y="14470"/>
                  </a:cubicBezTo>
                  <a:cubicBezTo>
                    <a:pt x="1243" y="15518"/>
                    <a:pt x="568" y="16567"/>
                    <a:pt x="231" y="17825"/>
                  </a:cubicBezTo>
                  <a:cubicBezTo>
                    <a:pt x="-107" y="19083"/>
                    <a:pt x="-107" y="20551"/>
                    <a:pt x="456" y="21076"/>
                  </a:cubicBezTo>
                  <a:cubicBezTo>
                    <a:pt x="1018" y="21600"/>
                    <a:pt x="2143" y="21181"/>
                    <a:pt x="3043" y="20551"/>
                  </a:cubicBezTo>
                  <a:cubicBezTo>
                    <a:pt x="3943" y="19922"/>
                    <a:pt x="4618" y="19083"/>
                    <a:pt x="5743" y="18979"/>
                  </a:cubicBezTo>
                  <a:cubicBezTo>
                    <a:pt x="6868" y="18874"/>
                    <a:pt x="8443" y="19503"/>
                    <a:pt x="9681" y="19503"/>
                  </a:cubicBezTo>
                  <a:cubicBezTo>
                    <a:pt x="10918" y="19503"/>
                    <a:pt x="11818" y="18874"/>
                    <a:pt x="13730" y="15518"/>
                  </a:cubicBezTo>
                  <a:cubicBezTo>
                    <a:pt x="15643" y="12163"/>
                    <a:pt x="18568" y="6082"/>
                    <a:pt x="2149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1" name="Line"/>
            <p:cNvSpPr/>
            <p:nvPr/>
          </p:nvSpPr>
          <p:spPr>
            <a:xfrm>
              <a:off x="3175726" y="1193800"/>
              <a:ext cx="62775" cy="3221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486" fill="norm" stroke="1" extrusionOk="0">
                  <a:moveTo>
                    <a:pt x="21353" y="0"/>
                  </a:moveTo>
                  <a:cubicBezTo>
                    <a:pt x="15593" y="2118"/>
                    <a:pt x="9833" y="4235"/>
                    <a:pt x="6233" y="7341"/>
                  </a:cubicBezTo>
                  <a:cubicBezTo>
                    <a:pt x="2633" y="10447"/>
                    <a:pt x="1193" y="14541"/>
                    <a:pt x="473" y="16941"/>
                  </a:cubicBezTo>
                  <a:cubicBezTo>
                    <a:pt x="-247" y="19341"/>
                    <a:pt x="-247" y="20047"/>
                    <a:pt x="1193" y="20612"/>
                  </a:cubicBezTo>
                  <a:cubicBezTo>
                    <a:pt x="2633" y="21176"/>
                    <a:pt x="5513" y="21600"/>
                    <a:pt x="8393" y="21459"/>
                  </a:cubicBezTo>
                  <a:cubicBezTo>
                    <a:pt x="11273" y="21318"/>
                    <a:pt x="14153" y="20612"/>
                    <a:pt x="17033" y="199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2" name="Line"/>
            <p:cNvSpPr/>
            <p:nvPr/>
          </p:nvSpPr>
          <p:spPr>
            <a:xfrm>
              <a:off x="3146335" y="1288777"/>
              <a:ext cx="174716" cy="2024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1" h="21301" fill="norm" stroke="1" extrusionOk="0">
                  <a:moveTo>
                    <a:pt x="1963" y="14058"/>
                  </a:moveTo>
                  <a:cubicBezTo>
                    <a:pt x="922" y="13390"/>
                    <a:pt x="-119" y="12721"/>
                    <a:pt x="11" y="12276"/>
                  </a:cubicBezTo>
                  <a:cubicBezTo>
                    <a:pt x="141" y="11831"/>
                    <a:pt x="1442" y="11608"/>
                    <a:pt x="4045" y="11385"/>
                  </a:cubicBezTo>
                  <a:cubicBezTo>
                    <a:pt x="6647" y="11163"/>
                    <a:pt x="10551" y="10940"/>
                    <a:pt x="13153" y="10829"/>
                  </a:cubicBezTo>
                  <a:cubicBezTo>
                    <a:pt x="15756" y="10717"/>
                    <a:pt x="17057" y="10717"/>
                    <a:pt x="17838" y="11385"/>
                  </a:cubicBezTo>
                  <a:cubicBezTo>
                    <a:pt x="18618" y="12053"/>
                    <a:pt x="18879" y="13390"/>
                    <a:pt x="18879" y="14614"/>
                  </a:cubicBezTo>
                  <a:cubicBezTo>
                    <a:pt x="18879" y="15839"/>
                    <a:pt x="18618" y="16952"/>
                    <a:pt x="18098" y="18288"/>
                  </a:cubicBezTo>
                  <a:cubicBezTo>
                    <a:pt x="17577" y="19625"/>
                    <a:pt x="16797" y="21183"/>
                    <a:pt x="16406" y="21295"/>
                  </a:cubicBezTo>
                  <a:cubicBezTo>
                    <a:pt x="16016" y="21406"/>
                    <a:pt x="16016" y="20070"/>
                    <a:pt x="16276" y="16841"/>
                  </a:cubicBezTo>
                  <a:cubicBezTo>
                    <a:pt x="16536" y="13612"/>
                    <a:pt x="17057" y="8491"/>
                    <a:pt x="17577" y="5150"/>
                  </a:cubicBezTo>
                  <a:cubicBezTo>
                    <a:pt x="18098" y="1810"/>
                    <a:pt x="18618" y="251"/>
                    <a:pt x="19269" y="29"/>
                  </a:cubicBezTo>
                  <a:cubicBezTo>
                    <a:pt x="19920" y="-194"/>
                    <a:pt x="20700" y="919"/>
                    <a:pt x="21481" y="20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3" name="Line"/>
            <p:cNvSpPr/>
            <p:nvPr/>
          </p:nvSpPr>
          <p:spPr>
            <a:xfrm>
              <a:off x="3350683" y="1358336"/>
              <a:ext cx="85183" cy="1211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1" h="20954" fill="norm" stroke="1" extrusionOk="0">
                  <a:moveTo>
                    <a:pt x="17912" y="1195"/>
                  </a:moveTo>
                  <a:cubicBezTo>
                    <a:pt x="14751" y="463"/>
                    <a:pt x="11590" y="-269"/>
                    <a:pt x="8956" y="97"/>
                  </a:cubicBezTo>
                  <a:cubicBezTo>
                    <a:pt x="6322" y="463"/>
                    <a:pt x="4215" y="1928"/>
                    <a:pt x="2634" y="4856"/>
                  </a:cubicBezTo>
                  <a:cubicBezTo>
                    <a:pt x="1054" y="7785"/>
                    <a:pt x="0" y="12178"/>
                    <a:pt x="0" y="15290"/>
                  </a:cubicBezTo>
                  <a:cubicBezTo>
                    <a:pt x="0" y="18402"/>
                    <a:pt x="1054" y="20233"/>
                    <a:pt x="4478" y="20782"/>
                  </a:cubicBezTo>
                  <a:cubicBezTo>
                    <a:pt x="7902" y="21331"/>
                    <a:pt x="13698" y="20599"/>
                    <a:pt x="17122" y="18036"/>
                  </a:cubicBezTo>
                  <a:cubicBezTo>
                    <a:pt x="20546" y="15473"/>
                    <a:pt x="21600" y="11080"/>
                    <a:pt x="21073" y="8334"/>
                  </a:cubicBezTo>
                  <a:cubicBezTo>
                    <a:pt x="20546" y="5589"/>
                    <a:pt x="18439" y="4490"/>
                    <a:pt x="16332" y="33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4" name="Line"/>
            <p:cNvSpPr/>
            <p:nvPr/>
          </p:nvSpPr>
          <p:spPr>
            <a:xfrm>
              <a:off x="3467100" y="1332670"/>
              <a:ext cx="139367" cy="1849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5" h="20974" fill="norm" stroke="1" extrusionOk="0">
                  <a:moveTo>
                    <a:pt x="0" y="94"/>
                  </a:moveTo>
                  <a:cubicBezTo>
                    <a:pt x="953" y="2254"/>
                    <a:pt x="1906" y="4414"/>
                    <a:pt x="2382" y="6694"/>
                  </a:cubicBezTo>
                  <a:cubicBezTo>
                    <a:pt x="2859" y="8974"/>
                    <a:pt x="2859" y="11374"/>
                    <a:pt x="2700" y="13294"/>
                  </a:cubicBezTo>
                  <a:cubicBezTo>
                    <a:pt x="2541" y="15214"/>
                    <a:pt x="2224" y="16654"/>
                    <a:pt x="2224" y="16414"/>
                  </a:cubicBezTo>
                  <a:cubicBezTo>
                    <a:pt x="2224" y="16174"/>
                    <a:pt x="2541" y="14254"/>
                    <a:pt x="3653" y="11374"/>
                  </a:cubicBezTo>
                  <a:cubicBezTo>
                    <a:pt x="4765" y="8494"/>
                    <a:pt x="6671" y="4654"/>
                    <a:pt x="8259" y="2374"/>
                  </a:cubicBezTo>
                  <a:cubicBezTo>
                    <a:pt x="9847" y="94"/>
                    <a:pt x="11118" y="-626"/>
                    <a:pt x="13500" y="574"/>
                  </a:cubicBezTo>
                  <a:cubicBezTo>
                    <a:pt x="15882" y="1774"/>
                    <a:pt x="19376" y="4894"/>
                    <a:pt x="20488" y="8614"/>
                  </a:cubicBezTo>
                  <a:cubicBezTo>
                    <a:pt x="21600" y="12334"/>
                    <a:pt x="20329" y="16654"/>
                    <a:pt x="19059" y="209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5" name="Line"/>
            <p:cNvSpPr/>
            <p:nvPr/>
          </p:nvSpPr>
          <p:spPr>
            <a:xfrm>
              <a:off x="1688094" y="1619250"/>
              <a:ext cx="2090157" cy="2057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7" h="21421" fill="norm" stroke="1" extrusionOk="0">
                  <a:moveTo>
                    <a:pt x="404" y="19837"/>
                  </a:moveTo>
                  <a:cubicBezTo>
                    <a:pt x="229" y="19616"/>
                    <a:pt x="54" y="19396"/>
                    <a:pt x="11" y="19727"/>
                  </a:cubicBezTo>
                  <a:cubicBezTo>
                    <a:pt x="-33" y="20057"/>
                    <a:pt x="54" y="20939"/>
                    <a:pt x="404" y="21269"/>
                  </a:cubicBezTo>
                  <a:cubicBezTo>
                    <a:pt x="753" y="21600"/>
                    <a:pt x="1365" y="21380"/>
                    <a:pt x="2118" y="20718"/>
                  </a:cubicBezTo>
                  <a:cubicBezTo>
                    <a:pt x="2872" y="20057"/>
                    <a:pt x="3767" y="18955"/>
                    <a:pt x="4684" y="17853"/>
                  </a:cubicBezTo>
                  <a:cubicBezTo>
                    <a:pt x="5602" y="16751"/>
                    <a:pt x="6541" y="15649"/>
                    <a:pt x="7480" y="14657"/>
                  </a:cubicBezTo>
                  <a:cubicBezTo>
                    <a:pt x="8419" y="13665"/>
                    <a:pt x="9358" y="12784"/>
                    <a:pt x="10221" y="12122"/>
                  </a:cubicBezTo>
                  <a:cubicBezTo>
                    <a:pt x="11084" y="11461"/>
                    <a:pt x="11870" y="11020"/>
                    <a:pt x="12634" y="10469"/>
                  </a:cubicBezTo>
                  <a:cubicBezTo>
                    <a:pt x="13399" y="9918"/>
                    <a:pt x="14141" y="9257"/>
                    <a:pt x="14971" y="8706"/>
                  </a:cubicBezTo>
                  <a:cubicBezTo>
                    <a:pt x="15801" y="8155"/>
                    <a:pt x="16718" y="7714"/>
                    <a:pt x="17647" y="6943"/>
                  </a:cubicBezTo>
                  <a:cubicBezTo>
                    <a:pt x="18575" y="6171"/>
                    <a:pt x="19514" y="5069"/>
                    <a:pt x="20169" y="3857"/>
                  </a:cubicBezTo>
                  <a:cubicBezTo>
                    <a:pt x="20824" y="2645"/>
                    <a:pt x="21196" y="1322"/>
                    <a:pt x="2156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6" name="Line"/>
            <p:cNvSpPr/>
            <p:nvPr/>
          </p:nvSpPr>
          <p:spPr>
            <a:xfrm>
              <a:off x="3867150" y="1358900"/>
              <a:ext cx="1" cy="31750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7" name="Line"/>
            <p:cNvSpPr/>
            <p:nvPr/>
          </p:nvSpPr>
          <p:spPr>
            <a:xfrm>
              <a:off x="3905250" y="1543050"/>
              <a:ext cx="1905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8" name="Line"/>
            <p:cNvSpPr/>
            <p:nvPr/>
          </p:nvSpPr>
          <p:spPr>
            <a:xfrm>
              <a:off x="4529451" y="1211985"/>
              <a:ext cx="302899" cy="6592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7" h="21224" fill="norm" stroke="1" extrusionOk="0">
                  <a:moveTo>
                    <a:pt x="7910" y="3707"/>
                  </a:moveTo>
                  <a:cubicBezTo>
                    <a:pt x="6123" y="4048"/>
                    <a:pt x="4335" y="4388"/>
                    <a:pt x="3069" y="4559"/>
                  </a:cubicBezTo>
                  <a:cubicBezTo>
                    <a:pt x="1803" y="4729"/>
                    <a:pt x="1058" y="4729"/>
                    <a:pt x="536" y="4559"/>
                  </a:cubicBezTo>
                  <a:cubicBezTo>
                    <a:pt x="15" y="4388"/>
                    <a:pt x="-283" y="4048"/>
                    <a:pt x="387" y="3400"/>
                  </a:cubicBezTo>
                  <a:cubicBezTo>
                    <a:pt x="1058" y="2753"/>
                    <a:pt x="2696" y="1799"/>
                    <a:pt x="3814" y="1220"/>
                  </a:cubicBezTo>
                  <a:cubicBezTo>
                    <a:pt x="4931" y="641"/>
                    <a:pt x="5527" y="436"/>
                    <a:pt x="6197" y="300"/>
                  </a:cubicBezTo>
                  <a:cubicBezTo>
                    <a:pt x="6867" y="164"/>
                    <a:pt x="7612" y="96"/>
                    <a:pt x="8059" y="266"/>
                  </a:cubicBezTo>
                  <a:cubicBezTo>
                    <a:pt x="8506" y="436"/>
                    <a:pt x="8655" y="845"/>
                    <a:pt x="8580" y="2242"/>
                  </a:cubicBezTo>
                  <a:cubicBezTo>
                    <a:pt x="8506" y="3639"/>
                    <a:pt x="8208" y="6024"/>
                    <a:pt x="7389" y="7864"/>
                  </a:cubicBezTo>
                  <a:cubicBezTo>
                    <a:pt x="6569" y="9703"/>
                    <a:pt x="5229" y="10998"/>
                    <a:pt x="4260" y="11747"/>
                  </a:cubicBezTo>
                  <a:cubicBezTo>
                    <a:pt x="3292" y="12497"/>
                    <a:pt x="2696" y="12701"/>
                    <a:pt x="2175" y="12667"/>
                  </a:cubicBezTo>
                  <a:cubicBezTo>
                    <a:pt x="1654" y="12633"/>
                    <a:pt x="1207" y="12361"/>
                    <a:pt x="1281" y="11679"/>
                  </a:cubicBezTo>
                  <a:cubicBezTo>
                    <a:pt x="1356" y="10998"/>
                    <a:pt x="1951" y="9908"/>
                    <a:pt x="3739" y="8511"/>
                  </a:cubicBezTo>
                  <a:cubicBezTo>
                    <a:pt x="5527" y="7114"/>
                    <a:pt x="8506" y="5411"/>
                    <a:pt x="11262" y="4014"/>
                  </a:cubicBezTo>
                  <a:cubicBezTo>
                    <a:pt x="14018" y="2617"/>
                    <a:pt x="16550" y="1527"/>
                    <a:pt x="18040" y="811"/>
                  </a:cubicBezTo>
                  <a:cubicBezTo>
                    <a:pt x="19529" y="96"/>
                    <a:pt x="19976" y="-245"/>
                    <a:pt x="19380" y="198"/>
                  </a:cubicBezTo>
                  <a:cubicBezTo>
                    <a:pt x="18785" y="641"/>
                    <a:pt x="17146" y="1867"/>
                    <a:pt x="15507" y="3503"/>
                  </a:cubicBezTo>
                  <a:cubicBezTo>
                    <a:pt x="13869" y="5138"/>
                    <a:pt x="12230" y="7182"/>
                    <a:pt x="11038" y="9499"/>
                  </a:cubicBezTo>
                  <a:cubicBezTo>
                    <a:pt x="9847" y="11816"/>
                    <a:pt x="9102" y="14405"/>
                    <a:pt x="8729" y="16176"/>
                  </a:cubicBezTo>
                  <a:cubicBezTo>
                    <a:pt x="8357" y="17948"/>
                    <a:pt x="8357" y="18902"/>
                    <a:pt x="8580" y="19583"/>
                  </a:cubicBezTo>
                  <a:cubicBezTo>
                    <a:pt x="8804" y="20265"/>
                    <a:pt x="9251" y="20674"/>
                    <a:pt x="9847" y="20946"/>
                  </a:cubicBezTo>
                  <a:cubicBezTo>
                    <a:pt x="10443" y="21219"/>
                    <a:pt x="11187" y="21355"/>
                    <a:pt x="12156" y="21048"/>
                  </a:cubicBezTo>
                  <a:cubicBezTo>
                    <a:pt x="13124" y="20742"/>
                    <a:pt x="14316" y="19992"/>
                    <a:pt x="15358" y="18800"/>
                  </a:cubicBezTo>
                  <a:cubicBezTo>
                    <a:pt x="16401" y="17607"/>
                    <a:pt x="17295" y="15972"/>
                    <a:pt x="17444" y="14916"/>
                  </a:cubicBezTo>
                  <a:cubicBezTo>
                    <a:pt x="17593" y="13860"/>
                    <a:pt x="16997" y="13383"/>
                    <a:pt x="17146" y="13110"/>
                  </a:cubicBezTo>
                  <a:cubicBezTo>
                    <a:pt x="17295" y="12838"/>
                    <a:pt x="18189" y="12770"/>
                    <a:pt x="19008" y="12701"/>
                  </a:cubicBezTo>
                  <a:cubicBezTo>
                    <a:pt x="19827" y="12633"/>
                    <a:pt x="20572" y="12565"/>
                    <a:pt x="21317" y="124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9" name="Line"/>
            <p:cNvSpPr/>
            <p:nvPr/>
          </p:nvSpPr>
          <p:spPr>
            <a:xfrm>
              <a:off x="5454650" y="1225550"/>
              <a:ext cx="241300" cy="393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411" y="2903"/>
                    <a:pt x="6821" y="5806"/>
                    <a:pt x="9758" y="8652"/>
                  </a:cubicBezTo>
                  <a:cubicBezTo>
                    <a:pt x="12695" y="11497"/>
                    <a:pt x="15158" y="14284"/>
                    <a:pt x="17053" y="16432"/>
                  </a:cubicBezTo>
                  <a:cubicBezTo>
                    <a:pt x="18947" y="18581"/>
                    <a:pt x="20274" y="2009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0" name="Line"/>
            <p:cNvSpPr/>
            <p:nvPr/>
          </p:nvSpPr>
          <p:spPr>
            <a:xfrm>
              <a:off x="5505450" y="1238250"/>
              <a:ext cx="222250" cy="381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337" y="480"/>
                    <a:pt x="17074" y="960"/>
                    <a:pt x="14297" y="2700"/>
                  </a:cubicBezTo>
                  <a:cubicBezTo>
                    <a:pt x="11520" y="4440"/>
                    <a:pt x="8229" y="7440"/>
                    <a:pt x="5760" y="10800"/>
                  </a:cubicBezTo>
                  <a:cubicBezTo>
                    <a:pt x="3291" y="14160"/>
                    <a:pt x="1646" y="178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1" name="Line"/>
            <p:cNvSpPr/>
            <p:nvPr/>
          </p:nvSpPr>
          <p:spPr>
            <a:xfrm>
              <a:off x="5786562" y="1371600"/>
              <a:ext cx="258638" cy="1393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8" h="21218" fill="norm" stroke="1" extrusionOk="0">
                  <a:moveTo>
                    <a:pt x="6180" y="17409"/>
                  </a:moveTo>
                  <a:cubicBezTo>
                    <a:pt x="5302" y="18376"/>
                    <a:pt x="4424" y="19343"/>
                    <a:pt x="3370" y="20149"/>
                  </a:cubicBezTo>
                  <a:cubicBezTo>
                    <a:pt x="2317" y="20955"/>
                    <a:pt x="1087" y="21600"/>
                    <a:pt x="473" y="20955"/>
                  </a:cubicBezTo>
                  <a:cubicBezTo>
                    <a:pt x="-142" y="20310"/>
                    <a:pt x="-142" y="18376"/>
                    <a:pt x="385" y="15313"/>
                  </a:cubicBezTo>
                  <a:cubicBezTo>
                    <a:pt x="912" y="12251"/>
                    <a:pt x="1965" y="8060"/>
                    <a:pt x="2931" y="5481"/>
                  </a:cubicBezTo>
                  <a:cubicBezTo>
                    <a:pt x="3897" y="2901"/>
                    <a:pt x="4775" y="1934"/>
                    <a:pt x="6356" y="3063"/>
                  </a:cubicBezTo>
                  <a:cubicBezTo>
                    <a:pt x="7936" y="4191"/>
                    <a:pt x="10219" y="7415"/>
                    <a:pt x="11799" y="9349"/>
                  </a:cubicBezTo>
                  <a:cubicBezTo>
                    <a:pt x="13380" y="11284"/>
                    <a:pt x="14258" y="11928"/>
                    <a:pt x="15487" y="11284"/>
                  </a:cubicBezTo>
                  <a:cubicBezTo>
                    <a:pt x="16717" y="10639"/>
                    <a:pt x="18297" y="8704"/>
                    <a:pt x="19175" y="6609"/>
                  </a:cubicBezTo>
                  <a:cubicBezTo>
                    <a:pt x="20053" y="4513"/>
                    <a:pt x="20229" y="2257"/>
                    <a:pt x="20492" y="1128"/>
                  </a:cubicBezTo>
                  <a:cubicBezTo>
                    <a:pt x="20756" y="0"/>
                    <a:pt x="21107" y="0"/>
                    <a:pt x="2145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2" name="Line"/>
            <p:cNvSpPr/>
            <p:nvPr/>
          </p:nvSpPr>
          <p:spPr>
            <a:xfrm>
              <a:off x="6187793" y="1192668"/>
              <a:ext cx="210088" cy="3757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1544" fill="norm" stroke="1" extrusionOk="0">
                  <a:moveTo>
                    <a:pt x="353" y="21544"/>
                  </a:moveTo>
                  <a:cubicBezTo>
                    <a:pt x="137" y="17175"/>
                    <a:pt x="-79" y="12807"/>
                    <a:pt x="29" y="10016"/>
                  </a:cubicBezTo>
                  <a:cubicBezTo>
                    <a:pt x="137" y="7225"/>
                    <a:pt x="569" y="6011"/>
                    <a:pt x="1217" y="5101"/>
                  </a:cubicBezTo>
                  <a:cubicBezTo>
                    <a:pt x="1865" y="4191"/>
                    <a:pt x="2729" y="3584"/>
                    <a:pt x="3485" y="3584"/>
                  </a:cubicBezTo>
                  <a:cubicBezTo>
                    <a:pt x="4241" y="3584"/>
                    <a:pt x="4889" y="4191"/>
                    <a:pt x="5753" y="6193"/>
                  </a:cubicBezTo>
                  <a:cubicBezTo>
                    <a:pt x="6617" y="8196"/>
                    <a:pt x="7697" y="11593"/>
                    <a:pt x="8345" y="13656"/>
                  </a:cubicBezTo>
                  <a:cubicBezTo>
                    <a:pt x="8993" y="15719"/>
                    <a:pt x="9209" y="16447"/>
                    <a:pt x="9533" y="17236"/>
                  </a:cubicBezTo>
                  <a:cubicBezTo>
                    <a:pt x="9857" y="18025"/>
                    <a:pt x="10289" y="18874"/>
                    <a:pt x="11045" y="19238"/>
                  </a:cubicBezTo>
                  <a:cubicBezTo>
                    <a:pt x="11801" y="19602"/>
                    <a:pt x="12881" y="19481"/>
                    <a:pt x="13961" y="18753"/>
                  </a:cubicBezTo>
                  <a:cubicBezTo>
                    <a:pt x="15041" y="18025"/>
                    <a:pt x="16121" y="16690"/>
                    <a:pt x="17201" y="14506"/>
                  </a:cubicBezTo>
                  <a:cubicBezTo>
                    <a:pt x="18281" y="12322"/>
                    <a:pt x="19361" y="9288"/>
                    <a:pt x="20117" y="6982"/>
                  </a:cubicBezTo>
                  <a:cubicBezTo>
                    <a:pt x="20873" y="4677"/>
                    <a:pt x="21305" y="3099"/>
                    <a:pt x="21413" y="1946"/>
                  </a:cubicBezTo>
                  <a:cubicBezTo>
                    <a:pt x="21521" y="793"/>
                    <a:pt x="21305" y="65"/>
                    <a:pt x="20549" y="5"/>
                  </a:cubicBezTo>
                  <a:cubicBezTo>
                    <a:pt x="19793" y="-56"/>
                    <a:pt x="18497" y="551"/>
                    <a:pt x="17201" y="11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3" name="Line"/>
            <p:cNvSpPr/>
            <p:nvPr/>
          </p:nvSpPr>
          <p:spPr>
            <a:xfrm>
              <a:off x="6405432" y="1383168"/>
              <a:ext cx="92735" cy="1674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9" h="21100" fill="norm" stroke="1" extrusionOk="0">
                  <a:moveTo>
                    <a:pt x="13349" y="4943"/>
                  </a:moveTo>
                  <a:cubicBezTo>
                    <a:pt x="13829" y="3076"/>
                    <a:pt x="14309" y="1209"/>
                    <a:pt x="13589" y="676"/>
                  </a:cubicBezTo>
                  <a:cubicBezTo>
                    <a:pt x="12869" y="143"/>
                    <a:pt x="10949" y="943"/>
                    <a:pt x="8309" y="3743"/>
                  </a:cubicBezTo>
                  <a:cubicBezTo>
                    <a:pt x="5669" y="6543"/>
                    <a:pt x="2309" y="11343"/>
                    <a:pt x="869" y="14543"/>
                  </a:cubicBezTo>
                  <a:cubicBezTo>
                    <a:pt x="-571" y="17743"/>
                    <a:pt x="-91" y="19343"/>
                    <a:pt x="1349" y="20276"/>
                  </a:cubicBezTo>
                  <a:cubicBezTo>
                    <a:pt x="2789" y="21209"/>
                    <a:pt x="5189" y="21476"/>
                    <a:pt x="8309" y="20409"/>
                  </a:cubicBezTo>
                  <a:cubicBezTo>
                    <a:pt x="11429" y="19343"/>
                    <a:pt x="15269" y="16943"/>
                    <a:pt x="17669" y="13876"/>
                  </a:cubicBezTo>
                  <a:cubicBezTo>
                    <a:pt x="20069" y="10809"/>
                    <a:pt x="21029" y="7076"/>
                    <a:pt x="21029" y="4409"/>
                  </a:cubicBezTo>
                  <a:cubicBezTo>
                    <a:pt x="21029" y="1743"/>
                    <a:pt x="20069" y="143"/>
                    <a:pt x="19589" y="9"/>
                  </a:cubicBezTo>
                  <a:cubicBezTo>
                    <a:pt x="19109" y="-124"/>
                    <a:pt x="19109" y="1209"/>
                    <a:pt x="19109" y="25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4" name="Line"/>
            <p:cNvSpPr/>
            <p:nvPr/>
          </p:nvSpPr>
          <p:spPr>
            <a:xfrm>
              <a:off x="6521450" y="1339849"/>
              <a:ext cx="139700" cy="1751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31" fill="norm" stroke="1" extrusionOk="0">
                  <a:moveTo>
                    <a:pt x="0" y="9148"/>
                  </a:moveTo>
                  <a:cubicBezTo>
                    <a:pt x="1309" y="8386"/>
                    <a:pt x="2618" y="7624"/>
                    <a:pt x="4909" y="8259"/>
                  </a:cubicBezTo>
                  <a:cubicBezTo>
                    <a:pt x="7200" y="8894"/>
                    <a:pt x="10473" y="10927"/>
                    <a:pt x="12109" y="12579"/>
                  </a:cubicBezTo>
                  <a:cubicBezTo>
                    <a:pt x="13745" y="14231"/>
                    <a:pt x="13745" y="15501"/>
                    <a:pt x="13582" y="16772"/>
                  </a:cubicBezTo>
                  <a:cubicBezTo>
                    <a:pt x="13418" y="18042"/>
                    <a:pt x="13091" y="19313"/>
                    <a:pt x="12109" y="20202"/>
                  </a:cubicBezTo>
                  <a:cubicBezTo>
                    <a:pt x="11127" y="21092"/>
                    <a:pt x="9491" y="21600"/>
                    <a:pt x="8018" y="19948"/>
                  </a:cubicBezTo>
                  <a:cubicBezTo>
                    <a:pt x="6545" y="18296"/>
                    <a:pt x="5236" y="14485"/>
                    <a:pt x="7527" y="10800"/>
                  </a:cubicBezTo>
                  <a:cubicBezTo>
                    <a:pt x="9818" y="7115"/>
                    <a:pt x="15709" y="355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5" name="Line"/>
            <p:cNvSpPr/>
            <p:nvPr/>
          </p:nvSpPr>
          <p:spPr>
            <a:xfrm>
              <a:off x="6730957" y="1227054"/>
              <a:ext cx="101643" cy="3286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5" h="21365" fill="norm" stroke="1" extrusionOk="0">
                  <a:moveTo>
                    <a:pt x="20745" y="2792"/>
                  </a:moveTo>
                  <a:cubicBezTo>
                    <a:pt x="20313" y="1691"/>
                    <a:pt x="19881" y="590"/>
                    <a:pt x="18585" y="178"/>
                  </a:cubicBezTo>
                  <a:cubicBezTo>
                    <a:pt x="17289" y="-235"/>
                    <a:pt x="15129" y="40"/>
                    <a:pt x="12321" y="1347"/>
                  </a:cubicBezTo>
                  <a:cubicBezTo>
                    <a:pt x="9513" y="2654"/>
                    <a:pt x="6057" y="4993"/>
                    <a:pt x="3465" y="7676"/>
                  </a:cubicBezTo>
                  <a:cubicBezTo>
                    <a:pt x="873" y="10359"/>
                    <a:pt x="-855" y="13385"/>
                    <a:pt x="441" y="15724"/>
                  </a:cubicBezTo>
                  <a:cubicBezTo>
                    <a:pt x="1737" y="18063"/>
                    <a:pt x="6057" y="19714"/>
                    <a:pt x="10377" y="213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6" name="Line"/>
            <p:cNvSpPr/>
            <p:nvPr/>
          </p:nvSpPr>
          <p:spPr>
            <a:xfrm>
              <a:off x="6864350" y="1350433"/>
              <a:ext cx="215900" cy="2370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694" y="17357"/>
                    <a:pt x="3388" y="13114"/>
                    <a:pt x="4553" y="9836"/>
                  </a:cubicBezTo>
                  <a:cubicBezTo>
                    <a:pt x="5718" y="6557"/>
                    <a:pt x="6353" y="4243"/>
                    <a:pt x="6776" y="2604"/>
                  </a:cubicBezTo>
                  <a:cubicBezTo>
                    <a:pt x="7200" y="964"/>
                    <a:pt x="7412" y="0"/>
                    <a:pt x="7306" y="0"/>
                  </a:cubicBezTo>
                  <a:cubicBezTo>
                    <a:pt x="7200" y="0"/>
                    <a:pt x="6776" y="964"/>
                    <a:pt x="6459" y="3568"/>
                  </a:cubicBezTo>
                  <a:cubicBezTo>
                    <a:pt x="6141" y="6171"/>
                    <a:pt x="5929" y="10414"/>
                    <a:pt x="6141" y="13018"/>
                  </a:cubicBezTo>
                  <a:cubicBezTo>
                    <a:pt x="6353" y="15621"/>
                    <a:pt x="6988" y="16586"/>
                    <a:pt x="7835" y="16971"/>
                  </a:cubicBezTo>
                  <a:cubicBezTo>
                    <a:pt x="8682" y="17357"/>
                    <a:pt x="9741" y="17164"/>
                    <a:pt x="11118" y="15718"/>
                  </a:cubicBezTo>
                  <a:cubicBezTo>
                    <a:pt x="12494" y="14271"/>
                    <a:pt x="14188" y="11571"/>
                    <a:pt x="15353" y="9643"/>
                  </a:cubicBezTo>
                  <a:cubicBezTo>
                    <a:pt x="16518" y="7714"/>
                    <a:pt x="17153" y="6557"/>
                    <a:pt x="17894" y="5014"/>
                  </a:cubicBezTo>
                  <a:cubicBezTo>
                    <a:pt x="18635" y="3471"/>
                    <a:pt x="19482" y="1543"/>
                    <a:pt x="19694" y="1446"/>
                  </a:cubicBezTo>
                  <a:cubicBezTo>
                    <a:pt x="19906" y="1350"/>
                    <a:pt x="19482" y="3086"/>
                    <a:pt x="19271" y="5207"/>
                  </a:cubicBezTo>
                  <a:cubicBezTo>
                    <a:pt x="19059" y="7329"/>
                    <a:pt x="19059" y="9836"/>
                    <a:pt x="19482" y="11475"/>
                  </a:cubicBezTo>
                  <a:cubicBezTo>
                    <a:pt x="19906" y="13114"/>
                    <a:pt x="20753" y="13886"/>
                    <a:pt x="21600" y="146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7" name="Line"/>
            <p:cNvSpPr/>
            <p:nvPr/>
          </p:nvSpPr>
          <p:spPr>
            <a:xfrm>
              <a:off x="7169150" y="1504950"/>
              <a:ext cx="25400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8" name="Line"/>
            <p:cNvSpPr/>
            <p:nvPr/>
          </p:nvSpPr>
          <p:spPr>
            <a:xfrm>
              <a:off x="7308033" y="1377949"/>
              <a:ext cx="261168" cy="1473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1" h="21182" fill="norm" stroke="1" extrusionOk="0">
                  <a:moveTo>
                    <a:pt x="6806" y="3651"/>
                  </a:moveTo>
                  <a:cubicBezTo>
                    <a:pt x="5942" y="8214"/>
                    <a:pt x="5078" y="12777"/>
                    <a:pt x="4387" y="15668"/>
                  </a:cubicBezTo>
                  <a:cubicBezTo>
                    <a:pt x="3695" y="18558"/>
                    <a:pt x="3177" y="19775"/>
                    <a:pt x="2486" y="20535"/>
                  </a:cubicBezTo>
                  <a:cubicBezTo>
                    <a:pt x="1795" y="21296"/>
                    <a:pt x="931" y="21600"/>
                    <a:pt x="412" y="20231"/>
                  </a:cubicBezTo>
                  <a:cubicBezTo>
                    <a:pt x="-106" y="18862"/>
                    <a:pt x="-279" y="15820"/>
                    <a:pt x="758" y="12473"/>
                  </a:cubicBezTo>
                  <a:cubicBezTo>
                    <a:pt x="1795" y="9127"/>
                    <a:pt x="4041" y="5476"/>
                    <a:pt x="7238" y="3346"/>
                  </a:cubicBezTo>
                  <a:cubicBezTo>
                    <a:pt x="10435" y="1217"/>
                    <a:pt x="14582" y="608"/>
                    <a:pt x="17087" y="304"/>
                  </a:cubicBezTo>
                  <a:cubicBezTo>
                    <a:pt x="19593" y="0"/>
                    <a:pt x="20457" y="0"/>
                    <a:pt x="20889" y="0"/>
                  </a:cubicBezTo>
                  <a:cubicBezTo>
                    <a:pt x="21321" y="0"/>
                    <a:pt x="21321" y="0"/>
                    <a:pt x="2132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9" name="Line"/>
            <p:cNvSpPr/>
            <p:nvPr/>
          </p:nvSpPr>
          <p:spPr>
            <a:xfrm>
              <a:off x="7543800" y="1201093"/>
              <a:ext cx="107950" cy="1007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73" fill="norm" stroke="1" extrusionOk="0">
                  <a:moveTo>
                    <a:pt x="0" y="3771"/>
                  </a:moveTo>
                  <a:cubicBezTo>
                    <a:pt x="1271" y="2008"/>
                    <a:pt x="2541" y="245"/>
                    <a:pt x="4235" y="24"/>
                  </a:cubicBezTo>
                  <a:cubicBezTo>
                    <a:pt x="5929" y="-196"/>
                    <a:pt x="8047" y="1126"/>
                    <a:pt x="9318" y="3110"/>
                  </a:cubicBezTo>
                  <a:cubicBezTo>
                    <a:pt x="10588" y="5094"/>
                    <a:pt x="11012" y="7739"/>
                    <a:pt x="10588" y="9943"/>
                  </a:cubicBezTo>
                  <a:cubicBezTo>
                    <a:pt x="10165" y="12147"/>
                    <a:pt x="8894" y="13910"/>
                    <a:pt x="7200" y="15894"/>
                  </a:cubicBezTo>
                  <a:cubicBezTo>
                    <a:pt x="5506" y="17877"/>
                    <a:pt x="3388" y="20082"/>
                    <a:pt x="4659" y="20743"/>
                  </a:cubicBezTo>
                  <a:cubicBezTo>
                    <a:pt x="5929" y="21404"/>
                    <a:pt x="10588" y="20522"/>
                    <a:pt x="13976" y="19641"/>
                  </a:cubicBezTo>
                  <a:cubicBezTo>
                    <a:pt x="17365" y="18759"/>
                    <a:pt x="19482" y="17877"/>
                    <a:pt x="21600" y="169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0" name="Line"/>
            <p:cNvSpPr/>
            <p:nvPr/>
          </p:nvSpPr>
          <p:spPr>
            <a:xfrm>
              <a:off x="7689850" y="1155700"/>
              <a:ext cx="109633" cy="419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8" h="21600" fill="norm" stroke="1" extrusionOk="0">
                  <a:moveTo>
                    <a:pt x="8400" y="0"/>
                  </a:moveTo>
                  <a:cubicBezTo>
                    <a:pt x="11200" y="1745"/>
                    <a:pt x="14000" y="3491"/>
                    <a:pt x="16600" y="5945"/>
                  </a:cubicBezTo>
                  <a:cubicBezTo>
                    <a:pt x="19200" y="8400"/>
                    <a:pt x="21600" y="11564"/>
                    <a:pt x="20400" y="14127"/>
                  </a:cubicBezTo>
                  <a:cubicBezTo>
                    <a:pt x="19200" y="16691"/>
                    <a:pt x="14400" y="18655"/>
                    <a:pt x="10400" y="19800"/>
                  </a:cubicBezTo>
                  <a:cubicBezTo>
                    <a:pt x="6400" y="20945"/>
                    <a:pt x="3200" y="2127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1" name="Line"/>
            <p:cNvSpPr/>
            <p:nvPr/>
          </p:nvSpPr>
          <p:spPr>
            <a:xfrm>
              <a:off x="7785100" y="1574800"/>
              <a:ext cx="76200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2" name="Line"/>
            <p:cNvSpPr/>
            <p:nvPr/>
          </p:nvSpPr>
          <p:spPr>
            <a:xfrm>
              <a:off x="8336618" y="1149349"/>
              <a:ext cx="480093" cy="4173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4" h="21512" fill="norm" stroke="1" extrusionOk="0">
                  <a:moveTo>
                    <a:pt x="6550" y="0"/>
                  </a:moveTo>
                  <a:cubicBezTo>
                    <a:pt x="5890" y="1309"/>
                    <a:pt x="5229" y="2618"/>
                    <a:pt x="4711" y="4691"/>
                  </a:cubicBezTo>
                  <a:cubicBezTo>
                    <a:pt x="4192" y="6764"/>
                    <a:pt x="3815" y="9600"/>
                    <a:pt x="3579" y="12164"/>
                  </a:cubicBezTo>
                  <a:cubicBezTo>
                    <a:pt x="3343" y="14727"/>
                    <a:pt x="3249" y="17018"/>
                    <a:pt x="3249" y="18436"/>
                  </a:cubicBezTo>
                  <a:cubicBezTo>
                    <a:pt x="3249" y="19855"/>
                    <a:pt x="3343" y="20400"/>
                    <a:pt x="3579" y="20836"/>
                  </a:cubicBezTo>
                  <a:cubicBezTo>
                    <a:pt x="3815" y="21273"/>
                    <a:pt x="4192" y="21600"/>
                    <a:pt x="4475" y="21491"/>
                  </a:cubicBezTo>
                  <a:cubicBezTo>
                    <a:pt x="4758" y="21382"/>
                    <a:pt x="4946" y="20836"/>
                    <a:pt x="4663" y="19691"/>
                  </a:cubicBezTo>
                  <a:cubicBezTo>
                    <a:pt x="4381" y="18545"/>
                    <a:pt x="3626" y="16800"/>
                    <a:pt x="3013" y="15655"/>
                  </a:cubicBezTo>
                  <a:cubicBezTo>
                    <a:pt x="2400" y="14509"/>
                    <a:pt x="1928" y="13964"/>
                    <a:pt x="1456" y="13582"/>
                  </a:cubicBezTo>
                  <a:cubicBezTo>
                    <a:pt x="985" y="13200"/>
                    <a:pt x="513" y="12982"/>
                    <a:pt x="230" y="12600"/>
                  </a:cubicBezTo>
                  <a:cubicBezTo>
                    <a:pt x="-53" y="12218"/>
                    <a:pt x="-147" y="11673"/>
                    <a:pt x="372" y="10800"/>
                  </a:cubicBezTo>
                  <a:cubicBezTo>
                    <a:pt x="891" y="9927"/>
                    <a:pt x="2022" y="8727"/>
                    <a:pt x="3201" y="7145"/>
                  </a:cubicBezTo>
                  <a:cubicBezTo>
                    <a:pt x="4381" y="5564"/>
                    <a:pt x="5607" y="3600"/>
                    <a:pt x="6361" y="2400"/>
                  </a:cubicBezTo>
                  <a:cubicBezTo>
                    <a:pt x="7116" y="1200"/>
                    <a:pt x="7399" y="764"/>
                    <a:pt x="7587" y="927"/>
                  </a:cubicBezTo>
                  <a:cubicBezTo>
                    <a:pt x="7776" y="1091"/>
                    <a:pt x="7870" y="1855"/>
                    <a:pt x="7870" y="3655"/>
                  </a:cubicBezTo>
                  <a:cubicBezTo>
                    <a:pt x="7870" y="5455"/>
                    <a:pt x="7776" y="8291"/>
                    <a:pt x="7540" y="10582"/>
                  </a:cubicBezTo>
                  <a:cubicBezTo>
                    <a:pt x="7305" y="12873"/>
                    <a:pt x="6927" y="14618"/>
                    <a:pt x="6597" y="15764"/>
                  </a:cubicBezTo>
                  <a:cubicBezTo>
                    <a:pt x="6267" y="16909"/>
                    <a:pt x="5984" y="17455"/>
                    <a:pt x="5843" y="17291"/>
                  </a:cubicBezTo>
                  <a:cubicBezTo>
                    <a:pt x="5701" y="17127"/>
                    <a:pt x="5701" y="16255"/>
                    <a:pt x="5748" y="15545"/>
                  </a:cubicBezTo>
                  <a:cubicBezTo>
                    <a:pt x="5795" y="14836"/>
                    <a:pt x="5890" y="14291"/>
                    <a:pt x="6078" y="13800"/>
                  </a:cubicBezTo>
                  <a:cubicBezTo>
                    <a:pt x="6267" y="13309"/>
                    <a:pt x="6550" y="12873"/>
                    <a:pt x="6927" y="12655"/>
                  </a:cubicBezTo>
                  <a:cubicBezTo>
                    <a:pt x="7305" y="12436"/>
                    <a:pt x="7776" y="12436"/>
                    <a:pt x="8295" y="12927"/>
                  </a:cubicBezTo>
                  <a:cubicBezTo>
                    <a:pt x="8814" y="13418"/>
                    <a:pt x="9380" y="14400"/>
                    <a:pt x="9804" y="15164"/>
                  </a:cubicBezTo>
                  <a:cubicBezTo>
                    <a:pt x="10229" y="15927"/>
                    <a:pt x="10512" y="16473"/>
                    <a:pt x="10842" y="16909"/>
                  </a:cubicBezTo>
                  <a:cubicBezTo>
                    <a:pt x="11172" y="17345"/>
                    <a:pt x="11549" y="17673"/>
                    <a:pt x="11974" y="17727"/>
                  </a:cubicBezTo>
                  <a:cubicBezTo>
                    <a:pt x="12398" y="17782"/>
                    <a:pt x="12870" y="17564"/>
                    <a:pt x="13200" y="16855"/>
                  </a:cubicBezTo>
                  <a:cubicBezTo>
                    <a:pt x="13530" y="16145"/>
                    <a:pt x="13719" y="14945"/>
                    <a:pt x="13860" y="14073"/>
                  </a:cubicBezTo>
                  <a:cubicBezTo>
                    <a:pt x="14001" y="13200"/>
                    <a:pt x="14096" y="12655"/>
                    <a:pt x="14001" y="12109"/>
                  </a:cubicBezTo>
                  <a:cubicBezTo>
                    <a:pt x="13907" y="11564"/>
                    <a:pt x="13624" y="11018"/>
                    <a:pt x="13294" y="11018"/>
                  </a:cubicBezTo>
                  <a:cubicBezTo>
                    <a:pt x="12964" y="11018"/>
                    <a:pt x="12587" y="11564"/>
                    <a:pt x="12398" y="12109"/>
                  </a:cubicBezTo>
                  <a:cubicBezTo>
                    <a:pt x="12209" y="12655"/>
                    <a:pt x="12209" y="13200"/>
                    <a:pt x="12256" y="13745"/>
                  </a:cubicBezTo>
                  <a:cubicBezTo>
                    <a:pt x="12304" y="14291"/>
                    <a:pt x="12398" y="14836"/>
                    <a:pt x="12681" y="15164"/>
                  </a:cubicBezTo>
                  <a:cubicBezTo>
                    <a:pt x="12964" y="15491"/>
                    <a:pt x="13436" y="15600"/>
                    <a:pt x="13907" y="15600"/>
                  </a:cubicBezTo>
                  <a:cubicBezTo>
                    <a:pt x="14379" y="15600"/>
                    <a:pt x="14850" y="15491"/>
                    <a:pt x="15133" y="15927"/>
                  </a:cubicBezTo>
                  <a:cubicBezTo>
                    <a:pt x="15416" y="16364"/>
                    <a:pt x="15511" y="17345"/>
                    <a:pt x="15652" y="17564"/>
                  </a:cubicBezTo>
                  <a:cubicBezTo>
                    <a:pt x="15794" y="17782"/>
                    <a:pt x="15982" y="17236"/>
                    <a:pt x="16218" y="16091"/>
                  </a:cubicBezTo>
                  <a:cubicBezTo>
                    <a:pt x="16454" y="14945"/>
                    <a:pt x="16737" y="13200"/>
                    <a:pt x="17020" y="12000"/>
                  </a:cubicBezTo>
                  <a:cubicBezTo>
                    <a:pt x="17303" y="10800"/>
                    <a:pt x="17586" y="10145"/>
                    <a:pt x="17869" y="9600"/>
                  </a:cubicBezTo>
                  <a:cubicBezTo>
                    <a:pt x="18152" y="9055"/>
                    <a:pt x="18435" y="8618"/>
                    <a:pt x="18765" y="8618"/>
                  </a:cubicBezTo>
                  <a:cubicBezTo>
                    <a:pt x="19095" y="8618"/>
                    <a:pt x="19472" y="9055"/>
                    <a:pt x="19897" y="9818"/>
                  </a:cubicBezTo>
                  <a:cubicBezTo>
                    <a:pt x="20321" y="10582"/>
                    <a:pt x="20793" y="11673"/>
                    <a:pt x="21076" y="12600"/>
                  </a:cubicBezTo>
                  <a:cubicBezTo>
                    <a:pt x="21359" y="13527"/>
                    <a:pt x="21453" y="14291"/>
                    <a:pt x="21359" y="15000"/>
                  </a:cubicBezTo>
                  <a:cubicBezTo>
                    <a:pt x="21264" y="15709"/>
                    <a:pt x="20981" y="16364"/>
                    <a:pt x="20698" y="170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3" name="Line"/>
            <p:cNvSpPr/>
            <p:nvPr/>
          </p:nvSpPr>
          <p:spPr>
            <a:xfrm>
              <a:off x="9173305" y="1329031"/>
              <a:ext cx="173896" cy="1734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0" h="20577" fill="norm" stroke="1" extrusionOk="0">
                  <a:moveTo>
                    <a:pt x="18257" y="7311"/>
                  </a:moveTo>
                  <a:cubicBezTo>
                    <a:pt x="18257" y="5302"/>
                    <a:pt x="18257" y="3293"/>
                    <a:pt x="16956" y="1786"/>
                  </a:cubicBezTo>
                  <a:cubicBezTo>
                    <a:pt x="15655" y="279"/>
                    <a:pt x="13052" y="-726"/>
                    <a:pt x="10190" y="655"/>
                  </a:cubicBezTo>
                  <a:cubicBezTo>
                    <a:pt x="7327" y="2037"/>
                    <a:pt x="4204" y="5804"/>
                    <a:pt x="2513" y="8441"/>
                  </a:cubicBezTo>
                  <a:cubicBezTo>
                    <a:pt x="821" y="11079"/>
                    <a:pt x="561" y="12586"/>
                    <a:pt x="300" y="14469"/>
                  </a:cubicBezTo>
                  <a:cubicBezTo>
                    <a:pt x="40" y="16353"/>
                    <a:pt x="-220" y="18614"/>
                    <a:pt x="300" y="19744"/>
                  </a:cubicBezTo>
                  <a:cubicBezTo>
                    <a:pt x="821" y="20874"/>
                    <a:pt x="2122" y="20874"/>
                    <a:pt x="3944" y="19618"/>
                  </a:cubicBezTo>
                  <a:cubicBezTo>
                    <a:pt x="5766" y="18362"/>
                    <a:pt x="8108" y="15851"/>
                    <a:pt x="9539" y="13716"/>
                  </a:cubicBezTo>
                  <a:cubicBezTo>
                    <a:pt x="10970" y="11581"/>
                    <a:pt x="11491" y="9823"/>
                    <a:pt x="12141" y="8316"/>
                  </a:cubicBezTo>
                  <a:cubicBezTo>
                    <a:pt x="12792" y="6809"/>
                    <a:pt x="13573" y="5553"/>
                    <a:pt x="14223" y="6307"/>
                  </a:cubicBezTo>
                  <a:cubicBezTo>
                    <a:pt x="14874" y="7060"/>
                    <a:pt x="15394" y="9823"/>
                    <a:pt x="16566" y="12209"/>
                  </a:cubicBezTo>
                  <a:cubicBezTo>
                    <a:pt x="17737" y="14595"/>
                    <a:pt x="19558" y="16604"/>
                    <a:pt x="21380" y="186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4" name="Line"/>
            <p:cNvSpPr/>
            <p:nvPr/>
          </p:nvSpPr>
          <p:spPr>
            <a:xfrm>
              <a:off x="9366249" y="1206500"/>
              <a:ext cx="171451" cy="317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533" y="4608"/>
                    <a:pt x="9067" y="9216"/>
                    <a:pt x="12667" y="12816"/>
                  </a:cubicBezTo>
                  <a:cubicBezTo>
                    <a:pt x="16267" y="16416"/>
                    <a:pt x="18933" y="1900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5" name="Line"/>
            <p:cNvSpPr/>
            <p:nvPr/>
          </p:nvSpPr>
          <p:spPr>
            <a:xfrm>
              <a:off x="9385299" y="1249056"/>
              <a:ext cx="171451" cy="3257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6" fill="norm" stroke="1" extrusionOk="0">
                  <a:moveTo>
                    <a:pt x="21600" y="125"/>
                  </a:moveTo>
                  <a:cubicBezTo>
                    <a:pt x="20267" y="-15"/>
                    <a:pt x="18933" y="-154"/>
                    <a:pt x="16933" y="403"/>
                  </a:cubicBezTo>
                  <a:cubicBezTo>
                    <a:pt x="14933" y="961"/>
                    <a:pt x="12267" y="2215"/>
                    <a:pt x="9733" y="4584"/>
                  </a:cubicBezTo>
                  <a:cubicBezTo>
                    <a:pt x="7200" y="6953"/>
                    <a:pt x="4800" y="10437"/>
                    <a:pt x="3200" y="13433"/>
                  </a:cubicBezTo>
                  <a:cubicBezTo>
                    <a:pt x="1600" y="16429"/>
                    <a:pt x="800" y="18938"/>
                    <a:pt x="0" y="214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6" name="Line"/>
            <p:cNvSpPr/>
            <p:nvPr/>
          </p:nvSpPr>
          <p:spPr>
            <a:xfrm>
              <a:off x="9563099" y="1435099"/>
              <a:ext cx="1143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7" name="Line"/>
            <p:cNvSpPr/>
            <p:nvPr/>
          </p:nvSpPr>
          <p:spPr>
            <a:xfrm>
              <a:off x="9626963" y="1358900"/>
              <a:ext cx="31388" cy="184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20018" y="0"/>
                  </a:moveTo>
                  <a:cubicBezTo>
                    <a:pt x="11918" y="4221"/>
                    <a:pt x="3818" y="8441"/>
                    <a:pt x="1118" y="12041"/>
                  </a:cubicBezTo>
                  <a:cubicBezTo>
                    <a:pt x="-1582" y="15641"/>
                    <a:pt x="1118" y="18621"/>
                    <a:pt x="38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8" name="Line"/>
            <p:cNvSpPr/>
            <p:nvPr/>
          </p:nvSpPr>
          <p:spPr>
            <a:xfrm>
              <a:off x="9658350" y="1219199"/>
              <a:ext cx="158126" cy="3059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5" h="21531" fill="norm" stroke="1" extrusionOk="0">
                  <a:moveTo>
                    <a:pt x="11232" y="0"/>
                  </a:moveTo>
                  <a:cubicBezTo>
                    <a:pt x="10656" y="5214"/>
                    <a:pt x="10080" y="10428"/>
                    <a:pt x="9504" y="13705"/>
                  </a:cubicBezTo>
                  <a:cubicBezTo>
                    <a:pt x="8928" y="16982"/>
                    <a:pt x="8352" y="18323"/>
                    <a:pt x="7920" y="19366"/>
                  </a:cubicBezTo>
                  <a:cubicBezTo>
                    <a:pt x="7488" y="20408"/>
                    <a:pt x="7200" y="21153"/>
                    <a:pt x="7200" y="21153"/>
                  </a:cubicBezTo>
                  <a:cubicBezTo>
                    <a:pt x="7200" y="21153"/>
                    <a:pt x="7488" y="20408"/>
                    <a:pt x="8640" y="18993"/>
                  </a:cubicBezTo>
                  <a:cubicBezTo>
                    <a:pt x="9792" y="17578"/>
                    <a:pt x="11808" y="15492"/>
                    <a:pt x="13536" y="14301"/>
                  </a:cubicBezTo>
                  <a:cubicBezTo>
                    <a:pt x="15264" y="13109"/>
                    <a:pt x="16704" y="12811"/>
                    <a:pt x="17856" y="13109"/>
                  </a:cubicBezTo>
                  <a:cubicBezTo>
                    <a:pt x="19008" y="13407"/>
                    <a:pt x="19872" y="14301"/>
                    <a:pt x="20448" y="15120"/>
                  </a:cubicBezTo>
                  <a:cubicBezTo>
                    <a:pt x="21024" y="15939"/>
                    <a:pt x="21312" y="16684"/>
                    <a:pt x="21456" y="17503"/>
                  </a:cubicBezTo>
                  <a:cubicBezTo>
                    <a:pt x="21600" y="18323"/>
                    <a:pt x="21600" y="19217"/>
                    <a:pt x="20016" y="20036"/>
                  </a:cubicBezTo>
                  <a:cubicBezTo>
                    <a:pt x="18432" y="20855"/>
                    <a:pt x="15264" y="21600"/>
                    <a:pt x="11664" y="21526"/>
                  </a:cubicBezTo>
                  <a:cubicBezTo>
                    <a:pt x="8064" y="21451"/>
                    <a:pt x="4032" y="20557"/>
                    <a:pt x="0" y="196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9" name="Line"/>
            <p:cNvSpPr/>
            <p:nvPr/>
          </p:nvSpPr>
          <p:spPr>
            <a:xfrm>
              <a:off x="9926058" y="1358900"/>
              <a:ext cx="189492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6" h="21600" fill="norm" stroke="1" extrusionOk="0">
                  <a:moveTo>
                    <a:pt x="3486" y="21600"/>
                  </a:moveTo>
                  <a:cubicBezTo>
                    <a:pt x="2286" y="21176"/>
                    <a:pt x="1086" y="20753"/>
                    <a:pt x="486" y="19482"/>
                  </a:cubicBezTo>
                  <a:cubicBezTo>
                    <a:pt x="-114" y="18212"/>
                    <a:pt x="-114" y="16094"/>
                    <a:pt x="246" y="14188"/>
                  </a:cubicBezTo>
                  <a:cubicBezTo>
                    <a:pt x="606" y="12282"/>
                    <a:pt x="1326" y="10588"/>
                    <a:pt x="2406" y="9529"/>
                  </a:cubicBezTo>
                  <a:cubicBezTo>
                    <a:pt x="3486" y="8471"/>
                    <a:pt x="4926" y="8047"/>
                    <a:pt x="6486" y="9529"/>
                  </a:cubicBezTo>
                  <a:cubicBezTo>
                    <a:pt x="8046" y="11012"/>
                    <a:pt x="9726" y="14400"/>
                    <a:pt x="11886" y="16729"/>
                  </a:cubicBezTo>
                  <a:cubicBezTo>
                    <a:pt x="14046" y="19059"/>
                    <a:pt x="16686" y="20329"/>
                    <a:pt x="18246" y="19906"/>
                  </a:cubicBezTo>
                  <a:cubicBezTo>
                    <a:pt x="19806" y="19482"/>
                    <a:pt x="20286" y="17365"/>
                    <a:pt x="20646" y="13765"/>
                  </a:cubicBezTo>
                  <a:cubicBezTo>
                    <a:pt x="21006" y="10165"/>
                    <a:pt x="21246" y="5082"/>
                    <a:pt x="2148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0" name="Line"/>
            <p:cNvSpPr/>
            <p:nvPr/>
          </p:nvSpPr>
          <p:spPr>
            <a:xfrm>
              <a:off x="10195935" y="1213335"/>
              <a:ext cx="203249" cy="2800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2" h="21327" fill="norm" stroke="1" extrusionOk="0">
                  <a:moveTo>
                    <a:pt x="3568" y="3348"/>
                  </a:moveTo>
                  <a:cubicBezTo>
                    <a:pt x="3122" y="7056"/>
                    <a:pt x="2677" y="10763"/>
                    <a:pt x="2343" y="13342"/>
                  </a:cubicBezTo>
                  <a:cubicBezTo>
                    <a:pt x="2009" y="15921"/>
                    <a:pt x="1786" y="17372"/>
                    <a:pt x="1452" y="18581"/>
                  </a:cubicBezTo>
                  <a:cubicBezTo>
                    <a:pt x="1118" y="19790"/>
                    <a:pt x="673" y="20757"/>
                    <a:pt x="339" y="20838"/>
                  </a:cubicBezTo>
                  <a:cubicBezTo>
                    <a:pt x="5" y="20918"/>
                    <a:pt x="-218" y="20112"/>
                    <a:pt x="339" y="17211"/>
                  </a:cubicBezTo>
                  <a:cubicBezTo>
                    <a:pt x="895" y="14309"/>
                    <a:pt x="2231" y="9312"/>
                    <a:pt x="3345" y="6089"/>
                  </a:cubicBezTo>
                  <a:cubicBezTo>
                    <a:pt x="4458" y="2865"/>
                    <a:pt x="5349" y="1414"/>
                    <a:pt x="6128" y="1011"/>
                  </a:cubicBezTo>
                  <a:cubicBezTo>
                    <a:pt x="6908" y="608"/>
                    <a:pt x="7576" y="1253"/>
                    <a:pt x="7910" y="2945"/>
                  </a:cubicBezTo>
                  <a:cubicBezTo>
                    <a:pt x="8244" y="4638"/>
                    <a:pt x="8244" y="7378"/>
                    <a:pt x="8467" y="10360"/>
                  </a:cubicBezTo>
                  <a:cubicBezTo>
                    <a:pt x="8689" y="13342"/>
                    <a:pt x="9135" y="16566"/>
                    <a:pt x="9580" y="18581"/>
                  </a:cubicBezTo>
                  <a:cubicBezTo>
                    <a:pt x="10025" y="20596"/>
                    <a:pt x="10471" y="21402"/>
                    <a:pt x="11250" y="21321"/>
                  </a:cubicBezTo>
                  <a:cubicBezTo>
                    <a:pt x="12029" y="21241"/>
                    <a:pt x="13143" y="20274"/>
                    <a:pt x="14813" y="17050"/>
                  </a:cubicBezTo>
                  <a:cubicBezTo>
                    <a:pt x="16483" y="13826"/>
                    <a:pt x="18710" y="8345"/>
                    <a:pt x="19935" y="4960"/>
                  </a:cubicBezTo>
                  <a:cubicBezTo>
                    <a:pt x="21159" y="1575"/>
                    <a:pt x="21382" y="286"/>
                    <a:pt x="21382" y="44"/>
                  </a:cubicBezTo>
                  <a:cubicBezTo>
                    <a:pt x="21382" y="-198"/>
                    <a:pt x="21159" y="608"/>
                    <a:pt x="20937" y="14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1" name="Line"/>
            <p:cNvSpPr/>
            <p:nvPr/>
          </p:nvSpPr>
          <p:spPr>
            <a:xfrm>
              <a:off x="10408972" y="1369483"/>
              <a:ext cx="67734" cy="1106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5" h="20903" fill="norm" stroke="1" extrusionOk="0">
                  <a:moveTo>
                    <a:pt x="9409" y="2800"/>
                  </a:moveTo>
                  <a:cubicBezTo>
                    <a:pt x="6136" y="6400"/>
                    <a:pt x="2864" y="10000"/>
                    <a:pt x="1227" y="12800"/>
                  </a:cubicBezTo>
                  <a:cubicBezTo>
                    <a:pt x="-409" y="15600"/>
                    <a:pt x="-409" y="17600"/>
                    <a:pt x="1227" y="19000"/>
                  </a:cubicBezTo>
                  <a:cubicBezTo>
                    <a:pt x="2864" y="20400"/>
                    <a:pt x="6136" y="21200"/>
                    <a:pt x="9082" y="20800"/>
                  </a:cubicBezTo>
                  <a:cubicBezTo>
                    <a:pt x="12027" y="20400"/>
                    <a:pt x="14646" y="18800"/>
                    <a:pt x="16609" y="16400"/>
                  </a:cubicBezTo>
                  <a:cubicBezTo>
                    <a:pt x="18573" y="14000"/>
                    <a:pt x="19882" y="10800"/>
                    <a:pt x="20536" y="7800"/>
                  </a:cubicBezTo>
                  <a:cubicBezTo>
                    <a:pt x="21191" y="4800"/>
                    <a:pt x="21191" y="2000"/>
                    <a:pt x="19555" y="800"/>
                  </a:cubicBezTo>
                  <a:cubicBezTo>
                    <a:pt x="17918" y="-400"/>
                    <a:pt x="14646" y="0"/>
                    <a:pt x="11373" y="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2" name="Line"/>
            <p:cNvSpPr/>
            <p:nvPr/>
          </p:nvSpPr>
          <p:spPr>
            <a:xfrm>
              <a:off x="10483849" y="1314450"/>
              <a:ext cx="139701" cy="1662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3" fill="norm" stroke="1" extrusionOk="0">
                  <a:moveTo>
                    <a:pt x="0" y="5742"/>
                  </a:moveTo>
                  <a:cubicBezTo>
                    <a:pt x="1636" y="5742"/>
                    <a:pt x="3273" y="5742"/>
                    <a:pt x="5073" y="6972"/>
                  </a:cubicBezTo>
                  <a:cubicBezTo>
                    <a:pt x="6873" y="8203"/>
                    <a:pt x="8836" y="10663"/>
                    <a:pt x="9818" y="12851"/>
                  </a:cubicBezTo>
                  <a:cubicBezTo>
                    <a:pt x="10800" y="15038"/>
                    <a:pt x="10800" y="16952"/>
                    <a:pt x="10636" y="18592"/>
                  </a:cubicBezTo>
                  <a:cubicBezTo>
                    <a:pt x="10473" y="20233"/>
                    <a:pt x="10145" y="21600"/>
                    <a:pt x="9655" y="21463"/>
                  </a:cubicBezTo>
                  <a:cubicBezTo>
                    <a:pt x="9164" y="21327"/>
                    <a:pt x="8509" y="19686"/>
                    <a:pt x="9000" y="16542"/>
                  </a:cubicBezTo>
                  <a:cubicBezTo>
                    <a:pt x="9491" y="13397"/>
                    <a:pt x="11127" y="8749"/>
                    <a:pt x="13418" y="5742"/>
                  </a:cubicBezTo>
                  <a:cubicBezTo>
                    <a:pt x="15709" y="2734"/>
                    <a:pt x="18655" y="136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3" name="Line"/>
            <p:cNvSpPr/>
            <p:nvPr/>
          </p:nvSpPr>
          <p:spPr>
            <a:xfrm>
              <a:off x="10702523" y="1170500"/>
              <a:ext cx="139372" cy="3286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5" h="21362" fill="norm" stroke="1" extrusionOk="0">
                  <a:moveTo>
                    <a:pt x="20549" y="2339"/>
                  </a:moveTo>
                  <a:cubicBezTo>
                    <a:pt x="20866" y="1514"/>
                    <a:pt x="21184" y="688"/>
                    <a:pt x="20549" y="276"/>
                  </a:cubicBezTo>
                  <a:cubicBezTo>
                    <a:pt x="19913" y="-137"/>
                    <a:pt x="18325" y="-137"/>
                    <a:pt x="16419" y="620"/>
                  </a:cubicBezTo>
                  <a:cubicBezTo>
                    <a:pt x="14513" y="1376"/>
                    <a:pt x="12290" y="2890"/>
                    <a:pt x="9431" y="5641"/>
                  </a:cubicBezTo>
                  <a:cubicBezTo>
                    <a:pt x="6572" y="8393"/>
                    <a:pt x="3078" y="12383"/>
                    <a:pt x="1331" y="14997"/>
                  </a:cubicBezTo>
                  <a:cubicBezTo>
                    <a:pt x="-416" y="17611"/>
                    <a:pt x="-416" y="18849"/>
                    <a:pt x="1172" y="19743"/>
                  </a:cubicBezTo>
                  <a:cubicBezTo>
                    <a:pt x="2760" y="20638"/>
                    <a:pt x="5937" y="21188"/>
                    <a:pt x="8319" y="21325"/>
                  </a:cubicBezTo>
                  <a:cubicBezTo>
                    <a:pt x="10702" y="21463"/>
                    <a:pt x="12290" y="21188"/>
                    <a:pt x="13878" y="209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4" name="Line"/>
            <p:cNvSpPr/>
            <p:nvPr/>
          </p:nvSpPr>
          <p:spPr>
            <a:xfrm>
              <a:off x="10802144" y="1303637"/>
              <a:ext cx="119857" cy="1568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8" h="21343" fill="norm" stroke="1" extrusionOk="0">
                  <a:moveTo>
                    <a:pt x="15774" y="4063"/>
                  </a:moveTo>
                  <a:cubicBezTo>
                    <a:pt x="16153" y="2623"/>
                    <a:pt x="16532" y="1183"/>
                    <a:pt x="15584" y="463"/>
                  </a:cubicBezTo>
                  <a:cubicBezTo>
                    <a:pt x="14637" y="-257"/>
                    <a:pt x="12363" y="-257"/>
                    <a:pt x="9900" y="1327"/>
                  </a:cubicBezTo>
                  <a:cubicBezTo>
                    <a:pt x="7437" y="2911"/>
                    <a:pt x="4784" y="6079"/>
                    <a:pt x="3079" y="8527"/>
                  </a:cubicBezTo>
                  <a:cubicBezTo>
                    <a:pt x="1374" y="10975"/>
                    <a:pt x="616" y="12703"/>
                    <a:pt x="237" y="14287"/>
                  </a:cubicBezTo>
                  <a:cubicBezTo>
                    <a:pt x="-142" y="15871"/>
                    <a:pt x="-142" y="17311"/>
                    <a:pt x="805" y="18175"/>
                  </a:cubicBezTo>
                  <a:cubicBezTo>
                    <a:pt x="1753" y="19039"/>
                    <a:pt x="3647" y="19327"/>
                    <a:pt x="5732" y="18175"/>
                  </a:cubicBezTo>
                  <a:cubicBezTo>
                    <a:pt x="7816" y="17023"/>
                    <a:pt x="10090" y="14431"/>
                    <a:pt x="11984" y="12127"/>
                  </a:cubicBezTo>
                  <a:cubicBezTo>
                    <a:pt x="13879" y="9823"/>
                    <a:pt x="15395" y="7807"/>
                    <a:pt x="16153" y="7519"/>
                  </a:cubicBezTo>
                  <a:cubicBezTo>
                    <a:pt x="16911" y="7231"/>
                    <a:pt x="16911" y="8671"/>
                    <a:pt x="17669" y="11263"/>
                  </a:cubicBezTo>
                  <a:cubicBezTo>
                    <a:pt x="18426" y="13855"/>
                    <a:pt x="19942" y="17599"/>
                    <a:pt x="21458" y="213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5" name="Line"/>
            <p:cNvSpPr/>
            <p:nvPr/>
          </p:nvSpPr>
          <p:spPr>
            <a:xfrm>
              <a:off x="10902950" y="1314184"/>
              <a:ext cx="177800" cy="2796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8" fill="norm" stroke="1" extrusionOk="0">
                  <a:moveTo>
                    <a:pt x="0" y="21458"/>
                  </a:moveTo>
                  <a:cubicBezTo>
                    <a:pt x="1800" y="19022"/>
                    <a:pt x="3600" y="16586"/>
                    <a:pt x="5529" y="13419"/>
                  </a:cubicBezTo>
                  <a:cubicBezTo>
                    <a:pt x="7457" y="10252"/>
                    <a:pt x="9514" y="6354"/>
                    <a:pt x="10671" y="3837"/>
                  </a:cubicBezTo>
                  <a:cubicBezTo>
                    <a:pt x="11829" y="1320"/>
                    <a:pt x="12086" y="183"/>
                    <a:pt x="12086" y="20"/>
                  </a:cubicBezTo>
                  <a:cubicBezTo>
                    <a:pt x="12086" y="-142"/>
                    <a:pt x="11829" y="670"/>
                    <a:pt x="11314" y="2375"/>
                  </a:cubicBezTo>
                  <a:cubicBezTo>
                    <a:pt x="10800" y="4081"/>
                    <a:pt x="10029" y="6679"/>
                    <a:pt x="9771" y="8384"/>
                  </a:cubicBezTo>
                  <a:cubicBezTo>
                    <a:pt x="9514" y="10090"/>
                    <a:pt x="9771" y="10902"/>
                    <a:pt x="10543" y="11064"/>
                  </a:cubicBezTo>
                  <a:cubicBezTo>
                    <a:pt x="11314" y="11226"/>
                    <a:pt x="12600" y="10739"/>
                    <a:pt x="13886" y="9521"/>
                  </a:cubicBezTo>
                  <a:cubicBezTo>
                    <a:pt x="15171" y="8303"/>
                    <a:pt x="16457" y="6354"/>
                    <a:pt x="17486" y="4893"/>
                  </a:cubicBezTo>
                  <a:cubicBezTo>
                    <a:pt x="18514" y="3431"/>
                    <a:pt x="19286" y="2456"/>
                    <a:pt x="19414" y="2375"/>
                  </a:cubicBezTo>
                  <a:cubicBezTo>
                    <a:pt x="19543" y="2294"/>
                    <a:pt x="19029" y="3106"/>
                    <a:pt x="18771" y="4649"/>
                  </a:cubicBezTo>
                  <a:cubicBezTo>
                    <a:pt x="18514" y="6192"/>
                    <a:pt x="18514" y="8466"/>
                    <a:pt x="19029" y="9927"/>
                  </a:cubicBezTo>
                  <a:cubicBezTo>
                    <a:pt x="19543" y="11389"/>
                    <a:pt x="20571" y="12038"/>
                    <a:pt x="21600" y="126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6" name="Line"/>
            <p:cNvSpPr/>
            <p:nvPr/>
          </p:nvSpPr>
          <p:spPr>
            <a:xfrm>
              <a:off x="11106149" y="1390650"/>
              <a:ext cx="11430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200" y="15840"/>
                    <a:pt x="2400" y="10080"/>
                    <a:pt x="6000" y="6480"/>
                  </a:cubicBezTo>
                  <a:cubicBezTo>
                    <a:pt x="9600" y="2880"/>
                    <a:pt x="15600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7" name="Line"/>
            <p:cNvSpPr/>
            <p:nvPr/>
          </p:nvSpPr>
          <p:spPr>
            <a:xfrm>
              <a:off x="11175436" y="1346200"/>
              <a:ext cx="19615" cy="14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2817"/>
                    <a:pt x="2735" y="5635"/>
                    <a:pt x="575" y="9235"/>
                  </a:cubicBezTo>
                  <a:cubicBezTo>
                    <a:pt x="-1585" y="12835"/>
                    <a:pt x="2735" y="17217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8" name="Line"/>
            <p:cNvSpPr/>
            <p:nvPr/>
          </p:nvSpPr>
          <p:spPr>
            <a:xfrm>
              <a:off x="11277600" y="1206499"/>
              <a:ext cx="138760" cy="2497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1418" fill="norm" stroke="1" extrusionOk="0">
                  <a:moveTo>
                    <a:pt x="8836" y="0"/>
                  </a:moveTo>
                  <a:cubicBezTo>
                    <a:pt x="7527" y="2723"/>
                    <a:pt x="6218" y="5445"/>
                    <a:pt x="4909" y="8622"/>
                  </a:cubicBezTo>
                  <a:cubicBezTo>
                    <a:pt x="3600" y="11798"/>
                    <a:pt x="2291" y="15429"/>
                    <a:pt x="1636" y="17697"/>
                  </a:cubicBezTo>
                  <a:cubicBezTo>
                    <a:pt x="982" y="19966"/>
                    <a:pt x="982" y="20874"/>
                    <a:pt x="1309" y="20874"/>
                  </a:cubicBezTo>
                  <a:cubicBezTo>
                    <a:pt x="1636" y="20874"/>
                    <a:pt x="2291" y="19966"/>
                    <a:pt x="3927" y="18605"/>
                  </a:cubicBezTo>
                  <a:cubicBezTo>
                    <a:pt x="5564" y="17244"/>
                    <a:pt x="8182" y="15429"/>
                    <a:pt x="10145" y="14249"/>
                  </a:cubicBezTo>
                  <a:cubicBezTo>
                    <a:pt x="12109" y="13069"/>
                    <a:pt x="13418" y="12524"/>
                    <a:pt x="14891" y="12252"/>
                  </a:cubicBezTo>
                  <a:cubicBezTo>
                    <a:pt x="16364" y="11980"/>
                    <a:pt x="18000" y="11980"/>
                    <a:pt x="19145" y="12524"/>
                  </a:cubicBezTo>
                  <a:cubicBezTo>
                    <a:pt x="20291" y="13069"/>
                    <a:pt x="20945" y="14158"/>
                    <a:pt x="21273" y="15156"/>
                  </a:cubicBezTo>
                  <a:cubicBezTo>
                    <a:pt x="21600" y="16155"/>
                    <a:pt x="21600" y="17062"/>
                    <a:pt x="20291" y="18151"/>
                  </a:cubicBezTo>
                  <a:cubicBezTo>
                    <a:pt x="18982" y="19240"/>
                    <a:pt x="16364" y="20511"/>
                    <a:pt x="12764" y="21055"/>
                  </a:cubicBezTo>
                  <a:cubicBezTo>
                    <a:pt x="9164" y="21600"/>
                    <a:pt x="4582" y="21418"/>
                    <a:pt x="0" y="212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9" name="Line"/>
            <p:cNvSpPr/>
            <p:nvPr/>
          </p:nvSpPr>
          <p:spPr>
            <a:xfrm>
              <a:off x="11398250" y="1447800"/>
              <a:ext cx="50800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100" y="5143"/>
                    <a:pt x="12600" y="10286"/>
                    <a:pt x="9000" y="13886"/>
                  </a:cubicBezTo>
                  <a:cubicBezTo>
                    <a:pt x="5400" y="17486"/>
                    <a:pt x="2700" y="1954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0" name="Line"/>
            <p:cNvSpPr/>
            <p:nvPr/>
          </p:nvSpPr>
          <p:spPr>
            <a:xfrm>
              <a:off x="11564865" y="1350433"/>
              <a:ext cx="169935" cy="1130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9" h="21366" fill="norm" stroke="1" extrusionOk="0">
                  <a:moveTo>
                    <a:pt x="18209" y="4000"/>
                  </a:moveTo>
                  <a:cubicBezTo>
                    <a:pt x="17142" y="2000"/>
                    <a:pt x="16076" y="0"/>
                    <a:pt x="13409" y="0"/>
                  </a:cubicBezTo>
                  <a:cubicBezTo>
                    <a:pt x="10742" y="0"/>
                    <a:pt x="6476" y="2000"/>
                    <a:pt x="3942" y="4000"/>
                  </a:cubicBezTo>
                  <a:cubicBezTo>
                    <a:pt x="1409" y="6000"/>
                    <a:pt x="609" y="8000"/>
                    <a:pt x="209" y="10000"/>
                  </a:cubicBezTo>
                  <a:cubicBezTo>
                    <a:pt x="-191" y="12000"/>
                    <a:pt x="-191" y="14000"/>
                    <a:pt x="1809" y="14600"/>
                  </a:cubicBezTo>
                  <a:cubicBezTo>
                    <a:pt x="3809" y="15200"/>
                    <a:pt x="7809" y="14400"/>
                    <a:pt x="10476" y="12800"/>
                  </a:cubicBezTo>
                  <a:cubicBezTo>
                    <a:pt x="13142" y="11200"/>
                    <a:pt x="14476" y="8800"/>
                    <a:pt x="15142" y="8600"/>
                  </a:cubicBezTo>
                  <a:cubicBezTo>
                    <a:pt x="15809" y="8400"/>
                    <a:pt x="15809" y="10400"/>
                    <a:pt x="16076" y="12400"/>
                  </a:cubicBezTo>
                  <a:cubicBezTo>
                    <a:pt x="16342" y="14400"/>
                    <a:pt x="16876" y="16400"/>
                    <a:pt x="17676" y="18000"/>
                  </a:cubicBezTo>
                  <a:cubicBezTo>
                    <a:pt x="18476" y="19600"/>
                    <a:pt x="19542" y="20800"/>
                    <a:pt x="20209" y="21200"/>
                  </a:cubicBezTo>
                  <a:cubicBezTo>
                    <a:pt x="20876" y="21600"/>
                    <a:pt x="21142" y="21200"/>
                    <a:pt x="21409" y="208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1" name="Line"/>
            <p:cNvSpPr/>
            <p:nvPr/>
          </p:nvSpPr>
          <p:spPr>
            <a:xfrm>
              <a:off x="11747499" y="1219200"/>
              <a:ext cx="114301" cy="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000" y="480"/>
                    <a:pt x="4000" y="960"/>
                    <a:pt x="5400" y="2400"/>
                  </a:cubicBezTo>
                  <a:cubicBezTo>
                    <a:pt x="6800" y="3840"/>
                    <a:pt x="7600" y="6240"/>
                    <a:pt x="7000" y="9120"/>
                  </a:cubicBezTo>
                  <a:cubicBezTo>
                    <a:pt x="6400" y="12000"/>
                    <a:pt x="4400" y="15360"/>
                    <a:pt x="4400" y="16800"/>
                  </a:cubicBezTo>
                  <a:cubicBezTo>
                    <a:pt x="4400" y="18240"/>
                    <a:pt x="6400" y="17760"/>
                    <a:pt x="9400" y="18000"/>
                  </a:cubicBezTo>
                  <a:cubicBezTo>
                    <a:pt x="12400" y="18240"/>
                    <a:pt x="16400" y="19200"/>
                    <a:pt x="18600" y="19920"/>
                  </a:cubicBezTo>
                  <a:cubicBezTo>
                    <a:pt x="20800" y="20640"/>
                    <a:pt x="21200" y="2112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2" name="Line"/>
            <p:cNvSpPr/>
            <p:nvPr/>
          </p:nvSpPr>
          <p:spPr>
            <a:xfrm>
              <a:off x="11837846" y="1377950"/>
              <a:ext cx="233504" cy="1293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7" h="21283" fill="norm" stroke="1" extrusionOk="0">
                  <a:moveTo>
                    <a:pt x="8040" y="0"/>
                  </a:moveTo>
                  <a:cubicBezTo>
                    <a:pt x="7067" y="5923"/>
                    <a:pt x="6094" y="11845"/>
                    <a:pt x="5218" y="15329"/>
                  </a:cubicBezTo>
                  <a:cubicBezTo>
                    <a:pt x="4343" y="18813"/>
                    <a:pt x="3564" y="19858"/>
                    <a:pt x="2689" y="20555"/>
                  </a:cubicBezTo>
                  <a:cubicBezTo>
                    <a:pt x="1813" y="21252"/>
                    <a:pt x="840" y="21600"/>
                    <a:pt x="353" y="20903"/>
                  </a:cubicBezTo>
                  <a:cubicBezTo>
                    <a:pt x="-133" y="20206"/>
                    <a:pt x="-133" y="18465"/>
                    <a:pt x="451" y="16026"/>
                  </a:cubicBezTo>
                  <a:cubicBezTo>
                    <a:pt x="1035" y="13587"/>
                    <a:pt x="2202" y="10452"/>
                    <a:pt x="5121" y="8361"/>
                  </a:cubicBezTo>
                  <a:cubicBezTo>
                    <a:pt x="8040" y="6271"/>
                    <a:pt x="12710" y="5226"/>
                    <a:pt x="15629" y="4703"/>
                  </a:cubicBezTo>
                  <a:cubicBezTo>
                    <a:pt x="18548" y="4181"/>
                    <a:pt x="19716" y="4181"/>
                    <a:pt x="20397" y="3832"/>
                  </a:cubicBezTo>
                  <a:cubicBezTo>
                    <a:pt x="21078" y="3484"/>
                    <a:pt x="21272" y="2787"/>
                    <a:pt x="21467" y="20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3" name="Line"/>
            <p:cNvSpPr/>
            <p:nvPr/>
          </p:nvSpPr>
          <p:spPr>
            <a:xfrm>
              <a:off x="12052300" y="1242049"/>
              <a:ext cx="139700" cy="914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0" fill="norm" stroke="1" extrusionOk="0">
                  <a:moveTo>
                    <a:pt x="0" y="5010"/>
                  </a:moveTo>
                  <a:cubicBezTo>
                    <a:pt x="1309" y="3046"/>
                    <a:pt x="2618" y="1083"/>
                    <a:pt x="4091" y="346"/>
                  </a:cubicBezTo>
                  <a:cubicBezTo>
                    <a:pt x="5564" y="-390"/>
                    <a:pt x="7200" y="101"/>
                    <a:pt x="8509" y="1328"/>
                  </a:cubicBezTo>
                  <a:cubicBezTo>
                    <a:pt x="9818" y="2555"/>
                    <a:pt x="10800" y="4519"/>
                    <a:pt x="10964" y="6728"/>
                  </a:cubicBezTo>
                  <a:cubicBezTo>
                    <a:pt x="11127" y="8937"/>
                    <a:pt x="10473" y="11392"/>
                    <a:pt x="9164" y="13601"/>
                  </a:cubicBezTo>
                  <a:cubicBezTo>
                    <a:pt x="7855" y="15810"/>
                    <a:pt x="5891" y="17774"/>
                    <a:pt x="5727" y="18755"/>
                  </a:cubicBezTo>
                  <a:cubicBezTo>
                    <a:pt x="5564" y="19737"/>
                    <a:pt x="7200" y="19737"/>
                    <a:pt x="10145" y="19983"/>
                  </a:cubicBezTo>
                  <a:cubicBezTo>
                    <a:pt x="13091" y="20228"/>
                    <a:pt x="17345" y="20719"/>
                    <a:pt x="21600" y="212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4" name="Line"/>
            <p:cNvSpPr/>
            <p:nvPr/>
          </p:nvSpPr>
          <p:spPr>
            <a:xfrm>
              <a:off x="12109449" y="1238250"/>
              <a:ext cx="144338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7" h="21600" fill="norm" stroke="1" extrusionOk="0">
                  <a:moveTo>
                    <a:pt x="18783" y="0"/>
                  </a:moveTo>
                  <a:cubicBezTo>
                    <a:pt x="19722" y="2356"/>
                    <a:pt x="20661" y="4713"/>
                    <a:pt x="21130" y="7331"/>
                  </a:cubicBezTo>
                  <a:cubicBezTo>
                    <a:pt x="21600" y="9949"/>
                    <a:pt x="21600" y="12829"/>
                    <a:pt x="18000" y="15251"/>
                  </a:cubicBezTo>
                  <a:cubicBezTo>
                    <a:pt x="14400" y="17673"/>
                    <a:pt x="7200" y="1963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5" name="Line"/>
            <p:cNvSpPr/>
            <p:nvPr/>
          </p:nvSpPr>
          <p:spPr>
            <a:xfrm>
              <a:off x="8128494" y="1925830"/>
              <a:ext cx="190007" cy="1511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7" h="20848" fill="norm" stroke="1" extrusionOk="0">
                  <a:moveTo>
                    <a:pt x="17747" y="8512"/>
                  </a:moveTo>
                  <a:cubicBezTo>
                    <a:pt x="16085" y="6468"/>
                    <a:pt x="14423" y="4425"/>
                    <a:pt x="12525" y="2674"/>
                  </a:cubicBezTo>
                  <a:cubicBezTo>
                    <a:pt x="10626" y="922"/>
                    <a:pt x="8489" y="-537"/>
                    <a:pt x="6472" y="193"/>
                  </a:cubicBezTo>
                  <a:cubicBezTo>
                    <a:pt x="4454" y="922"/>
                    <a:pt x="2555" y="3841"/>
                    <a:pt x="1369" y="6614"/>
                  </a:cubicBezTo>
                  <a:cubicBezTo>
                    <a:pt x="182" y="9387"/>
                    <a:pt x="-293" y="12014"/>
                    <a:pt x="182" y="14204"/>
                  </a:cubicBezTo>
                  <a:cubicBezTo>
                    <a:pt x="656" y="16393"/>
                    <a:pt x="2081" y="18144"/>
                    <a:pt x="3980" y="18436"/>
                  </a:cubicBezTo>
                  <a:cubicBezTo>
                    <a:pt x="5878" y="18728"/>
                    <a:pt x="8252" y="17560"/>
                    <a:pt x="9914" y="16393"/>
                  </a:cubicBezTo>
                  <a:cubicBezTo>
                    <a:pt x="11575" y="15225"/>
                    <a:pt x="12525" y="14058"/>
                    <a:pt x="13118" y="12598"/>
                  </a:cubicBezTo>
                  <a:cubicBezTo>
                    <a:pt x="13711" y="11139"/>
                    <a:pt x="13949" y="9387"/>
                    <a:pt x="13949" y="9387"/>
                  </a:cubicBezTo>
                  <a:cubicBezTo>
                    <a:pt x="13949" y="9387"/>
                    <a:pt x="13711" y="11139"/>
                    <a:pt x="13711" y="12890"/>
                  </a:cubicBezTo>
                  <a:cubicBezTo>
                    <a:pt x="13711" y="14641"/>
                    <a:pt x="13949" y="16393"/>
                    <a:pt x="14423" y="17852"/>
                  </a:cubicBezTo>
                  <a:cubicBezTo>
                    <a:pt x="14898" y="19312"/>
                    <a:pt x="15610" y="20479"/>
                    <a:pt x="16797" y="20771"/>
                  </a:cubicBezTo>
                  <a:cubicBezTo>
                    <a:pt x="17984" y="21063"/>
                    <a:pt x="19645" y="20479"/>
                    <a:pt x="21307" y="198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6" name="Line"/>
            <p:cNvSpPr/>
            <p:nvPr/>
          </p:nvSpPr>
          <p:spPr>
            <a:xfrm>
              <a:off x="8394699" y="1911350"/>
              <a:ext cx="188486" cy="177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1" h="21600" fill="norm" stroke="1" extrusionOk="0">
                  <a:moveTo>
                    <a:pt x="0" y="0"/>
                  </a:moveTo>
                  <a:cubicBezTo>
                    <a:pt x="6000" y="3086"/>
                    <a:pt x="12000" y="6171"/>
                    <a:pt x="15600" y="7971"/>
                  </a:cubicBezTo>
                  <a:cubicBezTo>
                    <a:pt x="19200" y="9771"/>
                    <a:pt x="20400" y="10286"/>
                    <a:pt x="21000" y="11186"/>
                  </a:cubicBezTo>
                  <a:cubicBezTo>
                    <a:pt x="21600" y="12086"/>
                    <a:pt x="21600" y="13371"/>
                    <a:pt x="20040" y="15171"/>
                  </a:cubicBezTo>
                  <a:cubicBezTo>
                    <a:pt x="18480" y="16971"/>
                    <a:pt x="15360" y="19286"/>
                    <a:pt x="1224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7" name="Line"/>
            <p:cNvSpPr/>
            <p:nvPr/>
          </p:nvSpPr>
          <p:spPr>
            <a:xfrm>
              <a:off x="8659242" y="1917700"/>
              <a:ext cx="110109" cy="1830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8" h="21223" fill="norm" stroke="1" extrusionOk="0">
                  <a:moveTo>
                    <a:pt x="20808" y="8836"/>
                  </a:moveTo>
                  <a:cubicBezTo>
                    <a:pt x="19208" y="7855"/>
                    <a:pt x="17608" y="6873"/>
                    <a:pt x="15008" y="6873"/>
                  </a:cubicBezTo>
                  <a:cubicBezTo>
                    <a:pt x="12408" y="6873"/>
                    <a:pt x="8808" y="7855"/>
                    <a:pt x="6008" y="9695"/>
                  </a:cubicBezTo>
                  <a:cubicBezTo>
                    <a:pt x="3208" y="11536"/>
                    <a:pt x="1208" y="14236"/>
                    <a:pt x="408" y="16200"/>
                  </a:cubicBezTo>
                  <a:cubicBezTo>
                    <a:pt x="-392" y="18164"/>
                    <a:pt x="8" y="19391"/>
                    <a:pt x="1408" y="20250"/>
                  </a:cubicBezTo>
                  <a:cubicBezTo>
                    <a:pt x="2808" y="21109"/>
                    <a:pt x="5208" y="21600"/>
                    <a:pt x="9008" y="20864"/>
                  </a:cubicBezTo>
                  <a:cubicBezTo>
                    <a:pt x="12808" y="20127"/>
                    <a:pt x="18008" y="18164"/>
                    <a:pt x="19608" y="15218"/>
                  </a:cubicBezTo>
                  <a:cubicBezTo>
                    <a:pt x="21208" y="12273"/>
                    <a:pt x="19208" y="8345"/>
                    <a:pt x="17608" y="5645"/>
                  </a:cubicBezTo>
                  <a:cubicBezTo>
                    <a:pt x="16008" y="2945"/>
                    <a:pt x="14808" y="1473"/>
                    <a:pt x="1360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8" name="Line"/>
            <p:cNvSpPr/>
            <p:nvPr/>
          </p:nvSpPr>
          <p:spPr>
            <a:xfrm>
              <a:off x="889000" y="2736850"/>
              <a:ext cx="9702800" cy="469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6130"/>
                  </a:moveTo>
                  <a:cubicBezTo>
                    <a:pt x="198" y="5546"/>
                    <a:pt x="396" y="4962"/>
                    <a:pt x="580" y="4524"/>
                  </a:cubicBezTo>
                  <a:cubicBezTo>
                    <a:pt x="763" y="4086"/>
                    <a:pt x="933" y="3795"/>
                    <a:pt x="1112" y="3600"/>
                  </a:cubicBezTo>
                  <a:cubicBezTo>
                    <a:pt x="1291" y="3405"/>
                    <a:pt x="1480" y="3308"/>
                    <a:pt x="1647" y="3259"/>
                  </a:cubicBezTo>
                  <a:cubicBezTo>
                    <a:pt x="1814" y="3211"/>
                    <a:pt x="1960" y="3211"/>
                    <a:pt x="2106" y="3211"/>
                  </a:cubicBezTo>
                  <a:cubicBezTo>
                    <a:pt x="2252" y="3211"/>
                    <a:pt x="2398" y="3211"/>
                    <a:pt x="2549" y="3162"/>
                  </a:cubicBezTo>
                  <a:cubicBezTo>
                    <a:pt x="2700" y="3114"/>
                    <a:pt x="2855" y="3016"/>
                    <a:pt x="3025" y="2919"/>
                  </a:cubicBezTo>
                  <a:cubicBezTo>
                    <a:pt x="3195" y="2822"/>
                    <a:pt x="3379" y="2724"/>
                    <a:pt x="3562" y="2627"/>
                  </a:cubicBezTo>
                  <a:cubicBezTo>
                    <a:pt x="3746" y="2530"/>
                    <a:pt x="3930" y="2432"/>
                    <a:pt x="4125" y="2286"/>
                  </a:cubicBezTo>
                  <a:cubicBezTo>
                    <a:pt x="4321" y="2141"/>
                    <a:pt x="4528" y="1946"/>
                    <a:pt x="4686" y="1800"/>
                  </a:cubicBezTo>
                  <a:cubicBezTo>
                    <a:pt x="4844" y="1654"/>
                    <a:pt x="4952" y="1557"/>
                    <a:pt x="5065" y="1459"/>
                  </a:cubicBezTo>
                  <a:cubicBezTo>
                    <a:pt x="5179" y="1362"/>
                    <a:pt x="5296" y="1265"/>
                    <a:pt x="5412" y="1168"/>
                  </a:cubicBezTo>
                  <a:cubicBezTo>
                    <a:pt x="5527" y="1070"/>
                    <a:pt x="5640" y="973"/>
                    <a:pt x="5753" y="876"/>
                  </a:cubicBezTo>
                  <a:cubicBezTo>
                    <a:pt x="5866" y="778"/>
                    <a:pt x="5980" y="681"/>
                    <a:pt x="6107" y="584"/>
                  </a:cubicBezTo>
                  <a:cubicBezTo>
                    <a:pt x="6234" y="486"/>
                    <a:pt x="6375" y="389"/>
                    <a:pt x="6498" y="341"/>
                  </a:cubicBezTo>
                  <a:cubicBezTo>
                    <a:pt x="6620" y="292"/>
                    <a:pt x="6724" y="292"/>
                    <a:pt x="6844" y="243"/>
                  </a:cubicBezTo>
                  <a:cubicBezTo>
                    <a:pt x="6964" y="195"/>
                    <a:pt x="7101" y="97"/>
                    <a:pt x="7311" y="49"/>
                  </a:cubicBezTo>
                  <a:cubicBezTo>
                    <a:pt x="7520" y="0"/>
                    <a:pt x="7803" y="0"/>
                    <a:pt x="8008" y="0"/>
                  </a:cubicBezTo>
                  <a:cubicBezTo>
                    <a:pt x="8213" y="0"/>
                    <a:pt x="8340" y="0"/>
                    <a:pt x="8477" y="0"/>
                  </a:cubicBezTo>
                  <a:cubicBezTo>
                    <a:pt x="8614" y="0"/>
                    <a:pt x="8760" y="0"/>
                    <a:pt x="8901" y="0"/>
                  </a:cubicBezTo>
                  <a:cubicBezTo>
                    <a:pt x="9042" y="0"/>
                    <a:pt x="9179" y="0"/>
                    <a:pt x="9320" y="0"/>
                  </a:cubicBezTo>
                  <a:cubicBezTo>
                    <a:pt x="9462" y="0"/>
                    <a:pt x="9608" y="0"/>
                    <a:pt x="9747" y="49"/>
                  </a:cubicBezTo>
                  <a:cubicBezTo>
                    <a:pt x="9886" y="97"/>
                    <a:pt x="10018" y="195"/>
                    <a:pt x="10162" y="292"/>
                  </a:cubicBezTo>
                  <a:cubicBezTo>
                    <a:pt x="10305" y="389"/>
                    <a:pt x="10461" y="486"/>
                    <a:pt x="10612" y="584"/>
                  </a:cubicBezTo>
                  <a:cubicBezTo>
                    <a:pt x="10762" y="681"/>
                    <a:pt x="10908" y="778"/>
                    <a:pt x="11057" y="876"/>
                  </a:cubicBezTo>
                  <a:cubicBezTo>
                    <a:pt x="11205" y="973"/>
                    <a:pt x="11356" y="1070"/>
                    <a:pt x="11500" y="1168"/>
                  </a:cubicBezTo>
                  <a:cubicBezTo>
                    <a:pt x="11643" y="1265"/>
                    <a:pt x="11780" y="1362"/>
                    <a:pt x="11929" y="1508"/>
                  </a:cubicBezTo>
                  <a:cubicBezTo>
                    <a:pt x="12077" y="1654"/>
                    <a:pt x="12237" y="1849"/>
                    <a:pt x="12393" y="2043"/>
                  </a:cubicBezTo>
                  <a:cubicBezTo>
                    <a:pt x="12548" y="2238"/>
                    <a:pt x="12699" y="2432"/>
                    <a:pt x="12852" y="2627"/>
                  </a:cubicBezTo>
                  <a:cubicBezTo>
                    <a:pt x="13005" y="2822"/>
                    <a:pt x="13161" y="3016"/>
                    <a:pt x="13309" y="3211"/>
                  </a:cubicBezTo>
                  <a:cubicBezTo>
                    <a:pt x="13458" y="3405"/>
                    <a:pt x="13599" y="3600"/>
                    <a:pt x="13750" y="3843"/>
                  </a:cubicBezTo>
                  <a:cubicBezTo>
                    <a:pt x="13901" y="4086"/>
                    <a:pt x="14061" y="4378"/>
                    <a:pt x="14216" y="4622"/>
                  </a:cubicBezTo>
                  <a:cubicBezTo>
                    <a:pt x="14372" y="4865"/>
                    <a:pt x="14523" y="5059"/>
                    <a:pt x="14676" y="5303"/>
                  </a:cubicBezTo>
                  <a:cubicBezTo>
                    <a:pt x="14829" y="5546"/>
                    <a:pt x="14984" y="5838"/>
                    <a:pt x="15133" y="6081"/>
                  </a:cubicBezTo>
                  <a:cubicBezTo>
                    <a:pt x="15281" y="6324"/>
                    <a:pt x="15423" y="6519"/>
                    <a:pt x="15571" y="6762"/>
                  </a:cubicBezTo>
                  <a:cubicBezTo>
                    <a:pt x="15719" y="7005"/>
                    <a:pt x="15875" y="7297"/>
                    <a:pt x="16028" y="7589"/>
                  </a:cubicBezTo>
                  <a:cubicBezTo>
                    <a:pt x="16181" y="7881"/>
                    <a:pt x="16332" y="8173"/>
                    <a:pt x="16480" y="8416"/>
                  </a:cubicBezTo>
                  <a:cubicBezTo>
                    <a:pt x="16629" y="8659"/>
                    <a:pt x="16775" y="8854"/>
                    <a:pt x="16914" y="9097"/>
                  </a:cubicBezTo>
                  <a:cubicBezTo>
                    <a:pt x="17053" y="9341"/>
                    <a:pt x="17185" y="9632"/>
                    <a:pt x="17326" y="9924"/>
                  </a:cubicBezTo>
                  <a:cubicBezTo>
                    <a:pt x="17468" y="10216"/>
                    <a:pt x="17618" y="10508"/>
                    <a:pt x="17828" y="10946"/>
                  </a:cubicBezTo>
                  <a:cubicBezTo>
                    <a:pt x="18038" y="11384"/>
                    <a:pt x="18306" y="11968"/>
                    <a:pt x="18495" y="12357"/>
                  </a:cubicBezTo>
                  <a:cubicBezTo>
                    <a:pt x="18683" y="12746"/>
                    <a:pt x="18792" y="12941"/>
                    <a:pt x="18971" y="13330"/>
                  </a:cubicBezTo>
                  <a:cubicBezTo>
                    <a:pt x="19150" y="13719"/>
                    <a:pt x="19399" y="14303"/>
                    <a:pt x="19637" y="14886"/>
                  </a:cubicBezTo>
                  <a:cubicBezTo>
                    <a:pt x="19875" y="15470"/>
                    <a:pt x="20102" y="16054"/>
                    <a:pt x="20354" y="16832"/>
                  </a:cubicBezTo>
                  <a:cubicBezTo>
                    <a:pt x="20606" y="17611"/>
                    <a:pt x="20884" y="18584"/>
                    <a:pt x="21096" y="19411"/>
                  </a:cubicBezTo>
                  <a:cubicBezTo>
                    <a:pt x="21308" y="20238"/>
                    <a:pt x="21454" y="2091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9" name="Line"/>
            <p:cNvSpPr/>
            <p:nvPr/>
          </p:nvSpPr>
          <p:spPr>
            <a:xfrm>
              <a:off x="0" y="3225800"/>
              <a:ext cx="209550" cy="2763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4" fill="norm" stroke="1" extrusionOk="0">
                  <a:moveTo>
                    <a:pt x="0" y="0"/>
                  </a:moveTo>
                  <a:cubicBezTo>
                    <a:pt x="1527" y="5276"/>
                    <a:pt x="3055" y="10553"/>
                    <a:pt x="3927" y="13768"/>
                  </a:cubicBezTo>
                  <a:cubicBezTo>
                    <a:pt x="4800" y="16983"/>
                    <a:pt x="5018" y="18137"/>
                    <a:pt x="5345" y="19127"/>
                  </a:cubicBezTo>
                  <a:cubicBezTo>
                    <a:pt x="5673" y="20116"/>
                    <a:pt x="6109" y="20940"/>
                    <a:pt x="6436" y="20940"/>
                  </a:cubicBezTo>
                  <a:cubicBezTo>
                    <a:pt x="6764" y="20940"/>
                    <a:pt x="6982" y="20116"/>
                    <a:pt x="7091" y="18220"/>
                  </a:cubicBezTo>
                  <a:cubicBezTo>
                    <a:pt x="7200" y="16324"/>
                    <a:pt x="7200" y="13356"/>
                    <a:pt x="7527" y="11460"/>
                  </a:cubicBezTo>
                  <a:cubicBezTo>
                    <a:pt x="7855" y="9563"/>
                    <a:pt x="8509" y="8739"/>
                    <a:pt x="9164" y="8656"/>
                  </a:cubicBezTo>
                  <a:cubicBezTo>
                    <a:pt x="9818" y="8574"/>
                    <a:pt x="10473" y="9234"/>
                    <a:pt x="11455" y="11295"/>
                  </a:cubicBezTo>
                  <a:cubicBezTo>
                    <a:pt x="12436" y="13356"/>
                    <a:pt x="13745" y="16818"/>
                    <a:pt x="14727" y="18879"/>
                  </a:cubicBezTo>
                  <a:cubicBezTo>
                    <a:pt x="15709" y="20940"/>
                    <a:pt x="16364" y="21600"/>
                    <a:pt x="16800" y="21518"/>
                  </a:cubicBezTo>
                  <a:cubicBezTo>
                    <a:pt x="17236" y="21435"/>
                    <a:pt x="17455" y="20611"/>
                    <a:pt x="17891" y="17560"/>
                  </a:cubicBezTo>
                  <a:cubicBezTo>
                    <a:pt x="18327" y="14510"/>
                    <a:pt x="18982" y="9234"/>
                    <a:pt x="19636" y="6183"/>
                  </a:cubicBezTo>
                  <a:cubicBezTo>
                    <a:pt x="20291" y="3133"/>
                    <a:pt x="20945" y="2308"/>
                    <a:pt x="21600" y="1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0" name="Line"/>
            <p:cNvSpPr/>
            <p:nvPr/>
          </p:nvSpPr>
          <p:spPr>
            <a:xfrm>
              <a:off x="234950" y="3331278"/>
              <a:ext cx="101600" cy="1666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93" fill="norm" stroke="1" extrusionOk="0">
                  <a:moveTo>
                    <a:pt x="0" y="9111"/>
                  </a:moveTo>
                  <a:cubicBezTo>
                    <a:pt x="2250" y="9111"/>
                    <a:pt x="4500" y="9111"/>
                    <a:pt x="6300" y="8578"/>
                  </a:cubicBezTo>
                  <a:cubicBezTo>
                    <a:pt x="8100" y="8044"/>
                    <a:pt x="9450" y="6978"/>
                    <a:pt x="10800" y="5244"/>
                  </a:cubicBezTo>
                  <a:cubicBezTo>
                    <a:pt x="12150" y="3511"/>
                    <a:pt x="13500" y="1111"/>
                    <a:pt x="13050" y="311"/>
                  </a:cubicBezTo>
                  <a:cubicBezTo>
                    <a:pt x="12600" y="-489"/>
                    <a:pt x="10350" y="311"/>
                    <a:pt x="8325" y="2044"/>
                  </a:cubicBezTo>
                  <a:cubicBezTo>
                    <a:pt x="6300" y="3778"/>
                    <a:pt x="4500" y="6444"/>
                    <a:pt x="3600" y="9378"/>
                  </a:cubicBezTo>
                  <a:cubicBezTo>
                    <a:pt x="2700" y="12311"/>
                    <a:pt x="2700" y="15511"/>
                    <a:pt x="4950" y="17644"/>
                  </a:cubicBezTo>
                  <a:cubicBezTo>
                    <a:pt x="7200" y="19778"/>
                    <a:pt x="11700" y="20844"/>
                    <a:pt x="14850" y="20978"/>
                  </a:cubicBezTo>
                  <a:cubicBezTo>
                    <a:pt x="18000" y="21111"/>
                    <a:pt x="19800" y="20311"/>
                    <a:pt x="21600" y="195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1" name="Line"/>
            <p:cNvSpPr/>
            <p:nvPr/>
          </p:nvSpPr>
          <p:spPr>
            <a:xfrm>
              <a:off x="387350" y="3371850"/>
              <a:ext cx="6350" cy="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2" name="Line"/>
            <p:cNvSpPr/>
            <p:nvPr/>
          </p:nvSpPr>
          <p:spPr>
            <a:xfrm>
              <a:off x="387299" y="3302485"/>
              <a:ext cx="25452" cy="376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78" h="20202" fill="norm" stroke="1" extrusionOk="0">
                  <a:moveTo>
                    <a:pt x="5024" y="20202"/>
                  </a:moveTo>
                  <a:cubicBezTo>
                    <a:pt x="1701" y="11107"/>
                    <a:pt x="-1622" y="2013"/>
                    <a:pt x="870" y="307"/>
                  </a:cubicBezTo>
                  <a:cubicBezTo>
                    <a:pt x="3363" y="-1398"/>
                    <a:pt x="11670" y="4286"/>
                    <a:pt x="19978" y="99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3" name="Line"/>
            <p:cNvSpPr/>
            <p:nvPr/>
          </p:nvSpPr>
          <p:spPr>
            <a:xfrm>
              <a:off x="431800" y="3352799"/>
              <a:ext cx="67734" cy="3642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5" fill="norm" stroke="1" extrusionOk="0">
                  <a:moveTo>
                    <a:pt x="14175" y="0"/>
                  </a:moveTo>
                  <a:cubicBezTo>
                    <a:pt x="10800" y="125"/>
                    <a:pt x="7425" y="250"/>
                    <a:pt x="5400" y="624"/>
                  </a:cubicBezTo>
                  <a:cubicBezTo>
                    <a:pt x="3375" y="999"/>
                    <a:pt x="2700" y="1623"/>
                    <a:pt x="2700" y="2247"/>
                  </a:cubicBezTo>
                  <a:cubicBezTo>
                    <a:pt x="2700" y="2872"/>
                    <a:pt x="3375" y="3496"/>
                    <a:pt x="5062" y="3995"/>
                  </a:cubicBezTo>
                  <a:cubicBezTo>
                    <a:pt x="6750" y="4495"/>
                    <a:pt x="9450" y="4869"/>
                    <a:pt x="12150" y="4807"/>
                  </a:cubicBezTo>
                  <a:cubicBezTo>
                    <a:pt x="14850" y="4745"/>
                    <a:pt x="17550" y="4245"/>
                    <a:pt x="19237" y="3558"/>
                  </a:cubicBezTo>
                  <a:cubicBezTo>
                    <a:pt x="20925" y="2872"/>
                    <a:pt x="21600" y="1998"/>
                    <a:pt x="21600" y="1873"/>
                  </a:cubicBezTo>
                  <a:cubicBezTo>
                    <a:pt x="21600" y="1748"/>
                    <a:pt x="20925" y="2372"/>
                    <a:pt x="20588" y="4745"/>
                  </a:cubicBezTo>
                  <a:cubicBezTo>
                    <a:pt x="20250" y="7117"/>
                    <a:pt x="20250" y="11237"/>
                    <a:pt x="20250" y="14296"/>
                  </a:cubicBezTo>
                  <a:cubicBezTo>
                    <a:pt x="20250" y="17355"/>
                    <a:pt x="20250" y="19353"/>
                    <a:pt x="18563" y="20414"/>
                  </a:cubicBezTo>
                  <a:cubicBezTo>
                    <a:pt x="16875" y="21475"/>
                    <a:pt x="13500" y="21600"/>
                    <a:pt x="10800" y="21413"/>
                  </a:cubicBezTo>
                  <a:cubicBezTo>
                    <a:pt x="8100" y="21225"/>
                    <a:pt x="6075" y="20726"/>
                    <a:pt x="4387" y="18728"/>
                  </a:cubicBezTo>
                  <a:cubicBezTo>
                    <a:pt x="2700" y="16731"/>
                    <a:pt x="1350" y="13235"/>
                    <a:pt x="0" y="97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4" name="Line"/>
            <p:cNvSpPr/>
            <p:nvPr/>
          </p:nvSpPr>
          <p:spPr>
            <a:xfrm>
              <a:off x="546100" y="3181350"/>
              <a:ext cx="88900" cy="260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543" y="4741"/>
                    <a:pt x="3086" y="9483"/>
                    <a:pt x="3857" y="12380"/>
                  </a:cubicBezTo>
                  <a:cubicBezTo>
                    <a:pt x="4629" y="15278"/>
                    <a:pt x="4629" y="16332"/>
                    <a:pt x="4629" y="17298"/>
                  </a:cubicBezTo>
                  <a:cubicBezTo>
                    <a:pt x="4629" y="18263"/>
                    <a:pt x="4629" y="19141"/>
                    <a:pt x="4114" y="19054"/>
                  </a:cubicBezTo>
                  <a:cubicBezTo>
                    <a:pt x="3600" y="18966"/>
                    <a:pt x="2571" y="17912"/>
                    <a:pt x="3343" y="16771"/>
                  </a:cubicBezTo>
                  <a:cubicBezTo>
                    <a:pt x="4114" y="15629"/>
                    <a:pt x="6686" y="14400"/>
                    <a:pt x="9257" y="13698"/>
                  </a:cubicBezTo>
                  <a:cubicBezTo>
                    <a:pt x="11829" y="12995"/>
                    <a:pt x="14400" y="12820"/>
                    <a:pt x="16457" y="13171"/>
                  </a:cubicBezTo>
                  <a:cubicBezTo>
                    <a:pt x="18514" y="13522"/>
                    <a:pt x="20057" y="14400"/>
                    <a:pt x="20829" y="15893"/>
                  </a:cubicBezTo>
                  <a:cubicBezTo>
                    <a:pt x="21600" y="17385"/>
                    <a:pt x="21600" y="1949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5" name="Line"/>
            <p:cNvSpPr/>
            <p:nvPr/>
          </p:nvSpPr>
          <p:spPr>
            <a:xfrm>
              <a:off x="692575" y="3143250"/>
              <a:ext cx="44025" cy="2953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3" h="21529" fill="norm" stroke="1" extrusionOk="0">
                  <a:moveTo>
                    <a:pt x="2879" y="0"/>
                  </a:moveTo>
                  <a:cubicBezTo>
                    <a:pt x="1850" y="4474"/>
                    <a:pt x="822" y="8949"/>
                    <a:pt x="307" y="12266"/>
                  </a:cubicBezTo>
                  <a:cubicBezTo>
                    <a:pt x="-207" y="15583"/>
                    <a:pt x="-207" y="17743"/>
                    <a:pt x="1336" y="19209"/>
                  </a:cubicBezTo>
                  <a:cubicBezTo>
                    <a:pt x="2879" y="20674"/>
                    <a:pt x="5964" y="21446"/>
                    <a:pt x="9564" y="21523"/>
                  </a:cubicBezTo>
                  <a:cubicBezTo>
                    <a:pt x="13164" y="21600"/>
                    <a:pt x="17279" y="20983"/>
                    <a:pt x="21393" y="203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6" name="Line"/>
            <p:cNvSpPr/>
            <p:nvPr/>
          </p:nvSpPr>
          <p:spPr>
            <a:xfrm>
              <a:off x="673100" y="3301999"/>
              <a:ext cx="952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7" name="Line"/>
            <p:cNvSpPr/>
            <p:nvPr/>
          </p:nvSpPr>
          <p:spPr>
            <a:xfrm>
              <a:off x="746306" y="3097286"/>
              <a:ext cx="227689" cy="3404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3" h="21317" fill="norm" stroke="1" extrusionOk="0">
                  <a:moveTo>
                    <a:pt x="5580" y="13612"/>
                  </a:moveTo>
                  <a:cubicBezTo>
                    <a:pt x="4991" y="13082"/>
                    <a:pt x="4402" y="12551"/>
                    <a:pt x="3616" y="12684"/>
                  </a:cubicBezTo>
                  <a:cubicBezTo>
                    <a:pt x="2831" y="12817"/>
                    <a:pt x="1849" y="13612"/>
                    <a:pt x="1064" y="14870"/>
                  </a:cubicBezTo>
                  <a:cubicBezTo>
                    <a:pt x="278" y="16129"/>
                    <a:pt x="-311" y="17852"/>
                    <a:pt x="180" y="19111"/>
                  </a:cubicBezTo>
                  <a:cubicBezTo>
                    <a:pt x="671" y="20370"/>
                    <a:pt x="2242" y="21165"/>
                    <a:pt x="4009" y="21297"/>
                  </a:cubicBezTo>
                  <a:cubicBezTo>
                    <a:pt x="5776" y="21430"/>
                    <a:pt x="7740" y="20900"/>
                    <a:pt x="10096" y="19707"/>
                  </a:cubicBezTo>
                  <a:cubicBezTo>
                    <a:pt x="12453" y="18515"/>
                    <a:pt x="15202" y="16659"/>
                    <a:pt x="16871" y="15334"/>
                  </a:cubicBezTo>
                  <a:cubicBezTo>
                    <a:pt x="18540" y="14009"/>
                    <a:pt x="19129" y="13214"/>
                    <a:pt x="18933" y="12883"/>
                  </a:cubicBezTo>
                  <a:cubicBezTo>
                    <a:pt x="18736" y="12551"/>
                    <a:pt x="17754" y="12684"/>
                    <a:pt x="16576" y="13280"/>
                  </a:cubicBezTo>
                  <a:cubicBezTo>
                    <a:pt x="15398" y="13877"/>
                    <a:pt x="14024" y="14937"/>
                    <a:pt x="13140" y="15798"/>
                  </a:cubicBezTo>
                  <a:cubicBezTo>
                    <a:pt x="12256" y="16659"/>
                    <a:pt x="11864" y="17322"/>
                    <a:pt x="11667" y="18117"/>
                  </a:cubicBezTo>
                  <a:cubicBezTo>
                    <a:pt x="11471" y="18912"/>
                    <a:pt x="11471" y="19840"/>
                    <a:pt x="11962" y="20370"/>
                  </a:cubicBezTo>
                  <a:cubicBezTo>
                    <a:pt x="12453" y="20900"/>
                    <a:pt x="13434" y="21032"/>
                    <a:pt x="14220" y="20767"/>
                  </a:cubicBezTo>
                  <a:cubicBezTo>
                    <a:pt x="15005" y="20502"/>
                    <a:pt x="15594" y="19840"/>
                    <a:pt x="16576" y="17786"/>
                  </a:cubicBezTo>
                  <a:cubicBezTo>
                    <a:pt x="17558" y="15732"/>
                    <a:pt x="18933" y="12286"/>
                    <a:pt x="19718" y="9636"/>
                  </a:cubicBezTo>
                  <a:cubicBezTo>
                    <a:pt x="20504" y="6986"/>
                    <a:pt x="20700" y="5131"/>
                    <a:pt x="20896" y="3673"/>
                  </a:cubicBezTo>
                  <a:cubicBezTo>
                    <a:pt x="21093" y="2215"/>
                    <a:pt x="21289" y="1155"/>
                    <a:pt x="20896" y="559"/>
                  </a:cubicBezTo>
                  <a:cubicBezTo>
                    <a:pt x="20504" y="-37"/>
                    <a:pt x="19522" y="-170"/>
                    <a:pt x="18834" y="228"/>
                  </a:cubicBezTo>
                  <a:cubicBezTo>
                    <a:pt x="18147" y="625"/>
                    <a:pt x="17754" y="1553"/>
                    <a:pt x="17656" y="4269"/>
                  </a:cubicBezTo>
                  <a:cubicBezTo>
                    <a:pt x="17558" y="6986"/>
                    <a:pt x="17754" y="11491"/>
                    <a:pt x="18344" y="14605"/>
                  </a:cubicBezTo>
                  <a:cubicBezTo>
                    <a:pt x="18933" y="17720"/>
                    <a:pt x="19914" y="19442"/>
                    <a:pt x="20896" y="211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8" name="Line"/>
            <p:cNvSpPr/>
            <p:nvPr/>
          </p:nvSpPr>
          <p:spPr>
            <a:xfrm>
              <a:off x="1293079" y="3226795"/>
              <a:ext cx="72172" cy="2183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2" h="21220" fill="norm" stroke="1" extrusionOk="0">
                  <a:moveTo>
                    <a:pt x="21042" y="521"/>
                  </a:moveTo>
                  <a:cubicBezTo>
                    <a:pt x="17956" y="109"/>
                    <a:pt x="14871" y="-302"/>
                    <a:pt x="10551" y="315"/>
                  </a:cubicBezTo>
                  <a:cubicBezTo>
                    <a:pt x="6231" y="932"/>
                    <a:pt x="676" y="2578"/>
                    <a:pt x="59" y="5047"/>
                  </a:cubicBezTo>
                  <a:cubicBezTo>
                    <a:pt x="-558" y="7515"/>
                    <a:pt x="3762" y="10807"/>
                    <a:pt x="7156" y="12761"/>
                  </a:cubicBezTo>
                  <a:cubicBezTo>
                    <a:pt x="10551" y="14715"/>
                    <a:pt x="13019" y="15332"/>
                    <a:pt x="15488" y="16361"/>
                  </a:cubicBezTo>
                  <a:cubicBezTo>
                    <a:pt x="17956" y="17389"/>
                    <a:pt x="20425" y="18829"/>
                    <a:pt x="20116" y="19755"/>
                  </a:cubicBezTo>
                  <a:cubicBezTo>
                    <a:pt x="19808" y="20681"/>
                    <a:pt x="16722" y="21092"/>
                    <a:pt x="13636" y="21195"/>
                  </a:cubicBezTo>
                  <a:cubicBezTo>
                    <a:pt x="10551" y="21298"/>
                    <a:pt x="7465" y="21092"/>
                    <a:pt x="5922" y="20372"/>
                  </a:cubicBezTo>
                  <a:cubicBezTo>
                    <a:pt x="4379" y="19652"/>
                    <a:pt x="4379" y="18418"/>
                    <a:pt x="4379" y="171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9" name="Line"/>
            <p:cNvSpPr/>
            <p:nvPr/>
          </p:nvSpPr>
          <p:spPr>
            <a:xfrm>
              <a:off x="1429543" y="3263900"/>
              <a:ext cx="94457" cy="1611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0" h="21363" fill="norm" stroke="1" extrusionOk="0">
                  <a:moveTo>
                    <a:pt x="4140" y="0"/>
                  </a:moveTo>
                  <a:cubicBezTo>
                    <a:pt x="2700" y="4769"/>
                    <a:pt x="1260" y="9538"/>
                    <a:pt x="540" y="12764"/>
                  </a:cubicBezTo>
                  <a:cubicBezTo>
                    <a:pt x="-180" y="15990"/>
                    <a:pt x="-180" y="17673"/>
                    <a:pt x="540" y="19075"/>
                  </a:cubicBezTo>
                  <a:cubicBezTo>
                    <a:pt x="1260" y="20478"/>
                    <a:pt x="2700" y="21600"/>
                    <a:pt x="4380" y="21319"/>
                  </a:cubicBezTo>
                  <a:cubicBezTo>
                    <a:pt x="6060" y="21039"/>
                    <a:pt x="7980" y="19356"/>
                    <a:pt x="9660" y="16831"/>
                  </a:cubicBezTo>
                  <a:cubicBezTo>
                    <a:pt x="11340" y="14306"/>
                    <a:pt x="12780" y="10940"/>
                    <a:pt x="13500" y="8556"/>
                  </a:cubicBezTo>
                  <a:cubicBezTo>
                    <a:pt x="14220" y="6171"/>
                    <a:pt x="14220" y="4769"/>
                    <a:pt x="14220" y="5190"/>
                  </a:cubicBezTo>
                  <a:cubicBezTo>
                    <a:pt x="14220" y="5610"/>
                    <a:pt x="14220" y="7855"/>
                    <a:pt x="14220" y="10099"/>
                  </a:cubicBezTo>
                  <a:cubicBezTo>
                    <a:pt x="14220" y="12343"/>
                    <a:pt x="14220" y="14587"/>
                    <a:pt x="15420" y="15990"/>
                  </a:cubicBezTo>
                  <a:cubicBezTo>
                    <a:pt x="16620" y="17392"/>
                    <a:pt x="19020" y="17953"/>
                    <a:pt x="21420" y="185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0" name="Line"/>
            <p:cNvSpPr/>
            <p:nvPr/>
          </p:nvSpPr>
          <p:spPr>
            <a:xfrm>
              <a:off x="1568714" y="3265506"/>
              <a:ext cx="148464" cy="1571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8" h="21100" fill="norm" stroke="1" extrusionOk="0">
                  <a:moveTo>
                    <a:pt x="875" y="4900"/>
                  </a:moveTo>
                  <a:cubicBezTo>
                    <a:pt x="570" y="8311"/>
                    <a:pt x="266" y="11721"/>
                    <a:pt x="114" y="14421"/>
                  </a:cubicBezTo>
                  <a:cubicBezTo>
                    <a:pt x="-38" y="17121"/>
                    <a:pt x="-38" y="19111"/>
                    <a:pt x="114" y="19395"/>
                  </a:cubicBezTo>
                  <a:cubicBezTo>
                    <a:pt x="266" y="19679"/>
                    <a:pt x="570" y="18258"/>
                    <a:pt x="1331" y="15842"/>
                  </a:cubicBezTo>
                  <a:cubicBezTo>
                    <a:pt x="2092" y="13426"/>
                    <a:pt x="3308" y="10016"/>
                    <a:pt x="4069" y="7600"/>
                  </a:cubicBezTo>
                  <a:cubicBezTo>
                    <a:pt x="4830" y="5184"/>
                    <a:pt x="5134" y="3763"/>
                    <a:pt x="5438" y="3763"/>
                  </a:cubicBezTo>
                  <a:cubicBezTo>
                    <a:pt x="5742" y="3763"/>
                    <a:pt x="6047" y="5184"/>
                    <a:pt x="6199" y="7174"/>
                  </a:cubicBezTo>
                  <a:cubicBezTo>
                    <a:pt x="6351" y="9163"/>
                    <a:pt x="6351" y="11721"/>
                    <a:pt x="6503" y="12005"/>
                  </a:cubicBezTo>
                  <a:cubicBezTo>
                    <a:pt x="6655" y="12289"/>
                    <a:pt x="6959" y="10300"/>
                    <a:pt x="8024" y="8026"/>
                  </a:cubicBezTo>
                  <a:cubicBezTo>
                    <a:pt x="9089" y="5753"/>
                    <a:pt x="10914" y="3195"/>
                    <a:pt x="12739" y="1632"/>
                  </a:cubicBezTo>
                  <a:cubicBezTo>
                    <a:pt x="14565" y="68"/>
                    <a:pt x="16390" y="-500"/>
                    <a:pt x="17911" y="495"/>
                  </a:cubicBezTo>
                  <a:cubicBezTo>
                    <a:pt x="19432" y="1489"/>
                    <a:pt x="20649" y="4047"/>
                    <a:pt x="21106" y="7742"/>
                  </a:cubicBezTo>
                  <a:cubicBezTo>
                    <a:pt x="21562" y="11437"/>
                    <a:pt x="21258" y="16268"/>
                    <a:pt x="20954" y="211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1" name="Line"/>
            <p:cNvSpPr/>
            <p:nvPr/>
          </p:nvSpPr>
          <p:spPr>
            <a:xfrm>
              <a:off x="2033518" y="3094566"/>
              <a:ext cx="252482" cy="5041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3" h="21527" fill="norm" stroke="1" extrusionOk="0">
                  <a:moveTo>
                    <a:pt x="7369" y="9941"/>
                  </a:moveTo>
                  <a:cubicBezTo>
                    <a:pt x="7369" y="9309"/>
                    <a:pt x="7369" y="8676"/>
                    <a:pt x="7280" y="8134"/>
                  </a:cubicBezTo>
                  <a:cubicBezTo>
                    <a:pt x="7191" y="7592"/>
                    <a:pt x="7012" y="7140"/>
                    <a:pt x="6476" y="6869"/>
                  </a:cubicBezTo>
                  <a:cubicBezTo>
                    <a:pt x="5941" y="6597"/>
                    <a:pt x="5048" y="6507"/>
                    <a:pt x="3799" y="7411"/>
                  </a:cubicBezTo>
                  <a:cubicBezTo>
                    <a:pt x="2549" y="8315"/>
                    <a:pt x="943" y="10213"/>
                    <a:pt x="318" y="11478"/>
                  </a:cubicBezTo>
                  <a:cubicBezTo>
                    <a:pt x="-307" y="12743"/>
                    <a:pt x="50" y="13376"/>
                    <a:pt x="853" y="13737"/>
                  </a:cubicBezTo>
                  <a:cubicBezTo>
                    <a:pt x="1657" y="14099"/>
                    <a:pt x="2906" y="14189"/>
                    <a:pt x="3977" y="13782"/>
                  </a:cubicBezTo>
                  <a:cubicBezTo>
                    <a:pt x="5048" y="13376"/>
                    <a:pt x="5941" y="12472"/>
                    <a:pt x="6030" y="11342"/>
                  </a:cubicBezTo>
                  <a:cubicBezTo>
                    <a:pt x="6119" y="10213"/>
                    <a:pt x="5405" y="8857"/>
                    <a:pt x="5673" y="7456"/>
                  </a:cubicBezTo>
                  <a:cubicBezTo>
                    <a:pt x="5941" y="6055"/>
                    <a:pt x="7191" y="4609"/>
                    <a:pt x="8440" y="3479"/>
                  </a:cubicBezTo>
                  <a:cubicBezTo>
                    <a:pt x="9690" y="2350"/>
                    <a:pt x="10939" y="1536"/>
                    <a:pt x="11921" y="949"/>
                  </a:cubicBezTo>
                  <a:cubicBezTo>
                    <a:pt x="12903" y="362"/>
                    <a:pt x="13617" y="0"/>
                    <a:pt x="14242" y="0"/>
                  </a:cubicBezTo>
                  <a:cubicBezTo>
                    <a:pt x="14867" y="0"/>
                    <a:pt x="15402" y="362"/>
                    <a:pt x="15313" y="1717"/>
                  </a:cubicBezTo>
                  <a:cubicBezTo>
                    <a:pt x="15224" y="3073"/>
                    <a:pt x="14510" y="5423"/>
                    <a:pt x="13260" y="8044"/>
                  </a:cubicBezTo>
                  <a:cubicBezTo>
                    <a:pt x="12010" y="10664"/>
                    <a:pt x="10225" y="13556"/>
                    <a:pt x="9333" y="15500"/>
                  </a:cubicBezTo>
                  <a:cubicBezTo>
                    <a:pt x="8440" y="17443"/>
                    <a:pt x="8440" y="18437"/>
                    <a:pt x="8440" y="19205"/>
                  </a:cubicBezTo>
                  <a:cubicBezTo>
                    <a:pt x="8440" y="19973"/>
                    <a:pt x="8440" y="20515"/>
                    <a:pt x="8797" y="20922"/>
                  </a:cubicBezTo>
                  <a:cubicBezTo>
                    <a:pt x="9154" y="21329"/>
                    <a:pt x="9868" y="21600"/>
                    <a:pt x="10493" y="21510"/>
                  </a:cubicBezTo>
                  <a:cubicBezTo>
                    <a:pt x="11118" y="21419"/>
                    <a:pt x="11653" y="20967"/>
                    <a:pt x="12278" y="19883"/>
                  </a:cubicBezTo>
                  <a:cubicBezTo>
                    <a:pt x="12903" y="18798"/>
                    <a:pt x="13617" y="17081"/>
                    <a:pt x="13617" y="16042"/>
                  </a:cubicBezTo>
                  <a:cubicBezTo>
                    <a:pt x="13617" y="15003"/>
                    <a:pt x="12903" y="14641"/>
                    <a:pt x="13171" y="14460"/>
                  </a:cubicBezTo>
                  <a:cubicBezTo>
                    <a:pt x="13438" y="14279"/>
                    <a:pt x="14688" y="14279"/>
                    <a:pt x="16205" y="14099"/>
                  </a:cubicBezTo>
                  <a:cubicBezTo>
                    <a:pt x="17723" y="13918"/>
                    <a:pt x="19508" y="13556"/>
                    <a:pt x="21293" y="131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2" name="Line"/>
            <p:cNvSpPr/>
            <p:nvPr/>
          </p:nvSpPr>
          <p:spPr>
            <a:xfrm>
              <a:off x="2762250" y="3092450"/>
              <a:ext cx="19050" cy="361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4800"/>
                    <a:pt x="16800" y="9600"/>
                    <a:pt x="13200" y="13200"/>
                  </a:cubicBezTo>
                  <a:cubicBezTo>
                    <a:pt x="9600" y="16800"/>
                    <a:pt x="4800" y="19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3" name="Line"/>
            <p:cNvSpPr/>
            <p:nvPr/>
          </p:nvSpPr>
          <p:spPr>
            <a:xfrm>
              <a:off x="2641600" y="3397250"/>
              <a:ext cx="247650" cy="8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169" y="10800"/>
                    <a:pt x="10338" y="21600"/>
                    <a:pt x="13938" y="21600"/>
                  </a:cubicBezTo>
                  <a:cubicBezTo>
                    <a:pt x="17538" y="21600"/>
                    <a:pt x="19569" y="10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4" name="Line"/>
            <p:cNvSpPr/>
            <p:nvPr/>
          </p:nvSpPr>
          <p:spPr>
            <a:xfrm>
              <a:off x="3266805" y="3105149"/>
              <a:ext cx="187596" cy="3042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1414" fill="norm" stroke="1" extrusionOk="0">
                  <a:moveTo>
                    <a:pt x="4764" y="4022"/>
                  </a:moveTo>
                  <a:cubicBezTo>
                    <a:pt x="4521" y="8938"/>
                    <a:pt x="4279" y="13854"/>
                    <a:pt x="3914" y="16908"/>
                  </a:cubicBezTo>
                  <a:cubicBezTo>
                    <a:pt x="3550" y="19961"/>
                    <a:pt x="3065" y="21153"/>
                    <a:pt x="2580" y="21377"/>
                  </a:cubicBezTo>
                  <a:cubicBezTo>
                    <a:pt x="2094" y="21600"/>
                    <a:pt x="1609" y="20855"/>
                    <a:pt x="1123" y="18397"/>
                  </a:cubicBezTo>
                  <a:cubicBezTo>
                    <a:pt x="638" y="15939"/>
                    <a:pt x="153" y="11768"/>
                    <a:pt x="31" y="8789"/>
                  </a:cubicBezTo>
                  <a:cubicBezTo>
                    <a:pt x="-90" y="5810"/>
                    <a:pt x="153" y="4022"/>
                    <a:pt x="638" y="2756"/>
                  </a:cubicBezTo>
                  <a:cubicBezTo>
                    <a:pt x="1123" y="1490"/>
                    <a:pt x="1852" y="745"/>
                    <a:pt x="2701" y="1043"/>
                  </a:cubicBezTo>
                  <a:cubicBezTo>
                    <a:pt x="3550" y="1341"/>
                    <a:pt x="4521" y="2681"/>
                    <a:pt x="6463" y="5139"/>
                  </a:cubicBezTo>
                  <a:cubicBezTo>
                    <a:pt x="8404" y="7597"/>
                    <a:pt x="11317" y="11172"/>
                    <a:pt x="13380" y="13705"/>
                  </a:cubicBezTo>
                  <a:cubicBezTo>
                    <a:pt x="15443" y="16237"/>
                    <a:pt x="16656" y="17727"/>
                    <a:pt x="17627" y="17876"/>
                  </a:cubicBezTo>
                  <a:cubicBezTo>
                    <a:pt x="18598" y="18025"/>
                    <a:pt x="19326" y="16833"/>
                    <a:pt x="19811" y="14226"/>
                  </a:cubicBezTo>
                  <a:cubicBezTo>
                    <a:pt x="20297" y="11619"/>
                    <a:pt x="20539" y="7597"/>
                    <a:pt x="20782" y="4990"/>
                  </a:cubicBezTo>
                  <a:cubicBezTo>
                    <a:pt x="21025" y="2383"/>
                    <a:pt x="21267" y="1192"/>
                    <a:pt x="2151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5" name="Line"/>
            <p:cNvSpPr/>
            <p:nvPr/>
          </p:nvSpPr>
          <p:spPr>
            <a:xfrm>
              <a:off x="3487092" y="3232149"/>
              <a:ext cx="86246" cy="1465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5" h="21065" fill="norm" stroke="1" extrusionOk="0">
                  <a:moveTo>
                    <a:pt x="13657" y="1825"/>
                  </a:moveTo>
                  <a:cubicBezTo>
                    <a:pt x="10571" y="1825"/>
                    <a:pt x="7485" y="1825"/>
                    <a:pt x="4914" y="3499"/>
                  </a:cubicBezTo>
                  <a:cubicBezTo>
                    <a:pt x="2342" y="5172"/>
                    <a:pt x="285" y="8518"/>
                    <a:pt x="28" y="11713"/>
                  </a:cubicBezTo>
                  <a:cubicBezTo>
                    <a:pt x="-229" y="14907"/>
                    <a:pt x="1314" y="17949"/>
                    <a:pt x="3371" y="19623"/>
                  </a:cubicBezTo>
                  <a:cubicBezTo>
                    <a:pt x="5428" y="21296"/>
                    <a:pt x="8000" y="21600"/>
                    <a:pt x="11085" y="20079"/>
                  </a:cubicBezTo>
                  <a:cubicBezTo>
                    <a:pt x="14171" y="18558"/>
                    <a:pt x="17771" y="15211"/>
                    <a:pt x="19571" y="12625"/>
                  </a:cubicBezTo>
                  <a:cubicBezTo>
                    <a:pt x="21371" y="10039"/>
                    <a:pt x="21371" y="8214"/>
                    <a:pt x="19828" y="6237"/>
                  </a:cubicBezTo>
                  <a:cubicBezTo>
                    <a:pt x="18285" y="4259"/>
                    <a:pt x="15200" y="2130"/>
                    <a:pt x="1211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6" name="Line"/>
            <p:cNvSpPr/>
            <p:nvPr/>
          </p:nvSpPr>
          <p:spPr>
            <a:xfrm>
              <a:off x="3619500" y="3181349"/>
              <a:ext cx="63500" cy="2128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2" fill="norm" stroke="1" extrusionOk="0">
                  <a:moveTo>
                    <a:pt x="0" y="5774"/>
                  </a:moveTo>
                  <a:cubicBezTo>
                    <a:pt x="5760" y="9196"/>
                    <a:pt x="11520" y="12618"/>
                    <a:pt x="14400" y="14970"/>
                  </a:cubicBezTo>
                  <a:cubicBezTo>
                    <a:pt x="17280" y="17323"/>
                    <a:pt x="17280" y="18606"/>
                    <a:pt x="15840" y="19675"/>
                  </a:cubicBezTo>
                  <a:cubicBezTo>
                    <a:pt x="14400" y="20745"/>
                    <a:pt x="11520" y="21600"/>
                    <a:pt x="9720" y="21493"/>
                  </a:cubicBezTo>
                  <a:cubicBezTo>
                    <a:pt x="7920" y="21386"/>
                    <a:pt x="7200" y="20317"/>
                    <a:pt x="7920" y="17109"/>
                  </a:cubicBezTo>
                  <a:cubicBezTo>
                    <a:pt x="8640" y="13901"/>
                    <a:pt x="10800" y="8554"/>
                    <a:pt x="13320" y="5347"/>
                  </a:cubicBezTo>
                  <a:cubicBezTo>
                    <a:pt x="15840" y="2139"/>
                    <a:pt x="18720" y="106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7" name="Line"/>
            <p:cNvSpPr/>
            <p:nvPr/>
          </p:nvSpPr>
          <p:spPr>
            <a:xfrm>
              <a:off x="3737156" y="3232149"/>
              <a:ext cx="149045" cy="1598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2" h="21468" fill="norm" stroke="1" extrusionOk="0">
                  <a:moveTo>
                    <a:pt x="430" y="0"/>
                  </a:moveTo>
                  <a:cubicBezTo>
                    <a:pt x="735" y="6253"/>
                    <a:pt x="1039" y="12505"/>
                    <a:pt x="1039" y="16342"/>
                  </a:cubicBezTo>
                  <a:cubicBezTo>
                    <a:pt x="1039" y="20179"/>
                    <a:pt x="735" y="21600"/>
                    <a:pt x="430" y="21458"/>
                  </a:cubicBezTo>
                  <a:cubicBezTo>
                    <a:pt x="126" y="21316"/>
                    <a:pt x="-178" y="19611"/>
                    <a:pt x="126" y="16342"/>
                  </a:cubicBezTo>
                  <a:cubicBezTo>
                    <a:pt x="430" y="13074"/>
                    <a:pt x="1343" y="8242"/>
                    <a:pt x="2256" y="5258"/>
                  </a:cubicBezTo>
                  <a:cubicBezTo>
                    <a:pt x="3168" y="2274"/>
                    <a:pt x="4081" y="1137"/>
                    <a:pt x="4690" y="1563"/>
                  </a:cubicBezTo>
                  <a:cubicBezTo>
                    <a:pt x="5298" y="1989"/>
                    <a:pt x="5602" y="3979"/>
                    <a:pt x="6059" y="5968"/>
                  </a:cubicBezTo>
                  <a:cubicBezTo>
                    <a:pt x="6515" y="7958"/>
                    <a:pt x="7123" y="9947"/>
                    <a:pt x="7580" y="10232"/>
                  </a:cubicBezTo>
                  <a:cubicBezTo>
                    <a:pt x="8036" y="10516"/>
                    <a:pt x="8340" y="9095"/>
                    <a:pt x="8949" y="7674"/>
                  </a:cubicBezTo>
                  <a:cubicBezTo>
                    <a:pt x="9557" y="6253"/>
                    <a:pt x="10470" y="4832"/>
                    <a:pt x="11383" y="3553"/>
                  </a:cubicBezTo>
                  <a:cubicBezTo>
                    <a:pt x="12295" y="2274"/>
                    <a:pt x="13208" y="1137"/>
                    <a:pt x="14425" y="568"/>
                  </a:cubicBezTo>
                  <a:cubicBezTo>
                    <a:pt x="15642" y="0"/>
                    <a:pt x="17163" y="0"/>
                    <a:pt x="18076" y="711"/>
                  </a:cubicBezTo>
                  <a:cubicBezTo>
                    <a:pt x="18988" y="1421"/>
                    <a:pt x="19292" y="2842"/>
                    <a:pt x="19749" y="6111"/>
                  </a:cubicBezTo>
                  <a:cubicBezTo>
                    <a:pt x="20205" y="9379"/>
                    <a:pt x="20814" y="14495"/>
                    <a:pt x="21422" y="196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8" name="Line"/>
            <p:cNvSpPr/>
            <p:nvPr/>
          </p:nvSpPr>
          <p:spPr>
            <a:xfrm>
              <a:off x="3915833" y="3007009"/>
              <a:ext cx="273190" cy="3935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1" h="21360" fill="norm" stroke="1" extrusionOk="0">
                  <a:moveTo>
                    <a:pt x="6101" y="14633"/>
                  </a:moveTo>
                  <a:cubicBezTo>
                    <a:pt x="6430" y="14059"/>
                    <a:pt x="6760" y="13484"/>
                    <a:pt x="6678" y="12967"/>
                  </a:cubicBezTo>
                  <a:cubicBezTo>
                    <a:pt x="6595" y="12450"/>
                    <a:pt x="6101" y="11991"/>
                    <a:pt x="5524" y="11933"/>
                  </a:cubicBezTo>
                  <a:cubicBezTo>
                    <a:pt x="4946" y="11876"/>
                    <a:pt x="4287" y="12221"/>
                    <a:pt x="3380" y="12967"/>
                  </a:cubicBezTo>
                  <a:cubicBezTo>
                    <a:pt x="2473" y="13714"/>
                    <a:pt x="1319" y="14863"/>
                    <a:pt x="659" y="15725"/>
                  </a:cubicBezTo>
                  <a:cubicBezTo>
                    <a:pt x="0" y="16586"/>
                    <a:pt x="-165" y="17161"/>
                    <a:pt x="165" y="17506"/>
                  </a:cubicBezTo>
                  <a:cubicBezTo>
                    <a:pt x="495" y="17850"/>
                    <a:pt x="1319" y="17965"/>
                    <a:pt x="2308" y="17621"/>
                  </a:cubicBezTo>
                  <a:cubicBezTo>
                    <a:pt x="3298" y="17276"/>
                    <a:pt x="4452" y="16472"/>
                    <a:pt x="5276" y="15782"/>
                  </a:cubicBezTo>
                  <a:cubicBezTo>
                    <a:pt x="6101" y="15093"/>
                    <a:pt x="6595" y="14518"/>
                    <a:pt x="6760" y="14576"/>
                  </a:cubicBezTo>
                  <a:cubicBezTo>
                    <a:pt x="6925" y="14633"/>
                    <a:pt x="6760" y="15323"/>
                    <a:pt x="6595" y="16069"/>
                  </a:cubicBezTo>
                  <a:cubicBezTo>
                    <a:pt x="6430" y="16816"/>
                    <a:pt x="6266" y="17621"/>
                    <a:pt x="6595" y="17908"/>
                  </a:cubicBezTo>
                  <a:cubicBezTo>
                    <a:pt x="6925" y="18195"/>
                    <a:pt x="7750" y="17965"/>
                    <a:pt x="8821" y="16931"/>
                  </a:cubicBezTo>
                  <a:cubicBezTo>
                    <a:pt x="9893" y="15897"/>
                    <a:pt x="11212" y="14059"/>
                    <a:pt x="12779" y="11301"/>
                  </a:cubicBezTo>
                  <a:cubicBezTo>
                    <a:pt x="14345" y="8544"/>
                    <a:pt x="16159" y="4867"/>
                    <a:pt x="17148" y="2684"/>
                  </a:cubicBezTo>
                  <a:cubicBezTo>
                    <a:pt x="18137" y="501"/>
                    <a:pt x="18302" y="-188"/>
                    <a:pt x="17890" y="42"/>
                  </a:cubicBezTo>
                  <a:cubicBezTo>
                    <a:pt x="17478" y="272"/>
                    <a:pt x="16488" y="1421"/>
                    <a:pt x="15417" y="3718"/>
                  </a:cubicBezTo>
                  <a:cubicBezTo>
                    <a:pt x="14345" y="6016"/>
                    <a:pt x="13191" y="9463"/>
                    <a:pt x="12531" y="11761"/>
                  </a:cubicBezTo>
                  <a:cubicBezTo>
                    <a:pt x="11872" y="14059"/>
                    <a:pt x="11707" y="15208"/>
                    <a:pt x="11789" y="16069"/>
                  </a:cubicBezTo>
                  <a:cubicBezTo>
                    <a:pt x="11872" y="16931"/>
                    <a:pt x="12201" y="17506"/>
                    <a:pt x="12779" y="17735"/>
                  </a:cubicBezTo>
                  <a:cubicBezTo>
                    <a:pt x="13356" y="17965"/>
                    <a:pt x="14180" y="17850"/>
                    <a:pt x="15252" y="17103"/>
                  </a:cubicBezTo>
                  <a:cubicBezTo>
                    <a:pt x="16324" y="16357"/>
                    <a:pt x="17643" y="14978"/>
                    <a:pt x="18385" y="14001"/>
                  </a:cubicBezTo>
                  <a:cubicBezTo>
                    <a:pt x="19127" y="13025"/>
                    <a:pt x="19291" y="12450"/>
                    <a:pt x="19291" y="11876"/>
                  </a:cubicBezTo>
                  <a:cubicBezTo>
                    <a:pt x="19291" y="11301"/>
                    <a:pt x="19127" y="10727"/>
                    <a:pt x="18879" y="10784"/>
                  </a:cubicBezTo>
                  <a:cubicBezTo>
                    <a:pt x="18632" y="10842"/>
                    <a:pt x="18302" y="11531"/>
                    <a:pt x="18714" y="12852"/>
                  </a:cubicBezTo>
                  <a:cubicBezTo>
                    <a:pt x="19127" y="14174"/>
                    <a:pt x="20281" y="16127"/>
                    <a:pt x="20858" y="17448"/>
                  </a:cubicBezTo>
                  <a:cubicBezTo>
                    <a:pt x="21435" y="18769"/>
                    <a:pt x="21435" y="19459"/>
                    <a:pt x="20775" y="20091"/>
                  </a:cubicBezTo>
                  <a:cubicBezTo>
                    <a:pt x="20116" y="20723"/>
                    <a:pt x="18797" y="21297"/>
                    <a:pt x="17560" y="21355"/>
                  </a:cubicBezTo>
                  <a:cubicBezTo>
                    <a:pt x="16324" y="21412"/>
                    <a:pt x="15169" y="20952"/>
                    <a:pt x="14015" y="204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9" name="Line"/>
            <p:cNvSpPr/>
            <p:nvPr/>
          </p:nvSpPr>
          <p:spPr>
            <a:xfrm>
              <a:off x="285750" y="3600714"/>
              <a:ext cx="3765550" cy="822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1" fill="norm" stroke="1" extrusionOk="0">
                  <a:moveTo>
                    <a:pt x="0" y="21531"/>
                  </a:moveTo>
                  <a:cubicBezTo>
                    <a:pt x="498" y="20977"/>
                    <a:pt x="996" y="20423"/>
                    <a:pt x="1499" y="19869"/>
                  </a:cubicBezTo>
                  <a:cubicBezTo>
                    <a:pt x="2003" y="19316"/>
                    <a:pt x="2513" y="18762"/>
                    <a:pt x="2969" y="17654"/>
                  </a:cubicBezTo>
                  <a:cubicBezTo>
                    <a:pt x="3424" y="16546"/>
                    <a:pt x="3825" y="14885"/>
                    <a:pt x="4274" y="13223"/>
                  </a:cubicBezTo>
                  <a:cubicBezTo>
                    <a:pt x="4723" y="11562"/>
                    <a:pt x="5221" y="9900"/>
                    <a:pt x="5676" y="8516"/>
                  </a:cubicBezTo>
                  <a:cubicBezTo>
                    <a:pt x="6132" y="7131"/>
                    <a:pt x="6544" y="6023"/>
                    <a:pt x="6981" y="5193"/>
                  </a:cubicBezTo>
                  <a:cubicBezTo>
                    <a:pt x="7419" y="4362"/>
                    <a:pt x="7880" y="3808"/>
                    <a:pt x="8347" y="3254"/>
                  </a:cubicBezTo>
                  <a:cubicBezTo>
                    <a:pt x="8815" y="2700"/>
                    <a:pt x="9288" y="2146"/>
                    <a:pt x="9774" y="1869"/>
                  </a:cubicBezTo>
                  <a:cubicBezTo>
                    <a:pt x="10260" y="1593"/>
                    <a:pt x="10758" y="1593"/>
                    <a:pt x="11274" y="1593"/>
                  </a:cubicBezTo>
                  <a:cubicBezTo>
                    <a:pt x="11790" y="1593"/>
                    <a:pt x="12324" y="1593"/>
                    <a:pt x="12852" y="1593"/>
                  </a:cubicBezTo>
                  <a:cubicBezTo>
                    <a:pt x="13380" y="1593"/>
                    <a:pt x="13902" y="1593"/>
                    <a:pt x="14418" y="1593"/>
                  </a:cubicBezTo>
                  <a:cubicBezTo>
                    <a:pt x="14934" y="1593"/>
                    <a:pt x="15444" y="1593"/>
                    <a:pt x="15924" y="1316"/>
                  </a:cubicBezTo>
                  <a:cubicBezTo>
                    <a:pt x="16403" y="1039"/>
                    <a:pt x="16853" y="485"/>
                    <a:pt x="17338" y="208"/>
                  </a:cubicBezTo>
                  <a:cubicBezTo>
                    <a:pt x="17824" y="-69"/>
                    <a:pt x="18346" y="-69"/>
                    <a:pt x="18838" y="208"/>
                  </a:cubicBezTo>
                  <a:cubicBezTo>
                    <a:pt x="19330" y="485"/>
                    <a:pt x="19791" y="1039"/>
                    <a:pt x="20246" y="1316"/>
                  </a:cubicBezTo>
                  <a:cubicBezTo>
                    <a:pt x="20702" y="1593"/>
                    <a:pt x="21151" y="1593"/>
                    <a:pt x="21600" y="15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0" name="Line"/>
            <p:cNvSpPr/>
            <p:nvPr/>
          </p:nvSpPr>
          <p:spPr>
            <a:xfrm>
              <a:off x="4375150" y="3270250"/>
              <a:ext cx="31750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1029"/>
                    <a:pt x="14400" y="2057"/>
                    <a:pt x="18000" y="5657"/>
                  </a:cubicBezTo>
                  <a:cubicBezTo>
                    <a:pt x="21600" y="9257"/>
                    <a:pt x="21600" y="1542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1" name="Line"/>
            <p:cNvSpPr/>
            <p:nvPr/>
          </p:nvSpPr>
          <p:spPr>
            <a:xfrm>
              <a:off x="4324349" y="3441699"/>
              <a:ext cx="190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2" name="Line"/>
            <p:cNvSpPr/>
            <p:nvPr/>
          </p:nvSpPr>
          <p:spPr>
            <a:xfrm>
              <a:off x="5034352" y="3194050"/>
              <a:ext cx="236149" cy="5507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6" h="21532" fill="norm" stroke="1" extrusionOk="0">
                  <a:moveTo>
                    <a:pt x="9284" y="3228"/>
                  </a:moveTo>
                  <a:cubicBezTo>
                    <a:pt x="7754" y="3807"/>
                    <a:pt x="6225" y="4386"/>
                    <a:pt x="4983" y="4676"/>
                  </a:cubicBezTo>
                  <a:cubicBezTo>
                    <a:pt x="3740" y="4966"/>
                    <a:pt x="2784" y="4966"/>
                    <a:pt x="2211" y="4676"/>
                  </a:cubicBezTo>
                  <a:cubicBezTo>
                    <a:pt x="1638" y="4386"/>
                    <a:pt x="1446" y="3807"/>
                    <a:pt x="1829" y="3145"/>
                  </a:cubicBezTo>
                  <a:cubicBezTo>
                    <a:pt x="2211" y="2483"/>
                    <a:pt x="3167" y="1738"/>
                    <a:pt x="4409" y="1117"/>
                  </a:cubicBezTo>
                  <a:cubicBezTo>
                    <a:pt x="5652" y="497"/>
                    <a:pt x="7181" y="0"/>
                    <a:pt x="8041" y="0"/>
                  </a:cubicBezTo>
                  <a:cubicBezTo>
                    <a:pt x="8901" y="0"/>
                    <a:pt x="9092" y="497"/>
                    <a:pt x="9092" y="1738"/>
                  </a:cubicBezTo>
                  <a:cubicBezTo>
                    <a:pt x="9092" y="2979"/>
                    <a:pt x="8901" y="4966"/>
                    <a:pt x="8137" y="6993"/>
                  </a:cubicBezTo>
                  <a:cubicBezTo>
                    <a:pt x="7372" y="9021"/>
                    <a:pt x="6034" y="11090"/>
                    <a:pt x="4983" y="12414"/>
                  </a:cubicBezTo>
                  <a:cubicBezTo>
                    <a:pt x="3931" y="13738"/>
                    <a:pt x="3167" y="14317"/>
                    <a:pt x="2402" y="14731"/>
                  </a:cubicBezTo>
                  <a:cubicBezTo>
                    <a:pt x="1638" y="15145"/>
                    <a:pt x="873" y="15393"/>
                    <a:pt x="395" y="15310"/>
                  </a:cubicBezTo>
                  <a:cubicBezTo>
                    <a:pt x="-83" y="15228"/>
                    <a:pt x="-274" y="14814"/>
                    <a:pt x="682" y="13697"/>
                  </a:cubicBezTo>
                  <a:cubicBezTo>
                    <a:pt x="1638" y="12579"/>
                    <a:pt x="3740" y="10759"/>
                    <a:pt x="6416" y="9145"/>
                  </a:cubicBezTo>
                  <a:cubicBezTo>
                    <a:pt x="9092" y="7531"/>
                    <a:pt x="12342" y="6124"/>
                    <a:pt x="14636" y="5090"/>
                  </a:cubicBezTo>
                  <a:cubicBezTo>
                    <a:pt x="16930" y="4055"/>
                    <a:pt x="18268" y="3393"/>
                    <a:pt x="19223" y="2897"/>
                  </a:cubicBezTo>
                  <a:cubicBezTo>
                    <a:pt x="20179" y="2400"/>
                    <a:pt x="20753" y="2069"/>
                    <a:pt x="20657" y="2110"/>
                  </a:cubicBezTo>
                  <a:cubicBezTo>
                    <a:pt x="20561" y="2152"/>
                    <a:pt x="19797" y="2566"/>
                    <a:pt x="18650" y="3766"/>
                  </a:cubicBezTo>
                  <a:cubicBezTo>
                    <a:pt x="17503" y="4966"/>
                    <a:pt x="15974" y="6952"/>
                    <a:pt x="14349" y="9517"/>
                  </a:cubicBezTo>
                  <a:cubicBezTo>
                    <a:pt x="12724" y="12083"/>
                    <a:pt x="11004" y="15228"/>
                    <a:pt x="10048" y="17172"/>
                  </a:cubicBezTo>
                  <a:cubicBezTo>
                    <a:pt x="9092" y="19117"/>
                    <a:pt x="8901" y="19862"/>
                    <a:pt x="9092" y="20441"/>
                  </a:cubicBezTo>
                  <a:cubicBezTo>
                    <a:pt x="9284" y="21021"/>
                    <a:pt x="9857" y="21434"/>
                    <a:pt x="10622" y="21517"/>
                  </a:cubicBezTo>
                  <a:cubicBezTo>
                    <a:pt x="11386" y="21600"/>
                    <a:pt x="12342" y="21352"/>
                    <a:pt x="13298" y="20566"/>
                  </a:cubicBezTo>
                  <a:cubicBezTo>
                    <a:pt x="14253" y="19779"/>
                    <a:pt x="15209" y="18455"/>
                    <a:pt x="15687" y="17503"/>
                  </a:cubicBezTo>
                  <a:cubicBezTo>
                    <a:pt x="16165" y="16552"/>
                    <a:pt x="16165" y="15972"/>
                    <a:pt x="15591" y="15559"/>
                  </a:cubicBezTo>
                  <a:cubicBezTo>
                    <a:pt x="15018" y="15145"/>
                    <a:pt x="13871" y="14897"/>
                    <a:pt x="13871" y="14648"/>
                  </a:cubicBezTo>
                  <a:cubicBezTo>
                    <a:pt x="13871" y="14400"/>
                    <a:pt x="15018" y="14152"/>
                    <a:pt x="16452" y="13821"/>
                  </a:cubicBezTo>
                  <a:cubicBezTo>
                    <a:pt x="17885" y="13490"/>
                    <a:pt x="19606" y="13076"/>
                    <a:pt x="21326" y="126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3" name="Line"/>
            <p:cNvSpPr/>
            <p:nvPr/>
          </p:nvSpPr>
          <p:spPr>
            <a:xfrm>
              <a:off x="5877983" y="3265793"/>
              <a:ext cx="234951" cy="3929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3" fill="norm" stroke="1" extrusionOk="0">
                  <a:moveTo>
                    <a:pt x="3697" y="3016"/>
                  </a:moveTo>
                  <a:cubicBezTo>
                    <a:pt x="3503" y="7058"/>
                    <a:pt x="3308" y="11101"/>
                    <a:pt x="3211" y="13989"/>
                  </a:cubicBezTo>
                  <a:cubicBezTo>
                    <a:pt x="3114" y="16877"/>
                    <a:pt x="3114" y="18609"/>
                    <a:pt x="3016" y="19764"/>
                  </a:cubicBezTo>
                  <a:cubicBezTo>
                    <a:pt x="2919" y="20919"/>
                    <a:pt x="2724" y="21497"/>
                    <a:pt x="2335" y="21439"/>
                  </a:cubicBezTo>
                  <a:cubicBezTo>
                    <a:pt x="1946" y="21381"/>
                    <a:pt x="1362" y="20688"/>
                    <a:pt x="876" y="18436"/>
                  </a:cubicBezTo>
                  <a:cubicBezTo>
                    <a:pt x="389" y="16184"/>
                    <a:pt x="0" y="12372"/>
                    <a:pt x="0" y="9426"/>
                  </a:cubicBezTo>
                  <a:cubicBezTo>
                    <a:pt x="0" y="6481"/>
                    <a:pt x="389" y="4402"/>
                    <a:pt x="973" y="3131"/>
                  </a:cubicBezTo>
                  <a:cubicBezTo>
                    <a:pt x="1557" y="1861"/>
                    <a:pt x="2335" y="1399"/>
                    <a:pt x="3114" y="1341"/>
                  </a:cubicBezTo>
                  <a:cubicBezTo>
                    <a:pt x="3892" y="1283"/>
                    <a:pt x="4670" y="1630"/>
                    <a:pt x="5741" y="3016"/>
                  </a:cubicBezTo>
                  <a:cubicBezTo>
                    <a:pt x="6811" y="4402"/>
                    <a:pt x="8173" y="6827"/>
                    <a:pt x="9535" y="9600"/>
                  </a:cubicBezTo>
                  <a:cubicBezTo>
                    <a:pt x="10897" y="12372"/>
                    <a:pt x="12259" y="15491"/>
                    <a:pt x="13135" y="17339"/>
                  </a:cubicBezTo>
                  <a:cubicBezTo>
                    <a:pt x="14011" y="19187"/>
                    <a:pt x="14400" y="19764"/>
                    <a:pt x="14984" y="19880"/>
                  </a:cubicBezTo>
                  <a:cubicBezTo>
                    <a:pt x="15568" y="19995"/>
                    <a:pt x="16346" y="19649"/>
                    <a:pt x="17416" y="18147"/>
                  </a:cubicBezTo>
                  <a:cubicBezTo>
                    <a:pt x="18486" y="16646"/>
                    <a:pt x="19849" y="13989"/>
                    <a:pt x="20627" y="10986"/>
                  </a:cubicBezTo>
                  <a:cubicBezTo>
                    <a:pt x="21405" y="7983"/>
                    <a:pt x="21600" y="4633"/>
                    <a:pt x="21600" y="2611"/>
                  </a:cubicBezTo>
                  <a:cubicBezTo>
                    <a:pt x="21600" y="590"/>
                    <a:pt x="21405" y="-103"/>
                    <a:pt x="21114" y="13"/>
                  </a:cubicBezTo>
                  <a:cubicBezTo>
                    <a:pt x="20822" y="128"/>
                    <a:pt x="20432" y="1052"/>
                    <a:pt x="20043" y="19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4" name="Line"/>
            <p:cNvSpPr/>
            <p:nvPr/>
          </p:nvSpPr>
          <p:spPr>
            <a:xfrm>
              <a:off x="6178550" y="3600450"/>
              <a:ext cx="6350" cy="114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5" name="Line"/>
            <p:cNvSpPr/>
            <p:nvPr/>
          </p:nvSpPr>
          <p:spPr>
            <a:xfrm>
              <a:off x="6176105" y="3454400"/>
              <a:ext cx="37660" cy="440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215" h="20416" fill="norm" stroke="1" extrusionOk="0">
                  <a:moveTo>
                    <a:pt x="1247" y="2945"/>
                  </a:moveTo>
                  <a:cubicBezTo>
                    <a:pt x="167" y="7855"/>
                    <a:pt x="-913" y="12764"/>
                    <a:pt x="1247" y="16200"/>
                  </a:cubicBezTo>
                  <a:cubicBezTo>
                    <a:pt x="3407" y="19636"/>
                    <a:pt x="8807" y="21600"/>
                    <a:pt x="13127" y="19636"/>
                  </a:cubicBezTo>
                  <a:cubicBezTo>
                    <a:pt x="17447" y="17673"/>
                    <a:pt x="20687" y="11782"/>
                    <a:pt x="18527" y="7855"/>
                  </a:cubicBezTo>
                  <a:cubicBezTo>
                    <a:pt x="16367" y="3927"/>
                    <a:pt x="8807" y="1964"/>
                    <a:pt x="124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6" name="Line"/>
            <p:cNvSpPr/>
            <p:nvPr/>
          </p:nvSpPr>
          <p:spPr>
            <a:xfrm>
              <a:off x="6374180" y="3492500"/>
              <a:ext cx="261570" cy="1209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6" h="20915" fill="norm" stroke="1" extrusionOk="0">
                  <a:moveTo>
                    <a:pt x="3236" y="14278"/>
                  </a:moveTo>
                  <a:cubicBezTo>
                    <a:pt x="2365" y="14278"/>
                    <a:pt x="1494" y="14278"/>
                    <a:pt x="884" y="13180"/>
                  </a:cubicBezTo>
                  <a:cubicBezTo>
                    <a:pt x="274" y="12081"/>
                    <a:pt x="-74" y="9885"/>
                    <a:pt x="13" y="7871"/>
                  </a:cubicBezTo>
                  <a:cubicBezTo>
                    <a:pt x="100" y="5858"/>
                    <a:pt x="623" y="4027"/>
                    <a:pt x="2278" y="2746"/>
                  </a:cubicBezTo>
                  <a:cubicBezTo>
                    <a:pt x="3932" y="1464"/>
                    <a:pt x="6720" y="732"/>
                    <a:pt x="8810" y="2929"/>
                  </a:cubicBezTo>
                  <a:cubicBezTo>
                    <a:pt x="10900" y="5125"/>
                    <a:pt x="12294" y="10251"/>
                    <a:pt x="13165" y="13729"/>
                  </a:cubicBezTo>
                  <a:cubicBezTo>
                    <a:pt x="14036" y="17207"/>
                    <a:pt x="14384" y="19037"/>
                    <a:pt x="15081" y="20136"/>
                  </a:cubicBezTo>
                  <a:cubicBezTo>
                    <a:pt x="15778" y="21234"/>
                    <a:pt x="16823" y="21600"/>
                    <a:pt x="17868" y="18305"/>
                  </a:cubicBezTo>
                  <a:cubicBezTo>
                    <a:pt x="18913" y="15010"/>
                    <a:pt x="19958" y="8054"/>
                    <a:pt x="20568" y="4393"/>
                  </a:cubicBezTo>
                  <a:cubicBezTo>
                    <a:pt x="21178" y="732"/>
                    <a:pt x="21352" y="366"/>
                    <a:pt x="2152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7" name="Line"/>
            <p:cNvSpPr/>
            <p:nvPr/>
          </p:nvSpPr>
          <p:spPr>
            <a:xfrm>
              <a:off x="6797393" y="3317785"/>
              <a:ext cx="237614" cy="365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8" h="21434" fill="norm" stroke="1" extrusionOk="0">
                  <a:moveTo>
                    <a:pt x="2606" y="5405"/>
                  </a:moveTo>
                  <a:cubicBezTo>
                    <a:pt x="2415" y="9253"/>
                    <a:pt x="2224" y="13102"/>
                    <a:pt x="2128" y="15460"/>
                  </a:cubicBezTo>
                  <a:cubicBezTo>
                    <a:pt x="2033" y="17819"/>
                    <a:pt x="2033" y="18688"/>
                    <a:pt x="1842" y="19557"/>
                  </a:cubicBezTo>
                  <a:cubicBezTo>
                    <a:pt x="1650" y="20426"/>
                    <a:pt x="1268" y="21295"/>
                    <a:pt x="981" y="21419"/>
                  </a:cubicBezTo>
                  <a:cubicBezTo>
                    <a:pt x="695" y="21543"/>
                    <a:pt x="503" y="20922"/>
                    <a:pt x="312" y="18191"/>
                  </a:cubicBezTo>
                  <a:cubicBezTo>
                    <a:pt x="121" y="15460"/>
                    <a:pt x="-70" y="10619"/>
                    <a:pt x="26" y="7577"/>
                  </a:cubicBezTo>
                  <a:cubicBezTo>
                    <a:pt x="121" y="4536"/>
                    <a:pt x="503" y="3295"/>
                    <a:pt x="1077" y="2364"/>
                  </a:cubicBezTo>
                  <a:cubicBezTo>
                    <a:pt x="1650" y="1433"/>
                    <a:pt x="2415" y="812"/>
                    <a:pt x="3084" y="750"/>
                  </a:cubicBezTo>
                  <a:cubicBezTo>
                    <a:pt x="3753" y="688"/>
                    <a:pt x="4326" y="1184"/>
                    <a:pt x="5282" y="3046"/>
                  </a:cubicBezTo>
                  <a:cubicBezTo>
                    <a:pt x="6238" y="4909"/>
                    <a:pt x="7576" y="8136"/>
                    <a:pt x="8532" y="11053"/>
                  </a:cubicBezTo>
                  <a:cubicBezTo>
                    <a:pt x="9488" y="13971"/>
                    <a:pt x="10061" y="16577"/>
                    <a:pt x="10539" y="18191"/>
                  </a:cubicBezTo>
                  <a:cubicBezTo>
                    <a:pt x="11017" y="19805"/>
                    <a:pt x="11399" y="20426"/>
                    <a:pt x="11972" y="20550"/>
                  </a:cubicBezTo>
                  <a:cubicBezTo>
                    <a:pt x="12546" y="20674"/>
                    <a:pt x="13311" y="20302"/>
                    <a:pt x="14649" y="18440"/>
                  </a:cubicBezTo>
                  <a:cubicBezTo>
                    <a:pt x="15987" y="16577"/>
                    <a:pt x="17898" y="13226"/>
                    <a:pt x="19141" y="10122"/>
                  </a:cubicBezTo>
                  <a:cubicBezTo>
                    <a:pt x="20383" y="7019"/>
                    <a:pt x="20957" y="4164"/>
                    <a:pt x="21243" y="2426"/>
                  </a:cubicBezTo>
                  <a:cubicBezTo>
                    <a:pt x="21530" y="688"/>
                    <a:pt x="21530" y="67"/>
                    <a:pt x="21243" y="5"/>
                  </a:cubicBezTo>
                  <a:cubicBezTo>
                    <a:pt x="20957" y="-57"/>
                    <a:pt x="20383" y="440"/>
                    <a:pt x="20096" y="1122"/>
                  </a:cubicBezTo>
                  <a:cubicBezTo>
                    <a:pt x="19810" y="1805"/>
                    <a:pt x="19810" y="2674"/>
                    <a:pt x="19810" y="35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8" name="Line"/>
            <p:cNvSpPr/>
            <p:nvPr/>
          </p:nvSpPr>
          <p:spPr>
            <a:xfrm>
              <a:off x="7061994" y="3485882"/>
              <a:ext cx="71636" cy="1471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06" h="20862" fill="norm" stroke="1" extrusionOk="0">
                  <a:moveTo>
                    <a:pt x="8775" y="4538"/>
                  </a:moveTo>
                  <a:cubicBezTo>
                    <a:pt x="6975" y="2438"/>
                    <a:pt x="5175" y="338"/>
                    <a:pt x="3675" y="38"/>
                  </a:cubicBezTo>
                  <a:cubicBezTo>
                    <a:pt x="2175" y="-262"/>
                    <a:pt x="975" y="1238"/>
                    <a:pt x="375" y="3938"/>
                  </a:cubicBezTo>
                  <a:cubicBezTo>
                    <a:pt x="-225" y="6638"/>
                    <a:pt x="-225" y="10538"/>
                    <a:pt x="1275" y="13688"/>
                  </a:cubicBezTo>
                  <a:cubicBezTo>
                    <a:pt x="2775" y="16838"/>
                    <a:pt x="5775" y="19238"/>
                    <a:pt x="8775" y="20288"/>
                  </a:cubicBezTo>
                  <a:cubicBezTo>
                    <a:pt x="11775" y="21338"/>
                    <a:pt x="14775" y="21038"/>
                    <a:pt x="17175" y="18638"/>
                  </a:cubicBezTo>
                  <a:cubicBezTo>
                    <a:pt x="19575" y="16238"/>
                    <a:pt x="21375" y="11738"/>
                    <a:pt x="19575" y="8588"/>
                  </a:cubicBezTo>
                  <a:cubicBezTo>
                    <a:pt x="17775" y="5438"/>
                    <a:pt x="12375" y="3638"/>
                    <a:pt x="6975" y="18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9" name="Line"/>
            <p:cNvSpPr/>
            <p:nvPr/>
          </p:nvSpPr>
          <p:spPr>
            <a:xfrm>
              <a:off x="7175500" y="3422649"/>
              <a:ext cx="127000" cy="2078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1" fill="norm" stroke="1" extrusionOk="0">
                  <a:moveTo>
                    <a:pt x="0" y="6545"/>
                  </a:moveTo>
                  <a:cubicBezTo>
                    <a:pt x="1440" y="5673"/>
                    <a:pt x="2880" y="4800"/>
                    <a:pt x="4320" y="4800"/>
                  </a:cubicBezTo>
                  <a:cubicBezTo>
                    <a:pt x="5760" y="4800"/>
                    <a:pt x="7200" y="5673"/>
                    <a:pt x="8820" y="8182"/>
                  </a:cubicBezTo>
                  <a:cubicBezTo>
                    <a:pt x="10440" y="10691"/>
                    <a:pt x="12240" y="14836"/>
                    <a:pt x="12960" y="17455"/>
                  </a:cubicBezTo>
                  <a:cubicBezTo>
                    <a:pt x="13680" y="20073"/>
                    <a:pt x="13320" y="21164"/>
                    <a:pt x="12420" y="21382"/>
                  </a:cubicBezTo>
                  <a:cubicBezTo>
                    <a:pt x="11520" y="21600"/>
                    <a:pt x="10080" y="20945"/>
                    <a:pt x="9540" y="18655"/>
                  </a:cubicBezTo>
                  <a:cubicBezTo>
                    <a:pt x="9000" y="16364"/>
                    <a:pt x="9360" y="12436"/>
                    <a:pt x="11520" y="9055"/>
                  </a:cubicBezTo>
                  <a:cubicBezTo>
                    <a:pt x="13680" y="5673"/>
                    <a:pt x="17640" y="283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0" name="Line"/>
            <p:cNvSpPr/>
            <p:nvPr/>
          </p:nvSpPr>
          <p:spPr>
            <a:xfrm>
              <a:off x="7330837" y="3313021"/>
              <a:ext cx="105013" cy="3683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2" h="21360" fill="norm" stroke="1" extrusionOk="0">
                  <a:moveTo>
                    <a:pt x="21432" y="1938"/>
                  </a:moveTo>
                  <a:cubicBezTo>
                    <a:pt x="21000" y="1079"/>
                    <a:pt x="20568" y="220"/>
                    <a:pt x="19488" y="36"/>
                  </a:cubicBezTo>
                  <a:cubicBezTo>
                    <a:pt x="18408" y="-148"/>
                    <a:pt x="16680" y="343"/>
                    <a:pt x="13440" y="2245"/>
                  </a:cubicBezTo>
                  <a:cubicBezTo>
                    <a:pt x="10200" y="4147"/>
                    <a:pt x="5448" y="7461"/>
                    <a:pt x="2856" y="10529"/>
                  </a:cubicBezTo>
                  <a:cubicBezTo>
                    <a:pt x="264" y="13597"/>
                    <a:pt x="-168" y="16420"/>
                    <a:pt x="48" y="18200"/>
                  </a:cubicBezTo>
                  <a:cubicBezTo>
                    <a:pt x="264" y="19979"/>
                    <a:pt x="1128" y="20716"/>
                    <a:pt x="2856" y="21084"/>
                  </a:cubicBezTo>
                  <a:cubicBezTo>
                    <a:pt x="4584" y="21452"/>
                    <a:pt x="7176" y="21452"/>
                    <a:pt x="10200" y="21084"/>
                  </a:cubicBezTo>
                  <a:cubicBezTo>
                    <a:pt x="13224" y="20716"/>
                    <a:pt x="16680" y="19979"/>
                    <a:pt x="20136" y="192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1" name="Line"/>
            <p:cNvSpPr/>
            <p:nvPr/>
          </p:nvSpPr>
          <p:spPr>
            <a:xfrm>
              <a:off x="7442200" y="3433233"/>
              <a:ext cx="247650" cy="2497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215" y="18488"/>
                    <a:pt x="4431" y="15376"/>
                    <a:pt x="6000" y="12173"/>
                  </a:cubicBezTo>
                  <a:cubicBezTo>
                    <a:pt x="7569" y="8969"/>
                    <a:pt x="8492" y="5675"/>
                    <a:pt x="8954" y="3569"/>
                  </a:cubicBezTo>
                  <a:cubicBezTo>
                    <a:pt x="9415" y="1464"/>
                    <a:pt x="9415" y="549"/>
                    <a:pt x="9138" y="641"/>
                  </a:cubicBezTo>
                  <a:cubicBezTo>
                    <a:pt x="8862" y="732"/>
                    <a:pt x="8308" y="1831"/>
                    <a:pt x="7938" y="4942"/>
                  </a:cubicBezTo>
                  <a:cubicBezTo>
                    <a:pt x="7569" y="8054"/>
                    <a:pt x="7385" y="13180"/>
                    <a:pt x="7477" y="16292"/>
                  </a:cubicBezTo>
                  <a:cubicBezTo>
                    <a:pt x="7569" y="19403"/>
                    <a:pt x="7938" y="20502"/>
                    <a:pt x="8585" y="21051"/>
                  </a:cubicBezTo>
                  <a:cubicBezTo>
                    <a:pt x="9231" y="21600"/>
                    <a:pt x="10154" y="21600"/>
                    <a:pt x="11169" y="20685"/>
                  </a:cubicBezTo>
                  <a:cubicBezTo>
                    <a:pt x="12185" y="19769"/>
                    <a:pt x="13292" y="17939"/>
                    <a:pt x="14585" y="14644"/>
                  </a:cubicBezTo>
                  <a:cubicBezTo>
                    <a:pt x="15877" y="11349"/>
                    <a:pt x="17354" y="6590"/>
                    <a:pt x="18185" y="3753"/>
                  </a:cubicBezTo>
                  <a:cubicBezTo>
                    <a:pt x="19015" y="915"/>
                    <a:pt x="19200" y="0"/>
                    <a:pt x="19292" y="0"/>
                  </a:cubicBezTo>
                  <a:cubicBezTo>
                    <a:pt x="19385" y="0"/>
                    <a:pt x="19385" y="915"/>
                    <a:pt x="19385" y="3295"/>
                  </a:cubicBezTo>
                  <a:cubicBezTo>
                    <a:pt x="19385" y="5675"/>
                    <a:pt x="19385" y="9519"/>
                    <a:pt x="19754" y="12173"/>
                  </a:cubicBezTo>
                  <a:cubicBezTo>
                    <a:pt x="20123" y="14827"/>
                    <a:pt x="20862" y="16292"/>
                    <a:pt x="21600" y="177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2" name="Line"/>
            <p:cNvSpPr/>
            <p:nvPr/>
          </p:nvSpPr>
          <p:spPr>
            <a:xfrm>
              <a:off x="7785100" y="3613149"/>
              <a:ext cx="1" cy="952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3" name="Line"/>
            <p:cNvSpPr/>
            <p:nvPr/>
          </p:nvSpPr>
          <p:spPr>
            <a:xfrm>
              <a:off x="7774516" y="3467104"/>
              <a:ext cx="38502" cy="562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8" h="20483" fill="norm" stroke="1" extrusionOk="0">
                  <a:moveTo>
                    <a:pt x="5684" y="2313"/>
                  </a:moveTo>
                  <a:cubicBezTo>
                    <a:pt x="3411" y="6170"/>
                    <a:pt x="1137" y="10027"/>
                    <a:pt x="1705" y="13498"/>
                  </a:cubicBezTo>
                  <a:cubicBezTo>
                    <a:pt x="2274" y="16970"/>
                    <a:pt x="5684" y="20056"/>
                    <a:pt x="9663" y="20441"/>
                  </a:cubicBezTo>
                  <a:cubicBezTo>
                    <a:pt x="13642" y="20827"/>
                    <a:pt x="18189" y="18513"/>
                    <a:pt x="19895" y="15041"/>
                  </a:cubicBezTo>
                  <a:cubicBezTo>
                    <a:pt x="21600" y="11570"/>
                    <a:pt x="20463" y="6941"/>
                    <a:pt x="17053" y="3856"/>
                  </a:cubicBezTo>
                  <a:cubicBezTo>
                    <a:pt x="13642" y="770"/>
                    <a:pt x="7958" y="-773"/>
                    <a:pt x="4547" y="384"/>
                  </a:cubicBezTo>
                  <a:cubicBezTo>
                    <a:pt x="1137" y="1541"/>
                    <a:pt x="0" y="5398"/>
                    <a:pt x="0" y="8484"/>
                  </a:cubicBezTo>
                  <a:cubicBezTo>
                    <a:pt x="0" y="11570"/>
                    <a:pt x="1137" y="13884"/>
                    <a:pt x="2274" y="161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4" name="Line"/>
            <p:cNvSpPr/>
            <p:nvPr/>
          </p:nvSpPr>
          <p:spPr>
            <a:xfrm>
              <a:off x="7874000" y="3746500"/>
              <a:ext cx="88900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5" name="Line"/>
            <p:cNvSpPr/>
            <p:nvPr/>
          </p:nvSpPr>
          <p:spPr>
            <a:xfrm>
              <a:off x="8280127" y="3549650"/>
              <a:ext cx="305074" cy="1570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0" h="21090" fill="norm" stroke="1" extrusionOk="0">
                  <a:moveTo>
                    <a:pt x="5382" y="1705"/>
                  </a:moveTo>
                  <a:cubicBezTo>
                    <a:pt x="5680" y="4832"/>
                    <a:pt x="5978" y="7958"/>
                    <a:pt x="5680" y="11084"/>
                  </a:cubicBezTo>
                  <a:cubicBezTo>
                    <a:pt x="5382" y="14211"/>
                    <a:pt x="4488" y="17337"/>
                    <a:pt x="3669" y="19184"/>
                  </a:cubicBezTo>
                  <a:cubicBezTo>
                    <a:pt x="2849" y="21032"/>
                    <a:pt x="2104" y="21600"/>
                    <a:pt x="1360" y="20605"/>
                  </a:cubicBezTo>
                  <a:cubicBezTo>
                    <a:pt x="615" y="19611"/>
                    <a:pt x="-130" y="17053"/>
                    <a:pt x="19" y="13500"/>
                  </a:cubicBezTo>
                  <a:cubicBezTo>
                    <a:pt x="168" y="9947"/>
                    <a:pt x="1211" y="5400"/>
                    <a:pt x="3743" y="3126"/>
                  </a:cubicBezTo>
                  <a:cubicBezTo>
                    <a:pt x="6276" y="853"/>
                    <a:pt x="10298" y="853"/>
                    <a:pt x="13500" y="711"/>
                  </a:cubicBezTo>
                  <a:cubicBezTo>
                    <a:pt x="16703" y="568"/>
                    <a:pt x="19087" y="284"/>
                    <a:pt x="2147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6" name="Line"/>
            <p:cNvSpPr/>
            <p:nvPr/>
          </p:nvSpPr>
          <p:spPr>
            <a:xfrm>
              <a:off x="8521700" y="3771900"/>
              <a:ext cx="1" cy="82550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7" name="Line"/>
            <p:cNvSpPr/>
            <p:nvPr/>
          </p:nvSpPr>
          <p:spPr>
            <a:xfrm>
              <a:off x="8534400" y="3676650"/>
              <a:ext cx="63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8" name="Line"/>
            <p:cNvSpPr/>
            <p:nvPr/>
          </p:nvSpPr>
          <p:spPr>
            <a:xfrm>
              <a:off x="8604250" y="3390899"/>
              <a:ext cx="107950" cy="1011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0" fill="norm" stroke="1" extrusionOk="0">
                  <a:moveTo>
                    <a:pt x="0" y="2700"/>
                  </a:moveTo>
                  <a:cubicBezTo>
                    <a:pt x="1694" y="1350"/>
                    <a:pt x="3388" y="0"/>
                    <a:pt x="5294" y="0"/>
                  </a:cubicBezTo>
                  <a:cubicBezTo>
                    <a:pt x="7200" y="0"/>
                    <a:pt x="9318" y="1350"/>
                    <a:pt x="10588" y="3150"/>
                  </a:cubicBezTo>
                  <a:cubicBezTo>
                    <a:pt x="11859" y="4950"/>
                    <a:pt x="12282" y="7200"/>
                    <a:pt x="12282" y="9450"/>
                  </a:cubicBezTo>
                  <a:cubicBezTo>
                    <a:pt x="12282" y="11700"/>
                    <a:pt x="11859" y="13950"/>
                    <a:pt x="9953" y="15975"/>
                  </a:cubicBezTo>
                  <a:cubicBezTo>
                    <a:pt x="8047" y="18000"/>
                    <a:pt x="4659" y="19800"/>
                    <a:pt x="4447" y="20700"/>
                  </a:cubicBezTo>
                  <a:cubicBezTo>
                    <a:pt x="4235" y="21600"/>
                    <a:pt x="7200" y="21600"/>
                    <a:pt x="10588" y="21375"/>
                  </a:cubicBezTo>
                  <a:cubicBezTo>
                    <a:pt x="13976" y="21150"/>
                    <a:pt x="17788" y="20700"/>
                    <a:pt x="21600" y="202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9" name="Line"/>
            <p:cNvSpPr/>
            <p:nvPr/>
          </p:nvSpPr>
          <p:spPr>
            <a:xfrm>
              <a:off x="8775699" y="3346449"/>
              <a:ext cx="76745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9" h="21600" fill="norm" stroke="1" extrusionOk="0">
                  <a:moveTo>
                    <a:pt x="3411" y="0"/>
                  </a:moveTo>
                  <a:cubicBezTo>
                    <a:pt x="7958" y="2929"/>
                    <a:pt x="12505" y="5858"/>
                    <a:pt x="15916" y="8420"/>
                  </a:cubicBezTo>
                  <a:cubicBezTo>
                    <a:pt x="19326" y="10983"/>
                    <a:pt x="21600" y="13180"/>
                    <a:pt x="20179" y="15254"/>
                  </a:cubicBezTo>
                  <a:cubicBezTo>
                    <a:pt x="18758" y="17329"/>
                    <a:pt x="13642" y="19281"/>
                    <a:pt x="9663" y="20319"/>
                  </a:cubicBezTo>
                  <a:cubicBezTo>
                    <a:pt x="5684" y="21356"/>
                    <a:pt x="2842" y="2147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0" name="Line"/>
            <p:cNvSpPr/>
            <p:nvPr/>
          </p:nvSpPr>
          <p:spPr>
            <a:xfrm>
              <a:off x="8909050" y="3810000"/>
              <a:ext cx="44450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1" name="Line"/>
            <p:cNvSpPr/>
            <p:nvPr/>
          </p:nvSpPr>
          <p:spPr>
            <a:xfrm>
              <a:off x="9283691" y="3380216"/>
              <a:ext cx="330210" cy="4153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3" h="21408" fill="norm" stroke="1" extrusionOk="0">
                  <a:moveTo>
                    <a:pt x="12795" y="7096"/>
                  </a:moveTo>
                  <a:cubicBezTo>
                    <a:pt x="12933" y="5351"/>
                    <a:pt x="13071" y="3605"/>
                    <a:pt x="12933" y="2405"/>
                  </a:cubicBezTo>
                  <a:cubicBezTo>
                    <a:pt x="12795" y="1205"/>
                    <a:pt x="12383" y="551"/>
                    <a:pt x="11832" y="223"/>
                  </a:cubicBezTo>
                  <a:cubicBezTo>
                    <a:pt x="11282" y="-104"/>
                    <a:pt x="10594" y="-104"/>
                    <a:pt x="9769" y="441"/>
                  </a:cubicBezTo>
                  <a:cubicBezTo>
                    <a:pt x="8943" y="987"/>
                    <a:pt x="7980" y="2078"/>
                    <a:pt x="7292" y="4260"/>
                  </a:cubicBezTo>
                  <a:cubicBezTo>
                    <a:pt x="6604" y="6441"/>
                    <a:pt x="6192" y="9714"/>
                    <a:pt x="5985" y="11951"/>
                  </a:cubicBezTo>
                  <a:cubicBezTo>
                    <a:pt x="5779" y="14187"/>
                    <a:pt x="5779" y="15387"/>
                    <a:pt x="5779" y="16260"/>
                  </a:cubicBezTo>
                  <a:cubicBezTo>
                    <a:pt x="5779" y="17132"/>
                    <a:pt x="5779" y="17678"/>
                    <a:pt x="5573" y="18169"/>
                  </a:cubicBezTo>
                  <a:cubicBezTo>
                    <a:pt x="5366" y="18660"/>
                    <a:pt x="4953" y="19096"/>
                    <a:pt x="4403" y="19260"/>
                  </a:cubicBezTo>
                  <a:cubicBezTo>
                    <a:pt x="3853" y="19423"/>
                    <a:pt x="3165" y="19314"/>
                    <a:pt x="2477" y="18987"/>
                  </a:cubicBezTo>
                  <a:cubicBezTo>
                    <a:pt x="1789" y="18660"/>
                    <a:pt x="1101" y="18114"/>
                    <a:pt x="620" y="17405"/>
                  </a:cubicBezTo>
                  <a:cubicBezTo>
                    <a:pt x="138" y="16696"/>
                    <a:pt x="-137" y="15823"/>
                    <a:pt x="69" y="15332"/>
                  </a:cubicBezTo>
                  <a:cubicBezTo>
                    <a:pt x="276" y="14841"/>
                    <a:pt x="964" y="14732"/>
                    <a:pt x="2477" y="14732"/>
                  </a:cubicBezTo>
                  <a:cubicBezTo>
                    <a:pt x="3990" y="14732"/>
                    <a:pt x="6329" y="14841"/>
                    <a:pt x="8118" y="14841"/>
                  </a:cubicBezTo>
                  <a:cubicBezTo>
                    <a:pt x="9906" y="14841"/>
                    <a:pt x="11145" y="14732"/>
                    <a:pt x="11351" y="14732"/>
                  </a:cubicBezTo>
                  <a:cubicBezTo>
                    <a:pt x="11557" y="14732"/>
                    <a:pt x="10732" y="14841"/>
                    <a:pt x="10113" y="15114"/>
                  </a:cubicBezTo>
                  <a:cubicBezTo>
                    <a:pt x="9494" y="15387"/>
                    <a:pt x="9081" y="15823"/>
                    <a:pt x="8668" y="16314"/>
                  </a:cubicBezTo>
                  <a:cubicBezTo>
                    <a:pt x="8255" y="16805"/>
                    <a:pt x="7843" y="17351"/>
                    <a:pt x="7843" y="17841"/>
                  </a:cubicBezTo>
                  <a:cubicBezTo>
                    <a:pt x="7843" y="18332"/>
                    <a:pt x="8255" y="18769"/>
                    <a:pt x="8806" y="19041"/>
                  </a:cubicBezTo>
                  <a:cubicBezTo>
                    <a:pt x="9356" y="19314"/>
                    <a:pt x="10044" y="19423"/>
                    <a:pt x="10594" y="19260"/>
                  </a:cubicBezTo>
                  <a:cubicBezTo>
                    <a:pt x="11145" y="19096"/>
                    <a:pt x="11557" y="18660"/>
                    <a:pt x="11764" y="18169"/>
                  </a:cubicBezTo>
                  <a:cubicBezTo>
                    <a:pt x="11970" y="17678"/>
                    <a:pt x="11970" y="17132"/>
                    <a:pt x="12039" y="16478"/>
                  </a:cubicBezTo>
                  <a:cubicBezTo>
                    <a:pt x="12108" y="15823"/>
                    <a:pt x="12245" y="15060"/>
                    <a:pt x="12589" y="14896"/>
                  </a:cubicBezTo>
                  <a:cubicBezTo>
                    <a:pt x="12933" y="14732"/>
                    <a:pt x="13483" y="15169"/>
                    <a:pt x="14378" y="15987"/>
                  </a:cubicBezTo>
                  <a:cubicBezTo>
                    <a:pt x="15272" y="16805"/>
                    <a:pt x="16510" y="18005"/>
                    <a:pt x="17129" y="18878"/>
                  </a:cubicBezTo>
                  <a:cubicBezTo>
                    <a:pt x="17748" y="19751"/>
                    <a:pt x="17748" y="20296"/>
                    <a:pt x="17404" y="20732"/>
                  </a:cubicBezTo>
                  <a:cubicBezTo>
                    <a:pt x="17060" y="21169"/>
                    <a:pt x="16373" y="21496"/>
                    <a:pt x="16029" y="21387"/>
                  </a:cubicBezTo>
                  <a:cubicBezTo>
                    <a:pt x="15685" y="21278"/>
                    <a:pt x="15685" y="20732"/>
                    <a:pt x="16648" y="19423"/>
                  </a:cubicBezTo>
                  <a:cubicBezTo>
                    <a:pt x="17611" y="18114"/>
                    <a:pt x="19537" y="16041"/>
                    <a:pt x="21463" y="139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2" name="Line"/>
            <p:cNvSpPr/>
            <p:nvPr/>
          </p:nvSpPr>
          <p:spPr>
            <a:xfrm>
              <a:off x="9861549" y="3638550"/>
              <a:ext cx="9808" cy="152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12960" y="0"/>
                  </a:moveTo>
                  <a:cubicBezTo>
                    <a:pt x="17280" y="5700"/>
                    <a:pt x="21600" y="11400"/>
                    <a:pt x="19440" y="15000"/>
                  </a:cubicBezTo>
                  <a:cubicBezTo>
                    <a:pt x="17280" y="18600"/>
                    <a:pt x="8640" y="201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3" name="Line"/>
            <p:cNvSpPr/>
            <p:nvPr/>
          </p:nvSpPr>
          <p:spPr>
            <a:xfrm>
              <a:off x="9886949" y="3543300"/>
              <a:ext cx="3810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4" name="Line"/>
            <p:cNvSpPr/>
            <p:nvPr/>
          </p:nvSpPr>
          <p:spPr>
            <a:xfrm>
              <a:off x="9937749" y="3644900"/>
              <a:ext cx="698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5" name="Line"/>
            <p:cNvSpPr/>
            <p:nvPr/>
          </p:nvSpPr>
          <p:spPr>
            <a:xfrm>
              <a:off x="9950450" y="3740150"/>
              <a:ext cx="8255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6" name="Line"/>
            <p:cNvSpPr/>
            <p:nvPr/>
          </p:nvSpPr>
          <p:spPr>
            <a:xfrm>
              <a:off x="10121900" y="3594099"/>
              <a:ext cx="57150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3600"/>
                    <a:pt x="12000" y="7200"/>
                    <a:pt x="8400" y="10500"/>
                  </a:cubicBezTo>
                  <a:cubicBezTo>
                    <a:pt x="4800" y="13800"/>
                    <a:pt x="2400" y="16800"/>
                    <a:pt x="1200" y="18600"/>
                  </a:cubicBezTo>
                  <a:cubicBezTo>
                    <a:pt x="0" y="20400"/>
                    <a:pt x="0" y="21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7" name="Line"/>
            <p:cNvSpPr/>
            <p:nvPr/>
          </p:nvSpPr>
          <p:spPr>
            <a:xfrm>
              <a:off x="10223499" y="3790950"/>
              <a:ext cx="762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8" name="Line"/>
            <p:cNvSpPr/>
            <p:nvPr/>
          </p:nvSpPr>
          <p:spPr>
            <a:xfrm>
              <a:off x="10420350" y="3797300"/>
              <a:ext cx="4445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9" name="Line"/>
            <p:cNvSpPr/>
            <p:nvPr/>
          </p:nvSpPr>
          <p:spPr>
            <a:xfrm>
              <a:off x="10577889" y="3627596"/>
              <a:ext cx="154168" cy="206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0" h="21317" fill="norm" stroke="1" extrusionOk="0">
                  <a:moveTo>
                    <a:pt x="8048" y="5711"/>
                  </a:moveTo>
                  <a:cubicBezTo>
                    <a:pt x="6880" y="9202"/>
                    <a:pt x="5713" y="12693"/>
                    <a:pt x="4691" y="14875"/>
                  </a:cubicBezTo>
                  <a:cubicBezTo>
                    <a:pt x="3670" y="17056"/>
                    <a:pt x="2794" y="17929"/>
                    <a:pt x="1918" y="19020"/>
                  </a:cubicBezTo>
                  <a:cubicBezTo>
                    <a:pt x="1043" y="20111"/>
                    <a:pt x="167" y="21420"/>
                    <a:pt x="21" y="21311"/>
                  </a:cubicBezTo>
                  <a:cubicBezTo>
                    <a:pt x="-125" y="21202"/>
                    <a:pt x="459" y="19675"/>
                    <a:pt x="2794" y="16075"/>
                  </a:cubicBezTo>
                  <a:cubicBezTo>
                    <a:pt x="5129" y="12475"/>
                    <a:pt x="9216" y="6802"/>
                    <a:pt x="11989" y="3638"/>
                  </a:cubicBezTo>
                  <a:cubicBezTo>
                    <a:pt x="14761" y="475"/>
                    <a:pt x="16221" y="-180"/>
                    <a:pt x="17389" y="38"/>
                  </a:cubicBezTo>
                  <a:cubicBezTo>
                    <a:pt x="18556" y="256"/>
                    <a:pt x="19432" y="1347"/>
                    <a:pt x="20161" y="3311"/>
                  </a:cubicBezTo>
                  <a:cubicBezTo>
                    <a:pt x="20891" y="5275"/>
                    <a:pt x="21475" y="8111"/>
                    <a:pt x="21183" y="10947"/>
                  </a:cubicBezTo>
                  <a:cubicBezTo>
                    <a:pt x="20891" y="13784"/>
                    <a:pt x="19724" y="16620"/>
                    <a:pt x="18556" y="194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0" name="Line"/>
            <p:cNvSpPr/>
            <p:nvPr/>
          </p:nvSpPr>
          <p:spPr>
            <a:xfrm>
              <a:off x="10750549" y="3873500"/>
              <a:ext cx="63501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1" name="Line"/>
            <p:cNvSpPr/>
            <p:nvPr/>
          </p:nvSpPr>
          <p:spPr>
            <a:xfrm>
              <a:off x="4342338" y="4121742"/>
              <a:ext cx="324912" cy="2239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4" h="20778" fill="norm" stroke="1" extrusionOk="0">
                  <a:moveTo>
                    <a:pt x="9208" y="4068"/>
                  </a:moveTo>
                  <a:cubicBezTo>
                    <a:pt x="8654" y="2694"/>
                    <a:pt x="8100" y="1319"/>
                    <a:pt x="7408" y="534"/>
                  </a:cubicBezTo>
                  <a:cubicBezTo>
                    <a:pt x="6716" y="-252"/>
                    <a:pt x="5885" y="-448"/>
                    <a:pt x="4500" y="1908"/>
                  </a:cubicBezTo>
                  <a:cubicBezTo>
                    <a:pt x="3116" y="4265"/>
                    <a:pt x="1177" y="9174"/>
                    <a:pt x="416" y="12807"/>
                  </a:cubicBezTo>
                  <a:cubicBezTo>
                    <a:pt x="-346" y="16439"/>
                    <a:pt x="69" y="18796"/>
                    <a:pt x="623" y="19974"/>
                  </a:cubicBezTo>
                  <a:cubicBezTo>
                    <a:pt x="1177" y="21152"/>
                    <a:pt x="1869" y="21152"/>
                    <a:pt x="3046" y="19188"/>
                  </a:cubicBezTo>
                  <a:cubicBezTo>
                    <a:pt x="4223" y="17225"/>
                    <a:pt x="5885" y="13297"/>
                    <a:pt x="6785" y="10843"/>
                  </a:cubicBezTo>
                  <a:cubicBezTo>
                    <a:pt x="7685" y="8388"/>
                    <a:pt x="7823" y="7407"/>
                    <a:pt x="7892" y="7407"/>
                  </a:cubicBezTo>
                  <a:cubicBezTo>
                    <a:pt x="7962" y="7407"/>
                    <a:pt x="7962" y="8388"/>
                    <a:pt x="8239" y="9861"/>
                  </a:cubicBezTo>
                  <a:cubicBezTo>
                    <a:pt x="8516" y="11334"/>
                    <a:pt x="9069" y="13297"/>
                    <a:pt x="9762" y="14476"/>
                  </a:cubicBezTo>
                  <a:cubicBezTo>
                    <a:pt x="10454" y="15654"/>
                    <a:pt x="11285" y="16047"/>
                    <a:pt x="11908" y="15850"/>
                  </a:cubicBezTo>
                  <a:cubicBezTo>
                    <a:pt x="12531" y="15654"/>
                    <a:pt x="12946" y="14868"/>
                    <a:pt x="13292" y="13592"/>
                  </a:cubicBezTo>
                  <a:cubicBezTo>
                    <a:pt x="13639" y="12316"/>
                    <a:pt x="13916" y="10548"/>
                    <a:pt x="14123" y="9174"/>
                  </a:cubicBezTo>
                  <a:cubicBezTo>
                    <a:pt x="14331" y="7799"/>
                    <a:pt x="14469" y="6817"/>
                    <a:pt x="14539" y="6916"/>
                  </a:cubicBezTo>
                  <a:cubicBezTo>
                    <a:pt x="14608" y="7014"/>
                    <a:pt x="14608" y="8192"/>
                    <a:pt x="14608" y="9272"/>
                  </a:cubicBezTo>
                  <a:cubicBezTo>
                    <a:pt x="14608" y="10352"/>
                    <a:pt x="14608" y="11334"/>
                    <a:pt x="14608" y="12512"/>
                  </a:cubicBezTo>
                  <a:cubicBezTo>
                    <a:pt x="14608" y="13690"/>
                    <a:pt x="14608" y="15065"/>
                    <a:pt x="14539" y="15261"/>
                  </a:cubicBezTo>
                  <a:cubicBezTo>
                    <a:pt x="14469" y="15457"/>
                    <a:pt x="14331" y="14476"/>
                    <a:pt x="14262" y="12708"/>
                  </a:cubicBezTo>
                  <a:cubicBezTo>
                    <a:pt x="14192" y="10941"/>
                    <a:pt x="14192" y="8388"/>
                    <a:pt x="14331" y="6523"/>
                  </a:cubicBezTo>
                  <a:cubicBezTo>
                    <a:pt x="14469" y="4657"/>
                    <a:pt x="14746" y="3479"/>
                    <a:pt x="15231" y="2988"/>
                  </a:cubicBezTo>
                  <a:cubicBezTo>
                    <a:pt x="15716" y="2497"/>
                    <a:pt x="16408" y="2694"/>
                    <a:pt x="17239" y="3774"/>
                  </a:cubicBezTo>
                  <a:cubicBezTo>
                    <a:pt x="18069" y="4854"/>
                    <a:pt x="19039" y="6817"/>
                    <a:pt x="19731" y="8879"/>
                  </a:cubicBezTo>
                  <a:cubicBezTo>
                    <a:pt x="20423" y="10941"/>
                    <a:pt x="20839" y="13101"/>
                    <a:pt x="21254" y="152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2" name="Line"/>
            <p:cNvSpPr/>
            <p:nvPr/>
          </p:nvSpPr>
          <p:spPr>
            <a:xfrm>
              <a:off x="4713816" y="3940916"/>
              <a:ext cx="124884" cy="3588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2" fill="norm" stroke="1" extrusionOk="0">
                  <a:moveTo>
                    <a:pt x="12814" y="15967"/>
                  </a:moveTo>
                  <a:cubicBezTo>
                    <a:pt x="13546" y="15340"/>
                    <a:pt x="14278" y="14712"/>
                    <a:pt x="14644" y="14084"/>
                  </a:cubicBezTo>
                  <a:cubicBezTo>
                    <a:pt x="15010" y="13456"/>
                    <a:pt x="15010" y="12828"/>
                    <a:pt x="13912" y="12514"/>
                  </a:cubicBezTo>
                  <a:cubicBezTo>
                    <a:pt x="12814" y="12200"/>
                    <a:pt x="10617" y="12200"/>
                    <a:pt x="8237" y="12828"/>
                  </a:cubicBezTo>
                  <a:cubicBezTo>
                    <a:pt x="5858" y="13456"/>
                    <a:pt x="3295" y="14712"/>
                    <a:pt x="1831" y="15716"/>
                  </a:cubicBezTo>
                  <a:cubicBezTo>
                    <a:pt x="366" y="16721"/>
                    <a:pt x="0" y="17474"/>
                    <a:pt x="0" y="18416"/>
                  </a:cubicBezTo>
                  <a:cubicBezTo>
                    <a:pt x="0" y="19358"/>
                    <a:pt x="366" y="20488"/>
                    <a:pt x="1464" y="20991"/>
                  </a:cubicBezTo>
                  <a:cubicBezTo>
                    <a:pt x="2563" y="21493"/>
                    <a:pt x="4393" y="21367"/>
                    <a:pt x="6407" y="20614"/>
                  </a:cubicBezTo>
                  <a:cubicBezTo>
                    <a:pt x="8420" y="19860"/>
                    <a:pt x="10617" y="18479"/>
                    <a:pt x="12447" y="16030"/>
                  </a:cubicBezTo>
                  <a:cubicBezTo>
                    <a:pt x="14278" y="13581"/>
                    <a:pt x="15742" y="10065"/>
                    <a:pt x="16658" y="7365"/>
                  </a:cubicBezTo>
                  <a:cubicBezTo>
                    <a:pt x="17573" y="4665"/>
                    <a:pt x="17939" y="2781"/>
                    <a:pt x="17573" y="1588"/>
                  </a:cubicBezTo>
                  <a:cubicBezTo>
                    <a:pt x="17207" y="395"/>
                    <a:pt x="16108" y="-107"/>
                    <a:pt x="15193" y="19"/>
                  </a:cubicBezTo>
                  <a:cubicBezTo>
                    <a:pt x="14278" y="144"/>
                    <a:pt x="13546" y="898"/>
                    <a:pt x="13546" y="2781"/>
                  </a:cubicBezTo>
                  <a:cubicBezTo>
                    <a:pt x="13546" y="4665"/>
                    <a:pt x="14278" y="7679"/>
                    <a:pt x="15742" y="10567"/>
                  </a:cubicBezTo>
                  <a:cubicBezTo>
                    <a:pt x="17207" y="13456"/>
                    <a:pt x="19403" y="16219"/>
                    <a:pt x="21600" y="189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3" name="Line"/>
            <p:cNvSpPr/>
            <p:nvPr/>
          </p:nvSpPr>
          <p:spPr>
            <a:xfrm>
              <a:off x="5303193" y="4072245"/>
              <a:ext cx="341957" cy="3281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1" h="21328" fill="norm" stroke="1" extrusionOk="0">
                  <a:moveTo>
                    <a:pt x="5941" y="11846"/>
                  </a:moveTo>
                  <a:cubicBezTo>
                    <a:pt x="5808" y="10883"/>
                    <a:pt x="5674" y="9920"/>
                    <a:pt x="5274" y="9508"/>
                  </a:cubicBezTo>
                  <a:cubicBezTo>
                    <a:pt x="4874" y="9095"/>
                    <a:pt x="4208" y="9232"/>
                    <a:pt x="3408" y="10058"/>
                  </a:cubicBezTo>
                  <a:cubicBezTo>
                    <a:pt x="2608" y="10883"/>
                    <a:pt x="1674" y="12397"/>
                    <a:pt x="1008" y="14048"/>
                  </a:cubicBezTo>
                  <a:cubicBezTo>
                    <a:pt x="341" y="15699"/>
                    <a:pt x="-59" y="17487"/>
                    <a:pt x="8" y="18588"/>
                  </a:cubicBezTo>
                  <a:cubicBezTo>
                    <a:pt x="74" y="19688"/>
                    <a:pt x="608" y="20101"/>
                    <a:pt x="1141" y="20032"/>
                  </a:cubicBezTo>
                  <a:cubicBezTo>
                    <a:pt x="1674" y="19964"/>
                    <a:pt x="2208" y="19413"/>
                    <a:pt x="2808" y="18038"/>
                  </a:cubicBezTo>
                  <a:cubicBezTo>
                    <a:pt x="3408" y="16662"/>
                    <a:pt x="4074" y="14460"/>
                    <a:pt x="4474" y="13016"/>
                  </a:cubicBezTo>
                  <a:cubicBezTo>
                    <a:pt x="4874" y="11571"/>
                    <a:pt x="5008" y="10883"/>
                    <a:pt x="5141" y="11159"/>
                  </a:cubicBezTo>
                  <a:cubicBezTo>
                    <a:pt x="5274" y="11434"/>
                    <a:pt x="5408" y="12672"/>
                    <a:pt x="5541" y="13704"/>
                  </a:cubicBezTo>
                  <a:cubicBezTo>
                    <a:pt x="5674" y="14736"/>
                    <a:pt x="5808" y="15561"/>
                    <a:pt x="6208" y="16387"/>
                  </a:cubicBezTo>
                  <a:cubicBezTo>
                    <a:pt x="6608" y="17212"/>
                    <a:pt x="7274" y="18038"/>
                    <a:pt x="7874" y="18244"/>
                  </a:cubicBezTo>
                  <a:cubicBezTo>
                    <a:pt x="8474" y="18450"/>
                    <a:pt x="9008" y="18038"/>
                    <a:pt x="9608" y="16180"/>
                  </a:cubicBezTo>
                  <a:cubicBezTo>
                    <a:pt x="10208" y="14323"/>
                    <a:pt x="10874" y="11021"/>
                    <a:pt x="11208" y="8476"/>
                  </a:cubicBezTo>
                  <a:cubicBezTo>
                    <a:pt x="11541" y="5931"/>
                    <a:pt x="11541" y="4142"/>
                    <a:pt x="11541" y="2697"/>
                  </a:cubicBezTo>
                  <a:cubicBezTo>
                    <a:pt x="11541" y="1253"/>
                    <a:pt x="11541" y="152"/>
                    <a:pt x="11408" y="15"/>
                  </a:cubicBezTo>
                  <a:cubicBezTo>
                    <a:pt x="11274" y="-123"/>
                    <a:pt x="11008" y="702"/>
                    <a:pt x="10808" y="3523"/>
                  </a:cubicBezTo>
                  <a:cubicBezTo>
                    <a:pt x="10608" y="6343"/>
                    <a:pt x="10474" y="11159"/>
                    <a:pt x="10408" y="14185"/>
                  </a:cubicBezTo>
                  <a:cubicBezTo>
                    <a:pt x="10341" y="17212"/>
                    <a:pt x="10341" y="18450"/>
                    <a:pt x="10474" y="19413"/>
                  </a:cubicBezTo>
                  <a:cubicBezTo>
                    <a:pt x="10608" y="20376"/>
                    <a:pt x="10874" y="21064"/>
                    <a:pt x="11341" y="21271"/>
                  </a:cubicBezTo>
                  <a:cubicBezTo>
                    <a:pt x="11808" y="21477"/>
                    <a:pt x="12474" y="21202"/>
                    <a:pt x="13541" y="19138"/>
                  </a:cubicBezTo>
                  <a:cubicBezTo>
                    <a:pt x="14608" y="17074"/>
                    <a:pt x="16074" y="13222"/>
                    <a:pt x="17008" y="10058"/>
                  </a:cubicBezTo>
                  <a:cubicBezTo>
                    <a:pt x="17941" y="6894"/>
                    <a:pt x="18341" y="4417"/>
                    <a:pt x="18474" y="2766"/>
                  </a:cubicBezTo>
                  <a:cubicBezTo>
                    <a:pt x="18608" y="1115"/>
                    <a:pt x="18474" y="290"/>
                    <a:pt x="18141" y="152"/>
                  </a:cubicBezTo>
                  <a:cubicBezTo>
                    <a:pt x="17808" y="15"/>
                    <a:pt x="17274" y="565"/>
                    <a:pt x="16808" y="2009"/>
                  </a:cubicBezTo>
                  <a:cubicBezTo>
                    <a:pt x="16341" y="3454"/>
                    <a:pt x="15941" y="5793"/>
                    <a:pt x="16008" y="8613"/>
                  </a:cubicBezTo>
                  <a:cubicBezTo>
                    <a:pt x="16074" y="11434"/>
                    <a:pt x="16608" y="14736"/>
                    <a:pt x="17274" y="16731"/>
                  </a:cubicBezTo>
                  <a:cubicBezTo>
                    <a:pt x="17941" y="18725"/>
                    <a:pt x="18741" y="19413"/>
                    <a:pt x="19474" y="19620"/>
                  </a:cubicBezTo>
                  <a:cubicBezTo>
                    <a:pt x="20208" y="19826"/>
                    <a:pt x="20874" y="19551"/>
                    <a:pt x="21541" y="192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4" name="Line"/>
            <p:cNvSpPr/>
            <p:nvPr/>
          </p:nvSpPr>
          <p:spPr>
            <a:xfrm>
              <a:off x="6160141" y="4074583"/>
              <a:ext cx="215259" cy="3403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6" h="21438" fill="norm" stroke="1" extrusionOk="0">
                  <a:moveTo>
                    <a:pt x="3748" y="6933"/>
                  </a:moveTo>
                  <a:cubicBezTo>
                    <a:pt x="3536" y="11067"/>
                    <a:pt x="3324" y="15200"/>
                    <a:pt x="3218" y="17733"/>
                  </a:cubicBezTo>
                  <a:cubicBezTo>
                    <a:pt x="3112" y="20267"/>
                    <a:pt x="3112" y="21200"/>
                    <a:pt x="2795" y="21400"/>
                  </a:cubicBezTo>
                  <a:cubicBezTo>
                    <a:pt x="2477" y="21600"/>
                    <a:pt x="1842" y="21067"/>
                    <a:pt x="1312" y="18533"/>
                  </a:cubicBezTo>
                  <a:cubicBezTo>
                    <a:pt x="783" y="16000"/>
                    <a:pt x="360" y="11467"/>
                    <a:pt x="148" y="8800"/>
                  </a:cubicBezTo>
                  <a:cubicBezTo>
                    <a:pt x="-64" y="6133"/>
                    <a:pt x="-64" y="5333"/>
                    <a:pt x="254" y="4600"/>
                  </a:cubicBezTo>
                  <a:cubicBezTo>
                    <a:pt x="571" y="3867"/>
                    <a:pt x="1207" y="3200"/>
                    <a:pt x="2054" y="3200"/>
                  </a:cubicBezTo>
                  <a:cubicBezTo>
                    <a:pt x="2901" y="3200"/>
                    <a:pt x="3960" y="3867"/>
                    <a:pt x="5760" y="5933"/>
                  </a:cubicBezTo>
                  <a:cubicBezTo>
                    <a:pt x="7560" y="8000"/>
                    <a:pt x="10101" y="11467"/>
                    <a:pt x="11583" y="14000"/>
                  </a:cubicBezTo>
                  <a:cubicBezTo>
                    <a:pt x="13065" y="16533"/>
                    <a:pt x="13489" y="18133"/>
                    <a:pt x="13912" y="19267"/>
                  </a:cubicBezTo>
                  <a:cubicBezTo>
                    <a:pt x="14336" y="20400"/>
                    <a:pt x="14760" y="21067"/>
                    <a:pt x="15289" y="21000"/>
                  </a:cubicBezTo>
                  <a:cubicBezTo>
                    <a:pt x="15818" y="20933"/>
                    <a:pt x="16454" y="20133"/>
                    <a:pt x="17301" y="17400"/>
                  </a:cubicBezTo>
                  <a:cubicBezTo>
                    <a:pt x="18148" y="14667"/>
                    <a:pt x="19207" y="10000"/>
                    <a:pt x="19736" y="7133"/>
                  </a:cubicBezTo>
                  <a:cubicBezTo>
                    <a:pt x="20265" y="4267"/>
                    <a:pt x="20265" y="3200"/>
                    <a:pt x="20265" y="2133"/>
                  </a:cubicBezTo>
                  <a:cubicBezTo>
                    <a:pt x="20265" y="1067"/>
                    <a:pt x="20265" y="0"/>
                    <a:pt x="20265" y="0"/>
                  </a:cubicBezTo>
                  <a:cubicBezTo>
                    <a:pt x="20265" y="0"/>
                    <a:pt x="20265" y="1067"/>
                    <a:pt x="20477" y="2000"/>
                  </a:cubicBezTo>
                  <a:cubicBezTo>
                    <a:pt x="20689" y="2933"/>
                    <a:pt x="21112" y="3733"/>
                    <a:pt x="21536" y="45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5" name="Line"/>
            <p:cNvSpPr/>
            <p:nvPr/>
          </p:nvSpPr>
          <p:spPr>
            <a:xfrm>
              <a:off x="6438899" y="4292600"/>
              <a:ext cx="15695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16200" y="0"/>
                  </a:moveTo>
                  <a:cubicBezTo>
                    <a:pt x="18900" y="5400"/>
                    <a:pt x="21600" y="10800"/>
                    <a:pt x="18900" y="14400"/>
                  </a:cubicBezTo>
                  <a:cubicBezTo>
                    <a:pt x="16200" y="18000"/>
                    <a:pt x="8100" y="19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6" name="Line"/>
            <p:cNvSpPr/>
            <p:nvPr/>
          </p:nvSpPr>
          <p:spPr>
            <a:xfrm>
              <a:off x="6432550" y="4178300"/>
              <a:ext cx="63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7" name="Line"/>
            <p:cNvSpPr/>
            <p:nvPr/>
          </p:nvSpPr>
          <p:spPr>
            <a:xfrm>
              <a:off x="6859712" y="4233117"/>
              <a:ext cx="163388" cy="1320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6" h="21049" fill="norm" stroke="1" extrusionOk="0">
                  <a:moveTo>
                    <a:pt x="17222" y="3409"/>
                  </a:moveTo>
                  <a:cubicBezTo>
                    <a:pt x="16391" y="2059"/>
                    <a:pt x="15561" y="709"/>
                    <a:pt x="13622" y="203"/>
                  </a:cubicBezTo>
                  <a:cubicBezTo>
                    <a:pt x="11684" y="-303"/>
                    <a:pt x="8638" y="34"/>
                    <a:pt x="6145" y="2397"/>
                  </a:cubicBezTo>
                  <a:cubicBezTo>
                    <a:pt x="3653" y="4759"/>
                    <a:pt x="1714" y="9147"/>
                    <a:pt x="745" y="12522"/>
                  </a:cubicBezTo>
                  <a:cubicBezTo>
                    <a:pt x="-224" y="15897"/>
                    <a:pt x="-224" y="18260"/>
                    <a:pt x="607" y="19610"/>
                  </a:cubicBezTo>
                  <a:cubicBezTo>
                    <a:pt x="1438" y="20960"/>
                    <a:pt x="3099" y="21297"/>
                    <a:pt x="4761" y="19947"/>
                  </a:cubicBezTo>
                  <a:cubicBezTo>
                    <a:pt x="6422" y="18597"/>
                    <a:pt x="8084" y="15560"/>
                    <a:pt x="9330" y="12522"/>
                  </a:cubicBezTo>
                  <a:cubicBezTo>
                    <a:pt x="10576" y="9485"/>
                    <a:pt x="11407" y="6447"/>
                    <a:pt x="12099" y="6110"/>
                  </a:cubicBezTo>
                  <a:cubicBezTo>
                    <a:pt x="12791" y="5772"/>
                    <a:pt x="13345" y="8134"/>
                    <a:pt x="13899" y="10497"/>
                  </a:cubicBezTo>
                  <a:cubicBezTo>
                    <a:pt x="14453" y="12860"/>
                    <a:pt x="15007" y="15222"/>
                    <a:pt x="15699" y="17078"/>
                  </a:cubicBezTo>
                  <a:cubicBezTo>
                    <a:pt x="16391" y="18935"/>
                    <a:pt x="17222" y="20285"/>
                    <a:pt x="18191" y="20791"/>
                  </a:cubicBezTo>
                  <a:cubicBezTo>
                    <a:pt x="19161" y="21297"/>
                    <a:pt x="20268" y="20960"/>
                    <a:pt x="21376" y="206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8" name="Line"/>
            <p:cNvSpPr/>
            <p:nvPr/>
          </p:nvSpPr>
          <p:spPr>
            <a:xfrm>
              <a:off x="7048500" y="4215855"/>
              <a:ext cx="330200" cy="1350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8" fill="norm" stroke="1" extrusionOk="0">
                  <a:moveTo>
                    <a:pt x="0" y="9058"/>
                  </a:moveTo>
                  <a:cubicBezTo>
                    <a:pt x="138" y="7396"/>
                    <a:pt x="277" y="5735"/>
                    <a:pt x="692" y="5070"/>
                  </a:cubicBezTo>
                  <a:cubicBezTo>
                    <a:pt x="1108" y="4405"/>
                    <a:pt x="1800" y="4738"/>
                    <a:pt x="2492" y="6898"/>
                  </a:cubicBezTo>
                  <a:cubicBezTo>
                    <a:pt x="3185" y="9058"/>
                    <a:pt x="3877" y="13045"/>
                    <a:pt x="4154" y="16036"/>
                  </a:cubicBezTo>
                  <a:cubicBezTo>
                    <a:pt x="4431" y="19027"/>
                    <a:pt x="4292" y="21021"/>
                    <a:pt x="4154" y="21187"/>
                  </a:cubicBezTo>
                  <a:cubicBezTo>
                    <a:pt x="4015" y="21353"/>
                    <a:pt x="3877" y="19691"/>
                    <a:pt x="4500" y="16701"/>
                  </a:cubicBezTo>
                  <a:cubicBezTo>
                    <a:pt x="5123" y="13710"/>
                    <a:pt x="6508" y="9390"/>
                    <a:pt x="7546" y="6898"/>
                  </a:cubicBezTo>
                  <a:cubicBezTo>
                    <a:pt x="8585" y="4405"/>
                    <a:pt x="9277" y="3741"/>
                    <a:pt x="9900" y="3907"/>
                  </a:cubicBezTo>
                  <a:cubicBezTo>
                    <a:pt x="10523" y="4073"/>
                    <a:pt x="11077" y="5070"/>
                    <a:pt x="11700" y="5568"/>
                  </a:cubicBezTo>
                  <a:cubicBezTo>
                    <a:pt x="12323" y="6067"/>
                    <a:pt x="13015" y="6067"/>
                    <a:pt x="13569" y="5236"/>
                  </a:cubicBezTo>
                  <a:cubicBezTo>
                    <a:pt x="14123" y="4405"/>
                    <a:pt x="14538" y="2744"/>
                    <a:pt x="14400" y="1581"/>
                  </a:cubicBezTo>
                  <a:cubicBezTo>
                    <a:pt x="14262" y="418"/>
                    <a:pt x="13569" y="-247"/>
                    <a:pt x="12877" y="85"/>
                  </a:cubicBezTo>
                  <a:cubicBezTo>
                    <a:pt x="12185" y="418"/>
                    <a:pt x="11492" y="1747"/>
                    <a:pt x="10938" y="3076"/>
                  </a:cubicBezTo>
                  <a:cubicBezTo>
                    <a:pt x="10385" y="4405"/>
                    <a:pt x="9969" y="5735"/>
                    <a:pt x="9762" y="7895"/>
                  </a:cubicBezTo>
                  <a:cubicBezTo>
                    <a:pt x="9554" y="10055"/>
                    <a:pt x="9554" y="13045"/>
                    <a:pt x="11077" y="15205"/>
                  </a:cubicBezTo>
                  <a:cubicBezTo>
                    <a:pt x="12600" y="17365"/>
                    <a:pt x="15646" y="18695"/>
                    <a:pt x="17654" y="19027"/>
                  </a:cubicBezTo>
                  <a:cubicBezTo>
                    <a:pt x="19662" y="19359"/>
                    <a:pt x="20631" y="18695"/>
                    <a:pt x="21600" y="180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9" name="Line"/>
            <p:cNvSpPr/>
            <p:nvPr/>
          </p:nvSpPr>
          <p:spPr>
            <a:xfrm>
              <a:off x="7804150" y="4076700"/>
              <a:ext cx="69850" cy="361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709" y="4547"/>
                    <a:pt x="9818" y="9095"/>
                    <a:pt x="6218" y="12695"/>
                  </a:cubicBezTo>
                  <a:cubicBezTo>
                    <a:pt x="2618" y="16295"/>
                    <a:pt x="1309" y="1894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0" name="Line"/>
            <p:cNvSpPr/>
            <p:nvPr/>
          </p:nvSpPr>
          <p:spPr>
            <a:xfrm>
              <a:off x="7664450" y="4419600"/>
              <a:ext cx="279400" cy="223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02" fill="norm" stroke="1" extrusionOk="0">
                  <a:moveTo>
                    <a:pt x="0" y="0"/>
                  </a:moveTo>
                  <a:cubicBezTo>
                    <a:pt x="655" y="9818"/>
                    <a:pt x="1309" y="19636"/>
                    <a:pt x="4909" y="20618"/>
                  </a:cubicBezTo>
                  <a:cubicBezTo>
                    <a:pt x="8509" y="21600"/>
                    <a:pt x="15055" y="13745"/>
                    <a:pt x="21600" y="58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1" name="Line"/>
            <p:cNvSpPr/>
            <p:nvPr/>
          </p:nvSpPr>
          <p:spPr>
            <a:xfrm>
              <a:off x="400050" y="5238750"/>
              <a:ext cx="19050" cy="406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2925"/>
                    <a:pt x="12000" y="5850"/>
                    <a:pt x="8400" y="9450"/>
                  </a:cubicBezTo>
                  <a:cubicBezTo>
                    <a:pt x="4800" y="13050"/>
                    <a:pt x="2400" y="1732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2" name="Line"/>
            <p:cNvSpPr/>
            <p:nvPr/>
          </p:nvSpPr>
          <p:spPr>
            <a:xfrm>
              <a:off x="234305" y="5148121"/>
              <a:ext cx="438796" cy="4652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5" h="21484" fill="norm" stroke="1" extrusionOk="0">
                  <a:moveTo>
                    <a:pt x="962" y="12394"/>
                  </a:moveTo>
                  <a:cubicBezTo>
                    <a:pt x="652" y="12003"/>
                    <a:pt x="342" y="11613"/>
                    <a:pt x="135" y="11173"/>
                  </a:cubicBezTo>
                  <a:cubicBezTo>
                    <a:pt x="-72" y="10733"/>
                    <a:pt x="-175" y="10244"/>
                    <a:pt x="858" y="9169"/>
                  </a:cubicBezTo>
                  <a:cubicBezTo>
                    <a:pt x="1892" y="8094"/>
                    <a:pt x="4062" y="6432"/>
                    <a:pt x="6233" y="4966"/>
                  </a:cubicBezTo>
                  <a:cubicBezTo>
                    <a:pt x="8403" y="3500"/>
                    <a:pt x="10573" y="2230"/>
                    <a:pt x="11917" y="1448"/>
                  </a:cubicBezTo>
                  <a:cubicBezTo>
                    <a:pt x="13260" y="666"/>
                    <a:pt x="13777" y="373"/>
                    <a:pt x="14346" y="177"/>
                  </a:cubicBezTo>
                  <a:cubicBezTo>
                    <a:pt x="14914" y="-18"/>
                    <a:pt x="15534" y="-116"/>
                    <a:pt x="15844" y="226"/>
                  </a:cubicBezTo>
                  <a:cubicBezTo>
                    <a:pt x="16154" y="568"/>
                    <a:pt x="16154" y="1350"/>
                    <a:pt x="16051" y="3403"/>
                  </a:cubicBezTo>
                  <a:cubicBezTo>
                    <a:pt x="15947" y="5455"/>
                    <a:pt x="15741" y="8778"/>
                    <a:pt x="15534" y="11710"/>
                  </a:cubicBezTo>
                  <a:cubicBezTo>
                    <a:pt x="15327" y="14642"/>
                    <a:pt x="15121" y="17184"/>
                    <a:pt x="14966" y="18698"/>
                  </a:cubicBezTo>
                  <a:cubicBezTo>
                    <a:pt x="14811" y="20213"/>
                    <a:pt x="14707" y="20702"/>
                    <a:pt x="14604" y="20653"/>
                  </a:cubicBezTo>
                  <a:cubicBezTo>
                    <a:pt x="14501" y="20604"/>
                    <a:pt x="14397" y="20018"/>
                    <a:pt x="14656" y="19089"/>
                  </a:cubicBezTo>
                  <a:cubicBezTo>
                    <a:pt x="14914" y="18161"/>
                    <a:pt x="15534" y="16890"/>
                    <a:pt x="16103" y="16157"/>
                  </a:cubicBezTo>
                  <a:cubicBezTo>
                    <a:pt x="16671" y="15424"/>
                    <a:pt x="17188" y="15229"/>
                    <a:pt x="17601" y="15375"/>
                  </a:cubicBezTo>
                  <a:cubicBezTo>
                    <a:pt x="18014" y="15522"/>
                    <a:pt x="18325" y="16011"/>
                    <a:pt x="18686" y="17037"/>
                  </a:cubicBezTo>
                  <a:cubicBezTo>
                    <a:pt x="19048" y="18063"/>
                    <a:pt x="19461" y="19627"/>
                    <a:pt x="19926" y="20458"/>
                  </a:cubicBezTo>
                  <a:cubicBezTo>
                    <a:pt x="20392" y="21289"/>
                    <a:pt x="20908" y="21386"/>
                    <a:pt x="21425" y="21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3" name="Line"/>
            <p:cNvSpPr/>
            <p:nvPr/>
          </p:nvSpPr>
          <p:spPr>
            <a:xfrm>
              <a:off x="664262" y="5442579"/>
              <a:ext cx="228195" cy="2157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4" h="20969" fill="norm" stroke="1" extrusionOk="0">
                  <a:moveTo>
                    <a:pt x="3800" y="4876"/>
                  </a:moveTo>
                  <a:cubicBezTo>
                    <a:pt x="4593" y="4259"/>
                    <a:pt x="5386" y="3642"/>
                    <a:pt x="5881" y="2716"/>
                  </a:cubicBezTo>
                  <a:cubicBezTo>
                    <a:pt x="6376" y="1790"/>
                    <a:pt x="6575" y="556"/>
                    <a:pt x="6178" y="144"/>
                  </a:cubicBezTo>
                  <a:cubicBezTo>
                    <a:pt x="5782" y="-267"/>
                    <a:pt x="4791" y="144"/>
                    <a:pt x="3701" y="2099"/>
                  </a:cubicBezTo>
                  <a:cubicBezTo>
                    <a:pt x="2611" y="4053"/>
                    <a:pt x="1422" y="7550"/>
                    <a:pt x="729" y="10739"/>
                  </a:cubicBezTo>
                  <a:cubicBezTo>
                    <a:pt x="35" y="13927"/>
                    <a:pt x="-163" y="16807"/>
                    <a:pt x="134" y="18659"/>
                  </a:cubicBezTo>
                  <a:cubicBezTo>
                    <a:pt x="431" y="20510"/>
                    <a:pt x="1224" y="21333"/>
                    <a:pt x="2710" y="20819"/>
                  </a:cubicBezTo>
                  <a:cubicBezTo>
                    <a:pt x="4197" y="20304"/>
                    <a:pt x="6376" y="18453"/>
                    <a:pt x="7863" y="15573"/>
                  </a:cubicBezTo>
                  <a:cubicBezTo>
                    <a:pt x="9349" y="12693"/>
                    <a:pt x="10142" y="8784"/>
                    <a:pt x="10637" y="6316"/>
                  </a:cubicBezTo>
                  <a:cubicBezTo>
                    <a:pt x="11132" y="3847"/>
                    <a:pt x="11331" y="2819"/>
                    <a:pt x="11331" y="2819"/>
                  </a:cubicBezTo>
                  <a:cubicBezTo>
                    <a:pt x="11331" y="2819"/>
                    <a:pt x="11132" y="3847"/>
                    <a:pt x="10934" y="6522"/>
                  </a:cubicBezTo>
                  <a:cubicBezTo>
                    <a:pt x="10736" y="9196"/>
                    <a:pt x="10538" y="13516"/>
                    <a:pt x="11132" y="13413"/>
                  </a:cubicBezTo>
                  <a:cubicBezTo>
                    <a:pt x="11727" y="13310"/>
                    <a:pt x="13114" y="8784"/>
                    <a:pt x="14303" y="5904"/>
                  </a:cubicBezTo>
                  <a:cubicBezTo>
                    <a:pt x="15492" y="3024"/>
                    <a:pt x="16483" y="1790"/>
                    <a:pt x="17474" y="1070"/>
                  </a:cubicBezTo>
                  <a:cubicBezTo>
                    <a:pt x="18465" y="350"/>
                    <a:pt x="19455" y="144"/>
                    <a:pt x="20149" y="659"/>
                  </a:cubicBezTo>
                  <a:cubicBezTo>
                    <a:pt x="20843" y="1173"/>
                    <a:pt x="21239" y="2407"/>
                    <a:pt x="21338" y="5596"/>
                  </a:cubicBezTo>
                  <a:cubicBezTo>
                    <a:pt x="21437" y="8784"/>
                    <a:pt x="21239" y="13927"/>
                    <a:pt x="21041" y="190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4" name="Line"/>
            <p:cNvSpPr/>
            <p:nvPr/>
          </p:nvSpPr>
          <p:spPr>
            <a:xfrm>
              <a:off x="1022350" y="5651500"/>
              <a:ext cx="6350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5" name="Line"/>
            <p:cNvSpPr/>
            <p:nvPr/>
          </p:nvSpPr>
          <p:spPr>
            <a:xfrm>
              <a:off x="1692188" y="5289549"/>
              <a:ext cx="414311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2" h="21600" fill="norm" stroke="1" extrusionOk="0">
                  <a:moveTo>
                    <a:pt x="19247" y="0"/>
                  </a:moveTo>
                  <a:cubicBezTo>
                    <a:pt x="16616" y="1309"/>
                    <a:pt x="13985" y="2618"/>
                    <a:pt x="11463" y="3927"/>
                  </a:cubicBezTo>
                  <a:cubicBezTo>
                    <a:pt x="8941" y="5236"/>
                    <a:pt x="6529" y="6545"/>
                    <a:pt x="5103" y="7364"/>
                  </a:cubicBezTo>
                  <a:cubicBezTo>
                    <a:pt x="3678" y="8182"/>
                    <a:pt x="3239" y="8509"/>
                    <a:pt x="2856" y="8891"/>
                  </a:cubicBezTo>
                  <a:cubicBezTo>
                    <a:pt x="2472" y="9273"/>
                    <a:pt x="2143" y="9709"/>
                    <a:pt x="2307" y="9927"/>
                  </a:cubicBezTo>
                  <a:cubicBezTo>
                    <a:pt x="2472" y="10145"/>
                    <a:pt x="3130" y="10145"/>
                    <a:pt x="4829" y="10036"/>
                  </a:cubicBezTo>
                  <a:cubicBezTo>
                    <a:pt x="6529" y="9927"/>
                    <a:pt x="9270" y="9709"/>
                    <a:pt x="11189" y="9600"/>
                  </a:cubicBezTo>
                  <a:cubicBezTo>
                    <a:pt x="13107" y="9491"/>
                    <a:pt x="14204" y="9491"/>
                    <a:pt x="14752" y="9764"/>
                  </a:cubicBezTo>
                  <a:cubicBezTo>
                    <a:pt x="15300" y="10036"/>
                    <a:pt x="15300" y="10582"/>
                    <a:pt x="14204" y="11618"/>
                  </a:cubicBezTo>
                  <a:cubicBezTo>
                    <a:pt x="13107" y="12655"/>
                    <a:pt x="10914" y="14182"/>
                    <a:pt x="8502" y="15655"/>
                  </a:cubicBezTo>
                  <a:cubicBezTo>
                    <a:pt x="6090" y="17127"/>
                    <a:pt x="3459" y="18545"/>
                    <a:pt x="1924" y="19473"/>
                  </a:cubicBezTo>
                  <a:cubicBezTo>
                    <a:pt x="389" y="20400"/>
                    <a:pt x="-50" y="20836"/>
                    <a:pt x="5" y="21109"/>
                  </a:cubicBezTo>
                  <a:cubicBezTo>
                    <a:pt x="60" y="21382"/>
                    <a:pt x="608" y="21491"/>
                    <a:pt x="2746" y="21436"/>
                  </a:cubicBezTo>
                  <a:cubicBezTo>
                    <a:pt x="4884" y="21382"/>
                    <a:pt x="8612" y="21164"/>
                    <a:pt x="11792" y="21000"/>
                  </a:cubicBezTo>
                  <a:cubicBezTo>
                    <a:pt x="14971" y="20836"/>
                    <a:pt x="17603" y="20727"/>
                    <a:pt x="19193" y="20673"/>
                  </a:cubicBezTo>
                  <a:cubicBezTo>
                    <a:pt x="20782" y="20618"/>
                    <a:pt x="21331" y="20618"/>
                    <a:pt x="21440" y="20782"/>
                  </a:cubicBezTo>
                  <a:cubicBezTo>
                    <a:pt x="21550" y="20945"/>
                    <a:pt x="21221" y="21273"/>
                    <a:pt x="2089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6" name="Line"/>
            <p:cNvSpPr/>
            <p:nvPr/>
          </p:nvSpPr>
          <p:spPr>
            <a:xfrm>
              <a:off x="1765300" y="5867400"/>
              <a:ext cx="6350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7" name="Line"/>
            <p:cNvSpPr/>
            <p:nvPr/>
          </p:nvSpPr>
          <p:spPr>
            <a:xfrm>
              <a:off x="1778000" y="5772150"/>
              <a:ext cx="2540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8" name="Line"/>
            <p:cNvSpPr/>
            <p:nvPr/>
          </p:nvSpPr>
          <p:spPr>
            <a:xfrm>
              <a:off x="1822450" y="5880100"/>
              <a:ext cx="8890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657" y="0"/>
                    <a:pt x="11314" y="0"/>
                    <a:pt x="14914" y="3600"/>
                  </a:cubicBezTo>
                  <a:cubicBezTo>
                    <a:pt x="18514" y="7200"/>
                    <a:pt x="20057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9" name="Line"/>
            <p:cNvSpPr/>
            <p:nvPr/>
          </p:nvSpPr>
          <p:spPr>
            <a:xfrm>
              <a:off x="1841499" y="5949950"/>
              <a:ext cx="8890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0" name="Line"/>
            <p:cNvSpPr/>
            <p:nvPr/>
          </p:nvSpPr>
          <p:spPr>
            <a:xfrm>
              <a:off x="2006600" y="5829300"/>
              <a:ext cx="1" cy="152400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1" name="Line"/>
            <p:cNvSpPr/>
            <p:nvPr/>
          </p:nvSpPr>
          <p:spPr>
            <a:xfrm>
              <a:off x="1784349" y="5128444"/>
              <a:ext cx="152401" cy="1357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69" fill="norm" stroke="1" extrusionOk="0">
                  <a:moveTo>
                    <a:pt x="0" y="5195"/>
                  </a:moveTo>
                  <a:cubicBezTo>
                    <a:pt x="600" y="12288"/>
                    <a:pt x="1200" y="19380"/>
                    <a:pt x="1650" y="20186"/>
                  </a:cubicBezTo>
                  <a:cubicBezTo>
                    <a:pt x="2100" y="20992"/>
                    <a:pt x="2400" y="15511"/>
                    <a:pt x="3900" y="10998"/>
                  </a:cubicBezTo>
                  <a:cubicBezTo>
                    <a:pt x="5400" y="6485"/>
                    <a:pt x="8100" y="2938"/>
                    <a:pt x="10200" y="1165"/>
                  </a:cubicBezTo>
                  <a:cubicBezTo>
                    <a:pt x="12300" y="-608"/>
                    <a:pt x="13800" y="-608"/>
                    <a:pt x="15600" y="2938"/>
                  </a:cubicBezTo>
                  <a:cubicBezTo>
                    <a:pt x="17400" y="6485"/>
                    <a:pt x="19500" y="13577"/>
                    <a:pt x="21600" y="206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2" name="Line"/>
            <p:cNvSpPr/>
            <p:nvPr/>
          </p:nvSpPr>
          <p:spPr>
            <a:xfrm>
              <a:off x="2221988" y="5417203"/>
              <a:ext cx="235462" cy="2596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4" h="21372" fill="norm" stroke="1" extrusionOk="0">
                  <a:moveTo>
                    <a:pt x="16247" y="2559"/>
                  </a:moveTo>
                  <a:cubicBezTo>
                    <a:pt x="15668" y="1514"/>
                    <a:pt x="15090" y="469"/>
                    <a:pt x="13643" y="120"/>
                  </a:cubicBezTo>
                  <a:cubicBezTo>
                    <a:pt x="12197" y="-228"/>
                    <a:pt x="9883" y="120"/>
                    <a:pt x="7568" y="1949"/>
                  </a:cubicBezTo>
                  <a:cubicBezTo>
                    <a:pt x="5254" y="3778"/>
                    <a:pt x="2940" y="7088"/>
                    <a:pt x="1590" y="9875"/>
                  </a:cubicBezTo>
                  <a:cubicBezTo>
                    <a:pt x="240" y="12662"/>
                    <a:pt x="-146" y="14927"/>
                    <a:pt x="47" y="16320"/>
                  </a:cubicBezTo>
                  <a:cubicBezTo>
                    <a:pt x="240" y="17714"/>
                    <a:pt x="1011" y="18237"/>
                    <a:pt x="2458" y="18237"/>
                  </a:cubicBezTo>
                  <a:cubicBezTo>
                    <a:pt x="3904" y="18237"/>
                    <a:pt x="6025" y="17714"/>
                    <a:pt x="8340" y="15537"/>
                  </a:cubicBezTo>
                  <a:cubicBezTo>
                    <a:pt x="10654" y="13359"/>
                    <a:pt x="13161" y="9527"/>
                    <a:pt x="14608" y="6740"/>
                  </a:cubicBezTo>
                  <a:cubicBezTo>
                    <a:pt x="16054" y="3953"/>
                    <a:pt x="16440" y="2211"/>
                    <a:pt x="16440" y="2037"/>
                  </a:cubicBezTo>
                  <a:cubicBezTo>
                    <a:pt x="16440" y="1862"/>
                    <a:pt x="16054" y="3256"/>
                    <a:pt x="16054" y="5695"/>
                  </a:cubicBezTo>
                  <a:cubicBezTo>
                    <a:pt x="16054" y="8133"/>
                    <a:pt x="16440" y="11617"/>
                    <a:pt x="17404" y="14404"/>
                  </a:cubicBezTo>
                  <a:cubicBezTo>
                    <a:pt x="18368" y="17191"/>
                    <a:pt x="19911" y="19282"/>
                    <a:pt x="21454" y="213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3" name="Line"/>
            <p:cNvSpPr/>
            <p:nvPr/>
          </p:nvSpPr>
          <p:spPr>
            <a:xfrm>
              <a:off x="2533650" y="5708650"/>
              <a:ext cx="12700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4" name="Line"/>
            <p:cNvSpPr/>
            <p:nvPr/>
          </p:nvSpPr>
          <p:spPr>
            <a:xfrm>
              <a:off x="2514600" y="5549900"/>
              <a:ext cx="35984" cy="434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16" fill="norm" stroke="1" extrusionOk="0">
                  <a:moveTo>
                    <a:pt x="19059" y="9257"/>
                  </a:moveTo>
                  <a:cubicBezTo>
                    <a:pt x="20329" y="15429"/>
                    <a:pt x="21600" y="21600"/>
                    <a:pt x="21600" y="21086"/>
                  </a:cubicBezTo>
                  <a:cubicBezTo>
                    <a:pt x="21600" y="20571"/>
                    <a:pt x="20329" y="13371"/>
                    <a:pt x="16518" y="8743"/>
                  </a:cubicBezTo>
                  <a:cubicBezTo>
                    <a:pt x="12706" y="4114"/>
                    <a:pt x="6353" y="2057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5" name="Line"/>
            <p:cNvSpPr/>
            <p:nvPr/>
          </p:nvSpPr>
          <p:spPr>
            <a:xfrm>
              <a:off x="2762755" y="5364619"/>
              <a:ext cx="206146" cy="3821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6" h="21544" fill="norm" stroke="1" extrusionOk="0">
                  <a:moveTo>
                    <a:pt x="3914" y="4359"/>
                  </a:moveTo>
                  <a:cubicBezTo>
                    <a:pt x="3033" y="4837"/>
                    <a:pt x="2151" y="5314"/>
                    <a:pt x="1931" y="6508"/>
                  </a:cubicBezTo>
                  <a:cubicBezTo>
                    <a:pt x="1710" y="7701"/>
                    <a:pt x="2151" y="9610"/>
                    <a:pt x="2482" y="11997"/>
                  </a:cubicBezTo>
                  <a:cubicBezTo>
                    <a:pt x="2812" y="14384"/>
                    <a:pt x="3033" y="17248"/>
                    <a:pt x="3143" y="19038"/>
                  </a:cubicBezTo>
                  <a:cubicBezTo>
                    <a:pt x="3253" y="20828"/>
                    <a:pt x="3253" y="21544"/>
                    <a:pt x="3143" y="21544"/>
                  </a:cubicBezTo>
                  <a:cubicBezTo>
                    <a:pt x="3033" y="21544"/>
                    <a:pt x="2812" y="20828"/>
                    <a:pt x="2371" y="18561"/>
                  </a:cubicBezTo>
                  <a:cubicBezTo>
                    <a:pt x="1931" y="16293"/>
                    <a:pt x="1269" y="12474"/>
                    <a:pt x="829" y="9909"/>
                  </a:cubicBezTo>
                  <a:cubicBezTo>
                    <a:pt x="388" y="7343"/>
                    <a:pt x="167" y="6030"/>
                    <a:pt x="57" y="4837"/>
                  </a:cubicBezTo>
                  <a:cubicBezTo>
                    <a:pt x="-53" y="3643"/>
                    <a:pt x="-53" y="2569"/>
                    <a:pt x="498" y="2152"/>
                  </a:cubicBezTo>
                  <a:cubicBezTo>
                    <a:pt x="1049" y="1734"/>
                    <a:pt x="2151" y="1973"/>
                    <a:pt x="3804" y="3106"/>
                  </a:cubicBezTo>
                  <a:cubicBezTo>
                    <a:pt x="5457" y="4240"/>
                    <a:pt x="7661" y="6269"/>
                    <a:pt x="9755" y="8477"/>
                  </a:cubicBezTo>
                  <a:cubicBezTo>
                    <a:pt x="11849" y="10684"/>
                    <a:pt x="13833" y="13071"/>
                    <a:pt x="14935" y="14563"/>
                  </a:cubicBezTo>
                  <a:cubicBezTo>
                    <a:pt x="16037" y="16054"/>
                    <a:pt x="16257" y="16651"/>
                    <a:pt x="16698" y="17308"/>
                  </a:cubicBezTo>
                  <a:cubicBezTo>
                    <a:pt x="17139" y="17964"/>
                    <a:pt x="17800" y="18680"/>
                    <a:pt x="18461" y="18382"/>
                  </a:cubicBezTo>
                  <a:cubicBezTo>
                    <a:pt x="19123" y="18083"/>
                    <a:pt x="19784" y="16771"/>
                    <a:pt x="20335" y="14384"/>
                  </a:cubicBezTo>
                  <a:cubicBezTo>
                    <a:pt x="20886" y="11997"/>
                    <a:pt x="21327" y="8536"/>
                    <a:pt x="21437" y="6150"/>
                  </a:cubicBezTo>
                  <a:cubicBezTo>
                    <a:pt x="21547" y="3763"/>
                    <a:pt x="21327" y="2450"/>
                    <a:pt x="20996" y="1495"/>
                  </a:cubicBezTo>
                  <a:cubicBezTo>
                    <a:pt x="20665" y="541"/>
                    <a:pt x="20225" y="-56"/>
                    <a:pt x="20004" y="4"/>
                  </a:cubicBezTo>
                  <a:cubicBezTo>
                    <a:pt x="19784" y="63"/>
                    <a:pt x="19784" y="779"/>
                    <a:pt x="19894" y="1436"/>
                  </a:cubicBezTo>
                  <a:cubicBezTo>
                    <a:pt x="20004" y="2092"/>
                    <a:pt x="20225" y="2689"/>
                    <a:pt x="20445" y="32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6" name="Line"/>
            <p:cNvSpPr/>
            <p:nvPr/>
          </p:nvSpPr>
          <p:spPr>
            <a:xfrm>
              <a:off x="3092450" y="5676900"/>
              <a:ext cx="12700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7" name="Line"/>
            <p:cNvSpPr/>
            <p:nvPr/>
          </p:nvSpPr>
          <p:spPr>
            <a:xfrm>
              <a:off x="3073400" y="5537200"/>
              <a:ext cx="42107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61" h="21600" fill="norm" stroke="1" extrusionOk="0">
                  <a:moveTo>
                    <a:pt x="9257" y="0"/>
                  </a:moveTo>
                  <a:cubicBezTo>
                    <a:pt x="6171" y="4800"/>
                    <a:pt x="3086" y="9600"/>
                    <a:pt x="4114" y="13200"/>
                  </a:cubicBezTo>
                  <a:cubicBezTo>
                    <a:pt x="5143" y="16800"/>
                    <a:pt x="10286" y="19200"/>
                    <a:pt x="14400" y="17400"/>
                  </a:cubicBezTo>
                  <a:cubicBezTo>
                    <a:pt x="18514" y="15600"/>
                    <a:pt x="21600" y="9600"/>
                    <a:pt x="20057" y="6600"/>
                  </a:cubicBezTo>
                  <a:cubicBezTo>
                    <a:pt x="18514" y="3600"/>
                    <a:pt x="12343" y="3600"/>
                    <a:pt x="8229" y="6600"/>
                  </a:cubicBezTo>
                  <a:cubicBezTo>
                    <a:pt x="4114" y="9600"/>
                    <a:pt x="2057" y="15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8" name="Line"/>
            <p:cNvSpPr/>
            <p:nvPr/>
          </p:nvSpPr>
          <p:spPr>
            <a:xfrm>
              <a:off x="3620508" y="5588000"/>
              <a:ext cx="262799" cy="820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4" h="20934" fill="norm" stroke="1" extrusionOk="0">
                  <a:moveTo>
                    <a:pt x="4065" y="19440"/>
                  </a:moveTo>
                  <a:cubicBezTo>
                    <a:pt x="3201" y="19980"/>
                    <a:pt x="2337" y="20520"/>
                    <a:pt x="1646" y="19440"/>
                  </a:cubicBezTo>
                  <a:cubicBezTo>
                    <a:pt x="955" y="18360"/>
                    <a:pt x="436" y="15660"/>
                    <a:pt x="177" y="12690"/>
                  </a:cubicBezTo>
                  <a:cubicBezTo>
                    <a:pt x="-82" y="9720"/>
                    <a:pt x="-82" y="6480"/>
                    <a:pt x="350" y="4320"/>
                  </a:cubicBezTo>
                  <a:cubicBezTo>
                    <a:pt x="782" y="2160"/>
                    <a:pt x="1646" y="1080"/>
                    <a:pt x="3547" y="3240"/>
                  </a:cubicBezTo>
                  <a:cubicBezTo>
                    <a:pt x="5448" y="5400"/>
                    <a:pt x="8385" y="10800"/>
                    <a:pt x="10718" y="14850"/>
                  </a:cubicBezTo>
                  <a:cubicBezTo>
                    <a:pt x="13051" y="18900"/>
                    <a:pt x="14779" y="21600"/>
                    <a:pt x="16334" y="20790"/>
                  </a:cubicBezTo>
                  <a:cubicBezTo>
                    <a:pt x="17889" y="19980"/>
                    <a:pt x="19272" y="15660"/>
                    <a:pt x="20136" y="11610"/>
                  </a:cubicBezTo>
                  <a:cubicBezTo>
                    <a:pt x="21000" y="7560"/>
                    <a:pt x="21345" y="3780"/>
                    <a:pt x="21432" y="1890"/>
                  </a:cubicBezTo>
                  <a:cubicBezTo>
                    <a:pt x="21518" y="0"/>
                    <a:pt x="21345" y="0"/>
                    <a:pt x="2117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9" name="Line"/>
            <p:cNvSpPr/>
            <p:nvPr/>
          </p:nvSpPr>
          <p:spPr>
            <a:xfrm>
              <a:off x="4309485" y="5375500"/>
              <a:ext cx="275215" cy="4618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1325" fill="norm" stroke="1" extrusionOk="0">
                  <a:moveTo>
                    <a:pt x="2147" y="6000"/>
                  </a:moveTo>
                  <a:cubicBezTo>
                    <a:pt x="2312" y="8346"/>
                    <a:pt x="2477" y="10692"/>
                    <a:pt x="2560" y="13135"/>
                  </a:cubicBezTo>
                  <a:cubicBezTo>
                    <a:pt x="2642" y="15579"/>
                    <a:pt x="2642" y="18120"/>
                    <a:pt x="2395" y="19586"/>
                  </a:cubicBezTo>
                  <a:cubicBezTo>
                    <a:pt x="2147" y="21052"/>
                    <a:pt x="1653" y="21443"/>
                    <a:pt x="1241" y="21296"/>
                  </a:cubicBezTo>
                  <a:cubicBezTo>
                    <a:pt x="828" y="21150"/>
                    <a:pt x="499" y="20466"/>
                    <a:pt x="251" y="18267"/>
                  </a:cubicBezTo>
                  <a:cubicBezTo>
                    <a:pt x="4" y="16067"/>
                    <a:pt x="-161" y="12353"/>
                    <a:pt x="251" y="9226"/>
                  </a:cubicBezTo>
                  <a:cubicBezTo>
                    <a:pt x="663" y="6098"/>
                    <a:pt x="1653" y="3557"/>
                    <a:pt x="2477" y="2140"/>
                  </a:cubicBezTo>
                  <a:cubicBezTo>
                    <a:pt x="3302" y="723"/>
                    <a:pt x="3961" y="429"/>
                    <a:pt x="4621" y="429"/>
                  </a:cubicBezTo>
                  <a:cubicBezTo>
                    <a:pt x="5280" y="429"/>
                    <a:pt x="5940" y="723"/>
                    <a:pt x="7176" y="2384"/>
                  </a:cubicBezTo>
                  <a:cubicBezTo>
                    <a:pt x="8413" y="4046"/>
                    <a:pt x="10227" y="7076"/>
                    <a:pt x="11628" y="9568"/>
                  </a:cubicBezTo>
                  <a:cubicBezTo>
                    <a:pt x="13030" y="12060"/>
                    <a:pt x="14019" y="14015"/>
                    <a:pt x="14679" y="15237"/>
                  </a:cubicBezTo>
                  <a:cubicBezTo>
                    <a:pt x="15338" y="16458"/>
                    <a:pt x="15668" y="16947"/>
                    <a:pt x="16163" y="16996"/>
                  </a:cubicBezTo>
                  <a:cubicBezTo>
                    <a:pt x="16657" y="17045"/>
                    <a:pt x="17317" y="16654"/>
                    <a:pt x="18141" y="15041"/>
                  </a:cubicBezTo>
                  <a:cubicBezTo>
                    <a:pt x="18966" y="13429"/>
                    <a:pt x="19955" y="10594"/>
                    <a:pt x="20532" y="8248"/>
                  </a:cubicBezTo>
                  <a:cubicBezTo>
                    <a:pt x="21109" y="5903"/>
                    <a:pt x="21274" y="4046"/>
                    <a:pt x="21274" y="2629"/>
                  </a:cubicBezTo>
                  <a:cubicBezTo>
                    <a:pt x="21274" y="1211"/>
                    <a:pt x="21109" y="234"/>
                    <a:pt x="21027" y="38"/>
                  </a:cubicBezTo>
                  <a:cubicBezTo>
                    <a:pt x="20944" y="-157"/>
                    <a:pt x="20944" y="429"/>
                    <a:pt x="21027" y="967"/>
                  </a:cubicBezTo>
                  <a:cubicBezTo>
                    <a:pt x="21109" y="1505"/>
                    <a:pt x="21274" y="1993"/>
                    <a:pt x="21439" y="24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0" name="Line"/>
            <p:cNvSpPr/>
            <p:nvPr/>
          </p:nvSpPr>
          <p:spPr>
            <a:xfrm>
              <a:off x="4627033" y="5537199"/>
              <a:ext cx="237067" cy="2135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9" fill="norm" stroke="1" extrusionOk="0">
                  <a:moveTo>
                    <a:pt x="6557" y="4447"/>
                  </a:moveTo>
                  <a:cubicBezTo>
                    <a:pt x="5593" y="4024"/>
                    <a:pt x="4629" y="3600"/>
                    <a:pt x="3664" y="4024"/>
                  </a:cubicBezTo>
                  <a:cubicBezTo>
                    <a:pt x="2700" y="4447"/>
                    <a:pt x="1736" y="5718"/>
                    <a:pt x="1061" y="8259"/>
                  </a:cubicBezTo>
                  <a:cubicBezTo>
                    <a:pt x="386" y="10800"/>
                    <a:pt x="0" y="14612"/>
                    <a:pt x="0" y="17047"/>
                  </a:cubicBezTo>
                  <a:cubicBezTo>
                    <a:pt x="0" y="19482"/>
                    <a:pt x="386" y="20541"/>
                    <a:pt x="1061" y="21071"/>
                  </a:cubicBezTo>
                  <a:cubicBezTo>
                    <a:pt x="1736" y="21600"/>
                    <a:pt x="2700" y="21600"/>
                    <a:pt x="3761" y="19588"/>
                  </a:cubicBezTo>
                  <a:cubicBezTo>
                    <a:pt x="4821" y="17576"/>
                    <a:pt x="5979" y="13553"/>
                    <a:pt x="6557" y="11012"/>
                  </a:cubicBezTo>
                  <a:cubicBezTo>
                    <a:pt x="7136" y="8471"/>
                    <a:pt x="7136" y="7412"/>
                    <a:pt x="6943" y="6353"/>
                  </a:cubicBezTo>
                  <a:cubicBezTo>
                    <a:pt x="6750" y="5294"/>
                    <a:pt x="6364" y="4235"/>
                    <a:pt x="5786" y="4024"/>
                  </a:cubicBezTo>
                  <a:cubicBezTo>
                    <a:pt x="5207" y="3812"/>
                    <a:pt x="4436" y="4447"/>
                    <a:pt x="4436" y="4447"/>
                  </a:cubicBezTo>
                  <a:cubicBezTo>
                    <a:pt x="4436" y="4447"/>
                    <a:pt x="5207" y="3812"/>
                    <a:pt x="6075" y="3282"/>
                  </a:cubicBezTo>
                  <a:cubicBezTo>
                    <a:pt x="6943" y="2753"/>
                    <a:pt x="7907" y="2329"/>
                    <a:pt x="9161" y="3176"/>
                  </a:cubicBezTo>
                  <a:cubicBezTo>
                    <a:pt x="10414" y="4024"/>
                    <a:pt x="11957" y="6141"/>
                    <a:pt x="13018" y="8576"/>
                  </a:cubicBezTo>
                  <a:cubicBezTo>
                    <a:pt x="14079" y="11012"/>
                    <a:pt x="14657" y="13765"/>
                    <a:pt x="14754" y="15671"/>
                  </a:cubicBezTo>
                  <a:cubicBezTo>
                    <a:pt x="14850" y="17576"/>
                    <a:pt x="14464" y="18635"/>
                    <a:pt x="13789" y="19376"/>
                  </a:cubicBezTo>
                  <a:cubicBezTo>
                    <a:pt x="13114" y="20118"/>
                    <a:pt x="12150" y="20541"/>
                    <a:pt x="11475" y="20224"/>
                  </a:cubicBezTo>
                  <a:cubicBezTo>
                    <a:pt x="10800" y="19906"/>
                    <a:pt x="10414" y="18847"/>
                    <a:pt x="10607" y="15988"/>
                  </a:cubicBezTo>
                  <a:cubicBezTo>
                    <a:pt x="10800" y="13129"/>
                    <a:pt x="11571" y="8471"/>
                    <a:pt x="13500" y="5506"/>
                  </a:cubicBezTo>
                  <a:cubicBezTo>
                    <a:pt x="15429" y="2541"/>
                    <a:pt x="18514" y="127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1" name="Line"/>
            <p:cNvSpPr/>
            <p:nvPr/>
          </p:nvSpPr>
          <p:spPr>
            <a:xfrm>
              <a:off x="5122969" y="5366699"/>
              <a:ext cx="211032" cy="4816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2" h="21558" fill="norm" stroke="1" extrusionOk="0">
                  <a:moveTo>
                    <a:pt x="21322" y="811"/>
                  </a:moveTo>
                  <a:cubicBezTo>
                    <a:pt x="20680" y="432"/>
                    <a:pt x="20039" y="53"/>
                    <a:pt x="18970" y="5"/>
                  </a:cubicBezTo>
                  <a:cubicBezTo>
                    <a:pt x="17900" y="-42"/>
                    <a:pt x="16403" y="242"/>
                    <a:pt x="13944" y="1474"/>
                  </a:cubicBezTo>
                  <a:cubicBezTo>
                    <a:pt x="11484" y="2705"/>
                    <a:pt x="8063" y="4884"/>
                    <a:pt x="5282" y="7300"/>
                  </a:cubicBezTo>
                  <a:cubicBezTo>
                    <a:pt x="2502" y="9716"/>
                    <a:pt x="364" y="12369"/>
                    <a:pt x="43" y="14453"/>
                  </a:cubicBezTo>
                  <a:cubicBezTo>
                    <a:pt x="-278" y="16537"/>
                    <a:pt x="1219" y="18053"/>
                    <a:pt x="4213" y="19142"/>
                  </a:cubicBezTo>
                  <a:cubicBezTo>
                    <a:pt x="7207" y="20232"/>
                    <a:pt x="11698" y="20895"/>
                    <a:pt x="16189" y="215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2" name="Line"/>
            <p:cNvSpPr/>
            <p:nvPr/>
          </p:nvSpPr>
          <p:spPr>
            <a:xfrm>
              <a:off x="5471261" y="5448300"/>
              <a:ext cx="338990" cy="387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6" h="21600" fill="norm" stroke="1" extrusionOk="0">
                  <a:moveTo>
                    <a:pt x="20681" y="0"/>
                  </a:moveTo>
                  <a:cubicBezTo>
                    <a:pt x="17729" y="1416"/>
                    <a:pt x="14778" y="2833"/>
                    <a:pt x="12028" y="4249"/>
                  </a:cubicBezTo>
                  <a:cubicBezTo>
                    <a:pt x="9277" y="5666"/>
                    <a:pt x="6728" y="7082"/>
                    <a:pt x="4917" y="8026"/>
                  </a:cubicBezTo>
                  <a:cubicBezTo>
                    <a:pt x="3106" y="8970"/>
                    <a:pt x="2033" y="9443"/>
                    <a:pt x="1362" y="9974"/>
                  </a:cubicBezTo>
                  <a:cubicBezTo>
                    <a:pt x="691" y="10505"/>
                    <a:pt x="423" y="11095"/>
                    <a:pt x="892" y="11390"/>
                  </a:cubicBezTo>
                  <a:cubicBezTo>
                    <a:pt x="1362" y="11685"/>
                    <a:pt x="2569" y="11685"/>
                    <a:pt x="4447" y="11626"/>
                  </a:cubicBezTo>
                  <a:cubicBezTo>
                    <a:pt x="6326" y="11567"/>
                    <a:pt x="8875" y="11449"/>
                    <a:pt x="10686" y="11390"/>
                  </a:cubicBezTo>
                  <a:cubicBezTo>
                    <a:pt x="12497" y="11331"/>
                    <a:pt x="13570" y="11331"/>
                    <a:pt x="14308" y="11567"/>
                  </a:cubicBezTo>
                  <a:cubicBezTo>
                    <a:pt x="15046" y="11803"/>
                    <a:pt x="15449" y="12275"/>
                    <a:pt x="15382" y="12689"/>
                  </a:cubicBezTo>
                  <a:cubicBezTo>
                    <a:pt x="15315" y="13102"/>
                    <a:pt x="14778" y="13456"/>
                    <a:pt x="12967" y="14223"/>
                  </a:cubicBezTo>
                  <a:cubicBezTo>
                    <a:pt x="11156" y="14990"/>
                    <a:pt x="8070" y="16170"/>
                    <a:pt x="5856" y="16997"/>
                  </a:cubicBezTo>
                  <a:cubicBezTo>
                    <a:pt x="3643" y="17823"/>
                    <a:pt x="2301" y="18295"/>
                    <a:pt x="1362" y="18767"/>
                  </a:cubicBezTo>
                  <a:cubicBezTo>
                    <a:pt x="423" y="19239"/>
                    <a:pt x="-114" y="19711"/>
                    <a:pt x="20" y="20066"/>
                  </a:cubicBezTo>
                  <a:cubicBezTo>
                    <a:pt x="154" y="20420"/>
                    <a:pt x="959" y="20656"/>
                    <a:pt x="3844" y="20774"/>
                  </a:cubicBezTo>
                  <a:cubicBezTo>
                    <a:pt x="6728" y="20892"/>
                    <a:pt x="11692" y="20892"/>
                    <a:pt x="14979" y="21010"/>
                  </a:cubicBezTo>
                  <a:cubicBezTo>
                    <a:pt x="18266" y="21128"/>
                    <a:pt x="19876" y="21364"/>
                    <a:pt x="2148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3" name="Line"/>
            <p:cNvSpPr/>
            <p:nvPr/>
          </p:nvSpPr>
          <p:spPr>
            <a:xfrm>
              <a:off x="5974810" y="5575633"/>
              <a:ext cx="197390" cy="1724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9" h="20700" fill="norm" stroke="1" extrusionOk="0">
                  <a:moveTo>
                    <a:pt x="19361" y="1485"/>
                  </a:moveTo>
                  <a:cubicBezTo>
                    <a:pt x="18212" y="468"/>
                    <a:pt x="17063" y="-548"/>
                    <a:pt x="14191" y="341"/>
                  </a:cubicBezTo>
                  <a:cubicBezTo>
                    <a:pt x="11318" y="1231"/>
                    <a:pt x="6723" y="4026"/>
                    <a:pt x="3965" y="6948"/>
                  </a:cubicBezTo>
                  <a:cubicBezTo>
                    <a:pt x="1208" y="9871"/>
                    <a:pt x="289" y="12920"/>
                    <a:pt x="59" y="15334"/>
                  </a:cubicBezTo>
                  <a:cubicBezTo>
                    <a:pt x="-171" y="17748"/>
                    <a:pt x="289" y="19527"/>
                    <a:pt x="1208" y="20290"/>
                  </a:cubicBezTo>
                  <a:cubicBezTo>
                    <a:pt x="2127" y="21052"/>
                    <a:pt x="3506" y="20798"/>
                    <a:pt x="5459" y="19146"/>
                  </a:cubicBezTo>
                  <a:cubicBezTo>
                    <a:pt x="7412" y="17494"/>
                    <a:pt x="9940" y="14445"/>
                    <a:pt x="11663" y="11777"/>
                  </a:cubicBezTo>
                  <a:cubicBezTo>
                    <a:pt x="13386" y="9108"/>
                    <a:pt x="14306" y="6821"/>
                    <a:pt x="14995" y="5043"/>
                  </a:cubicBezTo>
                  <a:cubicBezTo>
                    <a:pt x="15684" y="3264"/>
                    <a:pt x="16144" y="1993"/>
                    <a:pt x="16374" y="2120"/>
                  </a:cubicBezTo>
                  <a:cubicBezTo>
                    <a:pt x="16603" y="2247"/>
                    <a:pt x="16603" y="3772"/>
                    <a:pt x="16603" y="6440"/>
                  </a:cubicBezTo>
                  <a:cubicBezTo>
                    <a:pt x="16603" y="9108"/>
                    <a:pt x="16603" y="12920"/>
                    <a:pt x="16603" y="15461"/>
                  </a:cubicBezTo>
                  <a:cubicBezTo>
                    <a:pt x="16603" y="18003"/>
                    <a:pt x="16603" y="19273"/>
                    <a:pt x="17178" y="19908"/>
                  </a:cubicBezTo>
                  <a:cubicBezTo>
                    <a:pt x="17752" y="20544"/>
                    <a:pt x="18901" y="20544"/>
                    <a:pt x="19706" y="20417"/>
                  </a:cubicBezTo>
                  <a:cubicBezTo>
                    <a:pt x="20510" y="20290"/>
                    <a:pt x="20969" y="20036"/>
                    <a:pt x="21429" y="197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4" name="Line"/>
            <p:cNvSpPr/>
            <p:nvPr/>
          </p:nvSpPr>
          <p:spPr>
            <a:xfrm>
              <a:off x="6216650" y="5727700"/>
              <a:ext cx="25400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800" y="5143"/>
                    <a:pt x="18000" y="10286"/>
                    <a:pt x="14400" y="13886"/>
                  </a:cubicBezTo>
                  <a:cubicBezTo>
                    <a:pt x="10800" y="17486"/>
                    <a:pt x="5400" y="1954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5" name="Line"/>
            <p:cNvSpPr/>
            <p:nvPr/>
          </p:nvSpPr>
          <p:spPr>
            <a:xfrm>
              <a:off x="6242050" y="5638800"/>
              <a:ext cx="3810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6" name="Line"/>
            <p:cNvSpPr/>
            <p:nvPr/>
          </p:nvSpPr>
          <p:spPr>
            <a:xfrm>
              <a:off x="6337300" y="5586868"/>
              <a:ext cx="282295" cy="2487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8" h="21515" fill="norm" stroke="1" extrusionOk="0">
                  <a:moveTo>
                    <a:pt x="0" y="19868"/>
                  </a:moveTo>
                  <a:cubicBezTo>
                    <a:pt x="2740" y="14925"/>
                    <a:pt x="5481" y="9983"/>
                    <a:pt x="7093" y="6962"/>
                  </a:cubicBezTo>
                  <a:cubicBezTo>
                    <a:pt x="8704" y="3942"/>
                    <a:pt x="9188" y="2844"/>
                    <a:pt x="9591" y="1837"/>
                  </a:cubicBezTo>
                  <a:cubicBezTo>
                    <a:pt x="9994" y="830"/>
                    <a:pt x="10316" y="-85"/>
                    <a:pt x="10236" y="7"/>
                  </a:cubicBezTo>
                  <a:cubicBezTo>
                    <a:pt x="10155" y="98"/>
                    <a:pt x="9672" y="1196"/>
                    <a:pt x="8946" y="3851"/>
                  </a:cubicBezTo>
                  <a:cubicBezTo>
                    <a:pt x="8221" y="6505"/>
                    <a:pt x="7254" y="10715"/>
                    <a:pt x="6770" y="13369"/>
                  </a:cubicBezTo>
                  <a:cubicBezTo>
                    <a:pt x="6287" y="16023"/>
                    <a:pt x="6287" y="17122"/>
                    <a:pt x="6609" y="17946"/>
                  </a:cubicBezTo>
                  <a:cubicBezTo>
                    <a:pt x="6931" y="18769"/>
                    <a:pt x="7576" y="19318"/>
                    <a:pt x="8301" y="19318"/>
                  </a:cubicBezTo>
                  <a:cubicBezTo>
                    <a:pt x="9027" y="19318"/>
                    <a:pt x="9833" y="18769"/>
                    <a:pt x="11606" y="16207"/>
                  </a:cubicBezTo>
                  <a:cubicBezTo>
                    <a:pt x="13379" y="13644"/>
                    <a:pt x="16119" y="9068"/>
                    <a:pt x="17731" y="6413"/>
                  </a:cubicBezTo>
                  <a:cubicBezTo>
                    <a:pt x="19343" y="3759"/>
                    <a:pt x="19827" y="3027"/>
                    <a:pt x="20310" y="2203"/>
                  </a:cubicBezTo>
                  <a:cubicBezTo>
                    <a:pt x="20794" y="1379"/>
                    <a:pt x="21278" y="464"/>
                    <a:pt x="21439" y="556"/>
                  </a:cubicBezTo>
                  <a:cubicBezTo>
                    <a:pt x="21600" y="647"/>
                    <a:pt x="21439" y="1746"/>
                    <a:pt x="20875" y="4949"/>
                  </a:cubicBezTo>
                  <a:cubicBezTo>
                    <a:pt x="20310" y="8152"/>
                    <a:pt x="19343" y="13461"/>
                    <a:pt x="18940" y="16573"/>
                  </a:cubicBezTo>
                  <a:cubicBezTo>
                    <a:pt x="18537" y="19684"/>
                    <a:pt x="18699" y="20600"/>
                    <a:pt x="18860" y="215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7" name="Line"/>
            <p:cNvSpPr/>
            <p:nvPr/>
          </p:nvSpPr>
          <p:spPr>
            <a:xfrm>
              <a:off x="6661150" y="5822950"/>
              <a:ext cx="1" cy="69850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8" name="Line"/>
            <p:cNvSpPr/>
            <p:nvPr/>
          </p:nvSpPr>
          <p:spPr>
            <a:xfrm>
              <a:off x="6661150" y="5655362"/>
              <a:ext cx="65441" cy="469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9" h="19956" fill="norm" stroke="1" extrusionOk="0">
                  <a:moveTo>
                    <a:pt x="14175" y="9157"/>
                  </a:moveTo>
                  <a:cubicBezTo>
                    <a:pt x="12825" y="13657"/>
                    <a:pt x="11475" y="18157"/>
                    <a:pt x="12487" y="19507"/>
                  </a:cubicBezTo>
                  <a:cubicBezTo>
                    <a:pt x="13500" y="20857"/>
                    <a:pt x="16875" y="19057"/>
                    <a:pt x="18900" y="15457"/>
                  </a:cubicBezTo>
                  <a:cubicBezTo>
                    <a:pt x="20925" y="11857"/>
                    <a:pt x="21600" y="6457"/>
                    <a:pt x="19912" y="3307"/>
                  </a:cubicBezTo>
                  <a:cubicBezTo>
                    <a:pt x="18225" y="157"/>
                    <a:pt x="14175" y="-743"/>
                    <a:pt x="10462" y="607"/>
                  </a:cubicBezTo>
                  <a:cubicBezTo>
                    <a:pt x="6750" y="1957"/>
                    <a:pt x="3375" y="5557"/>
                    <a:pt x="0" y="91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9" name="Line"/>
            <p:cNvSpPr/>
            <p:nvPr/>
          </p:nvSpPr>
          <p:spPr>
            <a:xfrm>
              <a:off x="5448299" y="5981700"/>
              <a:ext cx="19051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0" name="Line"/>
            <p:cNvSpPr/>
            <p:nvPr/>
          </p:nvSpPr>
          <p:spPr>
            <a:xfrm>
              <a:off x="5473700" y="5873750"/>
              <a:ext cx="38100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1" name="Line"/>
            <p:cNvSpPr/>
            <p:nvPr/>
          </p:nvSpPr>
          <p:spPr>
            <a:xfrm>
              <a:off x="5511800" y="5962650"/>
              <a:ext cx="8890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2" name="Line"/>
            <p:cNvSpPr/>
            <p:nvPr/>
          </p:nvSpPr>
          <p:spPr>
            <a:xfrm>
              <a:off x="5518150" y="6026150"/>
              <a:ext cx="6350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3" name="Line"/>
            <p:cNvSpPr/>
            <p:nvPr/>
          </p:nvSpPr>
          <p:spPr>
            <a:xfrm>
              <a:off x="5657849" y="5956300"/>
              <a:ext cx="19051" cy="13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5486"/>
                    <a:pt x="16800" y="10971"/>
                    <a:pt x="13200" y="14571"/>
                  </a:cubicBezTo>
                  <a:cubicBezTo>
                    <a:pt x="9600" y="18171"/>
                    <a:pt x="4800" y="1988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4" name="Line"/>
            <p:cNvSpPr/>
            <p:nvPr/>
          </p:nvSpPr>
          <p:spPr>
            <a:xfrm>
              <a:off x="5568950" y="5213743"/>
              <a:ext cx="148313" cy="1393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7" h="20906" fill="norm" stroke="1" extrusionOk="0">
                  <a:moveTo>
                    <a:pt x="0" y="6612"/>
                  </a:moveTo>
                  <a:cubicBezTo>
                    <a:pt x="304" y="7565"/>
                    <a:pt x="608" y="8518"/>
                    <a:pt x="1521" y="7406"/>
                  </a:cubicBezTo>
                  <a:cubicBezTo>
                    <a:pt x="2434" y="6294"/>
                    <a:pt x="3955" y="3118"/>
                    <a:pt x="6541" y="1371"/>
                  </a:cubicBezTo>
                  <a:cubicBezTo>
                    <a:pt x="9127" y="-376"/>
                    <a:pt x="12777" y="-694"/>
                    <a:pt x="15515" y="1847"/>
                  </a:cubicBezTo>
                  <a:cubicBezTo>
                    <a:pt x="18254" y="4388"/>
                    <a:pt x="20079" y="9788"/>
                    <a:pt x="20839" y="13282"/>
                  </a:cubicBezTo>
                  <a:cubicBezTo>
                    <a:pt x="21600" y="16777"/>
                    <a:pt x="21296" y="18365"/>
                    <a:pt x="20992" y="19318"/>
                  </a:cubicBezTo>
                  <a:cubicBezTo>
                    <a:pt x="20687" y="20271"/>
                    <a:pt x="20383" y="20588"/>
                    <a:pt x="20079" y="209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5" name="Line"/>
            <p:cNvSpPr/>
            <p:nvPr/>
          </p:nvSpPr>
          <p:spPr>
            <a:xfrm>
              <a:off x="5543549" y="5232349"/>
              <a:ext cx="35186" cy="1461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1" h="21299" fill="norm" stroke="1" extrusionOk="0">
                  <a:moveTo>
                    <a:pt x="0" y="933"/>
                  </a:moveTo>
                  <a:cubicBezTo>
                    <a:pt x="6353" y="316"/>
                    <a:pt x="12706" y="-301"/>
                    <a:pt x="16518" y="162"/>
                  </a:cubicBezTo>
                  <a:cubicBezTo>
                    <a:pt x="20329" y="625"/>
                    <a:pt x="21600" y="2168"/>
                    <a:pt x="20965" y="5870"/>
                  </a:cubicBezTo>
                  <a:cubicBezTo>
                    <a:pt x="20329" y="9573"/>
                    <a:pt x="17788" y="15436"/>
                    <a:pt x="15247" y="212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6" name="Line"/>
            <p:cNvSpPr/>
            <p:nvPr/>
          </p:nvSpPr>
          <p:spPr>
            <a:xfrm>
              <a:off x="6978650" y="5899150"/>
              <a:ext cx="76200" cy="114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000" y="4000"/>
                    <a:pt x="20400" y="8000"/>
                    <a:pt x="16800" y="11600"/>
                  </a:cubicBezTo>
                  <a:cubicBezTo>
                    <a:pt x="13200" y="15200"/>
                    <a:pt x="6600" y="18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7" name="Line"/>
            <p:cNvSpPr/>
            <p:nvPr/>
          </p:nvSpPr>
          <p:spPr>
            <a:xfrm>
              <a:off x="7480829" y="5581086"/>
              <a:ext cx="327236" cy="3794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0" h="21512" fill="norm" stroke="1" extrusionOk="0">
                  <a:moveTo>
                    <a:pt x="19364" y="392"/>
                  </a:moveTo>
                  <a:cubicBezTo>
                    <a:pt x="20190" y="152"/>
                    <a:pt x="21015" y="-88"/>
                    <a:pt x="21222" y="32"/>
                  </a:cubicBezTo>
                  <a:cubicBezTo>
                    <a:pt x="21428" y="152"/>
                    <a:pt x="21015" y="632"/>
                    <a:pt x="19089" y="1652"/>
                  </a:cubicBezTo>
                  <a:cubicBezTo>
                    <a:pt x="17163" y="2672"/>
                    <a:pt x="13724" y="4232"/>
                    <a:pt x="10559" y="5552"/>
                  </a:cubicBezTo>
                  <a:cubicBezTo>
                    <a:pt x="7395" y="6872"/>
                    <a:pt x="4506" y="7952"/>
                    <a:pt x="2855" y="8732"/>
                  </a:cubicBezTo>
                  <a:cubicBezTo>
                    <a:pt x="1204" y="9512"/>
                    <a:pt x="791" y="9992"/>
                    <a:pt x="997" y="10292"/>
                  </a:cubicBezTo>
                  <a:cubicBezTo>
                    <a:pt x="1204" y="10592"/>
                    <a:pt x="2029" y="10712"/>
                    <a:pt x="4162" y="10952"/>
                  </a:cubicBezTo>
                  <a:cubicBezTo>
                    <a:pt x="6294" y="11192"/>
                    <a:pt x="9734" y="11552"/>
                    <a:pt x="11935" y="11972"/>
                  </a:cubicBezTo>
                  <a:cubicBezTo>
                    <a:pt x="14136" y="12392"/>
                    <a:pt x="15099" y="12872"/>
                    <a:pt x="15374" y="13352"/>
                  </a:cubicBezTo>
                  <a:cubicBezTo>
                    <a:pt x="15650" y="13832"/>
                    <a:pt x="15237" y="14312"/>
                    <a:pt x="13311" y="14972"/>
                  </a:cubicBezTo>
                  <a:cubicBezTo>
                    <a:pt x="11385" y="15632"/>
                    <a:pt x="7945" y="16472"/>
                    <a:pt x="5538" y="17192"/>
                  </a:cubicBezTo>
                  <a:cubicBezTo>
                    <a:pt x="3130" y="17912"/>
                    <a:pt x="1754" y="18512"/>
                    <a:pt x="929" y="19172"/>
                  </a:cubicBezTo>
                  <a:cubicBezTo>
                    <a:pt x="103" y="19832"/>
                    <a:pt x="-172" y="20552"/>
                    <a:pt x="103" y="20972"/>
                  </a:cubicBezTo>
                  <a:cubicBezTo>
                    <a:pt x="378" y="21392"/>
                    <a:pt x="1204" y="21512"/>
                    <a:pt x="4024" y="21512"/>
                  </a:cubicBezTo>
                  <a:cubicBezTo>
                    <a:pt x="6845" y="21512"/>
                    <a:pt x="11660" y="21392"/>
                    <a:pt x="14824" y="21332"/>
                  </a:cubicBezTo>
                  <a:cubicBezTo>
                    <a:pt x="17989" y="21272"/>
                    <a:pt x="19502" y="21272"/>
                    <a:pt x="21015" y="212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8" name="Line"/>
            <p:cNvSpPr/>
            <p:nvPr/>
          </p:nvSpPr>
          <p:spPr>
            <a:xfrm>
              <a:off x="8000500" y="5719644"/>
              <a:ext cx="203700" cy="2303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1" h="21365" fill="norm" stroke="1" extrusionOk="0">
                  <a:moveTo>
                    <a:pt x="16582" y="8994"/>
                  </a:moveTo>
                  <a:cubicBezTo>
                    <a:pt x="16362" y="7030"/>
                    <a:pt x="16142" y="5067"/>
                    <a:pt x="15921" y="3398"/>
                  </a:cubicBezTo>
                  <a:cubicBezTo>
                    <a:pt x="15701" y="1729"/>
                    <a:pt x="15480" y="354"/>
                    <a:pt x="13607" y="60"/>
                  </a:cubicBezTo>
                  <a:cubicBezTo>
                    <a:pt x="11733" y="-235"/>
                    <a:pt x="8207" y="550"/>
                    <a:pt x="5452" y="2514"/>
                  </a:cubicBezTo>
                  <a:cubicBezTo>
                    <a:pt x="2697" y="4478"/>
                    <a:pt x="713" y="7620"/>
                    <a:pt x="162" y="10369"/>
                  </a:cubicBezTo>
                  <a:cubicBezTo>
                    <a:pt x="-389" y="13118"/>
                    <a:pt x="493" y="15474"/>
                    <a:pt x="2366" y="16456"/>
                  </a:cubicBezTo>
                  <a:cubicBezTo>
                    <a:pt x="4240" y="17438"/>
                    <a:pt x="7105" y="17045"/>
                    <a:pt x="9750" y="14983"/>
                  </a:cubicBezTo>
                  <a:cubicBezTo>
                    <a:pt x="12395" y="12921"/>
                    <a:pt x="14819" y="9190"/>
                    <a:pt x="16031" y="6736"/>
                  </a:cubicBezTo>
                  <a:cubicBezTo>
                    <a:pt x="17244" y="4281"/>
                    <a:pt x="17244" y="3103"/>
                    <a:pt x="17133" y="3005"/>
                  </a:cubicBezTo>
                  <a:cubicBezTo>
                    <a:pt x="17023" y="2907"/>
                    <a:pt x="16803" y="3889"/>
                    <a:pt x="16693" y="6638"/>
                  </a:cubicBezTo>
                  <a:cubicBezTo>
                    <a:pt x="16582" y="9387"/>
                    <a:pt x="16582" y="13903"/>
                    <a:pt x="16693" y="16652"/>
                  </a:cubicBezTo>
                  <a:cubicBezTo>
                    <a:pt x="16803" y="19401"/>
                    <a:pt x="17023" y="20383"/>
                    <a:pt x="17795" y="20874"/>
                  </a:cubicBezTo>
                  <a:cubicBezTo>
                    <a:pt x="18566" y="21365"/>
                    <a:pt x="19889" y="21365"/>
                    <a:pt x="21211" y="213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9" name="Line"/>
            <p:cNvSpPr/>
            <p:nvPr/>
          </p:nvSpPr>
          <p:spPr>
            <a:xfrm>
              <a:off x="8280400" y="5937250"/>
              <a:ext cx="1" cy="82550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0" name="Line"/>
            <p:cNvSpPr/>
            <p:nvPr/>
          </p:nvSpPr>
          <p:spPr>
            <a:xfrm>
              <a:off x="8274050" y="5861049"/>
              <a:ext cx="63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1" name="Line"/>
            <p:cNvSpPr/>
            <p:nvPr/>
          </p:nvSpPr>
          <p:spPr>
            <a:xfrm>
              <a:off x="8223250" y="5579533"/>
              <a:ext cx="127000" cy="148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5863"/>
                  </a:moveTo>
                  <a:cubicBezTo>
                    <a:pt x="360" y="4320"/>
                    <a:pt x="720" y="2777"/>
                    <a:pt x="1800" y="1697"/>
                  </a:cubicBezTo>
                  <a:cubicBezTo>
                    <a:pt x="2880" y="617"/>
                    <a:pt x="4680" y="0"/>
                    <a:pt x="6480" y="0"/>
                  </a:cubicBezTo>
                  <a:cubicBezTo>
                    <a:pt x="8280" y="0"/>
                    <a:pt x="10080" y="617"/>
                    <a:pt x="10980" y="1697"/>
                  </a:cubicBezTo>
                  <a:cubicBezTo>
                    <a:pt x="11880" y="2777"/>
                    <a:pt x="11880" y="4320"/>
                    <a:pt x="11160" y="5863"/>
                  </a:cubicBezTo>
                  <a:cubicBezTo>
                    <a:pt x="10440" y="7406"/>
                    <a:pt x="9000" y="8949"/>
                    <a:pt x="7560" y="10183"/>
                  </a:cubicBezTo>
                  <a:cubicBezTo>
                    <a:pt x="6120" y="11417"/>
                    <a:pt x="4680" y="12343"/>
                    <a:pt x="4500" y="13423"/>
                  </a:cubicBezTo>
                  <a:cubicBezTo>
                    <a:pt x="4320" y="14503"/>
                    <a:pt x="5400" y="15737"/>
                    <a:pt x="8460" y="17126"/>
                  </a:cubicBezTo>
                  <a:cubicBezTo>
                    <a:pt x="11520" y="18514"/>
                    <a:pt x="16560" y="2005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2" name="Line"/>
            <p:cNvSpPr/>
            <p:nvPr/>
          </p:nvSpPr>
          <p:spPr>
            <a:xfrm>
              <a:off x="8458200" y="5880099"/>
              <a:ext cx="63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3" name="Line"/>
            <p:cNvSpPr/>
            <p:nvPr/>
          </p:nvSpPr>
          <p:spPr>
            <a:xfrm>
              <a:off x="8598811" y="5765800"/>
              <a:ext cx="380090" cy="2078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8" h="21421" fill="norm" stroke="1" extrusionOk="0">
                  <a:moveTo>
                    <a:pt x="4268" y="5236"/>
                  </a:moveTo>
                  <a:cubicBezTo>
                    <a:pt x="4508" y="9600"/>
                    <a:pt x="4748" y="13964"/>
                    <a:pt x="4508" y="16691"/>
                  </a:cubicBezTo>
                  <a:cubicBezTo>
                    <a:pt x="4268" y="19418"/>
                    <a:pt x="3548" y="20509"/>
                    <a:pt x="2888" y="21055"/>
                  </a:cubicBezTo>
                  <a:cubicBezTo>
                    <a:pt x="2228" y="21600"/>
                    <a:pt x="1628" y="21600"/>
                    <a:pt x="1148" y="20618"/>
                  </a:cubicBezTo>
                  <a:cubicBezTo>
                    <a:pt x="668" y="19636"/>
                    <a:pt x="308" y="17673"/>
                    <a:pt x="128" y="16145"/>
                  </a:cubicBezTo>
                  <a:cubicBezTo>
                    <a:pt x="-52" y="14618"/>
                    <a:pt x="-52" y="13527"/>
                    <a:pt x="188" y="12655"/>
                  </a:cubicBezTo>
                  <a:cubicBezTo>
                    <a:pt x="428" y="11782"/>
                    <a:pt x="908" y="11127"/>
                    <a:pt x="2288" y="10364"/>
                  </a:cubicBezTo>
                  <a:cubicBezTo>
                    <a:pt x="3668" y="9600"/>
                    <a:pt x="5948" y="8727"/>
                    <a:pt x="8648" y="7636"/>
                  </a:cubicBezTo>
                  <a:cubicBezTo>
                    <a:pt x="11348" y="6545"/>
                    <a:pt x="14468" y="5236"/>
                    <a:pt x="16688" y="3927"/>
                  </a:cubicBezTo>
                  <a:cubicBezTo>
                    <a:pt x="18908" y="2618"/>
                    <a:pt x="20228" y="1309"/>
                    <a:pt x="2154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4" name="Line"/>
            <p:cNvSpPr/>
            <p:nvPr/>
          </p:nvSpPr>
          <p:spPr>
            <a:xfrm>
              <a:off x="8870950" y="6026150"/>
              <a:ext cx="12700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5" name="Line"/>
            <p:cNvSpPr/>
            <p:nvPr/>
          </p:nvSpPr>
          <p:spPr>
            <a:xfrm>
              <a:off x="8909050" y="5924550"/>
              <a:ext cx="1" cy="19050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6" name="Line"/>
            <p:cNvSpPr/>
            <p:nvPr/>
          </p:nvSpPr>
          <p:spPr>
            <a:xfrm>
              <a:off x="9023350" y="5631886"/>
              <a:ext cx="114300" cy="1080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3" fill="norm" stroke="1" extrusionOk="0">
                  <a:moveTo>
                    <a:pt x="0" y="1357"/>
                  </a:moveTo>
                  <a:cubicBezTo>
                    <a:pt x="2000" y="526"/>
                    <a:pt x="4000" y="-305"/>
                    <a:pt x="5600" y="110"/>
                  </a:cubicBezTo>
                  <a:cubicBezTo>
                    <a:pt x="7200" y="526"/>
                    <a:pt x="8400" y="2187"/>
                    <a:pt x="8800" y="4057"/>
                  </a:cubicBezTo>
                  <a:cubicBezTo>
                    <a:pt x="9200" y="5926"/>
                    <a:pt x="8800" y="8003"/>
                    <a:pt x="8000" y="10080"/>
                  </a:cubicBezTo>
                  <a:cubicBezTo>
                    <a:pt x="7200" y="12157"/>
                    <a:pt x="6000" y="14233"/>
                    <a:pt x="4800" y="16103"/>
                  </a:cubicBezTo>
                  <a:cubicBezTo>
                    <a:pt x="3600" y="17972"/>
                    <a:pt x="2400" y="19633"/>
                    <a:pt x="3000" y="20464"/>
                  </a:cubicBezTo>
                  <a:cubicBezTo>
                    <a:pt x="3600" y="21295"/>
                    <a:pt x="6000" y="21295"/>
                    <a:pt x="9400" y="21087"/>
                  </a:cubicBezTo>
                  <a:cubicBezTo>
                    <a:pt x="12800" y="20880"/>
                    <a:pt x="17200" y="20464"/>
                    <a:pt x="21600" y="200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7" name="Line"/>
            <p:cNvSpPr/>
            <p:nvPr/>
          </p:nvSpPr>
          <p:spPr>
            <a:xfrm>
              <a:off x="7493000" y="6159500"/>
              <a:ext cx="6350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8" name="Line"/>
            <p:cNvSpPr/>
            <p:nvPr/>
          </p:nvSpPr>
          <p:spPr>
            <a:xfrm>
              <a:off x="7505699" y="6070600"/>
              <a:ext cx="381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9" name="Line"/>
            <p:cNvSpPr/>
            <p:nvPr/>
          </p:nvSpPr>
          <p:spPr>
            <a:xfrm>
              <a:off x="7575550" y="6102350"/>
              <a:ext cx="50800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0" name="Line"/>
            <p:cNvSpPr/>
            <p:nvPr/>
          </p:nvSpPr>
          <p:spPr>
            <a:xfrm>
              <a:off x="7537450" y="6203950"/>
              <a:ext cx="12065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1" name="Line"/>
            <p:cNvSpPr/>
            <p:nvPr/>
          </p:nvSpPr>
          <p:spPr>
            <a:xfrm>
              <a:off x="7721600" y="6096000"/>
              <a:ext cx="31750" cy="13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2" name="Line"/>
            <p:cNvSpPr/>
            <p:nvPr/>
          </p:nvSpPr>
          <p:spPr>
            <a:xfrm>
              <a:off x="7607805" y="5346170"/>
              <a:ext cx="136110" cy="1359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9" h="21351" fill="norm" stroke="1" extrusionOk="0">
                  <a:moveTo>
                    <a:pt x="1915" y="8059"/>
                  </a:moveTo>
                  <a:cubicBezTo>
                    <a:pt x="1583" y="11382"/>
                    <a:pt x="1250" y="14705"/>
                    <a:pt x="918" y="17197"/>
                  </a:cubicBezTo>
                  <a:cubicBezTo>
                    <a:pt x="586" y="19689"/>
                    <a:pt x="253" y="21351"/>
                    <a:pt x="87" y="21351"/>
                  </a:cubicBezTo>
                  <a:cubicBezTo>
                    <a:pt x="-79" y="21351"/>
                    <a:pt x="-79" y="19689"/>
                    <a:pt x="752" y="16366"/>
                  </a:cubicBezTo>
                  <a:cubicBezTo>
                    <a:pt x="1583" y="13043"/>
                    <a:pt x="3244" y="8059"/>
                    <a:pt x="4573" y="4902"/>
                  </a:cubicBezTo>
                  <a:cubicBezTo>
                    <a:pt x="5903" y="1745"/>
                    <a:pt x="6899" y="416"/>
                    <a:pt x="9059" y="83"/>
                  </a:cubicBezTo>
                  <a:cubicBezTo>
                    <a:pt x="11219" y="-249"/>
                    <a:pt x="14543" y="416"/>
                    <a:pt x="17035" y="2077"/>
                  </a:cubicBezTo>
                  <a:cubicBezTo>
                    <a:pt x="19527" y="3739"/>
                    <a:pt x="21189" y="6397"/>
                    <a:pt x="21355" y="9554"/>
                  </a:cubicBezTo>
                  <a:cubicBezTo>
                    <a:pt x="21521" y="12711"/>
                    <a:pt x="20192" y="16366"/>
                    <a:pt x="18863" y="200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3" name="Line"/>
            <p:cNvSpPr/>
            <p:nvPr/>
          </p:nvSpPr>
          <p:spPr>
            <a:xfrm>
              <a:off x="9245599" y="5568950"/>
              <a:ext cx="139196" cy="622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1" h="21600" fill="norm" stroke="1" extrusionOk="0">
                  <a:moveTo>
                    <a:pt x="2901" y="0"/>
                  </a:moveTo>
                  <a:cubicBezTo>
                    <a:pt x="8060" y="2204"/>
                    <a:pt x="13218" y="4408"/>
                    <a:pt x="16603" y="6392"/>
                  </a:cubicBezTo>
                  <a:cubicBezTo>
                    <a:pt x="19988" y="8376"/>
                    <a:pt x="21600" y="10139"/>
                    <a:pt x="21116" y="11939"/>
                  </a:cubicBezTo>
                  <a:cubicBezTo>
                    <a:pt x="20633" y="13739"/>
                    <a:pt x="18054" y="15576"/>
                    <a:pt x="14830" y="17082"/>
                  </a:cubicBezTo>
                  <a:cubicBezTo>
                    <a:pt x="11606" y="18588"/>
                    <a:pt x="7737" y="19763"/>
                    <a:pt x="5158" y="20461"/>
                  </a:cubicBezTo>
                  <a:cubicBezTo>
                    <a:pt x="2579" y="21159"/>
                    <a:pt x="1290" y="213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4" name="Line"/>
            <p:cNvSpPr/>
            <p:nvPr/>
          </p:nvSpPr>
          <p:spPr>
            <a:xfrm>
              <a:off x="9575800" y="6267450"/>
              <a:ext cx="1270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5" name="Line"/>
            <p:cNvSpPr/>
            <p:nvPr/>
          </p:nvSpPr>
          <p:spPr>
            <a:xfrm>
              <a:off x="7981950" y="6258655"/>
              <a:ext cx="273050" cy="27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6" fill="norm" stroke="1" extrusionOk="0">
                  <a:moveTo>
                    <a:pt x="0" y="20296"/>
                  </a:moveTo>
                  <a:cubicBezTo>
                    <a:pt x="5191" y="12582"/>
                    <a:pt x="10381" y="4867"/>
                    <a:pt x="13981" y="1782"/>
                  </a:cubicBezTo>
                  <a:cubicBezTo>
                    <a:pt x="17581" y="-1304"/>
                    <a:pt x="19591" y="239"/>
                    <a:pt x="21600" y="17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6" name="Line"/>
            <p:cNvSpPr/>
            <p:nvPr/>
          </p:nvSpPr>
          <p:spPr>
            <a:xfrm>
              <a:off x="7988785" y="6292850"/>
              <a:ext cx="253516" cy="486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1" h="21600" fill="norm" stroke="1" extrusionOk="0">
                  <a:moveTo>
                    <a:pt x="1566" y="19722"/>
                  </a:moveTo>
                  <a:cubicBezTo>
                    <a:pt x="674" y="20661"/>
                    <a:pt x="-219" y="21600"/>
                    <a:pt x="49" y="21600"/>
                  </a:cubicBezTo>
                  <a:cubicBezTo>
                    <a:pt x="317" y="21600"/>
                    <a:pt x="1745" y="20661"/>
                    <a:pt x="5493" y="16904"/>
                  </a:cubicBezTo>
                  <a:cubicBezTo>
                    <a:pt x="9242" y="13148"/>
                    <a:pt x="15312" y="6574"/>
                    <a:pt x="2138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81" name="Drawing"/>
          <p:cNvGrpSpPr/>
          <p:nvPr/>
        </p:nvGrpSpPr>
        <p:grpSpPr>
          <a:xfrm>
            <a:off x="348993" y="1098976"/>
            <a:ext cx="12630407" cy="8349824"/>
            <a:chOff x="0" y="0"/>
            <a:chExt cx="12630406" cy="8349823"/>
          </a:xfrm>
        </p:grpSpPr>
        <p:sp>
          <p:nvSpPr>
            <p:cNvPr id="1059" name="Line"/>
            <p:cNvSpPr/>
            <p:nvPr/>
          </p:nvSpPr>
          <p:spPr>
            <a:xfrm>
              <a:off x="0" y="1009223"/>
              <a:ext cx="12630407" cy="482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7" h="21600" fill="norm" stroke="1" extrusionOk="0">
                  <a:moveTo>
                    <a:pt x="109" y="12221"/>
                  </a:moveTo>
                  <a:cubicBezTo>
                    <a:pt x="91" y="12032"/>
                    <a:pt x="73" y="11842"/>
                    <a:pt x="51" y="11700"/>
                  </a:cubicBezTo>
                  <a:cubicBezTo>
                    <a:pt x="30" y="11558"/>
                    <a:pt x="4" y="11463"/>
                    <a:pt x="1" y="11416"/>
                  </a:cubicBezTo>
                  <a:cubicBezTo>
                    <a:pt x="-3" y="11368"/>
                    <a:pt x="15" y="11368"/>
                    <a:pt x="80" y="11132"/>
                  </a:cubicBezTo>
                  <a:cubicBezTo>
                    <a:pt x="145" y="10895"/>
                    <a:pt x="258" y="10421"/>
                    <a:pt x="388" y="9995"/>
                  </a:cubicBezTo>
                  <a:cubicBezTo>
                    <a:pt x="518" y="9568"/>
                    <a:pt x="667" y="9189"/>
                    <a:pt x="820" y="8811"/>
                  </a:cubicBezTo>
                  <a:cubicBezTo>
                    <a:pt x="974" y="8432"/>
                    <a:pt x="1133" y="8053"/>
                    <a:pt x="1280" y="7768"/>
                  </a:cubicBezTo>
                  <a:cubicBezTo>
                    <a:pt x="1427" y="7484"/>
                    <a:pt x="1561" y="7295"/>
                    <a:pt x="1680" y="7058"/>
                  </a:cubicBezTo>
                  <a:cubicBezTo>
                    <a:pt x="1799" y="6821"/>
                    <a:pt x="1904" y="6537"/>
                    <a:pt x="2047" y="6253"/>
                  </a:cubicBezTo>
                  <a:cubicBezTo>
                    <a:pt x="2190" y="5968"/>
                    <a:pt x="2371" y="5684"/>
                    <a:pt x="2531" y="5400"/>
                  </a:cubicBezTo>
                  <a:cubicBezTo>
                    <a:pt x="2690" y="5116"/>
                    <a:pt x="2827" y="4832"/>
                    <a:pt x="2965" y="4595"/>
                  </a:cubicBezTo>
                  <a:cubicBezTo>
                    <a:pt x="3102" y="4358"/>
                    <a:pt x="3240" y="4168"/>
                    <a:pt x="3381" y="4026"/>
                  </a:cubicBezTo>
                  <a:cubicBezTo>
                    <a:pt x="3522" y="3884"/>
                    <a:pt x="3667" y="3789"/>
                    <a:pt x="3815" y="3695"/>
                  </a:cubicBezTo>
                  <a:cubicBezTo>
                    <a:pt x="3964" y="3600"/>
                    <a:pt x="4116" y="3505"/>
                    <a:pt x="4273" y="3411"/>
                  </a:cubicBezTo>
                  <a:cubicBezTo>
                    <a:pt x="4431" y="3316"/>
                    <a:pt x="4594" y="3221"/>
                    <a:pt x="4713" y="3126"/>
                  </a:cubicBezTo>
                  <a:cubicBezTo>
                    <a:pt x="4832" y="3032"/>
                    <a:pt x="4908" y="2937"/>
                    <a:pt x="4992" y="2889"/>
                  </a:cubicBezTo>
                  <a:cubicBezTo>
                    <a:pt x="5075" y="2842"/>
                    <a:pt x="5165" y="2842"/>
                    <a:pt x="5303" y="2747"/>
                  </a:cubicBezTo>
                  <a:cubicBezTo>
                    <a:pt x="5440" y="2653"/>
                    <a:pt x="5625" y="2463"/>
                    <a:pt x="5755" y="2368"/>
                  </a:cubicBezTo>
                  <a:cubicBezTo>
                    <a:pt x="5886" y="2274"/>
                    <a:pt x="5962" y="2274"/>
                    <a:pt x="6054" y="2226"/>
                  </a:cubicBezTo>
                  <a:cubicBezTo>
                    <a:pt x="6146" y="2179"/>
                    <a:pt x="6255" y="2084"/>
                    <a:pt x="6358" y="1989"/>
                  </a:cubicBezTo>
                  <a:cubicBezTo>
                    <a:pt x="6461" y="1895"/>
                    <a:pt x="6559" y="1800"/>
                    <a:pt x="6655" y="1705"/>
                  </a:cubicBezTo>
                  <a:cubicBezTo>
                    <a:pt x="6751" y="1611"/>
                    <a:pt x="6845" y="1516"/>
                    <a:pt x="7000" y="1421"/>
                  </a:cubicBezTo>
                  <a:cubicBezTo>
                    <a:pt x="7156" y="1326"/>
                    <a:pt x="7373" y="1232"/>
                    <a:pt x="7536" y="1137"/>
                  </a:cubicBezTo>
                  <a:cubicBezTo>
                    <a:pt x="7699" y="1042"/>
                    <a:pt x="7807" y="947"/>
                    <a:pt x="7920" y="853"/>
                  </a:cubicBezTo>
                  <a:cubicBezTo>
                    <a:pt x="8032" y="758"/>
                    <a:pt x="8148" y="663"/>
                    <a:pt x="8260" y="616"/>
                  </a:cubicBezTo>
                  <a:cubicBezTo>
                    <a:pt x="8372" y="568"/>
                    <a:pt x="8481" y="568"/>
                    <a:pt x="8598" y="521"/>
                  </a:cubicBezTo>
                  <a:cubicBezTo>
                    <a:pt x="8716" y="474"/>
                    <a:pt x="8843" y="379"/>
                    <a:pt x="8966" y="332"/>
                  </a:cubicBezTo>
                  <a:cubicBezTo>
                    <a:pt x="9089" y="284"/>
                    <a:pt x="9208" y="284"/>
                    <a:pt x="9331" y="284"/>
                  </a:cubicBezTo>
                  <a:cubicBezTo>
                    <a:pt x="9454" y="284"/>
                    <a:pt x="9581" y="284"/>
                    <a:pt x="9702" y="237"/>
                  </a:cubicBezTo>
                  <a:cubicBezTo>
                    <a:pt x="9823" y="189"/>
                    <a:pt x="9939" y="95"/>
                    <a:pt x="10064" y="47"/>
                  </a:cubicBezTo>
                  <a:cubicBezTo>
                    <a:pt x="10189" y="0"/>
                    <a:pt x="10323" y="0"/>
                    <a:pt x="10453" y="0"/>
                  </a:cubicBezTo>
                  <a:cubicBezTo>
                    <a:pt x="10583" y="0"/>
                    <a:pt x="10710" y="0"/>
                    <a:pt x="10840" y="47"/>
                  </a:cubicBezTo>
                  <a:cubicBezTo>
                    <a:pt x="10971" y="95"/>
                    <a:pt x="11105" y="189"/>
                    <a:pt x="11231" y="284"/>
                  </a:cubicBezTo>
                  <a:cubicBezTo>
                    <a:pt x="11358" y="379"/>
                    <a:pt x="11477" y="474"/>
                    <a:pt x="11606" y="568"/>
                  </a:cubicBezTo>
                  <a:cubicBezTo>
                    <a:pt x="11734" y="663"/>
                    <a:pt x="11872" y="758"/>
                    <a:pt x="12008" y="900"/>
                  </a:cubicBezTo>
                  <a:cubicBezTo>
                    <a:pt x="12143" y="1042"/>
                    <a:pt x="12277" y="1232"/>
                    <a:pt x="12411" y="1374"/>
                  </a:cubicBezTo>
                  <a:cubicBezTo>
                    <a:pt x="12545" y="1516"/>
                    <a:pt x="12679" y="1611"/>
                    <a:pt x="12808" y="1753"/>
                  </a:cubicBezTo>
                  <a:cubicBezTo>
                    <a:pt x="12936" y="1895"/>
                    <a:pt x="13059" y="2084"/>
                    <a:pt x="13191" y="2274"/>
                  </a:cubicBezTo>
                  <a:cubicBezTo>
                    <a:pt x="13323" y="2463"/>
                    <a:pt x="13464" y="2653"/>
                    <a:pt x="13602" y="2842"/>
                  </a:cubicBezTo>
                  <a:cubicBezTo>
                    <a:pt x="13739" y="3032"/>
                    <a:pt x="13873" y="3221"/>
                    <a:pt x="14007" y="3411"/>
                  </a:cubicBezTo>
                  <a:cubicBezTo>
                    <a:pt x="14141" y="3600"/>
                    <a:pt x="14275" y="3789"/>
                    <a:pt x="14474" y="4121"/>
                  </a:cubicBezTo>
                  <a:cubicBezTo>
                    <a:pt x="14673" y="4453"/>
                    <a:pt x="14937" y="4926"/>
                    <a:pt x="15135" y="5258"/>
                  </a:cubicBezTo>
                  <a:cubicBezTo>
                    <a:pt x="15332" y="5589"/>
                    <a:pt x="15462" y="5779"/>
                    <a:pt x="15593" y="6016"/>
                  </a:cubicBezTo>
                  <a:cubicBezTo>
                    <a:pt x="15723" y="6253"/>
                    <a:pt x="15853" y="6537"/>
                    <a:pt x="15978" y="6774"/>
                  </a:cubicBezTo>
                  <a:cubicBezTo>
                    <a:pt x="16103" y="7011"/>
                    <a:pt x="16222" y="7200"/>
                    <a:pt x="16349" y="7389"/>
                  </a:cubicBezTo>
                  <a:cubicBezTo>
                    <a:pt x="16476" y="7579"/>
                    <a:pt x="16610" y="7768"/>
                    <a:pt x="16738" y="7958"/>
                  </a:cubicBezTo>
                  <a:cubicBezTo>
                    <a:pt x="16867" y="8147"/>
                    <a:pt x="16990" y="8337"/>
                    <a:pt x="17113" y="8574"/>
                  </a:cubicBezTo>
                  <a:cubicBezTo>
                    <a:pt x="17236" y="8811"/>
                    <a:pt x="17359" y="9095"/>
                    <a:pt x="17475" y="9332"/>
                  </a:cubicBezTo>
                  <a:cubicBezTo>
                    <a:pt x="17590" y="9568"/>
                    <a:pt x="17699" y="9758"/>
                    <a:pt x="17815" y="9947"/>
                  </a:cubicBezTo>
                  <a:cubicBezTo>
                    <a:pt x="17931" y="10137"/>
                    <a:pt x="18054" y="10326"/>
                    <a:pt x="18171" y="10516"/>
                  </a:cubicBezTo>
                  <a:cubicBezTo>
                    <a:pt x="18289" y="10705"/>
                    <a:pt x="18401" y="10895"/>
                    <a:pt x="18513" y="11084"/>
                  </a:cubicBezTo>
                  <a:cubicBezTo>
                    <a:pt x="18626" y="11274"/>
                    <a:pt x="18738" y="11463"/>
                    <a:pt x="18897" y="11795"/>
                  </a:cubicBezTo>
                  <a:cubicBezTo>
                    <a:pt x="19056" y="12126"/>
                    <a:pt x="19263" y="12600"/>
                    <a:pt x="19416" y="12932"/>
                  </a:cubicBezTo>
                  <a:cubicBezTo>
                    <a:pt x="19570" y="13263"/>
                    <a:pt x="19672" y="13453"/>
                    <a:pt x="19809" y="13784"/>
                  </a:cubicBezTo>
                  <a:cubicBezTo>
                    <a:pt x="19947" y="14116"/>
                    <a:pt x="20120" y="14589"/>
                    <a:pt x="20292" y="15111"/>
                  </a:cubicBezTo>
                  <a:cubicBezTo>
                    <a:pt x="20464" y="15632"/>
                    <a:pt x="20634" y="16200"/>
                    <a:pt x="20835" y="17005"/>
                  </a:cubicBezTo>
                  <a:cubicBezTo>
                    <a:pt x="21036" y="17811"/>
                    <a:pt x="21268" y="18853"/>
                    <a:pt x="21400" y="19658"/>
                  </a:cubicBezTo>
                  <a:cubicBezTo>
                    <a:pt x="21532" y="20463"/>
                    <a:pt x="21564" y="21032"/>
                    <a:pt x="2159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0" name="Line"/>
            <p:cNvSpPr/>
            <p:nvPr/>
          </p:nvSpPr>
          <p:spPr>
            <a:xfrm>
              <a:off x="1907677" y="317073"/>
              <a:ext cx="442080" cy="4601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2" h="21539" fill="norm" stroke="1" extrusionOk="0">
                  <a:moveTo>
                    <a:pt x="20248" y="0"/>
                  </a:moveTo>
                  <a:cubicBezTo>
                    <a:pt x="18293" y="1189"/>
                    <a:pt x="16339" y="2378"/>
                    <a:pt x="13819" y="3963"/>
                  </a:cubicBezTo>
                  <a:cubicBezTo>
                    <a:pt x="11299" y="5549"/>
                    <a:pt x="8213" y="7530"/>
                    <a:pt x="6413" y="8769"/>
                  </a:cubicBezTo>
                  <a:cubicBezTo>
                    <a:pt x="4613" y="10007"/>
                    <a:pt x="4099" y="10503"/>
                    <a:pt x="4253" y="10750"/>
                  </a:cubicBezTo>
                  <a:cubicBezTo>
                    <a:pt x="4408" y="10998"/>
                    <a:pt x="5231" y="10998"/>
                    <a:pt x="6208" y="10949"/>
                  </a:cubicBezTo>
                  <a:cubicBezTo>
                    <a:pt x="7185" y="10899"/>
                    <a:pt x="8316" y="10800"/>
                    <a:pt x="9242" y="10750"/>
                  </a:cubicBezTo>
                  <a:cubicBezTo>
                    <a:pt x="10168" y="10701"/>
                    <a:pt x="10888" y="10701"/>
                    <a:pt x="11711" y="10701"/>
                  </a:cubicBezTo>
                  <a:cubicBezTo>
                    <a:pt x="12533" y="10701"/>
                    <a:pt x="13459" y="10701"/>
                    <a:pt x="13768" y="10949"/>
                  </a:cubicBezTo>
                  <a:cubicBezTo>
                    <a:pt x="14076" y="11196"/>
                    <a:pt x="13768" y="11692"/>
                    <a:pt x="12533" y="12583"/>
                  </a:cubicBezTo>
                  <a:cubicBezTo>
                    <a:pt x="11299" y="13475"/>
                    <a:pt x="9139" y="14763"/>
                    <a:pt x="6979" y="16101"/>
                  </a:cubicBezTo>
                  <a:cubicBezTo>
                    <a:pt x="4819" y="17439"/>
                    <a:pt x="2659" y="18826"/>
                    <a:pt x="1425" y="19717"/>
                  </a:cubicBezTo>
                  <a:cubicBezTo>
                    <a:pt x="191" y="20609"/>
                    <a:pt x="-118" y="21006"/>
                    <a:pt x="36" y="21253"/>
                  </a:cubicBezTo>
                  <a:cubicBezTo>
                    <a:pt x="191" y="21501"/>
                    <a:pt x="808" y="21600"/>
                    <a:pt x="2608" y="21501"/>
                  </a:cubicBezTo>
                  <a:cubicBezTo>
                    <a:pt x="4408" y="21402"/>
                    <a:pt x="7391" y="21105"/>
                    <a:pt x="10733" y="20906"/>
                  </a:cubicBezTo>
                  <a:cubicBezTo>
                    <a:pt x="14076" y="20708"/>
                    <a:pt x="17779" y="20609"/>
                    <a:pt x="21482" y="205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1" name="Line"/>
            <p:cNvSpPr/>
            <p:nvPr/>
          </p:nvSpPr>
          <p:spPr>
            <a:xfrm>
              <a:off x="2485752" y="473629"/>
              <a:ext cx="219605" cy="2180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3" h="21400" fill="norm" stroke="1" extrusionOk="0">
                  <a:moveTo>
                    <a:pt x="15172" y="2085"/>
                  </a:moveTo>
                  <a:cubicBezTo>
                    <a:pt x="14554" y="1254"/>
                    <a:pt x="13937" y="423"/>
                    <a:pt x="12394" y="112"/>
                  </a:cubicBezTo>
                  <a:cubicBezTo>
                    <a:pt x="10852" y="-200"/>
                    <a:pt x="8383" y="8"/>
                    <a:pt x="6120" y="2500"/>
                  </a:cubicBezTo>
                  <a:cubicBezTo>
                    <a:pt x="3857" y="4992"/>
                    <a:pt x="1800" y="9769"/>
                    <a:pt x="772" y="12677"/>
                  </a:cubicBezTo>
                  <a:cubicBezTo>
                    <a:pt x="-257" y="15585"/>
                    <a:pt x="-257" y="16623"/>
                    <a:pt x="772" y="17454"/>
                  </a:cubicBezTo>
                  <a:cubicBezTo>
                    <a:pt x="1800" y="18285"/>
                    <a:pt x="3857" y="18908"/>
                    <a:pt x="6429" y="17142"/>
                  </a:cubicBezTo>
                  <a:cubicBezTo>
                    <a:pt x="9000" y="15377"/>
                    <a:pt x="12086" y="11223"/>
                    <a:pt x="13732" y="10081"/>
                  </a:cubicBezTo>
                  <a:cubicBezTo>
                    <a:pt x="15377" y="8938"/>
                    <a:pt x="15583" y="10808"/>
                    <a:pt x="16097" y="12885"/>
                  </a:cubicBezTo>
                  <a:cubicBezTo>
                    <a:pt x="16612" y="14962"/>
                    <a:pt x="17434" y="17246"/>
                    <a:pt x="18360" y="18700"/>
                  </a:cubicBezTo>
                  <a:cubicBezTo>
                    <a:pt x="19286" y="20154"/>
                    <a:pt x="20314" y="20777"/>
                    <a:pt x="21343" y="21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2" name="Line"/>
            <p:cNvSpPr/>
            <p:nvPr/>
          </p:nvSpPr>
          <p:spPr>
            <a:xfrm>
              <a:off x="2832356" y="634573"/>
              <a:ext cx="1" cy="889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3" name="Line"/>
            <p:cNvSpPr/>
            <p:nvPr/>
          </p:nvSpPr>
          <p:spPr>
            <a:xfrm>
              <a:off x="2826006" y="532973"/>
              <a:ext cx="6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4" name="Line"/>
            <p:cNvSpPr/>
            <p:nvPr/>
          </p:nvSpPr>
          <p:spPr>
            <a:xfrm>
              <a:off x="2629156" y="507573"/>
              <a:ext cx="254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5" name="Line"/>
            <p:cNvSpPr/>
            <p:nvPr/>
          </p:nvSpPr>
          <p:spPr>
            <a:xfrm>
              <a:off x="3022856" y="363640"/>
              <a:ext cx="247651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9514"/>
                  </a:moveTo>
                  <a:cubicBezTo>
                    <a:pt x="185" y="13114"/>
                    <a:pt x="369" y="16714"/>
                    <a:pt x="369" y="18836"/>
                  </a:cubicBezTo>
                  <a:cubicBezTo>
                    <a:pt x="369" y="20957"/>
                    <a:pt x="185" y="21600"/>
                    <a:pt x="92" y="21600"/>
                  </a:cubicBezTo>
                  <a:cubicBezTo>
                    <a:pt x="0" y="21600"/>
                    <a:pt x="0" y="20957"/>
                    <a:pt x="0" y="18450"/>
                  </a:cubicBezTo>
                  <a:cubicBezTo>
                    <a:pt x="0" y="15943"/>
                    <a:pt x="0" y="11571"/>
                    <a:pt x="369" y="8357"/>
                  </a:cubicBezTo>
                  <a:cubicBezTo>
                    <a:pt x="738" y="5143"/>
                    <a:pt x="1477" y="3086"/>
                    <a:pt x="2123" y="1800"/>
                  </a:cubicBezTo>
                  <a:cubicBezTo>
                    <a:pt x="2769" y="514"/>
                    <a:pt x="3323" y="0"/>
                    <a:pt x="3969" y="0"/>
                  </a:cubicBezTo>
                  <a:cubicBezTo>
                    <a:pt x="4615" y="0"/>
                    <a:pt x="5354" y="514"/>
                    <a:pt x="6277" y="2507"/>
                  </a:cubicBezTo>
                  <a:cubicBezTo>
                    <a:pt x="7200" y="4500"/>
                    <a:pt x="8308" y="7971"/>
                    <a:pt x="9323" y="10929"/>
                  </a:cubicBezTo>
                  <a:cubicBezTo>
                    <a:pt x="10338" y="13886"/>
                    <a:pt x="11262" y="16329"/>
                    <a:pt x="12000" y="17936"/>
                  </a:cubicBezTo>
                  <a:cubicBezTo>
                    <a:pt x="12738" y="19543"/>
                    <a:pt x="13292" y="20314"/>
                    <a:pt x="14031" y="20764"/>
                  </a:cubicBezTo>
                  <a:cubicBezTo>
                    <a:pt x="14769" y="21214"/>
                    <a:pt x="15692" y="21343"/>
                    <a:pt x="16431" y="20957"/>
                  </a:cubicBezTo>
                  <a:cubicBezTo>
                    <a:pt x="17169" y="20571"/>
                    <a:pt x="17723" y="19671"/>
                    <a:pt x="18462" y="17036"/>
                  </a:cubicBezTo>
                  <a:cubicBezTo>
                    <a:pt x="19200" y="14400"/>
                    <a:pt x="20123" y="10029"/>
                    <a:pt x="20585" y="7329"/>
                  </a:cubicBezTo>
                  <a:cubicBezTo>
                    <a:pt x="21046" y="4629"/>
                    <a:pt x="21046" y="3600"/>
                    <a:pt x="21138" y="2764"/>
                  </a:cubicBezTo>
                  <a:cubicBezTo>
                    <a:pt x="21231" y="1929"/>
                    <a:pt x="21415" y="1286"/>
                    <a:pt x="21508" y="1350"/>
                  </a:cubicBezTo>
                  <a:cubicBezTo>
                    <a:pt x="21600" y="1414"/>
                    <a:pt x="21600" y="2186"/>
                    <a:pt x="21600" y="29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6" name="Line"/>
            <p:cNvSpPr/>
            <p:nvPr/>
          </p:nvSpPr>
          <p:spPr>
            <a:xfrm>
              <a:off x="3353056" y="621873"/>
              <a:ext cx="1270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7" name="Line"/>
            <p:cNvSpPr/>
            <p:nvPr/>
          </p:nvSpPr>
          <p:spPr>
            <a:xfrm>
              <a:off x="3337327" y="520273"/>
              <a:ext cx="46986" cy="305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179" h="20798" fill="norm" stroke="1" extrusionOk="0">
                  <a:moveTo>
                    <a:pt x="3829" y="4320"/>
                  </a:moveTo>
                  <a:cubicBezTo>
                    <a:pt x="1237" y="10080"/>
                    <a:pt x="-1355" y="15840"/>
                    <a:pt x="805" y="18720"/>
                  </a:cubicBezTo>
                  <a:cubicBezTo>
                    <a:pt x="2965" y="21600"/>
                    <a:pt x="9877" y="21600"/>
                    <a:pt x="14197" y="18000"/>
                  </a:cubicBezTo>
                  <a:cubicBezTo>
                    <a:pt x="18517" y="14400"/>
                    <a:pt x="20245" y="7200"/>
                    <a:pt x="18517" y="3600"/>
                  </a:cubicBezTo>
                  <a:cubicBezTo>
                    <a:pt x="16789" y="0"/>
                    <a:pt x="11605" y="0"/>
                    <a:pt x="642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8" name="Line"/>
            <p:cNvSpPr/>
            <p:nvPr/>
          </p:nvSpPr>
          <p:spPr>
            <a:xfrm>
              <a:off x="3894480" y="525497"/>
              <a:ext cx="320060" cy="1662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7" h="21204" fill="norm" stroke="1" extrusionOk="0">
                  <a:moveTo>
                    <a:pt x="2429" y="21204"/>
                  </a:moveTo>
                  <a:cubicBezTo>
                    <a:pt x="1723" y="20934"/>
                    <a:pt x="1018" y="20664"/>
                    <a:pt x="523" y="19854"/>
                  </a:cubicBezTo>
                  <a:cubicBezTo>
                    <a:pt x="29" y="19044"/>
                    <a:pt x="-253" y="17694"/>
                    <a:pt x="312" y="14859"/>
                  </a:cubicBezTo>
                  <a:cubicBezTo>
                    <a:pt x="876" y="12024"/>
                    <a:pt x="2288" y="7704"/>
                    <a:pt x="3841" y="5949"/>
                  </a:cubicBezTo>
                  <a:cubicBezTo>
                    <a:pt x="5394" y="4194"/>
                    <a:pt x="7088" y="5004"/>
                    <a:pt x="8218" y="7164"/>
                  </a:cubicBezTo>
                  <a:cubicBezTo>
                    <a:pt x="9347" y="9324"/>
                    <a:pt x="9912" y="12834"/>
                    <a:pt x="10476" y="15399"/>
                  </a:cubicBezTo>
                  <a:cubicBezTo>
                    <a:pt x="11041" y="17964"/>
                    <a:pt x="11606" y="19584"/>
                    <a:pt x="12241" y="20394"/>
                  </a:cubicBezTo>
                  <a:cubicBezTo>
                    <a:pt x="12876" y="21204"/>
                    <a:pt x="13582" y="21204"/>
                    <a:pt x="14500" y="19854"/>
                  </a:cubicBezTo>
                  <a:cubicBezTo>
                    <a:pt x="15418" y="18504"/>
                    <a:pt x="16547" y="15804"/>
                    <a:pt x="17535" y="13104"/>
                  </a:cubicBezTo>
                  <a:cubicBezTo>
                    <a:pt x="18523" y="10404"/>
                    <a:pt x="19371" y="7704"/>
                    <a:pt x="20076" y="5274"/>
                  </a:cubicBezTo>
                  <a:cubicBezTo>
                    <a:pt x="20782" y="2844"/>
                    <a:pt x="21347" y="684"/>
                    <a:pt x="21347" y="144"/>
                  </a:cubicBezTo>
                  <a:cubicBezTo>
                    <a:pt x="21347" y="-396"/>
                    <a:pt x="20782" y="684"/>
                    <a:pt x="20218" y="17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9" name="Line"/>
            <p:cNvSpPr/>
            <p:nvPr/>
          </p:nvSpPr>
          <p:spPr>
            <a:xfrm>
              <a:off x="4616706" y="290543"/>
              <a:ext cx="222251" cy="4653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3" fill="norm" stroke="1" extrusionOk="0">
                  <a:moveTo>
                    <a:pt x="0" y="7933"/>
                  </a:moveTo>
                  <a:cubicBezTo>
                    <a:pt x="206" y="10269"/>
                    <a:pt x="411" y="12604"/>
                    <a:pt x="720" y="14647"/>
                  </a:cubicBezTo>
                  <a:cubicBezTo>
                    <a:pt x="1029" y="16690"/>
                    <a:pt x="1440" y="18441"/>
                    <a:pt x="1646" y="19658"/>
                  </a:cubicBezTo>
                  <a:cubicBezTo>
                    <a:pt x="1851" y="20874"/>
                    <a:pt x="1851" y="21555"/>
                    <a:pt x="1646" y="21360"/>
                  </a:cubicBezTo>
                  <a:cubicBezTo>
                    <a:pt x="1440" y="21166"/>
                    <a:pt x="1029" y="20096"/>
                    <a:pt x="720" y="17906"/>
                  </a:cubicBezTo>
                  <a:cubicBezTo>
                    <a:pt x="411" y="15717"/>
                    <a:pt x="206" y="12409"/>
                    <a:pt x="206" y="10025"/>
                  </a:cubicBezTo>
                  <a:cubicBezTo>
                    <a:pt x="206" y="7641"/>
                    <a:pt x="411" y="6182"/>
                    <a:pt x="926" y="5160"/>
                  </a:cubicBezTo>
                  <a:cubicBezTo>
                    <a:pt x="1440" y="4139"/>
                    <a:pt x="2263" y="3555"/>
                    <a:pt x="2983" y="3458"/>
                  </a:cubicBezTo>
                  <a:cubicBezTo>
                    <a:pt x="3703" y="3360"/>
                    <a:pt x="4320" y="3750"/>
                    <a:pt x="5966" y="5501"/>
                  </a:cubicBezTo>
                  <a:cubicBezTo>
                    <a:pt x="7611" y="7252"/>
                    <a:pt x="10286" y="10366"/>
                    <a:pt x="11829" y="12312"/>
                  </a:cubicBezTo>
                  <a:cubicBezTo>
                    <a:pt x="13371" y="14258"/>
                    <a:pt x="13783" y="15036"/>
                    <a:pt x="14400" y="15766"/>
                  </a:cubicBezTo>
                  <a:cubicBezTo>
                    <a:pt x="15017" y="16496"/>
                    <a:pt x="15840" y="17177"/>
                    <a:pt x="16560" y="17177"/>
                  </a:cubicBezTo>
                  <a:cubicBezTo>
                    <a:pt x="17280" y="17177"/>
                    <a:pt x="17897" y="16496"/>
                    <a:pt x="18514" y="14598"/>
                  </a:cubicBezTo>
                  <a:cubicBezTo>
                    <a:pt x="19131" y="12701"/>
                    <a:pt x="19749" y="9587"/>
                    <a:pt x="20057" y="7106"/>
                  </a:cubicBezTo>
                  <a:cubicBezTo>
                    <a:pt x="20366" y="4625"/>
                    <a:pt x="20366" y="2777"/>
                    <a:pt x="20366" y="1609"/>
                  </a:cubicBezTo>
                  <a:cubicBezTo>
                    <a:pt x="20366" y="441"/>
                    <a:pt x="20366" y="-45"/>
                    <a:pt x="20571" y="4"/>
                  </a:cubicBezTo>
                  <a:cubicBezTo>
                    <a:pt x="20777" y="52"/>
                    <a:pt x="21189" y="636"/>
                    <a:pt x="21600" y="12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0" name="Line"/>
            <p:cNvSpPr/>
            <p:nvPr/>
          </p:nvSpPr>
          <p:spPr>
            <a:xfrm>
              <a:off x="4878429" y="511807"/>
              <a:ext cx="74828" cy="973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1" h="21140" fill="norm" stroke="1" extrusionOk="0">
                  <a:moveTo>
                    <a:pt x="21211" y="459"/>
                  </a:moveTo>
                  <a:cubicBezTo>
                    <a:pt x="18211" y="0"/>
                    <a:pt x="15211" y="-460"/>
                    <a:pt x="11611" y="919"/>
                  </a:cubicBezTo>
                  <a:cubicBezTo>
                    <a:pt x="8011" y="2297"/>
                    <a:pt x="3811" y="5514"/>
                    <a:pt x="1711" y="8272"/>
                  </a:cubicBezTo>
                  <a:cubicBezTo>
                    <a:pt x="-389" y="11029"/>
                    <a:pt x="-389" y="13327"/>
                    <a:pt x="811" y="15855"/>
                  </a:cubicBezTo>
                  <a:cubicBezTo>
                    <a:pt x="2011" y="18383"/>
                    <a:pt x="4411" y="21140"/>
                    <a:pt x="8011" y="21140"/>
                  </a:cubicBezTo>
                  <a:cubicBezTo>
                    <a:pt x="11611" y="21140"/>
                    <a:pt x="16411" y="18383"/>
                    <a:pt x="18811" y="15166"/>
                  </a:cubicBezTo>
                  <a:cubicBezTo>
                    <a:pt x="21211" y="11949"/>
                    <a:pt x="21211" y="8272"/>
                    <a:pt x="19711" y="5744"/>
                  </a:cubicBezTo>
                  <a:cubicBezTo>
                    <a:pt x="18211" y="3217"/>
                    <a:pt x="15211" y="1838"/>
                    <a:pt x="12211" y="4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1" name="Line"/>
            <p:cNvSpPr/>
            <p:nvPr/>
          </p:nvSpPr>
          <p:spPr>
            <a:xfrm>
              <a:off x="4946906" y="456773"/>
              <a:ext cx="177801" cy="144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6" fill="norm" stroke="1" extrusionOk="0">
                  <a:moveTo>
                    <a:pt x="0" y="6574"/>
                  </a:moveTo>
                  <a:cubicBezTo>
                    <a:pt x="3343" y="5322"/>
                    <a:pt x="6686" y="4070"/>
                    <a:pt x="9386" y="5009"/>
                  </a:cubicBezTo>
                  <a:cubicBezTo>
                    <a:pt x="12086" y="5948"/>
                    <a:pt x="14143" y="9078"/>
                    <a:pt x="15300" y="11426"/>
                  </a:cubicBezTo>
                  <a:cubicBezTo>
                    <a:pt x="16457" y="13774"/>
                    <a:pt x="16714" y="15339"/>
                    <a:pt x="16714" y="16904"/>
                  </a:cubicBezTo>
                  <a:cubicBezTo>
                    <a:pt x="16714" y="18470"/>
                    <a:pt x="16457" y="20035"/>
                    <a:pt x="15686" y="20817"/>
                  </a:cubicBezTo>
                  <a:cubicBezTo>
                    <a:pt x="14914" y="21600"/>
                    <a:pt x="13629" y="21600"/>
                    <a:pt x="12986" y="20348"/>
                  </a:cubicBezTo>
                  <a:cubicBezTo>
                    <a:pt x="12343" y="19096"/>
                    <a:pt x="12343" y="16591"/>
                    <a:pt x="12729" y="13774"/>
                  </a:cubicBezTo>
                  <a:cubicBezTo>
                    <a:pt x="13114" y="10957"/>
                    <a:pt x="13886" y="7826"/>
                    <a:pt x="15429" y="5478"/>
                  </a:cubicBezTo>
                  <a:cubicBezTo>
                    <a:pt x="16971" y="3130"/>
                    <a:pt x="19286" y="156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2" name="Line"/>
            <p:cNvSpPr/>
            <p:nvPr/>
          </p:nvSpPr>
          <p:spPr>
            <a:xfrm>
              <a:off x="5260983" y="278973"/>
              <a:ext cx="143124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7" h="21600" fill="norm" stroke="1" extrusionOk="0">
                  <a:moveTo>
                    <a:pt x="21167" y="732"/>
                  </a:moveTo>
                  <a:cubicBezTo>
                    <a:pt x="19289" y="366"/>
                    <a:pt x="17410" y="0"/>
                    <a:pt x="15532" y="0"/>
                  </a:cubicBezTo>
                  <a:cubicBezTo>
                    <a:pt x="13654" y="0"/>
                    <a:pt x="11776" y="366"/>
                    <a:pt x="9428" y="1769"/>
                  </a:cubicBezTo>
                  <a:cubicBezTo>
                    <a:pt x="7080" y="3173"/>
                    <a:pt x="4263" y="5614"/>
                    <a:pt x="2384" y="8420"/>
                  </a:cubicBezTo>
                  <a:cubicBezTo>
                    <a:pt x="506" y="11227"/>
                    <a:pt x="-433" y="14400"/>
                    <a:pt x="193" y="16597"/>
                  </a:cubicBezTo>
                  <a:cubicBezTo>
                    <a:pt x="819" y="18793"/>
                    <a:pt x="3010" y="20014"/>
                    <a:pt x="5828" y="20685"/>
                  </a:cubicBezTo>
                  <a:cubicBezTo>
                    <a:pt x="8645" y="21356"/>
                    <a:pt x="12089" y="21478"/>
                    <a:pt x="1553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3" name="Line"/>
            <p:cNvSpPr/>
            <p:nvPr/>
          </p:nvSpPr>
          <p:spPr>
            <a:xfrm>
              <a:off x="5549026" y="317602"/>
              <a:ext cx="244694" cy="2577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2" h="21380" fill="norm" stroke="1" extrusionOk="0">
                  <a:moveTo>
                    <a:pt x="21145" y="2590"/>
                  </a:moveTo>
                  <a:cubicBezTo>
                    <a:pt x="21329" y="1536"/>
                    <a:pt x="21514" y="482"/>
                    <a:pt x="21052" y="131"/>
                  </a:cubicBezTo>
                  <a:cubicBezTo>
                    <a:pt x="20591" y="-220"/>
                    <a:pt x="19483" y="131"/>
                    <a:pt x="16899" y="1185"/>
                  </a:cubicBezTo>
                  <a:cubicBezTo>
                    <a:pt x="14314" y="2239"/>
                    <a:pt x="10252" y="3995"/>
                    <a:pt x="7852" y="5136"/>
                  </a:cubicBezTo>
                  <a:cubicBezTo>
                    <a:pt x="5452" y="6278"/>
                    <a:pt x="4714" y="6804"/>
                    <a:pt x="4437" y="7507"/>
                  </a:cubicBezTo>
                  <a:cubicBezTo>
                    <a:pt x="4160" y="8209"/>
                    <a:pt x="4345" y="9087"/>
                    <a:pt x="5083" y="9614"/>
                  </a:cubicBezTo>
                  <a:cubicBezTo>
                    <a:pt x="5822" y="10141"/>
                    <a:pt x="7114" y="10317"/>
                    <a:pt x="8406" y="10756"/>
                  </a:cubicBezTo>
                  <a:cubicBezTo>
                    <a:pt x="9699" y="11195"/>
                    <a:pt x="10991" y="11897"/>
                    <a:pt x="11452" y="12687"/>
                  </a:cubicBezTo>
                  <a:cubicBezTo>
                    <a:pt x="11914" y="13478"/>
                    <a:pt x="11545" y="14356"/>
                    <a:pt x="9883" y="15497"/>
                  </a:cubicBezTo>
                  <a:cubicBezTo>
                    <a:pt x="8222" y="16639"/>
                    <a:pt x="5268" y="18043"/>
                    <a:pt x="3237" y="19009"/>
                  </a:cubicBezTo>
                  <a:cubicBezTo>
                    <a:pt x="1206" y="19975"/>
                    <a:pt x="99" y="20502"/>
                    <a:pt x="6" y="20853"/>
                  </a:cubicBezTo>
                  <a:cubicBezTo>
                    <a:pt x="-86" y="21204"/>
                    <a:pt x="837" y="21380"/>
                    <a:pt x="3606" y="21380"/>
                  </a:cubicBezTo>
                  <a:cubicBezTo>
                    <a:pt x="6376" y="21380"/>
                    <a:pt x="10991" y="21204"/>
                    <a:pt x="13945" y="20853"/>
                  </a:cubicBezTo>
                  <a:cubicBezTo>
                    <a:pt x="16899" y="20502"/>
                    <a:pt x="18191" y="19975"/>
                    <a:pt x="19483" y="194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4" name="Line"/>
            <p:cNvSpPr/>
            <p:nvPr/>
          </p:nvSpPr>
          <p:spPr>
            <a:xfrm>
              <a:off x="5823273" y="387521"/>
              <a:ext cx="177734" cy="1772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8" h="21027" fill="norm" stroke="1" extrusionOk="0">
                  <a:moveTo>
                    <a:pt x="20576" y="6711"/>
                  </a:moveTo>
                  <a:cubicBezTo>
                    <a:pt x="20322" y="5455"/>
                    <a:pt x="20067" y="4199"/>
                    <a:pt x="19559" y="2692"/>
                  </a:cubicBezTo>
                  <a:cubicBezTo>
                    <a:pt x="19051" y="1185"/>
                    <a:pt x="18289" y="-573"/>
                    <a:pt x="15493" y="180"/>
                  </a:cubicBezTo>
                  <a:cubicBezTo>
                    <a:pt x="12698" y="934"/>
                    <a:pt x="7870" y="4199"/>
                    <a:pt x="4820" y="7339"/>
                  </a:cubicBezTo>
                  <a:cubicBezTo>
                    <a:pt x="1771" y="10478"/>
                    <a:pt x="500" y="13492"/>
                    <a:pt x="119" y="15627"/>
                  </a:cubicBezTo>
                  <a:cubicBezTo>
                    <a:pt x="-262" y="17762"/>
                    <a:pt x="246" y="19018"/>
                    <a:pt x="2025" y="19269"/>
                  </a:cubicBezTo>
                  <a:cubicBezTo>
                    <a:pt x="3804" y="19520"/>
                    <a:pt x="6853" y="18767"/>
                    <a:pt x="9776" y="16255"/>
                  </a:cubicBezTo>
                  <a:cubicBezTo>
                    <a:pt x="12698" y="13743"/>
                    <a:pt x="15493" y="9474"/>
                    <a:pt x="17272" y="6460"/>
                  </a:cubicBezTo>
                  <a:cubicBezTo>
                    <a:pt x="19051" y="3446"/>
                    <a:pt x="19813" y="1687"/>
                    <a:pt x="20194" y="1436"/>
                  </a:cubicBezTo>
                  <a:cubicBezTo>
                    <a:pt x="20576" y="1185"/>
                    <a:pt x="20576" y="2441"/>
                    <a:pt x="20449" y="5329"/>
                  </a:cubicBezTo>
                  <a:cubicBezTo>
                    <a:pt x="20322" y="8218"/>
                    <a:pt x="20067" y="12739"/>
                    <a:pt x="20194" y="15627"/>
                  </a:cubicBezTo>
                  <a:cubicBezTo>
                    <a:pt x="20322" y="18515"/>
                    <a:pt x="20830" y="19771"/>
                    <a:pt x="21338" y="210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5" name="Line"/>
            <p:cNvSpPr/>
            <p:nvPr/>
          </p:nvSpPr>
          <p:spPr>
            <a:xfrm>
              <a:off x="6096256" y="520273"/>
              <a:ext cx="190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6" name="Line"/>
            <p:cNvSpPr/>
            <p:nvPr/>
          </p:nvSpPr>
          <p:spPr>
            <a:xfrm>
              <a:off x="6108956" y="405973"/>
              <a:ext cx="190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7" name="Line"/>
            <p:cNvSpPr/>
            <p:nvPr/>
          </p:nvSpPr>
          <p:spPr>
            <a:xfrm>
              <a:off x="6191506" y="388126"/>
              <a:ext cx="196851" cy="2210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0" fill="norm" stroke="1" extrusionOk="0">
                  <a:moveTo>
                    <a:pt x="0" y="21280"/>
                  </a:moveTo>
                  <a:cubicBezTo>
                    <a:pt x="2555" y="15574"/>
                    <a:pt x="5110" y="9869"/>
                    <a:pt x="6735" y="6099"/>
                  </a:cubicBezTo>
                  <a:cubicBezTo>
                    <a:pt x="8361" y="2329"/>
                    <a:pt x="9058" y="495"/>
                    <a:pt x="9174" y="88"/>
                  </a:cubicBezTo>
                  <a:cubicBezTo>
                    <a:pt x="9290" y="-320"/>
                    <a:pt x="8826" y="699"/>
                    <a:pt x="8361" y="2940"/>
                  </a:cubicBezTo>
                  <a:cubicBezTo>
                    <a:pt x="7897" y="5182"/>
                    <a:pt x="7432" y="8646"/>
                    <a:pt x="7316" y="10888"/>
                  </a:cubicBezTo>
                  <a:cubicBezTo>
                    <a:pt x="7200" y="13129"/>
                    <a:pt x="7432" y="14148"/>
                    <a:pt x="8129" y="14657"/>
                  </a:cubicBezTo>
                  <a:cubicBezTo>
                    <a:pt x="8826" y="15167"/>
                    <a:pt x="9987" y="15167"/>
                    <a:pt x="11265" y="14148"/>
                  </a:cubicBezTo>
                  <a:cubicBezTo>
                    <a:pt x="12542" y="13129"/>
                    <a:pt x="13935" y="11091"/>
                    <a:pt x="14981" y="9563"/>
                  </a:cubicBezTo>
                  <a:cubicBezTo>
                    <a:pt x="16026" y="8035"/>
                    <a:pt x="16723" y="7016"/>
                    <a:pt x="17535" y="5182"/>
                  </a:cubicBezTo>
                  <a:cubicBezTo>
                    <a:pt x="18348" y="3348"/>
                    <a:pt x="19277" y="699"/>
                    <a:pt x="19510" y="189"/>
                  </a:cubicBezTo>
                  <a:cubicBezTo>
                    <a:pt x="19742" y="-320"/>
                    <a:pt x="19277" y="1310"/>
                    <a:pt x="18929" y="3755"/>
                  </a:cubicBezTo>
                  <a:cubicBezTo>
                    <a:pt x="18581" y="6201"/>
                    <a:pt x="18348" y="9461"/>
                    <a:pt x="18813" y="12008"/>
                  </a:cubicBezTo>
                  <a:cubicBezTo>
                    <a:pt x="19277" y="14555"/>
                    <a:pt x="20439" y="16389"/>
                    <a:pt x="21600" y="182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8" name="Line"/>
            <p:cNvSpPr/>
            <p:nvPr/>
          </p:nvSpPr>
          <p:spPr>
            <a:xfrm>
              <a:off x="6483606" y="526623"/>
              <a:ext cx="63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9" name="Line"/>
            <p:cNvSpPr/>
            <p:nvPr/>
          </p:nvSpPr>
          <p:spPr>
            <a:xfrm>
              <a:off x="6502656" y="431373"/>
              <a:ext cx="6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0" name="Line"/>
            <p:cNvSpPr/>
            <p:nvPr/>
          </p:nvSpPr>
          <p:spPr>
            <a:xfrm>
              <a:off x="6585206" y="634573"/>
              <a:ext cx="825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1" name="Line"/>
            <p:cNvSpPr/>
            <p:nvPr/>
          </p:nvSpPr>
          <p:spPr>
            <a:xfrm>
              <a:off x="7070155" y="323423"/>
              <a:ext cx="270702" cy="3140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4" h="21509" fill="norm" stroke="1" extrusionOk="0">
                  <a:moveTo>
                    <a:pt x="21414" y="0"/>
                  </a:moveTo>
                  <a:cubicBezTo>
                    <a:pt x="17730" y="2030"/>
                    <a:pt x="14047" y="4059"/>
                    <a:pt x="11535" y="5436"/>
                  </a:cubicBezTo>
                  <a:cubicBezTo>
                    <a:pt x="9023" y="6813"/>
                    <a:pt x="7684" y="7538"/>
                    <a:pt x="6763" y="8191"/>
                  </a:cubicBezTo>
                  <a:cubicBezTo>
                    <a:pt x="5842" y="8843"/>
                    <a:pt x="5340" y="9423"/>
                    <a:pt x="5507" y="9713"/>
                  </a:cubicBezTo>
                  <a:cubicBezTo>
                    <a:pt x="5674" y="10003"/>
                    <a:pt x="6512" y="10003"/>
                    <a:pt x="8186" y="10148"/>
                  </a:cubicBezTo>
                  <a:cubicBezTo>
                    <a:pt x="9861" y="10293"/>
                    <a:pt x="12372" y="10583"/>
                    <a:pt x="13879" y="11017"/>
                  </a:cubicBezTo>
                  <a:cubicBezTo>
                    <a:pt x="15386" y="11452"/>
                    <a:pt x="15888" y="12032"/>
                    <a:pt x="15805" y="12540"/>
                  </a:cubicBezTo>
                  <a:cubicBezTo>
                    <a:pt x="15721" y="13047"/>
                    <a:pt x="15051" y="13482"/>
                    <a:pt x="12958" y="14352"/>
                  </a:cubicBezTo>
                  <a:cubicBezTo>
                    <a:pt x="10865" y="15221"/>
                    <a:pt x="7349" y="16526"/>
                    <a:pt x="5088" y="17396"/>
                  </a:cubicBezTo>
                  <a:cubicBezTo>
                    <a:pt x="2828" y="18266"/>
                    <a:pt x="1823" y="18701"/>
                    <a:pt x="1070" y="19281"/>
                  </a:cubicBezTo>
                  <a:cubicBezTo>
                    <a:pt x="316" y="19860"/>
                    <a:pt x="-186" y="20585"/>
                    <a:pt x="65" y="21020"/>
                  </a:cubicBezTo>
                  <a:cubicBezTo>
                    <a:pt x="316" y="21455"/>
                    <a:pt x="1321" y="21600"/>
                    <a:pt x="4335" y="21455"/>
                  </a:cubicBezTo>
                  <a:cubicBezTo>
                    <a:pt x="7349" y="21310"/>
                    <a:pt x="12372" y="20875"/>
                    <a:pt x="17395" y="204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2" name="Line"/>
            <p:cNvSpPr/>
            <p:nvPr/>
          </p:nvSpPr>
          <p:spPr>
            <a:xfrm>
              <a:off x="7401582" y="423293"/>
              <a:ext cx="212325" cy="2239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2" h="21361" fill="norm" stroke="1" extrusionOk="0">
                  <a:moveTo>
                    <a:pt x="19336" y="5615"/>
                  </a:moveTo>
                  <a:cubicBezTo>
                    <a:pt x="19336" y="3798"/>
                    <a:pt x="19336" y="1982"/>
                    <a:pt x="18807" y="972"/>
                  </a:cubicBezTo>
                  <a:cubicBezTo>
                    <a:pt x="18277" y="-37"/>
                    <a:pt x="17218" y="-239"/>
                    <a:pt x="15101" y="266"/>
                  </a:cubicBezTo>
                  <a:cubicBezTo>
                    <a:pt x="12983" y="770"/>
                    <a:pt x="9807" y="1982"/>
                    <a:pt x="7054" y="4101"/>
                  </a:cubicBezTo>
                  <a:cubicBezTo>
                    <a:pt x="4301" y="6221"/>
                    <a:pt x="1971" y="9249"/>
                    <a:pt x="807" y="11368"/>
                  </a:cubicBezTo>
                  <a:cubicBezTo>
                    <a:pt x="-358" y="13488"/>
                    <a:pt x="-358" y="14699"/>
                    <a:pt x="1442" y="15406"/>
                  </a:cubicBezTo>
                  <a:cubicBezTo>
                    <a:pt x="3242" y="16112"/>
                    <a:pt x="6842" y="16314"/>
                    <a:pt x="9913" y="14901"/>
                  </a:cubicBezTo>
                  <a:cubicBezTo>
                    <a:pt x="12983" y="13488"/>
                    <a:pt x="15524" y="10460"/>
                    <a:pt x="17007" y="8340"/>
                  </a:cubicBezTo>
                  <a:cubicBezTo>
                    <a:pt x="18489" y="6221"/>
                    <a:pt x="18913" y="5010"/>
                    <a:pt x="18701" y="4909"/>
                  </a:cubicBezTo>
                  <a:cubicBezTo>
                    <a:pt x="18489" y="4808"/>
                    <a:pt x="17642" y="5817"/>
                    <a:pt x="17113" y="7937"/>
                  </a:cubicBezTo>
                  <a:cubicBezTo>
                    <a:pt x="16583" y="10056"/>
                    <a:pt x="16371" y="13286"/>
                    <a:pt x="16583" y="15608"/>
                  </a:cubicBezTo>
                  <a:cubicBezTo>
                    <a:pt x="16795" y="17929"/>
                    <a:pt x="17430" y="19342"/>
                    <a:pt x="18277" y="20150"/>
                  </a:cubicBezTo>
                  <a:cubicBezTo>
                    <a:pt x="19124" y="20957"/>
                    <a:pt x="20183" y="21159"/>
                    <a:pt x="21242" y="213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3" name="Line"/>
            <p:cNvSpPr/>
            <p:nvPr/>
          </p:nvSpPr>
          <p:spPr>
            <a:xfrm>
              <a:off x="7677406" y="596473"/>
              <a:ext cx="317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4" name="Line"/>
            <p:cNvSpPr/>
            <p:nvPr/>
          </p:nvSpPr>
          <p:spPr>
            <a:xfrm>
              <a:off x="7709156" y="494873"/>
              <a:ext cx="63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5" name="Line"/>
            <p:cNvSpPr/>
            <p:nvPr/>
          </p:nvSpPr>
          <p:spPr>
            <a:xfrm>
              <a:off x="7696189" y="294597"/>
              <a:ext cx="101868" cy="1494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5" h="21484" fill="norm" stroke="1" extrusionOk="0">
                  <a:moveTo>
                    <a:pt x="4023" y="5969"/>
                  </a:moveTo>
                  <a:cubicBezTo>
                    <a:pt x="4464" y="4447"/>
                    <a:pt x="4905" y="2926"/>
                    <a:pt x="6227" y="1861"/>
                  </a:cubicBezTo>
                  <a:cubicBezTo>
                    <a:pt x="7550" y="797"/>
                    <a:pt x="9754" y="188"/>
                    <a:pt x="12178" y="36"/>
                  </a:cubicBezTo>
                  <a:cubicBezTo>
                    <a:pt x="14603" y="-116"/>
                    <a:pt x="17248" y="188"/>
                    <a:pt x="18791" y="1405"/>
                  </a:cubicBezTo>
                  <a:cubicBezTo>
                    <a:pt x="20333" y="2622"/>
                    <a:pt x="20774" y="4752"/>
                    <a:pt x="18570" y="7185"/>
                  </a:cubicBezTo>
                  <a:cubicBezTo>
                    <a:pt x="16366" y="9619"/>
                    <a:pt x="11517" y="12357"/>
                    <a:pt x="7550" y="14487"/>
                  </a:cubicBezTo>
                  <a:cubicBezTo>
                    <a:pt x="3582" y="16616"/>
                    <a:pt x="497" y="18138"/>
                    <a:pt x="56" y="19050"/>
                  </a:cubicBezTo>
                  <a:cubicBezTo>
                    <a:pt x="-385" y="19963"/>
                    <a:pt x="1819" y="20267"/>
                    <a:pt x="5786" y="20571"/>
                  </a:cubicBezTo>
                  <a:cubicBezTo>
                    <a:pt x="9754" y="20876"/>
                    <a:pt x="15484" y="21180"/>
                    <a:pt x="21215" y="21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6" name="Line"/>
            <p:cNvSpPr/>
            <p:nvPr/>
          </p:nvSpPr>
          <p:spPr>
            <a:xfrm>
              <a:off x="7920043" y="489768"/>
              <a:ext cx="316164" cy="1646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9" h="20746" fill="norm" stroke="1" extrusionOk="0">
                  <a:moveTo>
                    <a:pt x="6389" y="2244"/>
                  </a:moveTo>
                  <a:cubicBezTo>
                    <a:pt x="6245" y="6510"/>
                    <a:pt x="6101" y="10777"/>
                    <a:pt x="5597" y="13844"/>
                  </a:cubicBezTo>
                  <a:cubicBezTo>
                    <a:pt x="5093" y="16910"/>
                    <a:pt x="4229" y="18777"/>
                    <a:pt x="3365" y="19844"/>
                  </a:cubicBezTo>
                  <a:cubicBezTo>
                    <a:pt x="2501" y="20910"/>
                    <a:pt x="1637" y="21177"/>
                    <a:pt x="1061" y="19844"/>
                  </a:cubicBezTo>
                  <a:cubicBezTo>
                    <a:pt x="485" y="18510"/>
                    <a:pt x="197" y="15577"/>
                    <a:pt x="53" y="13044"/>
                  </a:cubicBezTo>
                  <a:cubicBezTo>
                    <a:pt x="-91" y="10510"/>
                    <a:pt x="-91" y="8377"/>
                    <a:pt x="2069" y="6110"/>
                  </a:cubicBezTo>
                  <a:cubicBezTo>
                    <a:pt x="4229" y="3844"/>
                    <a:pt x="8549" y="1444"/>
                    <a:pt x="12149" y="510"/>
                  </a:cubicBezTo>
                  <a:cubicBezTo>
                    <a:pt x="15749" y="-423"/>
                    <a:pt x="18629" y="110"/>
                    <a:pt x="21509" y="6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7" name="Line"/>
            <p:cNvSpPr/>
            <p:nvPr/>
          </p:nvSpPr>
          <p:spPr>
            <a:xfrm>
              <a:off x="8179056" y="653623"/>
              <a:ext cx="63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8" name="Line"/>
            <p:cNvSpPr/>
            <p:nvPr/>
          </p:nvSpPr>
          <p:spPr>
            <a:xfrm>
              <a:off x="8223506" y="558373"/>
              <a:ext cx="12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9" name="Line"/>
            <p:cNvSpPr/>
            <p:nvPr/>
          </p:nvSpPr>
          <p:spPr>
            <a:xfrm>
              <a:off x="8236206" y="307293"/>
              <a:ext cx="146051" cy="1392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5" fill="norm" stroke="1" extrusionOk="0">
                  <a:moveTo>
                    <a:pt x="0" y="6326"/>
                  </a:moveTo>
                  <a:cubicBezTo>
                    <a:pt x="313" y="4391"/>
                    <a:pt x="626" y="2457"/>
                    <a:pt x="1722" y="1329"/>
                  </a:cubicBezTo>
                  <a:cubicBezTo>
                    <a:pt x="2817" y="200"/>
                    <a:pt x="4696" y="-122"/>
                    <a:pt x="6417" y="39"/>
                  </a:cubicBezTo>
                  <a:cubicBezTo>
                    <a:pt x="8139" y="200"/>
                    <a:pt x="9704" y="845"/>
                    <a:pt x="10643" y="2941"/>
                  </a:cubicBezTo>
                  <a:cubicBezTo>
                    <a:pt x="11583" y="5036"/>
                    <a:pt x="11896" y="8582"/>
                    <a:pt x="11426" y="11162"/>
                  </a:cubicBezTo>
                  <a:cubicBezTo>
                    <a:pt x="10957" y="13741"/>
                    <a:pt x="9704" y="15353"/>
                    <a:pt x="8139" y="16965"/>
                  </a:cubicBezTo>
                  <a:cubicBezTo>
                    <a:pt x="6574" y="18577"/>
                    <a:pt x="4696" y="20188"/>
                    <a:pt x="4852" y="20833"/>
                  </a:cubicBezTo>
                  <a:cubicBezTo>
                    <a:pt x="5009" y="21478"/>
                    <a:pt x="7200" y="21156"/>
                    <a:pt x="10330" y="20833"/>
                  </a:cubicBezTo>
                  <a:cubicBezTo>
                    <a:pt x="13461" y="20511"/>
                    <a:pt x="17530" y="20188"/>
                    <a:pt x="21600" y="198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0" name="Line"/>
            <p:cNvSpPr/>
            <p:nvPr/>
          </p:nvSpPr>
          <p:spPr>
            <a:xfrm>
              <a:off x="8344156" y="253573"/>
              <a:ext cx="143354" cy="539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1" h="21600" fill="norm" stroke="1" extrusionOk="0">
                  <a:moveTo>
                    <a:pt x="6574" y="0"/>
                  </a:moveTo>
                  <a:cubicBezTo>
                    <a:pt x="9391" y="678"/>
                    <a:pt x="12209" y="1355"/>
                    <a:pt x="15026" y="3049"/>
                  </a:cubicBezTo>
                  <a:cubicBezTo>
                    <a:pt x="17843" y="4744"/>
                    <a:pt x="20661" y="7454"/>
                    <a:pt x="21130" y="10080"/>
                  </a:cubicBezTo>
                  <a:cubicBezTo>
                    <a:pt x="21600" y="12706"/>
                    <a:pt x="19722" y="15247"/>
                    <a:pt x="15809" y="17153"/>
                  </a:cubicBezTo>
                  <a:cubicBezTo>
                    <a:pt x="11896" y="19059"/>
                    <a:pt x="5948" y="2032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1" name="Line"/>
            <p:cNvSpPr/>
            <p:nvPr/>
          </p:nvSpPr>
          <p:spPr>
            <a:xfrm>
              <a:off x="211923" y="1618823"/>
              <a:ext cx="231458" cy="431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9" h="21497" fill="norm" stroke="1" extrusionOk="0">
                  <a:moveTo>
                    <a:pt x="1557" y="0"/>
                  </a:moveTo>
                  <a:cubicBezTo>
                    <a:pt x="778" y="421"/>
                    <a:pt x="0" y="843"/>
                    <a:pt x="0" y="1317"/>
                  </a:cubicBezTo>
                  <a:cubicBezTo>
                    <a:pt x="0" y="1791"/>
                    <a:pt x="778" y="2318"/>
                    <a:pt x="3211" y="2687"/>
                  </a:cubicBezTo>
                  <a:cubicBezTo>
                    <a:pt x="5643" y="3056"/>
                    <a:pt x="9730" y="3266"/>
                    <a:pt x="12941" y="3056"/>
                  </a:cubicBezTo>
                  <a:cubicBezTo>
                    <a:pt x="16151" y="2845"/>
                    <a:pt x="18486" y="2213"/>
                    <a:pt x="19849" y="1633"/>
                  </a:cubicBezTo>
                  <a:cubicBezTo>
                    <a:pt x="21211" y="1054"/>
                    <a:pt x="21600" y="527"/>
                    <a:pt x="21016" y="263"/>
                  </a:cubicBezTo>
                  <a:cubicBezTo>
                    <a:pt x="20432" y="0"/>
                    <a:pt x="18876" y="0"/>
                    <a:pt x="16638" y="527"/>
                  </a:cubicBezTo>
                  <a:cubicBezTo>
                    <a:pt x="14400" y="1054"/>
                    <a:pt x="11481" y="2107"/>
                    <a:pt x="9827" y="2898"/>
                  </a:cubicBezTo>
                  <a:cubicBezTo>
                    <a:pt x="8173" y="3688"/>
                    <a:pt x="7784" y="4215"/>
                    <a:pt x="8076" y="4583"/>
                  </a:cubicBezTo>
                  <a:cubicBezTo>
                    <a:pt x="8368" y="4952"/>
                    <a:pt x="9341" y="5163"/>
                    <a:pt x="10605" y="5321"/>
                  </a:cubicBezTo>
                  <a:cubicBezTo>
                    <a:pt x="11870" y="5479"/>
                    <a:pt x="13427" y="5584"/>
                    <a:pt x="14886" y="5795"/>
                  </a:cubicBezTo>
                  <a:cubicBezTo>
                    <a:pt x="16346" y="6006"/>
                    <a:pt x="17708" y="6322"/>
                    <a:pt x="18389" y="6743"/>
                  </a:cubicBezTo>
                  <a:cubicBezTo>
                    <a:pt x="19070" y="7165"/>
                    <a:pt x="19070" y="7692"/>
                    <a:pt x="17611" y="8535"/>
                  </a:cubicBezTo>
                  <a:cubicBezTo>
                    <a:pt x="16151" y="9378"/>
                    <a:pt x="13232" y="10537"/>
                    <a:pt x="10605" y="11906"/>
                  </a:cubicBezTo>
                  <a:cubicBezTo>
                    <a:pt x="7978" y="13276"/>
                    <a:pt x="5643" y="14857"/>
                    <a:pt x="4476" y="16279"/>
                  </a:cubicBezTo>
                  <a:cubicBezTo>
                    <a:pt x="3308" y="17701"/>
                    <a:pt x="3308" y="18966"/>
                    <a:pt x="4184" y="19861"/>
                  </a:cubicBezTo>
                  <a:cubicBezTo>
                    <a:pt x="5059" y="20757"/>
                    <a:pt x="6811" y="21284"/>
                    <a:pt x="9535" y="21442"/>
                  </a:cubicBezTo>
                  <a:cubicBezTo>
                    <a:pt x="12259" y="21600"/>
                    <a:pt x="15957" y="21389"/>
                    <a:pt x="19654" y="211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2" name="Line"/>
            <p:cNvSpPr/>
            <p:nvPr/>
          </p:nvSpPr>
          <p:spPr>
            <a:xfrm>
              <a:off x="428357" y="1850510"/>
              <a:ext cx="327550" cy="2060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7" h="21242" fill="norm" stroke="1" extrusionOk="0">
                  <a:moveTo>
                    <a:pt x="3150" y="2955"/>
                  </a:moveTo>
                  <a:cubicBezTo>
                    <a:pt x="2735" y="2082"/>
                    <a:pt x="2319" y="1209"/>
                    <a:pt x="2458" y="773"/>
                  </a:cubicBezTo>
                  <a:cubicBezTo>
                    <a:pt x="2596" y="336"/>
                    <a:pt x="3289" y="336"/>
                    <a:pt x="4189" y="1318"/>
                  </a:cubicBezTo>
                  <a:cubicBezTo>
                    <a:pt x="5089" y="2300"/>
                    <a:pt x="6196" y="4264"/>
                    <a:pt x="6196" y="7318"/>
                  </a:cubicBezTo>
                  <a:cubicBezTo>
                    <a:pt x="6196" y="10373"/>
                    <a:pt x="5089" y="14518"/>
                    <a:pt x="4258" y="16918"/>
                  </a:cubicBezTo>
                  <a:cubicBezTo>
                    <a:pt x="3427" y="19318"/>
                    <a:pt x="2873" y="19973"/>
                    <a:pt x="2181" y="20518"/>
                  </a:cubicBezTo>
                  <a:cubicBezTo>
                    <a:pt x="1489" y="21064"/>
                    <a:pt x="658" y="21500"/>
                    <a:pt x="242" y="21064"/>
                  </a:cubicBezTo>
                  <a:cubicBezTo>
                    <a:pt x="-173" y="20627"/>
                    <a:pt x="-173" y="19318"/>
                    <a:pt x="1212" y="16809"/>
                  </a:cubicBezTo>
                  <a:cubicBezTo>
                    <a:pt x="2596" y="14300"/>
                    <a:pt x="5365" y="10591"/>
                    <a:pt x="7442" y="7973"/>
                  </a:cubicBezTo>
                  <a:cubicBezTo>
                    <a:pt x="9519" y="5355"/>
                    <a:pt x="10904" y="3827"/>
                    <a:pt x="12081" y="2518"/>
                  </a:cubicBezTo>
                  <a:cubicBezTo>
                    <a:pt x="13258" y="1209"/>
                    <a:pt x="14227" y="118"/>
                    <a:pt x="14365" y="9"/>
                  </a:cubicBezTo>
                  <a:cubicBezTo>
                    <a:pt x="14504" y="-100"/>
                    <a:pt x="13812" y="773"/>
                    <a:pt x="12912" y="2409"/>
                  </a:cubicBezTo>
                  <a:cubicBezTo>
                    <a:pt x="12012" y="4045"/>
                    <a:pt x="10904" y="6445"/>
                    <a:pt x="10419" y="8191"/>
                  </a:cubicBezTo>
                  <a:cubicBezTo>
                    <a:pt x="9935" y="9936"/>
                    <a:pt x="10073" y="11027"/>
                    <a:pt x="12012" y="12009"/>
                  </a:cubicBezTo>
                  <a:cubicBezTo>
                    <a:pt x="13950" y="12991"/>
                    <a:pt x="17689" y="13864"/>
                    <a:pt x="21427" y="147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3" name="Line"/>
            <p:cNvSpPr/>
            <p:nvPr/>
          </p:nvSpPr>
          <p:spPr>
            <a:xfrm>
              <a:off x="362206" y="2080110"/>
              <a:ext cx="292101" cy="34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17" fill="norm" stroke="1" extrusionOk="0">
                  <a:moveTo>
                    <a:pt x="0" y="20417"/>
                  </a:moveTo>
                  <a:cubicBezTo>
                    <a:pt x="5322" y="12793"/>
                    <a:pt x="10643" y="5170"/>
                    <a:pt x="14243" y="1993"/>
                  </a:cubicBezTo>
                  <a:cubicBezTo>
                    <a:pt x="17843" y="-1183"/>
                    <a:pt x="19722" y="88"/>
                    <a:pt x="21600" y="13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4" name="Line"/>
            <p:cNvSpPr/>
            <p:nvPr/>
          </p:nvSpPr>
          <p:spPr>
            <a:xfrm>
              <a:off x="470156" y="2088723"/>
              <a:ext cx="1651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5" name="Line"/>
            <p:cNvSpPr/>
            <p:nvPr/>
          </p:nvSpPr>
          <p:spPr>
            <a:xfrm>
              <a:off x="895606" y="1802973"/>
              <a:ext cx="63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6" name="Line"/>
            <p:cNvSpPr/>
            <p:nvPr/>
          </p:nvSpPr>
          <p:spPr>
            <a:xfrm>
              <a:off x="921006" y="1936323"/>
              <a:ext cx="63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7" name="Line"/>
            <p:cNvSpPr/>
            <p:nvPr/>
          </p:nvSpPr>
          <p:spPr>
            <a:xfrm>
              <a:off x="1727456" y="1739473"/>
              <a:ext cx="228601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200" y="2829"/>
                    <a:pt x="8400" y="5657"/>
                    <a:pt x="12000" y="9257"/>
                  </a:cubicBezTo>
                  <a:cubicBezTo>
                    <a:pt x="15600" y="12857"/>
                    <a:pt x="18600" y="1722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8" name="Line"/>
            <p:cNvSpPr/>
            <p:nvPr/>
          </p:nvSpPr>
          <p:spPr>
            <a:xfrm>
              <a:off x="1746506" y="1720423"/>
              <a:ext cx="203201" cy="463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350" y="690"/>
                    <a:pt x="17100" y="1381"/>
                    <a:pt x="14738" y="2959"/>
                  </a:cubicBezTo>
                  <a:cubicBezTo>
                    <a:pt x="12375" y="4537"/>
                    <a:pt x="9900" y="7003"/>
                    <a:pt x="7425" y="10258"/>
                  </a:cubicBezTo>
                  <a:cubicBezTo>
                    <a:pt x="4950" y="13512"/>
                    <a:pt x="2475" y="1755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9" name="Line"/>
            <p:cNvSpPr/>
            <p:nvPr/>
          </p:nvSpPr>
          <p:spPr>
            <a:xfrm>
              <a:off x="2142195" y="1860123"/>
              <a:ext cx="252012" cy="1387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1" h="21454" fill="norm" stroke="1" extrusionOk="0">
                  <a:moveTo>
                    <a:pt x="4151" y="18655"/>
                  </a:moveTo>
                  <a:cubicBezTo>
                    <a:pt x="3431" y="19964"/>
                    <a:pt x="2711" y="21273"/>
                    <a:pt x="1991" y="21436"/>
                  </a:cubicBezTo>
                  <a:cubicBezTo>
                    <a:pt x="1271" y="21600"/>
                    <a:pt x="551" y="20618"/>
                    <a:pt x="191" y="18655"/>
                  </a:cubicBezTo>
                  <a:cubicBezTo>
                    <a:pt x="-169" y="16691"/>
                    <a:pt x="-169" y="13745"/>
                    <a:pt x="1541" y="10636"/>
                  </a:cubicBezTo>
                  <a:cubicBezTo>
                    <a:pt x="3251" y="7527"/>
                    <a:pt x="6671" y="4255"/>
                    <a:pt x="9371" y="3273"/>
                  </a:cubicBezTo>
                  <a:cubicBezTo>
                    <a:pt x="12071" y="2291"/>
                    <a:pt x="14051" y="3600"/>
                    <a:pt x="15581" y="4745"/>
                  </a:cubicBezTo>
                  <a:cubicBezTo>
                    <a:pt x="17111" y="5891"/>
                    <a:pt x="18191" y="6873"/>
                    <a:pt x="19091" y="6055"/>
                  </a:cubicBezTo>
                  <a:cubicBezTo>
                    <a:pt x="19991" y="5236"/>
                    <a:pt x="20711" y="2618"/>
                    <a:pt x="2143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0" name="Line"/>
            <p:cNvSpPr/>
            <p:nvPr/>
          </p:nvSpPr>
          <p:spPr>
            <a:xfrm>
              <a:off x="2689687" y="1669351"/>
              <a:ext cx="231570" cy="3749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3" h="21494" fill="norm" stroke="1" extrusionOk="0">
                  <a:moveTo>
                    <a:pt x="1454" y="5112"/>
                  </a:moveTo>
                  <a:cubicBezTo>
                    <a:pt x="1650" y="9481"/>
                    <a:pt x="1847" y="13849"/>
                    <a:pt x="1945" y="16337"/>
                  </a:cubicBezTo>
                  <a:cubicBezTo>
                    <a:pt x="2043" y="18824"/>
                    <a:pt x="2043" y="19431"/>
                    <a:pt x="1945" y="20098"/>
                  </a:cubicBezTo>
                  <a:cubicBezTo>
                    <a:pt x="1847" y="20766"/>
                    <a:pt x="1650" y="21494"/>
                    <a:pt x="1356" y="21494"/>
                  </a:cubicBezTo>
                  <a:cubicBezTo>
                    <a:pt x="1061" y="21494"/>
                    <a:pt x="668" y="20766"/>
                    <a:pt x="374" y="18400"/>
                  </a:cubicBezTo>
                  <a:cubicBezTo>
                    <a:pt x="79" y="16033"/>
                    <a:pt x="-117" y="12029"/>
                    <a:pt x="79" y="8995"/>
                  </a:cubicBezTo>
                  <a:cubicBezTo>
                    <a:pt x="276" y="5961"/>
                    <a:pt x="865" y="3898"/>
                    <a:pt x="1552" y="2624"/>
                  </a:cubicBezTo>
                  <a:cubicBezTo>
                    <a:pt x="2239" y="1350"/>
                    <a:pt x="3025" y="865"/>
                    <a:pt x="3810" y="865"/>
                  </a:cubicBezTo>
                  <a:cubicBezTo>
                    <a:pt x="4596" y="865"/>
                    <a:pt x="5381" y="1350"/>
                    <a:pt x="6461" y="3231"/>
                  </a:cubicBezTo>
                  <a:cubicBezTo>
                    <a:pt x="7541" y="5112"/>
                    <a:pt x="8916" y="8388"/>
                    <a:pt x="10094" y="11301"/>
                  </a:cubicBezTo>
                  <a:cubicBezTo>
                    <a:pt x="11272" y="14213"/>
                    <a:pt x="12254" y="16761"/>
                    <a:pt x="13138" y="18218"/>
                  </a:cubicBezTo>
                  <a:cubicBezTo>
                    <a:pt x="14021" y="19674"/>
                    <a:pt x="14807" y="20038"/>
                    <a:pt x="15494" y="19977"/>
                  </a:cubicBezTo>
                  <a:cubicBezTo>
                    <a:pt x="16181" y="19916"/>
                    <a:pt x="16770" y="19431"/>
                    <a:pt x="17654" y="17186"/>
                  </a:cubicBezTo>
                  <a:cubicBezTo>
                    <a:pt x="18538" y="14941"/>
                    <a:pt x="19716" y="10937"/>
                    <a:pt x="20305" y="8085"/>
                  </a:cubicBezTo>
                  <a:cubicBezTo>
                    <a:pt x="20894" y="5233"/>
                    <a:pt x="20894" y="3534"/>
                    <a:pt x="20992" y="2260"/>
                  </a:cubicBezTo>
                  <a:cubicBezTo>
                    <a:pt x="21090" y="986"/>
                    <a:pt x="21287" y="137"/>
                    <a:pt x="21385" y="15"/>
                  </a:cubicBezTo>
                  <a:cubicBezTo>
                    <a:pt x="21483" y="-106"/>
                    <a:pt x="21483" y="501"/>
                    <a:pt x="21483" y="11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1" name="Line"/>
            <p:cNvSpPr/>
            <p:nvPr/>
          </p:nvSpPr>
          <p:spPr>
            <a:xfrm>
              <a:off x="2978671" y="1860123"/>
              <a:ext cx="55943" cy="1567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3" h="21326" fill="norm" stroke="1" extrusionOk="0">
                  <a:moveTo>
                    <a:pt x="14300" y="5184"/>
                  </a:moveTo>
                  <a:cubicBezTo>
                    <a:pt x="10300" y="5472"/>
                    <a:pt x="6300" y="5760"/>
                    <a:pt x="3900" y="6768"/>
                  </a:cubicBezTo>
                  <a:cubicBezTo>
                    <a:pt x="1500" y="7776"/>
                    <a:pt x="700" y="9504"/>
                    <a:pt x="300" y="11376"/>
                  </a:cubicBezTo>
                  <a:cubicBezTo>
                    <a:pt x="-100" y="13248"/>
                    <a:pt x="-100" y="15264"/>
                    <a:pt x="300" y="16992"/>
                  </a:cubicBezTo>
                  <a:cubicBezTo>
                    <a:pt x="700" y="18720"/>
                    <a:pt x="1500" y="20160"/>
                    <a:pt x="4300" y="20880"/>
                  </a:cubicBezTo>
                  <a:cubicBezTo>
                    <a:pt x="7100" y="21600"/>
                    <a:pt x="11900" y="21600"/>
                    <a:pt x="15500" y="19728"/>
                  </a:cubicBezTo>
                  <a:cubicBezTo>
                    <a:pt x="19100" y="17856"/>
                    <a:pt x="21500" y="14112"/>
                    <a:pt x="21100" y="10512"/>
                  </a:cubicBezTo>
                  <a:cubicBezTo>
                    <a:pt x="20700" y="6912"/>
                    <a:pt x="17500" y="3456"/>
                    <a:pt x="143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2" name="Line"/>
            <p:cNvSpPr/>
            <p:nvPr/>
          </p:nvSpPr>
          <p:spPr>
            <a:xfrm>
              <a:off x="3099056" y="1822023"/>
              <a:ext cx="139701" cy="1979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3" fill="norm" stroke="1" extrusionOk="0">
                  <a:moveTo>
                    <a:pt x="0" y="4136"/>
                  </a:moveTo>
                  <a:cubicBezTo>
                    <a:pt x="1636" y="4136"/>
                    <a:pt x="3273" y="4136"/>
                    <a:pt x="5236" y="6089"/>
                  </a:cubicBezTo>
                  <a:cubicBezTo>
                    <a:pt x="7200" y="8043"/>
                    <a:pt x="9491" y="11949"/>
                    <a:pt x="10636" y="14477"/>
                  </a:cubicBezTo>
                  <a:cubicBezTo>
                    <a:pt x="11782" y="17004"/>
                    <a:pt x="11782" y="18153"/>
                    <a:pt x="11291" y="19302"/>
                  </a:cubicBezTo>
                  <a:cubicBezTo>
                    <a:pt x="10800" y="20451"/>
                    <a:pt x="9818" y="21600"/>
                    <a:pt x="9000" y="21485"/>
                  </a:cubicBezTo>
                  <a:cubicBezTo>
                    <a:pt x="8182" y="21370"/>
                    <a:pt x="7527" y="19991"/>
                    <a:pt x="7691" y="17119"/>
                  </a:cubicBezTo>
                  <a:cubicBezTo>
                    <a:pt x="7855" y="14247"/>
                    <a:pt x="8836" y="9881"/>
                    <a:pt x="11291" y="6779"/>
                  </a:cubicBezTo>
                  <a:cubicBezTo>
                    <a:pt x="13745" y="3677"/>
                    <a:pt x="17673" y="183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3" name="Line"/>
            <p:cNvSpPr/>
            <p:nvPr/>
          </p:nvSpPr>
          <p:spPr>
            <a:xfrm>
              <a:off x="3441956" y="1658815"/>
              <a:ext cx="133351" cy="3704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7" fill="norm" stroke="1" extrusionOk="0">
                  <a:moveTo>
                    <a:pt x="21600" y="2076"/>
                  </a:moveTo>
                  <a:cubicBezTo>
                    <a:pt x="20229" y="1105"/>
                    <a:pt x="18857" y="135"/>
                    <a:pt x="17143" y="13"/>
                  </a:cubicBezTo>
                  <a:cubicBezTo>
                    <a:pt x="15429" y="-108"/>
                    <a:pt x="13371" y="620"/>
                    <a:pt x="10800" y="2440"/>
                  </a:cubicBezTo>
                  <a:cubicBezTo>
                    <a:pt x="8229" y="4261"/>
                    <a:pt x="5143" y="7173"/>
                    <a:pt x="3086" y="9964"/>
                  </a:cubicBezTo>
                  <a:cubicBezTo>
                    <a:pt x="1029" y="12755"/>
                    <a:pt x="0" y="15425"/>
                    <a:pt x="0" y="17427"/>
                  </a:cubicBezTo>
                  <a:cubicBezTo>
                    <a:pt x="0" y="19429"/>
                    <a:pt x="1029" y="20764"/>
                    <a:pt x="3943" y="21128"/>
                  </a:cubicBezTo>
                  <a:cubicBezTo>
                    <a:pt x="6857" y="21492"/>
                    <a:pt x="11657" y="20885"/>
                    <a:pt x="16457" y="202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4" name="Line"/>
            <p:cNvSpPr/>
            <p:nvPr/>
          </p:nvSpPr>
          <p:spPr>
            <a:xfrm>
              <a:off x="3673493" y="1779493"/>
              <a:ext cx="143354" cy="2317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4" h="20747" fill="norm" stroke="1" extrusionOk="0">
                  <a:moveTo>
                    <a:pt x="12355" y="2102"/>
                  </a:moveTo>
                  <a:cubicBezTo>
                    <a:pt x="11443" y="1344"/>
                    <a:pt x="10530" y="586"/>
                    <a:pt x="9313" y="207"/>
                  </a:cubicBezTo>
                  <a:cubicBezTo>
                    <a:pt x="8096" y="-172"/>
                    <a:pt x="6575" y="-172"/>
                    <a:pt x="4750" y="1439"/>
                  </a:cubicBezTo>
                  <a:cubicBezTo>
                    <a:pt x="2924" y="3049"/>
                    <a:pt x="795" y="6270"/>
                    <a:pt x="186" y="9681"/>
                  </a:cubicBezTo>
                  <a:cubicBezTo>
                    <a:pt x="-422" y="13091"/>
                    <a:pt x="491" y="16691"/>
                    <a:pt x="2468" y="18775"/>
                  </a:cubicBezTo>
                  <a:cubicBezTo>
                    <a:pt x="4446" y="20860"/>
                    <a:pt x="7488" y="21428"/>
                    <a:pt x="10834" y="19817"/>
                  </a:cubicBezTo>
                  <a:cubicBezTo>
                    <a:pt x="14181" y="18207"/>
                    <a:pt x="17832" y="14417"/>
                    <a:pt x="19505" y="11196"/>
                  </a:cubicBezTo>
                  <a:cubicBezTo>
                    <a:pt x="21178" y="7975"/>
                    <a:pt x="20874" y="5323"/>
                    <a:pt x="19048" y="3523"/>
                  </a:cubicBezTo>
                  <a:cubicBezTo>
                    <a:pt x="17223" y="1723"/>
                    <a:pt x="13877" y="775"/>
                    <a:pt x="11595" y="586"/>
                  </a:cubicBezTo>
                  <a:cubicBezTo>
                    <a:pt x="9313" y="396"/>
                    <a:pt x="8096" y="965"/>
                    <a:pt x="7488" y="2007"/>
                  </a:cubicBezTo>
                  <a:cubicBezTo>
                    <a:pt x="6879" y="3049"/>
                    <a:pt x="6879" y="4565"/>
                    <a:pt x="6879" y="60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5" name="Line"/>
            <p:cNvSpPr/>
            <p:nvPr/>
          </p:nvSpPr>
          <p:spPr>
            <a:xfrm>
              <a:off x="3848356" y="2044273"/>
              <a:ext cx="762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6" name="Line"/>
            <p:cNvSpPr/>
            <p:nvPr/>
          </p:nvSpPr>
          <p:spPr>
            <a:xfrm>
              <a:off x="4115056" y="1771223"/>
              <a:ext cx="19051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7" name="Line"/>
            <p:cNvSpPr/>
            <p:nvPr/>
          </p:nvSpPr>
          <p:spPr>
            <a:xfrm>
              <a:off x="4223006" y="1644223"/>
              <a:ext cx="61166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34" h="21600" fill="norm" stroke="1" extrusionOk="0">
                  <a:moveTo>
                    <a:pt x="2090" y="0"/>
                  </a:moveTo>
                  <a:cubicBezTo>
                    <a:pt x="9755" y="3252"/>
                    <a:pt x="17419" y="6503"/>
                    <a:pt x="19510" y="9581"/>
                  </a:cubicBezTo>
                  <a:cubicBezTo>
                    <a:pt x="21600" y="12658"/>
                    <a:pt x="18116" y="15561"/>
                    <a:pt x="13935" y="17535"/>
                  </a:cubicBezTo>
                  <a:cubicBezTo>
                    <a:pt x="9755" y="19510"/>
                    <a:pt x="4877" y="2055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8" name="Line"/>
            <p:cNvSpPr/>
            <p:nvPr/>
          </p:nvSpPr>
          <p:spPr>
            <a:xfrm>
              <a:off x="5702556" y="1631523"/>
              <a:ext cx="133351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771" y="3684"/>
                    <a:pt x="7543" y="7367"/>
                    <a:pt x="11143" y="10967"/>
                  </a:cubicBezTo>
                  <a:cubicBezTo>
                    <a:pt x="14743" y="14567"/>
                    <a:pt x="18171" y="1808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9" name="Line"/>
            <p:cNvSpPr/>
            <p:nvPr/>
          </p:nvSpPr>
          <p:spPr>
            <a:xfrm>
              <a:off x="5791456" y="1701373"/>
              <a:ext cx="95251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320" y="4560"/>
                    <a:pt x="11040" y="9120"/>
                    <a:pt x="7440" y="12720"/>
                  </a:cubicBezTo>
                  <a:cubicBezTo>
                    <a:pt x="3840" y="16320"/>
                    <a:pt x="1920" y="189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0" name="Line"/>
            <p:cNvSpPr/>
            <p:nvPr/>
          </p:nvSpPr>
          <p:spPr>
            <a:xfrm>
              <a:off x="6017854" y="1872823"/>
              <a:ext cx="218103" cy="76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1" h="21030" fill="norm" stroke="1" extrusionOk="0">
                  <a:moveTo>
                    <a:pt x="3332" y="19265"/>
                  </a:moveTo>
                  <a:cubicBezTo>
                    <a:pt x="2293" y="20432"/>
                    <a:pt x="1255" y="21600"/>
                    <a:pt x="632" y="20724"/>
                  </a:cubicBezTo>
                  <a:cubicBezTo>
                    <a:pt x="9" y="19849"/>
                    <a:pt x="-199" y="16930"/>
                    <a:pt x="216" y="13427"/>
                  </a:cubicBezTo>
                  <a:cubicBezTo>
                    <a:pt x="632" y="9924"/>
                    <a:pt x="1670" y="5838"/>
                    <a:pt x="2709" y="3795"/>
                  </a:cubicBezTo>
                  <a:cubicBezTo>
                    <a:pt x="3747" y="1751"/>
                    <a:pt x="4786" y="1751"/>
                    <a:pt x="6032" y="4378"/>
                  </a:cubicBezTo>
                  <a:cubicBezTo>
                    <a:pt x="7278" y="7005"/>
                    <a:pt x="8732" y="12259"/>
                    <a:pt x="11120" y="13427"/>
                  </a:cubicBezTo>
                  <a:cubicBezTo>
                    <a:pt x="13509" y="14595"/>
                    <a:pt x="16832" y="11676"/>
                    <a:pt x="18701" y="8757"/>
                  </a:cubicBezTo>
                  <a:cubicBezTo>
                    <a:pt x="20570" y="5838"/>
                    <a:pt x="20986" y="2919"/>
                    <a:pt x="2140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1" name="Line"/>
            <p:cNvSpPr/>
            <p:nvPr/>
          </p:nvSpPr>
          <p:spPr>
            <a:xfrm>
              <a:off x="6471700" y="1675718"/>
              <a:ext cx="265907" cy="3401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6" h="21293" fill="norm" stroke="1" extrusionOk="0">
                  <a:moveTo>
                    <a:pt x="3536" y="7171"/>
                  </a:moveTo>
                  <a:cubicBezTo>
                    <a:pt x="2679" y="11279"/>
                    <a:pt x="1822" y="15387"/>
                    <a:pt x="1222" y="17773"/>
                  </a:cubicBezTo>
                  <a:cubicBezTo>
                    <a:pt x="622" y="20158"/>
                    <a:pt x="279" y="20820"/>
                    <a:pt x="107" y="20820"/>
                  </a:cubicBezTo>
                  <a:cubicBezTo>
                    <a:pt x="-64" y="20820"/>
                    <a:pt x="-64" y="20158"/>
                    <a:pt x="365" y="17508"/>
                  </a:cubicBezTo>
                  <a:cubicBezTo>
                    <a:pt x="793" y="14857"/>
                    <a:pt x="1650" y="10219"/>
                    <a:pt x="2165" y="7569"/>
                  </a:cubicBezTo>
                  <a:cubicBezTo>
                    <a:pt x="2679" y="4919"/>
                    <a:pt x="2850" y="4256"/>
                    <a:pt x="3279" y="3660"/>
                  </a:cubicBezTo>
                  <a:cubicBezTo>
                    <a:pt x="3707" y="3063"/>
                    <a:pt x="4393" y="2533"/>
                    <a:pt x="5079" y="2600"/>
                  </a:cubicBezTo>
                  <a:cubicBezTo>
                    <a:pt x="5765" y="2666"/>
                    <a:pt x="6450" y="3328"/>
                    <a:pt x="7307" y="5250"/>
                  </a:cubicBezTo>
                  <a:cubicBezTo>
                    <a:pt x="8165" y="7171"/>
                    <a:pt x="9193" y="10352"/>
                    <a:pt x="9965" y="12737"/>
                  </a:cubicBezTo>
                  <a:cubicBezTo>
                    <a:pt x="10736" y="15122"/>
                    <a:pt x="11250" y="16712"/>
                    <a:pt x="11765" y="18038"/>
                  </a:cubicBezTo>
                  <a:cubicBezTo>
                    <a:pt x="12279" y="19363"/>
                    <a:pt x="12793" y="20423"/>
                    <a:pt x="13479" y="20953"/>
                  </a:cubicBezTo>
                  <a:cubicBezTo>
                    <a:pt x="14165" y="21483"/>
                    <a:pt x="15022" y="21483"/>
                    <a:pt x="15879" y="20290"/>
                  </a:cubicBezTo>
                  <a:cubicBezTo>
                    <a:pt x="16736" y="19098"/>
                    <a:pt x="17593" y="16712"/>
                    <a:pt x="18279" y="13333"/>
                  </a:cubicBezTo>
                  <a:cubicBezTo>
                    <a:pt x="18965" y="9954"/>
                    <a:pt x="19479" y="5581"/>
                    <a:pt x="19736" y="3063"/>
                  </a:cubicBezTo>
                  <a:cubicBezTo>
                    <a:pt x="19993" y="546"/>
                    <a:pt x="19993" y="-117"/>
                    <a:pt x="20250" y="16"/>
                  </a:cubicBezTo>
                  <a:cubicBezTo>
                    <a:pt x="20507" y="148"/>
                    <a:pt x="21022" y="1076"/>
                    <a:pt x="21536" y="20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2" name="Line"/>
            <p:cNvSpPr/>
            <p:nvPr/>
          </p:nvSpPr>
          <p:spPr>
            <a:xfrm>
              <a:off x="6755333" y="1853773"/>
              <a:ext cx="105041" cy="1243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13" h="21143" fill="norm" stroke="1" extrusionOk="0">
                  <a:moveTo>
                    <a:pt x="11475" y="3240"/>
                  </a:moveTo>
                  <a:cubicBezTo>
                    <a:pt x="9398" y="2880"/>
                    <a:pt x="7321" y="2520"/>
                    <a:pt x="5452" y="2880"/>
                  </a:cubicBezTo>
                  <a:cubicBezTo>
                    <a:pt x="3583" y="3240"/>
                    <a:pt x="1921" y="4320"/>
                    <a:pt x="883" y="6840"/>
                  </a:cubicBezTo>
                  <a:cubicBezTo>
                    <a:pt x="-156" y="9360"/>
                    <a:pt x="-571" y="13320"/>
                    <a:pt x="1298" y="16380"/>
                  </a:cubicBezTo>
                  <a:cubicBezTo>
                    <a:pt x="3167" y="19440"/>
                    <a:pt x="7321" y="21600"/>
                    <a:pt x="10852" y="21060"/>
                  </a:cubicBezTo>
                  <a:cubicBezTo>
                    <a:pt x="14383" y="20520"/>
                    <a:pt x="17291" y="17280"/>
                    <a:pt x="18952" y="13680"/>
                  </a:cubicBezTo>
                  <a:cubicBezTo>
                    <a:pt x="20614" y="10080"/>
                    <a:pt x="21029" y="6120"/>
                    <a:pt x="20198" y="3600"/>
                  </a:cubicBezTo>
                  <a:cubicBezTo>
                    <a:pt x="19367" y="1080"/>
                    <a:pt x="17291" y="0"/>
                    <a:pt x="15421" y="0"/>
                  </a:cubicBezTo>
                  <a:cubicBezTo>
                    <a:pt x="13552" y="0"/>
                    <a:pt x="11891" y="1080"/>
                    <a:pt x="10229" y="21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3" name="Line"/>
            <p:cNvSpPr/>
            <p:nvPr/>
          </p:nvSpPr>
          <p:spPr>
            <a:xfrm>
              <a:off x="6915406" y="1809323"/>
              <a:ext cx="120651" cy="1862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5155"/>
                  </a:moveTo>
                  <a:cubicBezTo>
                    <a:pt x="1895" y="5891"/>
                    <a:pt x="3789" y="6627"/>
                    <a:pt x="5116" y="8959"/>
                  </a:cubicBezTo>
                  <a:cubicBezTo>
                    <a:pt x="6442" y="11291"/>
                    <a:pt x="7200" y="15218"/>
                    <a:pt x="7200" y="17795"/>
                  </a:cubicBezTo>
                  <a:cubicBezTo>
                    <a:pt x="7200" y="20373"/>
                    <a:pt x="6442" y="21600"/>
                    <a:pt x="5874" y="21600"/>
                  </a:cubicBezTo>
                  <a:cubicBezTo>
                    <a:pt x="5305" y="21600"/>
                    <a:pt x="4926" y="20373"/>
                    <a:pt x="5495" y="17550"/>
                  </a:cubicBezTo>
                  <a:cubicBezTo>
                    <a:pt x="6063" y="14727"/>
                    <a:pt x="7579" y="10309"/>
                    <a:pt x="10421" y="7118"/>
                  </a:cubicBezTo>
                  <a:cubicBezTo>
                    <a:pt x="13263" y="3927"/>
                    <a:pt x="17432" y="196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4" name="Line"/>
            <p:cNvSpPr/>
            <p:nvPr/>
          </p:nvSpPr>
          <p:spPr>
            <a:xfrm>
              <a:off x="7220206" y="1661519"/>
              <a:ext cx="142145" cy="4145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1" h="21472" fill="norm" stroke="1" extrusionOk="0">
                  <a:moveTo>
                    <a:pt x="20012" y="3052"/>
                  </a:moveTo>
                  <a:cubicBezTo>
                    <a:pt x="20329" y="2503"/>
                    <a:pt x="20647" y="1955"/>
                    <a:pt x="20965" y="1407"/>
                  </a:cubicBezTo>
                  <a:cubicBezTo>
                    <a:pt x="21282" y="859"/>
                    <a:pt x="21600" y="311"/>
                    <a:pt x="20965" y="91"/>
                  </a:cubicBezTo>
                  <a:cubicBezTo>
                    <a:pt x="20329" y="-128"/>
                    <a:pt x="18741" y="-18"/>
                    <a:pt x="15724" y="1188"/>
                  </a:cubicBezTo>
                  <a:cubicBezTo>
                    <a:pt x="12706" y="2394"/>
                    <a:pt x="8259" y="4696"/>
                    <a:pt x="5082" y="7437"/>
                  </a:cubicBezTo>
                  <a:cubicBezTo>
                    <a:pt x="1906" y="10179"/>
                    <a:pt x="0" y="13358"/>
                    <a:pt x="0" y="15716"/>
                  </a:cubicBezTo>
                  <a:cubicBezTo>
                    <a:pt x="0" y="18073"/>
                    <a:pt x="1906" y="19608"/>
                    <a:pt x="4765" y="20430"/>
                  </a:cubicBezTo>
                  <a:cubicBezTo>
                    <a:pt x="7624" y="21253"/>
                    <a:pt x="11435" y="21362"/>
                    <a:pt x="15247" y="214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5" name="Line"/>
            <p:cNvSpPr/>
            <p:nvPr/>
          </p:nvSpPr>
          <p:spPr>
            <a:xfrm>
              <a:off x="7483456" y="1783923"/>
              <a:ext cx="16151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1" h="21600" fill="norm" stroke="1" extrusionOk="0">
                  <a:moveTo>
                    <a:pt x="12501" y="0"/>
                  </a:moveTo>
                  <a:cubicBezTo>
                    <a:pt x="7101" y="4917"/>
                    <a:pt x="1701" y="9834"/>
                    <a:pt x="351" y="13259"/>
                  </a:cubicBezTo>
                  <a:cubicBezTo>
                    <a:pt x="-999" y="16683"/>
                    <a:pt x="1701" y="18615"/>
                    <a:pt x="5751" y="19756"/>
                  </a:cubicBezTo>
                  <a:cubicBezTo>
                    <a:pt x="9801" y="20898"/>
                    <a:pt x="15201" y="21249"/>
                    <a:pt x="2060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6" name="Line"/>
            <p:cNvSpPr/>
            <p:nvPr/>
          </p:nvSpPr>
          <p:spPr>
            <a:xfrm>
              <a:off x="7573499" y="1829826"/>
              <a:ext cx="127191" cy="2202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8" h="21208" fill="norm" stroke="1" extrusionOk="0">
                  <a:moveTo>
                    <a:pt x="9947" y="1694"/>
                  </a:moveTo>
                  <a:cubicBezTo>
                    <a:pt x="8176" y="1694"/>
                    <a:pt x="6406" y="1694"/>
                    <a:pt x="4635" y="3018"/>
                  </a:cubicBezTo>
                  <a:cubicBezTo>
                    <a:pt x="2865" y="4343"/>
                    <a:pt x="1094" y="6992"/>
                    <a:pt x="386" y="9947"/>
                  </a:cubicBezTo>
                  <a:cubicBezTo>
                    <a:pt x="-322" y="12902"/>
                    <a:pt x="32" y="16162"/>
                    <a:pt x="740" y="18302"/>
                  </a:cubicBezTo>
                  <a:cubicBezTo>
                    <a:pt x="1448" y="20441"/>
                    <a:pt x="2511" y="21460"/>
                    <a:pt x="5521" y="21154"/>
                  </a:cubicBezTo>
                  <a:cubicBezTo>
                    <a:pt x="8530" y="20849"/>
                    <a:pt x="13488" y="19218"/>
                    <a:pt x="16675" y="15856"/>
                  </a:cubicBezTo>
                  <a:cubicBezTo>
                    <a:pt x="19862" y="12494"/>
                    <a:pt x="21278" y="7400"/>
                    <a:pt x="21278" y="4445"/>
                  </a:cubicBezTo>
                  <a:cubicBezTo>
                    <a:pt x="21278" y="1490"/>
                    <a:pt x="19862" y="675"/>
                    <a:pt x="18268" y="268"/>
                  </a:cubicBezTo>
                  <a:cubicBezTo>
                    <a:pt x="16675" y="-140"/>
                    <a:pt x="14904" y="-140"/>
                    <a:pt x="13488" y="675"/>
                  </a:cubicBezTo>
                  <a:cubicBezTo>
                    <a:pt x="12071" y="1490"/>
                    <a:pt x="11009" y="3120"/>
                    <a:pt x="9947" y="47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7" name="Line"/>
            <p:cNvSpPr/>
            <p:nvPr/>
          </p:nvSpPr>
          <p:spPr>
            <a:xfrm>
              <a:off x="7671056" y="2088723"/>
              <a:ext cx="889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8" name="Line"/>
            <p:cNvSpPr/>
            <p:nvPr/>
          </p:nvSpPr>
          <p:spPr>
            <a:xfrm>
              <a:off x="8024940" y="1788071"/>
              <a:ext cx="173167" cy="2485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1" h="21316" fill="norm" stroke="1" extrusionOk="0">
                  <a:moveTo>
                    <a:pt x="992" y="2912"/>
                  </a:moveTo>
                  <a:cubicBezTo>
                    <a:pt x="992" y="2004"/>
                    <a:pt x="992" y="1097"/>
                    <a:pt x="1643" y="552"/>
                  </a:cubicBezTo>
                  <a:cubicBezTo>
                    <a:pt x="2293" y="8"/>
                    <a:pt x="3595" y="-174"/>
                    <a:pt x="5677" y="189"/>
                  </a:cubicBezTo>
                  <a:cubicBezTo>
                    <a:pt x="7758" y="552"/>
                    <a:pt x="10621" y="1460"/>
                    <a:pt x="11662" y="3365"/>
                  </a:cubicBezTo>
                  <a:cubicBezTo>
                    <a:pt x="12703" y="5271"/>
                    <a:pt x="11922" y="8176"/>
                    <a:pt x="9971" y="10808"/>
                  </a:cubicBezTo>
                  <a:cubicBezTo>
                    <a:pt x="8019" y="13439"/>
                    <a:pt x="4896" y="15799"/>
                    <a:pt x="2814" y="17523"/>
                  </a:cubicBezTo>
                  <a:cubicBezTo>
                    <a:pt x="732" y="19248"/>
                    <a:pt x="-309" y="20337"/>
                    <a:pt x="81" y="20881"/>
                  </a:cubicBezTo>
                  <a:cubicBezTo>
                    <a:pt x="472" y="21426"/>
                    <a:pt x="2293" y="21426"/>
                    <a:pt x="6067" y="21063"/>
                  </a:cubicBezTo>
                  <a:cubicBezTo>
                    <a:pt x="9840" y="20700"/>
                    <a:pt x="15566" y="19974"/>
                    <a:pt x="21291" y="192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9" name="Line"/>
            <p:cNvSpPr/>
            <p:nvPr/>
          </p:nvSpPr>
          <p:spPr>
            <a:xfrm>
              <a:off x="8318590" y="1807972"/>
              <a:ext cx="78666" cy="2386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579" h="21173" fill="norm" stroke="1" extrusionOk="0">
                  <a:moveTo>
                    <a:pt x="17427" y="2937"/>
                  </a:moveTo>
                  <a:cubicBezTo>
                    <a:pt x="15846" y="1998"/>
                    <a:pt x="14266" y="1059"/>
                    <a:pt x="12159" y="495"/>
                  </a:cubicBezTo>
                  <a:cubicBezTo>
                    <a:pt x="10051" y="-68"/>
                    <a:pt x="7417" y="-256"/>
                    <a:pt x="4520" y="495"/>
                  </a:cubicBezTo>
                  <a:cubicBezTo>
                    <a:pt x="1622" y="1247"/>
                    <a:pt x="-1539" y="2937"/>
                    <a:pt x="832" y="5754"/>
                  </a:cubicBezTo>
                  <a:cubicBezTo>
                    <a:pt x="3202" y="8572"/>
                    <a:pt x="11105" y="12516"/>
                    <a:pt x="15320" y="14958"/>
                  </a:cubicBezTo>
                  <a:cubicBezTo>
                    <a:pt x="19534" y="17400"/>
                    <a:pt x="20061" y="18339"/>
                    <a:pt x="19271" y="19090"/>
                  </a:cubicBezTo>
                  <a:cubicBezTo>
                    <a:pt x="18481" y="19841"/>
                    <a:pt x="16373" y="20405"/>
                    <a:pt x="13739" y="20781"/>
                  </a:cubicBezTo>
                  <a:cubicBezTo>
                    <a:pt x="11105" y="21156"/>
                    <a:pt x="7944" y="21344"/>
                    <a:pt x="5837" y="20968"/>
                  </a:cubicBezTo>
                  <a:cubicBezTo>
                    <a:pt x="3729" y="20593"/>
                    <a:pt x="2676" y="19654"/>
                    <a:pt x="1622" y="187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0" name="Line"/>
            <p:cNvSpPr/>
            <p:nvPr/>
          </p:nvSpPr>
          <p:spPr>
            <a:xfrm>
              <a:off x="8312406" y="1796623"/>
              <a:ext cx="2159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35" y="15840"/>
                    <a:pt x="1271" y="10080"/>
                    <a:pt x="4553" y="6480"/>
                  </a:cubicBezTo>
                  <a:cubicBezTo>
                    <a:pt x="7835" y="2880"/>
                    <a:pt x="13765" y="1440"/>
                    <a:pt x="17047" y="720"/>
                  </a:cubicBezTo>
                  <a:cubicBezTo>
                    <a:pt x="20329" y="0"/>
                    <a:pt x="20965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1" name="Line"/>
            <p:cNvSpPr/>
            <p:nvPr/>
          </p:nvSpPr>
          <p:spPr>
            <a:xfrm>
              <a:off x="8509256" y="1675973"/>
              <a:ext cx="153881" cy="45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2" h="21600" fill="norm" stroke="1" extrusionOk="0">
                  <a:moveTo>
                    <a:pt x="11084" y="0"/>
                  </a:moveTo>
                  <a:cubicBezTo>
                    <a:pt x="14211" y="2600"/>
                    <a:pt x="17337" y="5200"/>
                    <a:pt x="19184" y="7850"/>
                  </a:cubicBezTo>
                  <a:cubicBezTo>
                    <a:pt x="21032" y="10500"/>
                    <a:pt x="21600" y="13200"/>
                    <a:pt x="18189" y="15500"/>
                  </a:cubicBezTo>
                  <a:cubicBezTo>
                    <a:pt x="14779" y="17800"/>
                    <a:pt x="7389" y="197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2" name="Line"/>
            <p:cNvSpPr/>
            <p:nvPr/>
          </p:nvSpPr>
          <p:spPr>
            <a:xfrm>
              <a:off x="2051306" y="2850723"/>
              <a:ext cx="273051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837" y="0"/>
                    <a:pt x="1674" y="0"/>
                    <a:pt x="2847" y="619"/>
                  </a:cubicBezTo>
                  <a:cubicBezTo>
                    <a:pt x="4019" y="1238"/>
                    <a:pt x="5526" y="2475"/>
                    <a:pt x="8121" y="4837"/>
                  </a:cubicBezTo>
                  <a:cubicBezTo>
                    <a:pt x="10716" y="7200"/>
                    <a:pt x="14400" y="10687"/>
                    <a:pt x="16828" y="13669"/>
                  </a:cubicBezTo>
                  <a:cubicBezTo>
                    <a:pt x="19256" y="16650"/>
                    <a:pt x="20428" y="1912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3" name="Line"/>
            <p:cNvSpPr/>
            <p:nvPr/>
          </p:nvSpPr>
          <p:spPr>
            <a:xfrm>
              <a:off x="2127506" y="2793573"/>
              <a:ext cx="196851" cy="508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439" y="90"/>
                    <a:pt x="19277" y="180"/>
                    <a:pt x="18000" y="1080"/>
                  </a:cubicBezTo>
                  <a:cubicBezTo>
                    <a:pt x="16723" y="1980"/>
                    <a:pt x="15329" y="3690"/>
                    <a:pt x="13123" y="5850"/>
                  </a:cubicBezTo>
                  <a:cubicBezTo>
                    <a:pt x="10916" y="8010"/>
                    <a:pt x="7897" y="10620"/>
                    <a:pt x="5574" y="13320"/>
                  </a:cubicBezTo>
                  <a:cubicBezTo>
                    <a:pt x="3252" y="16020"/>
                    <a:pt x="1626" y="1881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4" name="Line"/>
            <p:cNvSpPr/>
            <p:nvPr/>
          </p:nvSpPr>
          <p:spPr>
            <a:xfrm>
              <a:off x="2533906" y="3085673"/>
              <a:ext cx="2222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583" y="16800"/>
                    <a:pt x="13166" y="12000"/>
                    <a:pt x="16766" y="8400"/>
                  </a:cubicBezTo>
                  <a:cubicBezTo>
                    <a:pt x="20366" y="4800"/>
                    <a:pt x="20983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5" name="Line"/>
            <p:cNvSpPr/>
            <p:nvPr/>
          </p:nvSpPr>
          <p:spPr>
            <a:xfrm>
              <a:off x="2648206" y="2965023"/>
              <a:ext cx="12701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4320"/>
                    <a:pt x="14400" y="8640"/>
                    <a:pt x="18000" y="12240"/>
                  </a:cubicBezTo>
                  <a:cubicBezTo>
                    <a:pt x="21600" y="15840"/>
                    <a:pt x="21600" y="1872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6" name="Line"/>
            <p:cNvSpPr/>
            <p:nvPr/>
          </p:nvSpPr>
          <p:spPr>
            <a:xfrm>
              <a:off x="3099056" y="2806273"/>
              <a:ext cx="19050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5760"/>
                    <a:pt x="9600" y="11520"/>
                    <a:pt x="13200" y="15120"/>
                  </a:cubicBezTo>
                  <a:cubicBezTo>
                    <a:pt x="16800" y="18720"/>
                    <a:pt x="19200" y="2016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7" name="Line"/>
            <p:cNvSpPr/>
            <p:nvPr/>
          </p:nvSpPr>
          <p:spPr>
            <a:xfrm>
              <a:off x="3232406" y="2799923"/>
              <a:ext cx="101601" cy="469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450" y="1557"/>
                    <a:pt x="15300" y="3114"/>
                    <a:pt x="12150" y="5789"/>
                  </a:cubicBezTo>
                  <a:cubicBezTo>
                    <a:pt x="9000" y="8465"/>
                    <a:pt x="5850" y="12259"/>
                    <a:pt x="3825" y="15081"/>
                  </a:cubicBezTo>
                  <a:cubicBezTo>
                    <a:pt x="1800" y="17903"/>
                    <a:pt x="900" y="1975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8" name="Line"/>
            <p:cNvSpPr/>
            <p:nvPr/>
          </p:nvSpPr>
          <p:spPr>
            <a:xfrm>
              <a:off x="3710773" y="3034873"/>
              <a:ext cx="289984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3" fill="norm" stroke="1" extrusionOk="0">
                  <a:moveTo>
                    <a:pt x="2680" y="21262"/>
                  </a:moveTo>
                  <a:cubicBezTo>
                    <a:pt x="1892" y="20588"/>
                    <a:pt x="1104" y="19912"/>
                    <a:pt x="631" y="17887"/>
                  </a:cubicBezTo>
                  <a:cubicBezTo>
                    <a:pt x="158" y="15862"/>
                    <a:pt x="0" y="12487"/>
                    <a:pt x="0" y="9956"/>
                  </a:cubicBezTo>
                  <a:cubicBezTo>
                    <a:pt x="0" y="7425"/>
                    <a:pt x="158" y="5737"/>
                    <a:pt x="946" y="4387"/>
                  </a:cubicBezTo>
                  <a:cubicBezTo>
                    <a:pt x="1734" y="3037"/>
                    <a:pt x="3153" y="2025"/>
                    <a:pt x="4966" y="3712"/>
                  </a:cubicBezTo>
                  <a:cubicBezTo>
                    <a:pt x="6780" y="5400"/>
                    <a:pt x="8987" y="9788"/>
                    <a:pt x="10406" y="12994"/>
                  </a:cubicBezTo>
                  <a:cubicBezTo>
                    <a:pt x="11825" y="16200"/>
                    <a:pt x="12455" y="18225"/>
                    <a:pt x="13165" y="19575"/>
                  </a:cubicBezTo>
                  <a:cubicBezTo>
                    <a:pt x="13874" y="20925"/>
                    <a:pt x="14663" y="21600"/>
                    <a:pt x="15372" y="20588"/>
                  </a:cubicBezTo>
                  <a:cubicBezTo>
                    <a:pt x="16082" y="19575"/>
                    <a:pt x="16712" y="16875"/>
                    <a:pt x="17737" y="13162"/>
                  </a:cubicBezTo>
                  <a:cubicBezTo>
                    <a:pt x="18762" y="9450"/>
                    <a:pt x="20181" y="472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9" name="Line"/>
            <p:cNvSpPr/>
            <p:nvPr/>
          </p:nvSpPr>
          <p:spPr>
            <a:xfrm>
              <a:off x="4357150" y="2824197"/>
              <a:ext cx="284957" cy="3718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0" h="21318" fill="norm" stroke="1" extrusionOk="0">
                  <a:moveTo>
                    <a:pt x="420" y="8074"/>
                  </a:moveTo>
                  <a:cubicBezTo>
                    <a:pt x="740" y="11957"/>
                    <a:pt x="1060" y="15840"/>
                    <a:pt x="1220" y="18146"/>
                  </a:cubicBezTo>
                  <a:cubicBezTo>
                    <a:pt x="1380" y="20451"/>
                    <a:pt x="1380" y="21179"/>
                    <a:pt x="1140" y="21301"/>
                  </a:cubicBezTo>
                  <a:cubicBezTo>
                    <a:pt x="900" y="21422"/>
                    <a:pt x="420" y="20937"/>
                    <a:pt x="180" y="18449"/>
                  </a:cubicBezTo>
                  <a:cubicBezTo>
                    <a:pt x="-60" y="15961"/>
                    <a:pt x="-60" y="11471"/>
                    <a:pt x="180" y="8438"/>
                  </a:cubicBezTo>
                  <a:cubicBezTo>
                    <a:pt x="420" y="5404"/>
                    <a:pt x="900" y="3826"/>
                    <a:pt x="1460" y="2856"/>
                  </a:cubicBezTo>
                  <a:cubicBezTo>
                    <a:pt x="2020" y="1885"/>
                    <a:pt x="2660" y="1521"/>
                    <a:pt x="3220" y="1582"/>
                  </a:cubicBezTo>
                  <a:cubicBezTo>
                    <a:pt x="3780" y="1642"/>
                    <a:pt x="4260" y="2128"/>
                    <a:pt x="5380" y="4130"/>
                  </a:cubicBezTo>
                  <a:cubicBezTo>
                    <a:pt x="6500" y="6132"/>
                    <a:pt x="8260" y="9651"/>
                    <a:pt x="9540" y="12382"/>
                  </a:cubicBezTo>
                  <a:cubicBezTo>
                    <a:pt x="10820" y="15112"/>
                    <a:pt x="11620" y="17053"/>
                    <a:pt x="12260" y="18388"/>
                  </a:cubicBezTo>
                  <a:cubicBezTo>
                    <a:pt x="12900" y="19723"/>
                    <a:pt x="13380" y="20451"/>
                    <a:pt x="13940" y="20512"/>
                  </a:cubicBezTo>
                  <a:cubicBezTo>
                    <a:pt x="14500" y="20573"/>
                    <a:pt x="15140" y="19966"/>
                    <a:pt x="15860" y="17964"/>
                  </a:cubicBezTo>
                  <a:cubicBezTo>
                    <a:pt x="16580" y="15961"/>
                    <a:pt x="17380" y="12564"/>
                    <a:pt x="17940" y="9712"/>
                  </a:cubicBezTo>
                  <a:cubicBezTo>
                    <a:pt x="18500" y="6860"/>
                    <a:pt x="18820" y="4555"/>
                    <a:pt x="19140" y="2916"/>
                  </a:cubicBezTo>
                  <a:cubicBezTo>
                    <a:pt x="19460" y="1278"/>
                    <a:pt x="19780" y="307"/>
                    <a:pt x="20180" y="65"/>
                  </a:cubicBezTo>
                  <a:cubicBezTo>
                    <a:pt x="20580" y="-178"/>
                    <a:pt x="21060" y="307"/>
                    <a:pt x="21540" y="7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0" name="Line"/>
            <p:cNvSpPr/>
            <p:nvPr/>
          </p:nvSpPr>
          <p:spPr>
            <a:xfrm>
              <a:off x="4668598" y="3015823"/>
              <a:ext cx="84374" cy="1411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23" h="21188" fill="norm" stroke="1" extrusionOk="0">
                  <a:moveTo>
                    <a:pt x="14810" y="1906"/>
                  </a:moveTo>
                  <a:cubicBezTo>
                    <a:pt x="12298" y="1588"/>
                    <a:pt x="9787" y="1271"/>
                    <a:pt x="7526" y="1906"/>
                  </a:cubicBezTo>
                  <a:cubicBezTo>
                    <a:pt x="5266" y="2541"/>
                    <a:pt x="3257" y="4129"/>
                    <a:pt x="1750" y="6829"/>
                  </a:cubicBezTo>
                  <a:cubicBezTo>
                    <a:pt x="243" y="9529"/>
                    <a:pt x="-762" y="13341"/>
                    <a:pt x="745" y="16359"/>
                  </a:cubicBezTo>
                  <a:cubicBezTo>
                    <a:pt x="2252" y="19376"/>
                    <a:pt x="6271" y="21600"/>
                    <a:pt x="10289" y="21124"/>
                  </a:cubicBezTo>
                  <a:cubicBezTo>
                    <a:pt x="14308" y="20647"/>
                    <a:pt x="18326" y="17471"/>
                    <a:pt x="19582" y="13976"/>
                  </a:cubicBezTo>
                  <a:cubicBezTo>
                    <a:pt x="20838" y="10482"/>
                    <a:pt x="19331" y="6671"/>
                    <a:pt x="16066" y="4288"/>
                  </a:cubicBezTo>
                  <a:cubicBezTo>
                    <a:pt x="12801" y="1906"/>
                    <a:pt x="7778" y="953"/>
                    <a:pt x="275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1" name="Line"/>
            <p:cNvSpPr/>
            <p:nvPr/>
          </p:nvSpPr>
          <p:spPr>
            <a:xfrm>
              <a:off x="4788156" y="2945973"/>
              <a:ext cx="146051" cy="192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3560"/>
                  </a:moveTo>
                  <a:cubicBezTo>
                    <a:pt x="2191" y="3560"/>
                    <a:pt x="4383" y="3560"/>
                    <a:pt x="6730" y="5578"/>
                  </a:cubicBezTo>
                  <a:cubicBezTo>
                    <a:pt x="9078" y="7596"/>
                    <a:pt x="11583" y="11631"/>
                    <a:pt x="12835" y="14242"/>
                  </a:cubicBezTo>
                  <a:cubicBezTo>
                    <a:pt x="14087" y="16853"/>
                    <a:pt x="14087" y="18040"/>
                    <a:pt x="13617" y="19226"/>
                  </a:cubicBezTo>
                  <a:cubicBezTo>
                    <a:pt x="13148" y="20413"/>
                    <a:pt x="12209" y="21600"/>
                    <a:pt x="11113" y="21600"/>
                  </a:cubicBezTo>
                  <a:cubicBezTo>
                    <a:pt x="10017" y="21600"/>
                    <a:pt x="8765" y="20413"/>
                    <a:pt x="8452" y="17565"/>
                  </a:cubicBezTo>
                  <a:cubicBezTo>
                    <a:pt x="8139" y="14716"/>
                    <a:pt x="8765" y="10207"/>
                    <a:pt x="11113" y="7002"/>
                  </a:cubicBezTo>
                  <a:cubicBezTo>
                    <a:pt x="13461" y="3798"/>
                    <a:pt x="17530" y="189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2" name="Line"/>
            <p:cNvSpPr/>
            <p:nvPr/>
          </p:nvSpPr>
          <p:spPr>
            <a:xfrm>
              <a:off x="5141367" y="2713140"/>
              <a:ext cx="116690" cy="5058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4" h="21600" fill="norm" stroke="1" extrusionOk="0">
                  <a:moveTo>
                    <a:pt x="21264" y="723"/>
                  </a:moveTo>
                  <a:cubicBezTo>
                    <a:pt x="20107" y="362"/>
                    <a:pt x="18950" y="0"/>
                    <a:pt x="17407" y="0"/>
                  </a:cubicBezTo>
                  <a:cubicBezTo>
                    <a:pt x="15864" y="0"/>
                    <a:pt x="13935" y="362"/>
                    <a:pt x="11043" y="1672"/>
                  </a:cubicBezTo>
                  <a:cubicBezTo>
                    <a:pt x="8150" y="2982"/>
                    <a:pt x="4293" y="5242"/>
                    <a:pt x="2171" y="8044"/>
                  </a:cubicBezTo>
                  <a:cubicBezTo>
                    <a:pt x="50" y="10845"/>
                    <a:pt x="-336" y="14189"/>
                    <a:pt x="243" y="16358"/>
                  </a:cubicBezTo>
                  <a:cubicBezTo>
                    <a:pt x="821" y="18527"/>
                    <a:pt x="2364" y="19521"/>
                    <a:pt x="5450" y="20199"/>
                  </a:cubicBezTo>
                  <a:cubicBezTo>
                    <a:pt x="8535" y="20877"/>
                    <a:pt x="13164" y="21238"/>
                    <a:pt x="1779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3" name="Line"/>
            <p:cNvSpPr/>
            <p:nvPr/>
          </p:nvSpPr>
          <p:spPr>
            <a:xfrm>
              <a:off x="7169406" y="2720070"/>
              <a:ext cx="199760" cy="4926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5" h="21482" fill="norm" stroke="1" extrusionOk="0">
                  <a:moveTo>
                    <a:pt x="0" y="1544"/>
                  </a:moveTo>
                  <a:cubicBezTo>
                    <a:pt x="1336" y="990"/>
                    <a:pt x="2672" y="436"/>
                    <a:pt x="4120" y="159"/>
                  </a:cubicBezTo>
                  <a:cubicBezTo>
                    <a:pt x="5567" y="-118"/>
                    <a:pt x="7126" y="-118"/>
                    <a:pt x="9687" y="851"/>
                  </a:cubicBezTo>
                  <a:cubicBezTo>
                    <a:pt x="12247" y="1820"/>
                    <a:pt x="15810" y="3759"/>
                    <a:pt x="18148" y="6113"/>
                  </a:cubicBezTo>
                  <a:cubicBezTo>
                    <a:pt x="20487" y="8467"/>
                    <a:pt x="21600" y="11236"/>
                    <a:pt x="20709" y="13590"/>
                  </a:cubicBezTo>
                  <a:cubicBezTo>
                    <a:pt x="19819" y="15944"/>
                    <a:pt x="16924" y="17882"/>
                    <a:pt x="14029" y="19128"/>
                  </a:cubicBezTo>
                  <a:cubicBezTo>
                    <a:pt x="11134" y="20374"/>
                    <a:pt x="8239" y="20928"/>
                    <a:pt x="5344" y="214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4" name="Line"/>
            <p:cNvSpPr/>
            <p:nvPr/>
          </p:nvSpPr>
          <p:spPr>
            <a:xfrm>
              <a:off x="5937506" y="3225373"/>
              <a:ext cx="6985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5" name="Line"/>
            <p:cNvSpPr/>
            <p:nvPr/>
          </p:nvSpPr>
          <p:spPr>
            <a:xfrm>
              <a:off x="5505706" y="2929625"/>
              <a:ext cx="31751" cy="2403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43" fill="norm" stroke="1" extrusionOk="0">
                  <a:moveTo>
                    <a:pt x="0" y="3672"/>
                  </a:moveTo>
                  <a:cubicBezTo>
                    <a:pt x="4320" y="1996"/>
                    <a:pt x="8640" y="321"/>
                    <a:pt x="12240" y="41"/>
                  </a:cubicBezTo>
                  <a:cubicBezTo>
                    <a:pt x="15840" y="-238"/>
                    <a:pt x="18720" y="879"/>
                    <a:pt x="18000" y="3672"/>
                  </a:cubicBezTo>
                  <a:cubicBezTo>
                    <a:pt x="17280" y="6465"/>
                    <a:pt x="12960" y="10934"/>
                    <a:pt x="10800" y="13634"/>
                  </a:cubicBezTo>
                  <a:cubicBezTo>
                    <a:pt x="8640" y="16334"/>
                    <a:pt x="8640" y="17265"/>
                    <a:pt x="7920" y="18383"/>
                  </a:cubicBezTo>
                  <a:cubicBezTo>
                    <a:pt x="7200" y="19500"/>
                    <a:pt x="5760" y="20803"/>
                    <a:pt x="7920" y="21083"/>
                  </a:cubicBezTo>
                  <a:cubicBezTo>
                    <a:pt x="10080" y="21362"/>
                    <a:pt x="15840" y="20617"/>
                    <a:pt x="21600" y="198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6" name="Line"/>
            <p:cNvSpPr/>
            <p:nvPr/>
          </p:nvSpPr>
          <p:spPr>
            <a:xfrm>
              <a:off x="5643669" y="2971373"/>
              <a:ext cx="110746" cy="2001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48" h="21278" fill="norm" stroke="1" extrusionOk="0">
                  <a:moveTo>
                    <a:pt x="13282" y="0"/>
                  </a:moveTo>
                  <a:cubicBezTo>
                    <a:pt x="10926" y="450"/>
                    <a:pt x="8570" y="900"/>
                    <a:pt x="6017" y="3487"/>
                  </a:cubicBezTo>
                  <a:cubicBezTo>
                    <a:pt x="3464" y="6075"/>
                    <a:pt x="715" y="10800"/>
                    <a:pt x="126" y="14175"/>
                  </a:cubicBezTo>
                  <a:cubicBezTo>
                    <a:pt x="-463" y="17550"/>
                    <a:pt x="1108" y="19575"/>
                    <a:pt x="2875" y="20588"/>
                  </a:cubicBezTo>
                  <a:cubicBezTo>
                    <a:pt x="4642" y="21600"/>
                    <a:pt x="6606" y="21600"/>
                    <a:pt x="9748" y="19912"/>
                  </a:cubicBezTo>
                  <a:cubicBezTo>
                    <a:pt x="12890" y="18225"/>
                    <a:pt x="17210" y="14850"/>
                    <a:pt x="19173" y="11925"/>
                  </a:cubicBezTo>
                  <a:cubicBezTo>
                    <a:pt x="21137" y="9000"/>
                    <a:pt x="20744" y="6525"/>
                    <a:pt x="19566" y="5062"/>
                  </a:cubicBezTo>
                  <a:cubicBezTo>
                    <a:pt x="18388" y="3600"/>
                    <a:pt x="16424" y="3150"/>
                    <a:pt x="13479" y="3375"/>
                  </a:cubicBezTo>
                  <a:cubicBezTo>
                    <a:pt x="10533" y="3600"/>
                    <a:pt x="6606" y="4500"/>
                    <a:pt x="2679" y="5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7" name="Line"/>
            <p:cNvSpPr/>
            <p:nvPr/>
          </p:nvSpPr>
          <p:spPr>
            <a:xfrm>
              <a:off x="6318506" y="2871362"/>
              <a:ext cx="222251" cy="2573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8" fill="norm" stroke="1" extrusionOk="0">
                  <a:moveTo>
                    <a:pt x="0" y="6717"/>
                  </a:moveTo>
                  <a:cubicBezTo>
                    <a:pt x="823" y="5136"/>
                    <a:pt x="1646" y="3556"/>
                    <a:pt x="3086" y="2414"/>
                  </a:cubicBezTo>
                  <a:cubicBezTo>
                    <a:pt x="4526" y="1273"/>
                    <a:pt x="6583" y="570"/>
                    <a:pt x="8126" y="219"/>
                  </a:cubicBezTo>
                  <a:cubicBezTo>
                    <a:pt x="9669" y="-132"/>
                    <a:pt x="10697" y="-132"/>
                    <a:pt x="11623" y="746"/>
                  </a:cubicBezTo>
                  <a:cubicBezTo>
                    <a:pt x="12549" y="1624"/>
                    <a:pt x="13371" y="3380"/>
                    <a:pt x="12960" y="5575"/>
                  </a:cubicBezTo>
                  <a:cubicBezTo>
                    <a:pt x="12549" y="7770"/>
                    <a:pt x="10903" y="10405"/>
                    <a:pt x="9051" y="12688"/>
                  </a:cubicBezTo>
                  <a:cubicBezTo>
                    <a:pt x="7200" y="14970"/>
                    <a:pt x="5143" y="16902"/>
                    <a:pt x="4114" y="18307"/>
                  </a:cubicBezTo>
                  <a:cubicBezTo>
                    <a:pt x="3086" y="19712"/>
                    <a:pt x="3086" y="20590"/>
                    <a:pt x="3703" y="21029"/>
                  </a:cubicBezTo>
                  <a:cubicBezTo>
                    <a:pt x="4320" y="21468"/>
                    <a:pt x="5554" y="21468"/>
                    <a:pt x="8640" y="20941"/>
                  </a:cubicBezTo>
                  <a:cubicBezTo>
                    <a:pt x="11726" y="20414"/>
                    <a:pt x="16663" y="19361"/>
                    <a:pt x="21600" y="183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8" name="Line"/>
            <p:cNvSpPr/>
            <p:nvPr/>
          </p:nvSpPr>
          <p:spPr>
            <a:xfrm>
              <a:off x="6566156" y="2904611"/>
              <a:ext cx="139712" cy="2724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6" h="21389" fill="norm" stroke="1" extrusionOk="0">
                  <a:moveTo>
                    <a:pt x="18106" y="1752"/>
                  </a:moveTo>
                  <a:cubicBezTo>
                    <a:pt x="17788" y="921"/>
                    <a:pt x="17471" y="90"/>
                    <a:pt x="16835" y="7"/>
                  </a:cubicBezTo>
                  <a:cubicBezTo>
                    <a:pt x="16200" y="-76"/>
                    <a:pt x="15247" y="589"/>
                    <a:pt x="13341" y="2666"/>
                  </a:cubicBezTo>
                  <a:cubicBezTo>
                    <a:pt x="11435" y="4742"/>
                    <a:pt x="8576" y="8232"/>
                    <a:pt x="6988" y="11306"/>
                  </a:cubicBezTo>
                  <a:cubicBezTo>
                    <a:pt x="5400" y="14379"/>
                    <a:pt x="5082" y="17038"/>
                    <a:pt x="5718" y="18699"/>
                  </a:cubicBezTo>
                  <a:cubicBezTo>
                    <a:pt x="6353" y="20361"/>
                    <a:pt x="7941" y="21026"/>
                    <a:pt x="9847" y="21275"/>
                  </a:cubicBezTo>
                  <a:cubicBezTo>
                    <a:pt x="11753" y="21524"/>
                    <a:pt x="13976" y="21358"/>
                    <a:pt x="15882" y="20859"/>
                  </a:cubicBezTo>
                  <a:cubicBezTo>
                    <a:pt x="17788" y="20361"/>
                    <a:pt x="19376" y="19530"/>
                    <a:pt x="20329" y="18533"/>
                  </a:cubicBezTo>
                  <a:cubicBezTo>
                    <a:pt x="21282" y="17536"/>
                    <a:pt x="21600" y="16373"/>
                    <a:pt x="18106" y="15626"/>
                  </a:cubicBezTo>
                  <a:cubicBezTo>
                    <a:pt x="14612" y="14878"/>
                    <a:pt x="7306" y="14546"/>
                    <a:pt x="0" y="142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9" name="Line"/>
            <p:cNvSpPr/>
            <p:nvPr/>
          </p:nvSpPr>
          <p:spPr>
            <a:xfrm>
              <a:off x="2813306" y="2875615"/>
              <a:ext cx="254001" cy="4120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6" fill="norm" stroke="1" extrusionOk="0">
                  <a:moveTo>
                    <a:pt x="0" y="3973"/>
                  </a:moveTo>
                  <a:cubicBezTo>
                    <a:pt x="0" y="3425"/>
                    <a:pt x="0" y="2877"/>
                    <a:pt x="1260" y="2110"/>
                  </a:cubicBezTo>
                  <a:cubicBezTo>
                    <a:pt x="2520" y="1342"/>
                    <a:pt x="5040" y="355"/>
                    <a:pt x="7470" y="81"/>
                  </a:cubicBezTo>
                  <a:cubicBezTo>
                    <a:pt x="9900" y="-193"/>
                    <a:pt x="12240" y="246"/>
                    <a:pt x="13590" y="1123"/>
                  </a:cubicBezTo>
                  <a:cubicBezTo>
                    <a:pt x="14940" y="2000"/>
                    <a:pt x="15300" y="3316"/>
                    <a:pt x="14670" y="5344"/>
                  </a:cubicBezTo>
                  <a:cubicBezTo>
                    <a:pt x="14040" y="7372"/>
                    <a:pt x="12420" y="10114"/>
                    <a:pt x="10890" y="12635"/>
                  </a:cubicBezTo>
                  <a:cubicBezTo>
                    <a:pt x="9360" y="15157"/>
                    <a:pt x="7920" y="17460"/>
                    <a:pt x="7110" y="18885"/>
                  </a:cubicBezTo>
                  <a:cubicBezTo>
                    <a:pt x="6300" y="20311"/>
                    <a:pt x="6120" y="20859"/>
                    <a:pt x="6750" y="21133"/>
                  </a:cubicBezTo>
                  <a:cubicBezTo>
                    <a:pt x="7380" y="21407"/>
                    <a:pt x="8820" y="21407"/>
                    <a:pt x="11430" y="21188"/>
                  </a:cubicBezTo>
                  <a:cubicBezTo>
                    <a:pt x="14040" y="20968"/>
                    <a:pt x="17820" y="20530"/>
                    <a:pt x="21600" y="2009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0" name="Line"/>
            <p:cNvSpPr/>
            <p:nvPr/>
          </p:nvSpPr>
          <p:spPr>
            <a:xfrm>
              <a:off x="3086356" y="3244423"/>
              <a:ext cx="190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1" name="Line"/>
            <p:cNvSpPr/>
            <p:nvPr/>
          </p:nvSpPr>
          <p:spPr>
            <a:xfrm>
              <a:off x="5410456" y="2477081"/>
              <a:ext cx="165101" cy="2009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3" fill="norm" stroke="1" extrusionOk="0">
                  <a:moveTo>
                    <a:pt x="0" y="8668"/>
                  </a:moveTo>
                  <a:cubicBezTo>
                    <a:pt x="831" y="6418"/>
                    <a:pt x="1662" y="4168"/>
                    <a:pt x="2908" y="2706"/>
                  </a:cubicBezTo>
                  <a:cubicBezTo>
                    <a:pt x="4154" y="1243"/>
                    <a:pt x="5815" y="568"/>
                    <a:pt x="7338" y="231"/>
                  </a:cubicBezTo>
                  <a:cubicBezTo>
                    <a:pt x="8862" y="-107"/>
                    <a:pt x="10246" y="-107"/>
                    <a:pt x="11077" y="456"/>
                  </a:cubicBezTo>
                  <a:cubicBezTo>
                    <a:pt x="11908" y="1018"/>
                    <a:pt x="12185" y="2143"/>
                    <a:pt x="11354" y="4393"/>
                  </a:cubicBezTo>
                  <a:cubicBezTo>
                    <a:pt x="10523" y="6643"/>
                    <a:pt x="8585" y="10018"/>
                    <a:pt x="7200" y="12156"/>
                  </a:cubicBezTo>
                  <a:cubicBezTo>
                    <a:pt x="5815" y="14293"/>
                    <a:pt x="4985" y="15193"/>
                    <a:pt x="4292" y="16543"/>
                  </a:cubicBezTo>
                  <a:cubicBezTo>
                    <a:pt x="3600" y="17893"/>
                    <a:pt x="3046" y="19693"/>
                    <a:pt x="3600" y="20593"/>
                  </a:cubicBezTo>
                  <a:cubicBezTo>
                    <a:pt x="4154" y="21493"/>
                    <a:pt x="5815" y="21493"/>
                    <a:pt x="9000" y="21155"/>
                  </a:cubicBezTo>
                  <a:cubicBezTo>
                    <a:pt x="12185" y="20818"/>
                    <a:pt x="16892" y="20143"/>
                    <a:pt x="21600" y="1946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2" name="Line"/>
            <p:cNvSpPr/>
            <p:nvPr/>
          </p:nvSpPr>
          <p:spPr>
            <a:xfrm>
              <a:off x="5548215" y="2502718"/>
              <a:ext cx="118679" cy="1533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1" h="20866" fill="norm" stroke="1" extrusionOk="0">
                  <a:moveTo>
                    <a:pt x="13749" y="8471"/>
                  </a:moveTo>
                  <a:cubicBezTo>
                    <a:pt x="13749" y="7031"/>
                    <a:pt x="13749" y="5591"/>
                    <a:pt x="13190" y="4295"/>
                  </a:cubicBezTo>
                  <a:cubicBezTo>
                    <a:pt x="12631" y="2999"/>
                    <a:pt x="11514" y="1847"/>
                    <a:pt x="10211" y="1703"/>
                  </a:cubicBezTo>
                  <a:cubicBezTo>
                    <a:pt x="8907" y="1559"/>
                    <a:pt x="7418" y="2423"/>
                    <a:pt x="5556" y="5015"/>
                  </a:cubicBezTo>
                  <a:cubicBezTo>
                    <a:pt x="3694" y="7607"/>
                    <a:pt x="1459" y="11927"/>
                    <a:pt x="528" y="14807"/>
                  </a:cubicBezTo>
                  <a:cubicBezTo>
                    <a:pt x="-403" y="17687"/>
                    <a:pt x="-31" y="19127"/>
                    <a:pt x="1087" y="19991"/>
                  </a:cubicBezTo>
                  <a:cubicBezTo>
                    <a:pt x="2204" y="20855"/>
                    <a:pt x="4066" y="21143"/>
                    <a:pt x="6673" y="20567"/>
                  </a:cubicBezTo>
                  <a:cubicBezTo>
                    <a:pt x="9280" y="19991"/>
                    <a:pt x="12631" y="18551"/>
                    <a:pt x="15425" y="16103"/>
                  </a:cubicBezTo>
                  <a:cubicBezTo>
                    <a:pt x="18218" y="13655"/>
                    <a:pt x="20452" y="10199"/>
                    <a:pt x="20825" y="7175"/>
                  </a:cubicBezTo>
                  <a:cubicBezTo>
                    <a:pt x="21197" y="4151"/>
                    <a:pt x="19707" y="1559"/>
                    <a:pt x="16914" y="551"/>
                  </a:cubicBezTo>
                  <a:cubicBezTo>
                    <a:pt x="14121" y="-457"/>
                    <a:pt x="10025" y="119"/>
                    <a:pt x="5928" y="69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3" name="Line"/>
            <p:cNvSpPr/>
            <p:nvPr/>
          </p:nvSpPr>
          <p:spPr>
            <a:xfrm>
              <a:off x="6280406" y="2361773"/>
              <a:ext cx="25401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800" y="6207"/>
                    <a:pt x="3600" y="12414"/>
                    <a:pt x="7200" y="16014"/>
                  </a:cubicBezTo>
                  <a:cubicBezTo>
                    <a:pt x="10800" y="19614"/>
                    <a:pt x="16200" y="2060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4" name="Line"/>
            <p:cNvSpPr/>
            <p:nvPr/>
          </p:nvSpPr>
          <p:spPr>
            <a:xfrm>
              <a:off x="6388356" y="2437973"/>
              <a:ext cx="1651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15" y="17280"/>
                    <a:pt x="11631" y="12960"/>
                    <a:pt x="15231" y="9360"/>
                  </a:cubicBezTo>
                  <a:cubicBezTo>
                    <a:pt x="18831" y="5760"/>
                    <a:pt x="20215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5" name="Line"/>
            <p:cNvSpPr/>
            <p:nvPr/>
          </p:nvSpPr>
          <p:spPr>
            <a:xfrm>
              <a:off x="6489393" y="2380823"/>
              <a:ext cx="19614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5" y="0"/>
                  </a:moveTo>
                  <a:cubicBezTo>
                    <a:pt x="2735" y="4717"/>
                    <a:pt x="-1585" y="9434"/>
                    <a:pt x="575" y="13034"/>
                  </a:cubicBezTo>
                  <a:cubicBezTo>
                    <a:pt x="2735" y="16634"/>
                    <a:pt x="11375" y="19117"/>
                    <a:pt x="20015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6" name="Line"/>
            <p:cNvSpPr/>
            <p:nvPr/>
          </p:nvSpPr>
          <p:spPr>
            <a:xfrm>
              <a:off x="6616906" y="2340830"/>
              <a:ext cx="158801" cy="2132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3" h="21130" fill="norm" stroke="1" extrusionOk="0">
                  <a:moveTo>
                    <a:pt x="860" y="4591"/>
                  </a:moveTo>
                  <a:cubicBezTo>
                    <a:pt x="291" y="3333"/>
                    <a:pt x="-277" y="2075"/>
                    <a:pt x="149" y="1341"/>
                  </a:cubicBezTo>
                  <a:cubicBezTo>
                    <a:pt x="576" y="607"/>
                    <a:pt x="1997" y="397"/>
                    <a:pt x="3418" y="187"/>
                  </a:cubicBezTo>
                  <a:cubicBezTo>
                    <a:pt x="4839" y="-22"/>
                    <a:pt x="6260" y="-232"/>
                    <a:pt x="7681" y="607"/>
                  </a:cubicBezTo>
                  <a:cubicBezTo>
                    <a:pt x="9102" y="1446"/>
                    <a:pt x="10523" y="3333"/>
                    <a:pt x="10097" y="6374"/>
                  </a:cubicBezTo>
                  <a:cubicBezTo>
                    <a:pt x="9670" y="9415"/>
                    <a:pt x="7397" y="13609"/>
                    <a:pt x="5834" y="16335"/>
                  </a:cubicBezTo>
                  <a:cubicBezTo>
                    <a:pt x="4270" y="19061"/>
                    <a:pt x="3418" y="20319"/>
                    <a:pt x="3844" y="20844"/>
                  </a:cubicBezTo>
                  <a:cubicBezTo>
                    <a:pt x="4270" y="21368"/>
                    <a:pt x="5976" y="21158"/>
                    <a:pt x="9102" y="20319"/>
                  </a:cubicBezTo>
                  <a:cubicBezTo>
                    <a:pt x="12228" y="19481"/>
                    <a:pt x="16776" y="18013"/>
                    <a:pt x="21323" y="1654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7" name="Line"/>
            <p:cNvSpPr/>
            <p:nvPr/>
          </p:nvSpPr>
          <p:spPr>
            <a:xfrm>
              <a:off x="6680456" y="2240560"/>
              <a:ext cx="127001" cy="577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308" fill="norm" stroke="1" extrusionOk="0">
                  <a:moveTo>
                    <a:pt x="0" y="2432"/>
                  </a:moveTo>
                  <a:cubicBezTo>
                    <a:pt x="1800" y="943"/>
                    <a:pt x="3600" y="-547"/>
                    <a:pt x="5220" y="198"/>
                  </a:cubicBezTo>
                  <a:cubicBezTo>
                    <a:pt x="6840" y="943"/>
                    <a:pt x="8280" y="3922"/>
                    <a:pt x="8640" y="8019"/>
                  </a:cubicBezTo>
                  <a:cubicBezTo>
                    <a:pt x="9000" y="12115"/>
                    <a:pt x="8280" y="17329"/>
                    <a:pt x="9360" y="19191"/>
                  </a:cubicBezTo>
                  <a:cubicBezTo>
                    <a:pt x="10440" y="21053"/>
                    <a:pt x="13320" y="19563"/>
                    <a:pt x="15660" y="19191"/>
                  </a:cubicBezTo>
                  <a:cubicBezTo>
                    <a:pt x="18000" y="18819"/>
                    <a:pt x="19800" y="19563"/>
                    <a:pt x="21600" y="2030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8" name="Line"/>
            <p:cNvSpPr/>
            <p:nvPr/>
          </p:nvSpPr>
          <p:spPr>
            <a:xfrm>
              <a:off x="6851271" y="2437973"/>
              <a:ext cx="1271" cy="1"/>
            </a:xfrm>
            <a:prstGeom prst="ellipse">
              <a:avLst/>
            </a:pr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9" name="Line"/>
            <p:cNvSpPr/>
            <p:nvPr/>
          </p:nvSpPr>
          <p:spPr>
            <a:xfrm>
              <a:off x="6890006" y="2334257"/>
              <a:ext cx="177801" cy="1313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9" fill="norm" stroke="1" extrusionOk="0">
                  <a:moveTo>
                    <a:pt x="0" y="6514"/>
                  </a:moveTo>
                  <a:cubicBezTo>
                    <a:pt x="771" y="4800"/>
                    <a:pt x="1543" y="3086"/>
                    <a:pt x="3214" y="1886"/>
                  </a:cubicBezTo>
                  <a:cubicBezTo>
                    <a:pt x="4886" y="686"/>
                    <a:pt x="7457" y="0"/>
                    <a:pt x="9386" y="0"/>
                  </a:cubicBezTo>
                  <a:cubicBezTo>
                    <a:pt x="11314" y="0"/>
                    <a:pt x="12600" y="686"/>
                    <a:pt x="13243" y="1886"/>
                  </a:cubicBezTo>
                  <a:cubicBezTo>
                    <a:pt x="13886" y="3086"/>
                    <a:pt x="13886" y="4800"/>
                    <a:pt x="12986" y="7371"/>
                  </a:cubicBezTo>
                  <a:cubicBezTo>
                    <a:pt x="12086" y="9943"/>
                    <a:pt x="10286" y="13371"/>
                    <a:pt x="9000" y="15943"/>
                  </a:cubicBezTo>
                  <a:cubicBezTo>
                    <a:pt x="7714" y="18514"/>
                    <a:pt x="6943" y="20229"/>
                    <a:pt x="7457" y="20914"/>
                  </a:cubicBezTo>
                  <a:cubicBezTo>
                    <a:pt x="7971" y="21600"/>
                    <a:pt x="9771" y="21257"/>
                    <a:pt x="12343" y="20400"/>
                  </a:cubicBezTo>
                  <a:cubicBezTo>
                    <a:pt x="14914" y="19543"/>
                    <a:pt x="18257" y="18171"/>
                    <a:pt x="21600" y="168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0" name="Line"/>
            <p:cNvSpPr/>
            <p:nvPr/>
          </p:nvSpPr>
          <p:spPr>
            <a:xfrm>
              <a:off x="7093206" y="2348510"/>
              <a:ext cx="75407" cy="1783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5" h="21413" fill="norm" stroke="1" extrusionOk="0">
                  <a:moveTo>
                    <a:pt x="12600" y="829"/>
                  </a:moveTo>
                  <a:cubicBezTo>
                    <a:pt x="9600" y="321"/>
                    <a:pt x="6600" y="-187"/>
                    <a:pt x="4200" y="67"/>
                  </a:cubicBezTo>
                  <a:cubicBezTo>
                    <a:pt x="1800" y="321"/>
                    <a:pt x="0" y="1338"/>
                    <a:pt x="0" y="2354"/>
                  </a:cubicBezTo>
                  <a:cubicBezTo>
                    <a:pt x="0" y="3371"/>
                    <a:pt x="1800" y="4387"/>
                    <a:pt x="5100" y="6039"/>
                  </a:cubicBezTo>
                  <a:cubicBezTo>
                    <a:pt x="8400" y="7691"/>
                    <a:pt x="13200" y="9978"/>
                    <a:pt x="16200" y="11884"/>
                  </a:cubicBezTo>
                  <a:cubicBezTo>
                    <a:pt x="19200" y="13789"/>
                    <a:pt x="20400" y="15314"/>
                    <a:pt x="21000" y="16712"/>
                  </a:cubicBezTo>
                  <a:cubicBezTo>
                    <a:pt x="21600" y="18109"/>
                    <a:pt x="21600" y="19380"/>
                    <a:pt x="20100" y="20142"/>
                  </a:cubicBezTo>
                  <a:cubicBezTo>
                    <a:pt x="18600" y="20905"/>
                    <a:pt x="15600" y="21159"/>
                    <a:pt x="12600" y="2141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1" name="Line"/>
            <p:cNvSpPr/>
            <p:nvPr/>
          </p:nvSpPr>
          <p:spPr>
            <a:xfrm>
              <a:off x="7118606" y="2352430"/>
              <a:ext cx="133351" cy="15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3429" y="11918"/>
                    <a:pt x="6857" y="3818"/>
                    <a:pt x="10457" y="1118"/>
                  </a:cubicBezTo>
                  <a:cubicBezTo>
                    <a:pt x="14057" y="-1582"/>
                    <a:pt x="17829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2" name="Line"/>
            <p:cNvSpPr/>
            <p:nvPr/>
          </p:nvSpPr>
          <p:spPr>
            <a:xfrm>
              <a:off x="7359906" y="2444323"/>
              <a:ext cx="889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3" name="Line"/>
            <p:cNvSpPr/>
            <p:nvPr/>
          </p:nvSpPr>
          <p:spPr>
            <a:xfrm>
              <a:off x="7347206" y="2526873"/>
              <a:ext cx="1143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4" name="Line"/>
            <p:cNvSpPr/>
            <p:nvPr/>
          </p:nvSpPr>
          <p:spPr>
            <a:xfrm>
              <a:off x="7569456" y="2425273"/>
              <a:ext cx="1270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5" name="Line"/>
            <p:cNvSpPr/>
            <p:nvPr/>
          </p:nvSpPr>
          <p:spPr>
            <a:xfrm>
              <a:off x="7631843" y="2437973"/>
              <a:ext cx="77314" cy="1279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2" h="21054" fill="norm" stroke="1" extrusionOk="0">
                  <a:moveTo>
                    <a:pt x="19057" y="4181"/>
                  </a:moveTo>
                  <a:cubicBezTo>
                    <a:pt x="16215" y="3832"/>
                    <a:pt x="13373" y="3484"/>
                    <a:pt x="9678" y="4529"/>
                  </a:cubicBezTo>
                  <a:cubicBezTo>
                    <a:pt x="5983" y="5574"/>
                    <a:pt x="1436" y="8013"/>
                    <a:pt x="299" y="10974"/>
                  </a:cubicBezTo>
                  <a:cubicBezTo>
                    <a:pt x="-838" y="13935"/>
                    <a:pt x="1436" y="17419"/>
                    <a:pt x="4278" y="19335"/>
                  </a:cubicBezTo>
                  <a:cubicBezTo>
                    <a:pt x="7120" y="21252"/>
                    <a:pt x="10530" y="21600"/>
                    <a:pt x="13941" y="20206"/>
                  </a:cubicBezTo>
                  <a:cubicBezTo>
                    <a:pt x="17351" y="18813"/>
                    <a:pt x="20762" y="15677"/>
                    <a:pt x="20762" y="12019"/>
                  </a:cubicBezTo>
                  <a:cubicBezTo>
                    <a:pt x="20762" y="8361"/>
                    <a:pt x="17351" y="4181"/>
                    <a:pt x="13941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6" name="Line"/>
            <p:cNvSpPr/>
            <p:nvPr/>
          </p:nvSpPr>
          <p:spPr>
            <a:xfrm>
              <a:off x="7785356" y="2431623"/>
              <a:ext cx="12701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7" name="Line"/>
            <p:cNvSpPr/>
            <p:nvPr/>
          </p:nvSpPr>
          <p:spPr>
            <a:xfrm>
              <a:off x="7353556" y="825073"/>
              <a:ext cx="346129" cy="37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7" h="21394" fill="norm" stroke="1" extrusionOk="0">
                  <a:moveTo>
                    <a:pt x="0" y="0"/>
                  </a:moveTo>
                  <a:cubicBezTo>
                    <a:pt x="5005" y="2400"/>
                    <a:pt x="10010" y="4800"/>
                    <a:pt x="13302" y="6600"/>
                  </a:cubicBezTo>
                  <a:cubicBezTo>
                    <a:pt x="16595" y="8400"/>
                    <a:pt x="18176" y="9600"/>
                    <a:pt x="19427" y="11400"/>
                  </a:cubicBezTo>
                  <a:cubicBezTo>
                    <a:pt x="20678" y="13200"/>
                    <a:pt x="21600" y="15600"/>
                    <a:pt x="21534" y="16800"/>
                  </a:cubicBezTo>
                  <a:cubicBezTo>
                    <a:pt x="21468" y="18000"/>
                    <a:pt x="20415" y="18000"/>
                    <a:pt x="17385" y="18000"/>
                  </a:cubicBezTo>
                  <a:cubicBezTo>
                    <a:pt x="14356" y="18000"/>
                    <a:pt x="9351" y="18000"/>
                    <a:pt x="6520" y="18600"/>
                  </a:cubicBezTo>
                  <a:cubicBezTo>
                    <a:pt x="3688" y="19200"/>
                    <a:pt x="3029" y="20400"/>
                    <a:pt x="3029" y="21000"/>
                  </a:cubicBezTo>
                  <a:cubicBezTo>
                    <a:pt x="3029" y="21600"/>
                    <a:pt x="3688" y="21600"/>
                    <a:pt x="6585" y="20400"/>
                  </a:cubicBezTo>
                  <a:cubicBezTo>
                    <a:pt x="9483" y="19200"/>
                    <a:pt x="14620" y="16800"/>
                    <a:pt x="19756" y="144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8" name="Line"/>
            <p:cNvSpPr/>
            <p:nvPr/>
          </p:nvSpPr>
          <p:spPr>
            <a:xfrm>
              <a:off x="7293539" y="240873"/>
              <a:ext cx="123518" cy="584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4" h="21600" fill="norm" stroke="1" extrusionOk="0">
                  <a:moveTo>
                    <a:pt x="21364" y="0"/>
                  </a:moveTo>
                  <a:cubicBezTo>
                    <a:pt x="20266" y="313"/>
                    <a:pt x="19167" y="626"/>
                    <a:pt x="18252" y="1604"/>
                  </a:cubicBezTo>
                  <a:cubicBezTo>
                    <a:pt x="17337" y="2583"/>
                    <a:pt x="16605" y="4226"/>
                    <a:pt x="15140" y="6183"/>
                  </a:cubicBezTo>
                  <a:cubicBezTo>
                    <a:pt x="13676" y="8139"/>
                    <a:pt x="11479" y="10409"/>
                    <a:pt x="8917" y="12796"/>
                  </a:cubicBezTo>
                  <a:cubicBezTo>
                    <a:pt x="6354" y="15183"/>
                    <a:pt x="3425" y="17687"/>
                    <a:pt x="1778" y="19135"/>
                  </a:cubicBezTo>
                  <a:cubicBezTo>
                    <a:pt x="130" y="20583"/>
                    <a:pt x="-236" y="20974"/>
                    <a:pt x="130" y="21209"/>
                  </a:cubicBezTo>
                  <a:cubicBezTo>
                    <a:pt x="496" y="21443"/>
                    <a:pt x="1595" y="21522"/>
                    <a:pt x="2693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9" name="Line"/>
            <p:cNvSpPr/>
            <p:nvPr/>
          </p:nvSpPr>
          <p:spPr>
            <a:xfrm>
              <a:off x="7395625" y="168030"/>
              <a:ext cx="572173" cy="7515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6" h="21484" fill="norm" stroke="1" extrusionOk="0">
                  <a:moveTo>
                    <a:pt x="90" y="4261"/>
                  </a:moveTo>
                  <a:cubicBezTo>
                    <a:pt x="90" y="3958"/>
                    <a:pt x="90" y="3656"/>
                    <a:pt x="50" y="3353"/>
                  </a:cubicBezTo>
                  <a:cubicBezTo>
                    <a:pt x="10" y="3051"/>
                    <a:pt x="-69" y="2748"/>
                    <a:pt x="130" y="2446"/>
                  </a:cubicBezTo>
                  <a:cubicBezTo>
                    <a:pt x="328" y="2143"/>
                    <a:pt x="805" y="1841"/>
                    <a:pt x="1837" y="1508"/>
                  </a:cubicBezTo>
                  <a:cubicBezTo>
                    <a:pt x="2869" y="1175"/>
                    <a:pt x="4457" y="812"/>
                    <a:pt x="6324" y="540"/>
                  </a:cubicBezTo>
                  <a:cubicBezTo>
                    <a:pt x="8190" y="268"/>
                    <a:pt x="10334" y="86"/>
                    <a:pt x="12557" y="26"/>
                  </a:cubicBezTo>
                  <a:cubicBezTo>
                    <a:pt x="14781" y="-35"/>
                    <a:pt x="17084" y="26"/>
                    <a:pt x="18434" y="86"/>
                  </a:cubicBezTo>
                  <a:cubicBezTo>
                    <a:pt x="19784" y="147"/>
                    <a:pt x="20181" y="207"/>
                    <a:pt x="20578" y="237"/>
                  </a:cubicBezTo>
                  <a:cubicBezTo>
                    <a:pt x="20975" y="268"/>
                    <a:pt x="21372" y="268"/>
                    <a:pt x="21452" y="389"/>
                  </a:cubicBezTo>
                  <a:cubicBezTo>
                    <a:pt x="21531" y="510"/>
                    <a:pt x="21293" y="752"/>
                    <a:pt x="20935" y="1115"/>
                  </a:cubicBezTo>
                  <a:cubicBezTo>
                    <a:pt x="20578" y="1478"/>
                    <a:pt x="20102" y="1962"/>
                    <a:pt x="19585" y="3020"/>
                  </a:cubicBezTo>
                  <a:cubicBezTo>
                    <a:pt x="19069" y="4079"/>
                    <a:pt x="18513" y="5713"/>
                    <a:pt x="17838" y="7347"/>
                  </a:cubicBezTo>
                  <a:cubicBezTo>
                    <a:pt x="17163" y="8980"/>
                    <a:pt x="16369" y="10614"/>
                    <a:pt x="15575" y="12459"/>
                  </a:cubicBezTo>
                  <a:cubicBezTo>
                    <a:pt x="14781" y="14304"/>
                    <a:pt x="13987" y="16362"/>
                    <a:pt x="13431" y="17723"/>
                  </a:cubicBezTo>
                  <a:cubicBezTo>
                    <a:pt x="12875" y="19084"/>
                    <a:pt x="12557" y="19750"/>
                    <a:pt x="12121" y="20294"/>
                  </a:cubicBezTo>
                  <a:cubicBezTo>
                    <a:pt x="11684" y="20839"/>
                    <a:pt x="11128" y="21262"/>
                    <a:pt x="10413" y="21414"/>
                  </a:cubicBezTo>
                  <a:cubicBezTo>
                    <a:pt x="9699" y="21565"/>
                    <a:pt x="8825" y="21444"/>
                    <a:pt x="7952" y="2132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0" name="Line"/>
            <p:cNvSpPr/>
            <p:nvPr/>
          </p:nvSpPr>
          <p:spPr>
            <a:xfrm>
              <a:off x="5467606" y="120223"/>
              <a:ext cx="101601" cy="6986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72" fill="norm" stroke="1" extrusionOk="0">
                  <a:moveTo>
                    <a:pt x="21600" y="0"/>
                  </a:moveTo>
                  <a:cubicBezTo>
                    <a:pt x="21150" y="457"/>
                    <a:pt x="20700" y="915"/>
                    <a:pt x="19912" y="1683"/>
                  </a:cubicBezTo>
                  <a:cubicBezTo>
                    <a:pt x="19125" y="2451"/>
                    <a:pt x="18000" y="3529"/>
                    <a:pt x="16538" y="4689"/>
                  </a:cubicBezTo>
                  <a:cubicBezTo>
                    <a:pt x="15075" y="5849"/>
                    <a:pt x="13275" y="7091"/>
                    <a:pt x="11700" y="8284"/>
                  </a:cubicBezTo>
                  <a:cubicBezTo>
                    <a:pt x="10125" y="9477"/>
                    <a:pt x="8775" y="10620"/>
                    <a:pt x="7650" y="11780"/>
                  </a:cubicBezTo>
                  <a:cubicBezTo>
                    <a:pt x="6525" y="12940"/>
                    <a:pt x="5625" y="14117"/>
                    <a:pt x="5062" y="15211"/>
                  </a:cubicBezTo>
                  <a:cubicBezTo>
                    <a:pt x="4500" y="16306"/>
                    <a:pt x="4275" y="17319"/>
                    <a:pt x="3825" y="18283"/>
                  </a:cubicBezTo>
                  <a:cubicBezTo>
                    <a:pt x="3375" y="19247"/>
                    <a:pt x="2700" y="20162"/>
                    <a:pt x="2250" y="20734"/>
                  </a:cubicBezTo>
                  <a:cubicBezTo>
                    <a:pt x="1800" y="21306"/>
                    <a:pt x="1575" y="21535"/>
                    <a:pt x="1238" y="21567"/>
                  </a:cubicBezTo>
                  <a:cubicBezTo>
                    <a:pt x="900" y="21600"/>
                    <a:pt x="450" y="21437"/>
                    <a:pt x="0" y="21273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1" name="Line"/>
            <p:cNvSpPr/>
            <p:nvPr/>
          </p:nvSpPr>
          <p:spPr>
            <a:xfrm>
              <a:off x="5435856" y="117048"/>
              <a:ext cx="1167740" cy="673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8" h="21600" fill="norm" stroke="1" extrusionOk="0">
                  <a:moveTo>
                    <a:pt x="2289" y="1121"/>
                  </a:moveTo>
                  <a:cubicBezTo>
                    <a:pt x="2739" y="849"/>
                    <a:pt x="3189" y="577"/>
                    <a:pt x="3786" y="391"/>
                  </a:cubicBezTo>
                  <a:cubicBezTo>
                    <a:pt x="4383" y="204"/>
                    <a:pt x="5126" y="102"/>
                    <a:pt x="5889" y="51"/>
                  </a:cubicBezTo>
                  <a:cubicBezTo>
                    <a:pt x="6652" y="0"/>
                    <a:pt x="7435" y="0"/>
                    <a:pt x="8237" y="0"/>
                  </a:cubicBezTo>
                  <a:cubicBezTo>
                    <a:pt x="9039" y="0"/>
                    <a:pt x="9861" y="0"/>
                    <a:pt x="10692" y="0"/>
                  </a:cubicBezTo>
                  <a:cubicBezTo>
                    <a:pt x="11524" y="0"/>
                    <a:pt x="12365" y="0"/>
                    <a:pt x="13118" y="34"/>
                  </a:cubicBezTo>
                  <a:cubicBezTo>
                    <a:pt x="13872" y="68"/>
                    <a:pt x="14537" y="136"/>
                    <a:pt x="15183" y="221"/>
                  </a:cubicBezTo>
                  <a:cubicBezTo>
                    <a:pt x="15828" y="306"/>
                    <a:pt x="16454" y="408"/>
                    <a:pt x="17032" y="509"/>
                  </a:cubicBezTo>
                  <a:cubicBezTo>
                    <a:pt x="17609" y="611"/>
                    <a:pt x="18137" y="713"/>
                    <a:pt x="18567" y="781"/>
                  </a:cubicBezTo>
                  <a:cubicBezTo>
                    <a:pt x="18998" y="849"/>
                    <a:pt x="19330" y="883"/>
                    <a:pt x="19643" y="951"/>
                  </a:cubicBezTo>
                  <a:cubicBezTo>
                    <a:pt x="19957" y="1019"/>
                    <a:pt x="20250" y="1121"/>
                    <a:pt x="20524" y="1206"/>
                  </a:cubicBezTo>
                  <a:cubicBezTo>
                    <a:pt x="20798" y="1291"/>
                    <a:pt x="21052" y="1358"/>
                    <a:pt x="21228" y="1409"/>
                  </a:cubicBezTo>
                  <a:cubicBezTo>
                    <a:pt x="21404" y="1460"/>
                    <a:pt x="21502" y="1494"/>
                    <a:pt x="21551" y="1613"/>
                  </a:cubicBezTo>
                  <a:cubicBezTo>
                    <a:pt x="21600" y="1732"/>
                    <a:pt x="21600" y="1936"/>
                    <a:pt x="21551" y="2479"/>
                  </a:cubicBezTo>
                  <a:cubicBezTo>
                    <a:pt x="21502" y="3023"/>
                    <a:pt x="21404" y="3906"/>
                    <a:pt x="21258" y="4908"/>
                  </a:cubicBezTo>
                  <a:cubicBezTo>
                    <a:pt x="21111" y="5909"/>
                    <a:pt x="20915" y="7030"/>
                    <a:pt x="20759" y="8117"/>
                  </a:cubicBezTo>
                  <a:cubicBezTo>
                    <a:pt x="20602" y="9204"/>
                    <a:pt x="20485" y="10257"/>
                    <a:pt x="20377" y="11377"/>
                  </a:cubicBezTo>
                  <a:cubicBezTo>
                    <a:pt x="20270" y="12498"/>
                    <a:pt x="20172" y="13687"/>
                    <a:pt x="20025" y="14774"/>
                  </a:cubicBezTo>
                  <a:cubicBezTo>
                    <a:pt x="19878" y="15860"/>
                    <a:pt x="19683" y="16845"/>
                    <a:pt x="19487" y="17711"/>
                  </a:cubicBezTo>
                  <a:cubicBezTo>
                    <a:pt x="19291" y="18577"/>
                    <a:pt x="19096" y="19325"/>
                    <a:pt x="18929" y="19817"/>
                  </a:cubicBezTo>
                  <a:cubicBezTo>
                    <a:pt x="18763" y="20309"/>
                    <a:pt x="18626" y="20547"/>
                    <a:pt x="18205" y="20751"/>
                  </a:cubicBezTo>
                  <a:cubicBezTo>
                    <a:pt x="17785" y="20955"/>
                    <a:pt x="17080" y="21125"/>
                    <a:pt x="16337" y="21192"/>
                  </a:cubicBezTo>
                  <a:cubicBezTo>
                    <a:pt x="15593" y="21260"/>
                    <a:pt x="14811" y="21226"/>
                    <a:pt x="13989" y="21192"/>
                  </a:cubicBezTo>
                  <a:cubicBezTo>
                    <a:pt x="13167" y="21158"/>
                    <a:pt x="12307" y="21125"/>
                    <a:pt x="11524" y="21091"/>
                  </a:cubicBezTo>
                  <a:cubicBezTo>
                    <a:pt x="10741" y="21057"/>
                    <a:pt x="10037" y="21023"/>
                    <a:pt x="9323" y="21006"/>
                  </a:cubicBezTo>
                  <a:cubicBezTo>
                    <a:pt x="8609" y="20989"/>
                    <a:pt x="7885" y="20989"/>
                    <a:pt x="7083" y="21023"/>
                  </a:cubicBezTo>
                  <a:cubicBezTo>
                    <a:pt x="6280" y="21057"/>
                    <a:pt x="5400" y="21125"/>
                    <a:pt x="4490" y="21192"/>
                  </a:cubicBezTo>
                  <a:cubicBezTo>
                    <a:pt x="3580" y="21260"/>
                    <a:pt x="2641" y="21328"/>
                    <a:pt x="1888" y="21396"/>
                  </a:cubicBezTo>
                  <a:cubicBezTo>
                    <a:pt x="1135" y="21464"/>
                    <a:pt x="567" y="2153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2" name="Line"/>
            <p:cNvSpPr/>
            <p:nvPr/>
          </p:nvSpPr>
          <p:spPr>
            <a:xfrm>
              <a:off x="1944622" y="3955199"/>
              <a:ext cx="43802" cy="3402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0" h="21600" fill="norm" stroke="1" extrusionOk="0">
                  <a:moveTo>
                    <a:pt x="7700" y="0"/>
                  </a:moveTo>
                  <a:cubicBezTo>
                    <a:pt x="4100" y="354"/>
                    <a:pt x="500" y="708"/>
                    <a:pt x="50" y="1829"/>
                  </a:cubicBezTo>
                  <a:cubicBezTo>
                    <a:pt x="-400" y="2951"/>
                    <a:pt x="2300" y="4839"/>
                    <a:pt x="4550" y="7613"/>
                  </a:cubicBezTo>
                  <a:cubicBezTo>
                    <a:pt x="6800" y="10387"/>
                    <a:pt x="8600" y="14046"/>
                    <a:pt x="11300" y="16525"/>
                  </a:cubicBezTo>
                  <a:cubicBezTo>
                    <a:pt x="14000" y="19003"/>
                    <a:pt x="17600" y="20302"/>
                    <a:pt x="21200" y="21600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3" name="Line"/>
            <p:cNvSpPr/>
            <p:nvPr/>
          </p:nvSpPr>
          <p:spPr>
            <a:xfrm>
              <a:off x="2094415" y="4172763"/>
              <a:ext cx="22316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4" name="Line"/>
            <p:cNvSpPr/>
            <p:nvPr/>
          </p:nvSpPr>
          <p:spPr>
            <a:xfrm>
              <a:off x="2200408" y="3983092"/>
              <a:ext cx="234301" cy="3133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1" fill="norm" stroke="1" extrusionOk="0">
                  <a:moveTo>
                    <a:pt x="0" y="0"/>
                  </a:moveTo>
                  <a:cubicBezTo>
                    <a:pt x="2914" y="2940"/>
                    <a:pt x="5829" y="5879"/>
                    <a:pt x="9000" y="8819"/>
                  </a:cubicBezTo>
                  <a:cubicBezTo>
                    <a:pt x="12171" y="11759"/>
                    <a:pt x="15600" y="14698"/>
                    <a:pt x="17571" y="16615"/>
                  </a:cubicBezTo>
                  <a:cubicBezTo>
                    <a:pt x="19543" y="18533"/>
                    <a:pt x="20057" y="19427"/>
                    <a:pt x="20486" y="20194"/>
                  </a:cubicBezTo>
                  <a:cubicBezTo>
                    <a:pt x="20914" y="20961"/>
                    <a:pt x="21257" y="21600"/>
                    <a:pt x="21429" y="21536"/>
                  </a:cubicBezTo>
                  <a:cubicBezTo>
                    <a:pt x="21600" y="21472"/>
                    <a:pt x="21600" y="20705"/>
                    <a:pt x="21600" y="19938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5" name="Line"/>
            <p:cNvSpPr/>
            <p:nvPr/>
          </p:nvSpPr>
          <p:spPr>
            <a:xfrm>
              <a:off x="2302217" y="3950456"/>
              <a:ext cx="115756" cy="3506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3" h="21438" fill="norm" stroke="1" extrusionOk="0">
                  <a:moveTo>
                    <a:pt x="21343" y="972"/>
                  </a:moveTo>
                  <a:cubicBezTo>
                    <a:pt x="20314" y="517"/>
                    <a:pt x="19286" y="63"/>
                    <a:pt x="18086" y="6"/>
                  </a:cubicBezTo>
                  <a:cubicBezTo>
                    <a:pt x="16886" y="-51"/>
                    <a:pt x="15514" y="290"/>
                    <a:pt x="13457" y="2052"/>
                  </a:cubicBezTo>
                  <a:cubicBezTo>
                    <a:pt x="11400" y="3814"/>
                    <a:pt x="8657" y="6997"/>
                    <a:pt x="6257" y="10237"/>
                  </a:cubicBezTo>
                  <a:cubicBezTo>
                    <a:pt x="3857" y="13477"/>
                    <a:pt x="1800" y="16774"/>
                    <a:pt x="772" y="18707"/>
                  </a:cubicBezTo>
                  <a:cubicBezTo>
                    <a:pt x="-257" y="20640"/>
                    <a:pt x="-257" y="21208"/>
                    <a:pt x="772" y="21378"/>
                  </a:cubicBezTo>
                  <a:cubicBezTo>
                    <a:pt x="1800" y="21549"/>
                    <a:pt x="3857" y="21322"/>
                    <a:pt x="5914" y="21094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6" name="Line"/>
            <p:cNvSpPr/>
            <p:nvPr/>
          </p:nvSpPr>
          <p:spPr>
            <a:xfrm>
              <a:off x="2585329" y="4122556"/>
              <a:ext cx="234300" cy="446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00" y="17100"/>
                    <a:pt x="9600" y="12600"/>
                    <a:pt x="13200" y="9000"/>
                  </a:cubicBezTo>
                  <a:cubicBezTo>
                    <a:pt x="16800" y="5400"/>
                    <a:pt x="19200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7" name="Line"/>
            <p:cNvSpPr/>
            <p:nvPr/>
          </p:nvSpPr>
          <p:spPr>
            <a:xfrm>
              <a:off x="2730371" y="4050034"/>
              <a:ext cx="33473" cy="2398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4856"/>
                    <a:pt x="4800" y="9712"/>
                    <a:pt x="6600" y="12977"/>
                  </a:cubicBezTo>
                  <a:cubicBezTo>
                    <a:pt x="8400" y="16242"/>
                    <a:pt x="9600" y="17916"/>
                    <a:pt x="12000" y="19088"/>
                  </a:cubicBezTo>
                  <a:cubicBezTo>
                    <a:pt x="14400" y="20260"/>
                    <a:pt x="18000" y="2093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8" name="Line"/>
            <p:cNvSpPr/>
            <p:nvPr/>
          </p:nvSpPr>
          <p:spPr>
            <a:xfrm>
              <a:off x="3003721" y="3916149"/>
              <a:ext cx="30523" cy="3570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6" h="21600" fill="norm" stroke="1" extrusionOk="0">
                  <a:moveTo>
                    <a:pt x="0" y="0"/>
                  </a:moveTo>
                  <a:cubicBezTo>
                    <a:pt x="3812" y="3262"/>
                    <a:pt x="7623" y="6525"/>
                    <a:pt x="11435" y="9506"/>
                  </a:cubicBezTo>
                  <a:cubicBezTo>
                    <a:pt x="15247" y="12487"/>
                    <a:pt x="19059" y="15188"/>
                    <a:pt x="20329" y="17156"/>
                  </a:cubicBezTo>
                  <a:cubicBezTo>
                    <a:pt x="21600" y="19125"/>
                    <a:pt x="20329" y="20363"/>
                    <a:pt x="19059" y="21600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9" name="Line"/>
            <p:cNvSpPr/>
            <p:nvPr/>
          </p:nvSpPr>
          <p:spPr>
            <a:xfrm>
              <a:off x="3126449" y="4139291"/>
              <a:ext cx="39051" cy="446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029" y="17100"/>
                    <a:pt x="2057" y="12600"/>
                    <a:pt x="5657" y="9000"/>
                  </a:cubicBezTo>
                  <a:cubicBezTo>
                    <a:pt x="9257" y="5400"/>
                    <a:pt x="15429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0" name="Line"/>
            <p:cNvSpPr/>
            <p:nvPr/>
          </p:nvSpPr>
          <p:spPr>
            <a:xfrm>
              <a:off x="3282649" y="3932884"/>
              <a:ext cx="150622" cy="1896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067" y="5294"/>
                    <a:pt x="10133" y="10588"/>
                    <a:pt x="13467" y="14082"/>
                  </a:cubicBezTo>
                  <a:cubicBezTo>
                    <a:pt x="16800" y="17576"/>
                    <a:pt x="18400" y="19271"/>
                    <a:pt x="19467" y="20224"/>
                  </a:cubicBezTo>
                  <a:cubicBezTo>
                    <a:pt x="20533" y="21176"/>
                    <a:pt x="21067" y="2138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1" name="Line"/>
            <p:cNvSpPr/>
            <p:nvPr/>
          </p:nvSpPr>
          <p:spPr>
            <a:xfrm>
              <a:off x="3383063" y="3971934"/>
              <a:ext cx="105994" cy="3793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674" y="3494"/>
                    <a:pt x="11747" y="6988"/>
                    <a:pt x="8147" y="10324"/>
                  </a:cubicBezTo>
                  <a:cubicBezTo>
                    <a:pt x="4547" y="13659"/>
                    <a:pt x="2274" y="16835"/>
                    <a:pt x="1137" y="18688"/>
                  </a:cubicBezTo>
                  <a:cubicBezTo>
                    <a:pt x="0" y="20541"/>
                    <a:pt x="0" y="2107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2" name="Line"/>
            <p:cNvSpPr/>
            <p:nvPr/>
          </p:nvSpPr>
          <p:spPr>
            <a:xfrm>
              <a:off x="1675069" y="4562031"/>
              <a:ext cx="190627" cy="2466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1" h="21070" fill="norm" stroke="1" extrusionOk="0">
                  <a:moveTo>
                    <a:pt x="14437" y="5823"/>
                  </a:moveTo>
                  <a:cubicBezTo>
                    <a:pt x="14022" y="4235"/>
                    <a:pt x="13606" y="2646"/>
                    <a:pt x="12360" y="1455"/>
                  </a:cubicBezTo>
                  <a:cubicBezTo>
                    <a:pt x="11114" y="264"/>
                    <a:pt x="9037" y="-530"/>
                    <a:pt x="6856" y="423"/>
                  </a:cubicBezTo>
                  <a:cubicBezTo>
                    <a:pt x="4676" y="1376"/>
                    <a:pt x="2391" y="4076"/>
                    <a:pt x="1145" y="6935"/>
                  </a:cubicBezTo>
                  <a:cubicBezTo>
                    <a:pt x="-101" y="9794"/>
                    <a:pt x="-309" y="12811"/>
                    <a:pt x="418" y="14717"/>
                  </a:cubicBezTo>
                  <a:cubicBezTo>
                    <a:pt x="1145" y="16623"/>
                    <a:pt x="2806" y="17417"/>
                    <a:pt x="4883" y="16941"/>
                  </a:cubicBezTo>
                  <a:cubicBezTo>
                    <a:pt x="6960" y="16464"/>
                    <a:pt x="9453" y="14717"/>
                    <a:pt x="11114" y="12494"/>
                  </a:cubicBezTo>
                  <a:cubicBezTo>
                    <a:pt x="12776" y="10270"/>
                    <a:pt x="13606" y="7570"/>
                    <a:pt x="14022" y="5823"/>
                  </a:cubicBezTo>
                  <a:cubicBezTo>
                    <a:pt x="14437" y="4076"/>
                    <a:pt x="14437" y="3282"/>
                    <a:pt x="14022" y="2567"/>
                  </a:cubicBezTo>
                  <a:cubicBezTo>
                    <a:pt x="13606" y="1852"/>
                    <a:pt x="12776" y="1217"/>
                    <a:pt x="12360" y="1376"/>
                  </a:cubicBezTo>
                  <a:cubicBezTo>
                    <a:pt x="11945" y="1535"/>
                    <a:pt x="11945" y="2488"/>
                    <a:pt x="12464" y="4791"/>
                  </a:cubicBezTo>
                  <a:cubicBezTo>
                    <a:pt x="12983" y="7094"/>
                    <a:pt x="14022" y="10746"/>
                    <a:pt x="15579" y="13685"/>
                  </a:cubicBezTo>
                  <a:cubicBezTo>
                    <a:pt x="17137" y="16623"/>
                    <a:pt x="19214" y="18846"/>
                    <a:pt x="21291" y="21070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3" name="Line"/>
            <p:cNvSpPr/>
            <p:nvPr/>
          </p:nvSpPr>
          <p:spPr>
            <a:xfrm>
              <a:off x="1915902" y="4752933"/>
              <a:ext cx="27893" cy="7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5143"/>
                    <a:pt x="0" y="10286"/>
                    <a:pt x="3600" y="13886"/>
                  </a:cubicBezTo>
                  <a:cubicBezTo>
                    <a:pt x="7200" y="17486"/>
                    <a:pt x="14400" y="1954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4" name="Line"/>
            <p:cNvSpPr/>
            <p:nvPr/>
          </p:nvSpPr>
          <p:spPr>
            <a:xfrm>
              <a:off x="1949373" y="4630204"/>
              <a:ext cx="83679" cy="223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5" name="Line"/>
            <p:cNvSpPr/>
            <p:nvPr/>
          </p:nvSpPr>
          <p:spPr>
            <a:xfrm>
              <a:off x="1982844" y="4680411"/>
              <a:ext cx="100415" cy="502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6" name="Line"/>
            <p:cNvSpPr/>
            <p:nvPr/>
          </p:nvSpPr>
          <p:spPr>
            <a:xfrm>
              <a:off x="2161358" y="4563262"/>
              <a:ext cx="44630" cy="1617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4469"/>
                    <a:pt x="7200" y="8938"/>
                    <a:pt x="10800" y="12538"/>
                  </a:cubicBezTo>
                  <a:cubicBezTo>
                    <a:pt x="14400" y="16138"/>
                    <a:pt x="18000" y="1886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7" name="Line"/>
            <p:cNvSpPr/>
            <p:nvPr/>
          </p:nvSpPr>
          <p:spPr>
            <a:xfrm>
              <a:off x="2932987" y="4532843"/>
              <a:ext cx="187885" cy="2591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9" h="21349" fill="norm" stroke="1" extrusionOk="0">
                  <a:moveTo>
                    <a:pt x="14898" y="8940"/>
                  </a:moveTo>
                  <a:cubicBezTo>
                    <a:pt x="14478" y="7409"/>
                    <a:pt x="14059" y="5877"/>
                    <a:pt x="13430" y="4345"/>
                  </a:cubicBezTo>
                  <a:cubicBezTo>
                    <a:pt x="12801" y="2813"/>
                    <a:pt x="11962" y="1281"/>
                    <a:pt x="11018" y="515"/>
                  </a:cubicBezTo>
                  <a:cubicBezTo>
                    <a:pt x="10074" y="-251"/>
                    <a:pt x="9026" y="-251"/>
                    <a:pt x="7243" y="1128"/>
                  </a:cubicBezTo>
                  <a:cubicBezTo>
                    <a:pt x="5461" y="2506"/>
                    <a:pt x="2944" y="5264"/>
                    <a:pt x="1476" y="7715"/>
                  </a:cubicBezTo>
                  <a:cubicBezTo>
                    <a:pt x="8" y="10166"/>
                    <a:pt x="-411" y="12311"/>
                    <a:pt x="428" y="13843"/>
                  </a:cubicBezTo>
                  <a:cubicBezTo>
                    <a:pt x="1267" y="15375"/>
                    <a:pt x="3364" y="16294"/>
                    <a:pt x="5671" y="15758"/>
                  </a:cubicBezTo>
                  <a:cubicBezTo>
                    <a:pt x="7977" y="15221"/>
                    <a:pt x="10494" y="13230"/>
                    <a:pt x="12067" y="11162"/>
                  </a:cubicBezTo>
                  <a:cubicBezTo>
                    <a:pt x="13639" y="9094"/>
                    <a:pt x="14269" y="6949"/>
                    <a:pt x="14478" y="5417"/>
                  </a:cubicBezTo>
                  <a:cubicBezTo>
                    <a:pt x="14688" y="3885"/>
                    <a:pt x="14478" y="2966"/>
                    <a:pt x="14269" y="2966"/>
                  </a:cubicBezTo>
                  <a:cubicBezTo>
                    <a:pt x="14059" y="2966"/>
                    <a:pt x="13849" y="3885"/>
                    <a:pt x="14269" y="6336"/>
                  </a:cubicBezTo>
                  <a:cubicBezTo>
                    <a:pt x="14688" y="8787"/>
                    <a:pt x="15737" y="12770"/>
                    <a:pt x="16995" y="15528"/>
                  </a:cubicBezTo>
                  <a:cubicBezTo>
                    <a:pt x="18253" y="18285"/>
                    <a:pt x="19721" y="19817"/>
                    <a:pt x="21189" y="21349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8" name="Line"/>
            <p:cNvSpPr/>
            <p:nvPr/>
          </p:nvSpPr>
          <p:spPr>
            <a:xfrm>
              <a:off x="3152195" y="4697612"/>
              <a:ext cx="152769" cy="1155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0" h="20979" fill="norm" stroke="1" extrusionOk="0">
                  <a:moveTo>
                    <a:pt x="300" y="7004"/>
                  </a:moveTo>
                  <a:cubicBezTo>
                    <a:pt x="40" y="5316"/>
                    <a:pt x="-220" y="3628"/>
                    <a:pt x="300" y="2447"/>
                  </a:cubicBezTo>
                  <a:cubicBezTo>
                    <a:pt x="821" y="1266"/>
                    <a:pt x="2122" y="591"/>
                    <a:pt x="3423" y="253"/>
                  </a:cubicBezTo>
                  <a:cubicBezTo>
                    <a:pt x="4725" y="-84"/>
                    <a:pt x="6026" y="-84"/>
                    <a:pt x="7327" y="253"/>
                  </a:cubicBezTo>
                  <a:cubicBezTo>
                    <a:pt x="8628" y="591"/>
                    <a:pt x="9929" y="1266"/>
                    <a:pt x="10320" y="3628"/>
                  </a:cubicBezTo>
                  <a:cubicBezTo>
                    <a:pt x="10710" y="5991"/>
                    <a:pt x="10190" y="10041"/>
                    <a:pt x="9409" y="13416"/>
                  </a:cubicBezTo>
                  <a:cubicBezTo>
                    <a:pt x="8628" y="16791"/>
                    <a:pt x="7587" y="19491"/>
                    <a:pt x="7717" y="20504"/>
                  </a:cubicBezTo>
                  <a:cubicBezTo>
                    <a:pt x="7847" y="21516"/>
                    <a:pt x="9149" y="20841"/>
                    <a:pt x="11621" y="19153"/>
                  </a:cubicBezTo>
                  <a:cubicBezTo>
                    <a:pt x="14093" y="17466"/>
                    <a:pt x="17737" y="14766"/>
                    <a:pt x="21380" y="12066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9" name="Line"/>
            <p:cNvSpPr/>
            <p:nvPr/>
          </p:nvSpPr>
          <p:spPr>
            <a:xfrm>
              <a:off x="3332856" y="4591155"/>
              <a:ext cx="105994" cy="334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0" name="Line"/>
            <p:cNvSpPr/>
            <p:nvPr/>
          </p:nvSpPr>
          <p:spPr>
            <a:xfrm>
              <a:off x="3383063" y="4669254"/>
              <a:ext cx="78101" cy="223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1" name="Line"/>
            <p:cNvSpPr/>
            <p:nvPr/>
          </p:nvSpPr>
          <p:spPr>
            <a:xfrm>
              <a:off x="3600627" y="4529790"/>
              <a:ext cx="22315" cy="1785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2" name="Line"/>
            <p:cNvSpPr/>
            <p:nvPr/>
          </p:nvSpPr>
          <p:spPr>
            <a:xfrm>
              <a:off x="1854537" y="5186201"/>
              <a:ext cx="251037" cy="3322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3" fill="norm" stroke="1" extrusionOk="0">
                  <a:moveTo>
                    <a:pt x="0" y="19200"/>
                  </a:moveTo>
                  <a:cubicBezTo>
                    <a:pt x="640" y="16800"/>
                    <a:pt x="1280" y="14400"/>
                    <a:pt x="2080" y="11940"/>
                  </a:cubicBezTo>
                  <a:cubicBezTo>
                    <a:pt x="2880" y="9480"/>
                    <a:pt x="3840" y="6960"/>
                    <a:pt x="4320" y="5100"/>
                  </a:cubicBezTo>
                  <a:cubicBezTo>
                    <a:pt x="4800" y="3240"/>
                    <a:pt x="4800" y="2040"/>
                    <a:pt x="4480" y="1740"/>
                  </a:cubicBezTo>
                  <a:cubicBezTo>
                    <a:pt x="4160" y="1440"/>
                    <a:pt x="3520" y="2040"/>
                    <a:pt x="3040" y="3960"/>
                  </a:cubicBezTo>
                  <a:cubicBezTo>
                    <a:pt x="2560" y="5880"/>
                    <a:pt x="2240" y="9120"/>
                    <a:pt x="2640" y="12000"/>
                  </a:cubicBezTo>
                  <a:cubicBezTo>
                    <a:pt x="3040" y="14880"/>
                    <a:pt x="4160" y="17400"/>
                    <a:pt x="5040" y="18900"/>
                  </a:cubicBezTo>
                  <a:cubicBezTo>
                    <a:pt x="5920" y="20400"/>
                    <a:pt x="6560" y="20880"/>
                    <a:pt x="7520" y="21180"/>
                  </a:cubicBezTo>
                  <a:cubicBezTo>
                    <a:pt x="8480" y="21480"/>
                    <a:pt x="9760" y="21600"/>
                    <a:pt x="10960" y="21120"/>
                  </a:cubicBezTo>
                  <a:cubicBezTo>
                    <a:pt x="12160" y="20640"/>
                    <a:pt x="13280" y="19560"/>
                    <a:pt x="14320" y="17160"/>
                  </a:cubicBezTo>
                  <a:cubicBezTo>
                    <a:pt x="15360" y="14760"/>
                    <a:pt x="16320" y="11040"/>
                    <a:pt x="16800" y="8160"/>
                  </a:cubicBezTo>
                  <a:cubicBezTo>
                    <a:pt x="17280" y="5280"/>
                    <a:pt x="17280" y="3240"/>
                    <a:pt x="17120" y="1920"/>
                  </a:cubicBezTo>
                  <a:cubicBezTo>
                    <a:pt x="16960" y="600"/>
                    <a:pt x="16640" y="0"/>
                    <a:pt x="16400" y="0"/>
                  </a:cubicBezTo>
                  <a:cubicBezTo>
                    <a:pt x="16160" y="0"/>
                    <a:pt x="16000" y="600"/>
                    <a:pt x="16160" y="3000"/>
                  </a:cubicBezTo>
                  <a:cubicBezTo>
                    <a:pt x="16320" y="5400"/>
                    <a:pt x="16800" y="9600"/>
                    <a:pt x="17760" y="12720"/>
                  </a:cubicBezTo>
                  <a:cubicBezTo>
                    <a:pt x="18720" y="15840"/>
                    <a:pt x="20160" y="17880"/>
                    <a:pt x="21600" y="19920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3" name="Line"/>
            <p:cNvSpPr/>
            <p:nvPr/>
          </p:nvSpPr>
          <p:spPr>
            <a:xfrm>
              <a:off x="2172515" y="5394467"/>
              <a:ext cx="33473" cy="15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5657"/>
                    <a:pt x="4800" y="11314"/>
                    <a:pt x="8400" y="14914"/>
                  </a:cubicBezTo>
                  <a:cubicBezTo>
                    <a:pt x="12000" y="18514"/>
                    <a:pt x="16800" y="2005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4" name="Line"/>
            <p:cNvSpPr/>
            <p:nvPr/>
          </p:nvSpPr>
          <p:spPr>
            <a:xfrm>
              <a:off x="2278508" y="5288474"/>
              <a:ext cx="111572" cy="223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080" y="14400"/>
                    <a:pt x="2160" y="7200"/>
                    <a:pt x="5760" y="3600"/>
                  </a:cubicBezTo>
                  <a:cubicBezTo>
                    <a:pt x="9360" y="0"/>
                    <a:pt x="1548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5" name="Line"/>
            <p:cNvSpPr/>
            <p:nvPr/>
          </p:nvSpPr>
          <p:spPr>
            <a:xfrm>
              <a:off x="2311979" y="5377731"/>
              <a:ext cx="128308" cy="557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6" name="Line"/>
            <p:cNvSpPr/>
            <p:nvPr/>
          </p:nvSpPr>
          <p:spPr>
            <a:xfrm>
              <a:off x="2529303" y="5199217"/>
              <a:ext cx="121348" cy="2438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9" h="21461" fill="norm" stroke="1" extrusionOk="0">
                  <a:moveTo>
                    <a:pt x="15288" y="982"/>
                  </a:moveTo>
                  <a:cubicBezTo>
                    <a:pt x="11794" y="1473"/>
                    <a:pt x="8299" y="1964"/>
                    <a:pt x="5441" y="3764"/>
                  </a:cubicBezTo>
                  <a:cubicBezTo>
                    <a:pt x="2582" y="5564"/>
                    <a:pt x="358" y="8673"/>
                    <a:pt x="41" y="11536"/>
                  </a:cubicBezTo>
                  <a:cubicBezTo>
                    <a:pt x="-277" y="14400"/>
                    <a:pt x="1311" y="17018"/>
                    <a:pt x="2741" y="18655"/>
                  </a:cubicBezTo>
                  <a:cubicBezTo>
                    <a:pt x="4170" y="20291"/>
                    <a:pt x="5441" y="20945"/>
                    <a:pt x="7029" y="21273"/>
                  </a:cubicBezTo>
                  <a:cubicBezTo>
                    <a:pt x="8617" y="21600"/>
                    <a:pt x="10523" y="21600"/>
                    <a:pt x="12747" y="20455"/>
                  </a:cubicBezTo>
                  <a:cubicBezTo>
                    <a:pt x="14970" y="19309"/>
                    <a:pt x="17511" y="17018"/>
                    <a:pt x="19099" y="14645"/>
                  </a:cubicBezTo>
                  <a:cubicBezTo>
                    <a:pt x="20688" y="12273"/>
                    <a:pt x="21323" y="9818"/>
                    <a:pt x="20052" y="7364"/>
                  </a:cubicBezTo>
                  <a:cubicBezTo>
                    <a:pt x="18782" y="4909"/>
                    <a:pt x="15605" y="2455"/>
                    <a:pt x="12429" y="0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7" name="Line"/>
            <p:cNvSpPr/>
            <p:nvPr/>
          </p:nvSpPr>
          <p:spPr>
            <a:xfrm>
              <a:off x="3249178" y="5129440"/>
              <a:ext cx="200829" cy="3107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4" fill="norm" stroke="1" extrusionOk="0">
                  <a:moveTo>
                    <a:pt x="0" y="19868"/>
                  </a:moveTo>
                  <a:cubicBezTo>
                    <a:pt x="800" y="16910"/>
                    <a:pt x="1600" y="13953"/>
                    <a:pt x="2300" y="10996"/>
                  </a:cubicBezTo>
                  <a:cubicBezTo>
                    <a:pt x="3000" y="8039"/>
                    <a:pt x="3600" y="5082"/>
                    <a:pt x="3800" y="3089"/>
                  </a:cubicBezTo>
                  <a:cubicBezTo>
                    <a:pt x="4000" y="1096"/>
                    <a:pt x="3800" y="68"/>
                    <a:pt x="3400" y="3"/>
                  </a:cubicBezTo>
                  <a:cubicBezTo>
                    <a:pt x="3000" y="-61"/>
                    <a:pt x="2400" y="839"/>
                    <a:pt x="2200" y="3410"/>
                  </a:cubicBezTo>
                  <a:cubicBezTo>
                    <a:pt x="2000" y="5982"/>
                    <a:pt x="2200" y="10225"/>
                    <a:pt x="2900" y="13439"/>
                  </a:cubicBezTo>
                  <a:cubicBezTo>
                    <a:pt x="3600" y="16653"/>
                    <a:pt x="4800" y="18839"/>
                    <a:pt x="5900" y="20060"/>
                  </a:cubicBezTo>
                  <a:cubicBezTo>
                    <a:pt x="7000" y="21282"/>
                    <a:pt x="8000" y="21539"/>
                    <a:pt x="8900" y="21475"/>
                  </a:cubicBezTo>
                  <a:cubicBezTo>
                    <a:pt x="9800" y="21410"/>
                    <a:pt x="10600" y="21025"/>
                    <a:pt x="11600" y="19160"/>
                  </a:cubicBezTo>
                  <a:cubicBezTo>
                    <a:pt x="12600" y="17296"/>
                    <a:pt x="13800" y="13953"/>
                    <a:pt x="14500" y="10803"/>
                  </a:cubicBezTo>
                  <a:cubicBezTo>
                    <a:pt x="15200" y="7653"/>
                    <a:pt x="15400" y="4696"/>
                    <a:pt x="15400" y="2896"/>
                  </a:cubicBezTo>
                  <a:cubicBezTo>
                    <a:pt x="15400" y="1096"/>
                    <a:pt x="15200" y="453"/>
                    <a:pt x="15000" y="453"/>
                  </a:cubicBezTo>
                  <a:cubicBezTo>
                    <a:pt x="14800" y="453"/>
                    <a:pt x="14600" y="1096"/>
                    <a:pt x="14700" y="3218"/>
                  </a:cubicBezTo>
                  <a:cubicBezTo>
                    <a:pt x="14800" y="5339"/>
                    <a:pt x="15200" y="8939"/>
                    <a:pt x="16400" y="11639"/>
                  </a:cubicBezTo>
                  <a:cubicBezTo>
                    <a:pt x="17600" y="14339"/>
                    <a:pt x="19600" y="16139"/>
                    <a:pt x="21600" y="17939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8" name="Line"/>
            <p:cNvSpPr/>
            <p:nvPr/>
          </p:nvSpPr>
          <p:spPr>
            <a:xfrm>
              <a:off x="3503803" y="5302228"/>
              <a:ext cx="169346" cy="1497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1" h="21208" fill="norm" stroke="1" extrusionOk="0">
                  <a:moveTo>
                    <a:pt x="251" y="5164"/>
                  </a:moveTo>
                  <a:cubicBezTo>
                    <a:pt x="16" y="3847"/>
                    <a:pt x="-219" y="2530"/>
                    <a:pt x="368" y="1608"/>
                  </a:cubicBezTo>
                  <a:cubicBezTo>
                    <a:pt x="955" y="686"/>
                    <a:pt x="2364" y="159"/>
                    <a:pt x="3655" y="28"/>
                  </a:cubicBezTo>
                  <a:cubicBezTo>
                    <a:pt x="4946" y="-104"/>
                    <a:pt x="6120" y="159"/>
                    <a:pt x="6942" y="2662"/>
                  </a:cubicBezTo>
                  <a:cubicBezTo>
                    <a:pt x="7764" y="5164"/>
                    <a:pt x="8233" y="9906"/>
                    <a:pt x="7998" y="12803"/>
                  </a:cubicBezTo>
                  <a:cubicBezTo>
                    <a:pt x="7764" y="15701"/>
                    <a:pt x="6824" y="16755"/>
                    <a:pt x="5533" y="17940"/>
                  </a:cubicBezTo>
                  <a:cubicBezTo>
                    <a:pt x="4242" y="19125"/>
                    <a:pt x="2598" y="20442"/>
                    <a:pt x="2481" y="20969"/>
                  </a:cubicBezTo>
                  <a:cubicBezTo>
                    <a:pt x="2364" y="21496"/>
                    <a:pt x="3772" y="21233"/>
                    <a:pt x="7177" y="19389"/>
                  </a:cubicBezTo>
                  <a:cubicBezTo>
                    <a:pt x="10581" y="17545"/>
                    <a:pt x="15981" y="14120"/>
                    <a:pt x="21381" y="10696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9" name="Line"/>
            <p:cNvSpPr/>
            <p:nvPr/>
          </p:nvSpPr>
          <p:spPr>
            <a:xfrm>
              <a:off x="3790298" y="5154589"/>
              <a:ext cx="117150" cy="55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0" name="Line"/>
            <p:cNvSpPr/>
            <p:nvPr/>
          </p:nvSpPr>
          <p:spPr>
            <a:xfrm>
              <a:off x="3834926" y="5238267"/>
              <a:ext cx="145044" cy="502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323" y="21600"/>
                    <a:pt x="6646" y="21600"/>
                    <a:pt x="10246" y="18000"/>
                  </a:cubicBezTo>
                  <a:cubicBezTo>
                    <a:pt x="13846" y="14400"/>
                    <a:pt x="17723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1" name="Line"/>
            <p:cNvSpPr/>
            <p:nvPr/>
          </p:nvSpPr>
          <p:spPr>
            <a:xfrm>
              <a:off x="4061787" y="5082068"/>
              <a:ext cx="24175" cy="1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6646" y="0"/>
                  </a:moveTo>
                  <a:cubicBezTo>
                    <a:pt x="3323" y="3497"/>
                    <a:pt x="0" y="6994"/>
                    <a:pt x="0" y="10389"/>
                  </a:cubicBezTo>
                  <a:cubicBezTo>
                    <a:pt x="0" y="13783"/>
                    <a:pt x="3323" y="17074"/>
                    <a:pt x="7477" y="18926"/>
                  </a:cubicBezTo>
                  <a:cubicBezTo>
                    <a:pt x="11631" y="20777"/>
                    <a:pt x="16615" y="2118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2" name="Line"/>
            <p:cNvSpPr/>
            <p:nvPr/>
          </p:nvSpPr>
          <p:spPr>
            <a:xfrm>
              <a:off x="4146253" y="5077984"/>
              <a:ext cx="99830" cy="1739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4" h="21049" fill="norm" stroke="1" extrusionOk="0">
                  <a:moveTo>
                    <a:pt x="10830" y="1169"/>
                  </a:moveTo>
                  <a:cubicBezTo>
                    <a:pt x="9259" y="494"/>
                    <a:pt x="7689" y="-181"/>
                    <a:pt x="6118" y="44"/>
                  </a:cubicBezTo>
                  <a:cubicBezTo>
                    <a:pt x="4547" y="269"/>
                    <a:pt x="2976" y="1394"/>
                    <a:pt x="1798" y="3869"/>
                  </a:cubicBezTo>
                  <a:cubicBezTo>
                    <a:pt x="619" y="6344"/>
                    <a:pt x="-166" y="10169"/>
                    <a:pt x="30" y="13319"/>
                  </a:cubicBezTo>
                  <a:cubicBezTo>
                    <a:pt x="227" y="16469"/>
                    <a:pt x="1405" y="18944"/>
                    <a:pt x="4350" y="20182"/>
                  </a:cubicBezTo>
                  <a:cubicBezTo>
                    <a:pt x="7296" y="21419"/>
                    <a:pt x="12009" y="21419"/>
                    <a:pt x="15543" y="19619"/>
                  </a:cubicBezTo>
                  <a:cubicBezTo>
                    <a:pt x="19078" y="17819"/>
                    <a:pt x="21434" y="14219"/>
                    <a:pt x="21041" y="10844"/>
                  </a:cubicBezTo>
                  <a:cubicBezTo>
                    <a:pt x="20649" y="7469"/>
                    <a:pt x="17507" y="4319"/>
                    <a:pt x="14365" y="1169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3" name="Line"/>
            <p:cNvSpPr/>
            <p:nvPr/>
          </p:nvSpPr>
          <p:spPr>
            <a:xfrm>
              <a:off x="2592966" y="6017908"/>
              <a:ext cx="310342" cy="3792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8" h="21284" fill="norm" stroke="1" extrusionOk="0">
                  <a:moveTo>
                    <a:pt x="21458" y="77"/>
                  </a:moveTo>
                  <a:cubicBezTo>
                    <a:pt x="20815" y="-28"/>
                    <a:pt x="20172" y="-132"/>
                    <a:pt x="18629" y="546"/>
                  </a:cubicBezTo>
                  <a:cubicBezTo>
                    <a:pt x="17087" y="1225"/>
                    <a:pt x="14644" y="2685"/>
                    <a:pt x="12137" y="4303"/>
                  </a:cubicBezTo>
                  <a:cubicBezTo>
                    <a:pt x="9629" y="5920"/>
                    <a:pt x="7058" y="7694"/>
                    <a:pt x="5515" y="8790"/>
                  </a:cubicBezTo>
                  <a:cubicBezTo>
                    <a:pt x="3972" y="9885"/>
                    <a:pt x="3458" y="10303"/>
                    <a:pt x="3201" y="10772"/>
                  </a:cubicBezTo>
                  <a:cubicBezTo>
                    <a:pt x="2944" y="11242"/>
                    <a:pt x="2944" y="11764"/>
                    <a:pt x="3329" y="12077"/>
                  </a:cubicBezTo>
                  <a:cubicBezTo>
                    <a:pt x="3715" y="12390"/>
                    <a:pt x="4487" y="12494"/>
                    <a:pt x="5837" y="12598"/>
                  </a:cubicBezTo>
                  <a:cubicBezTo>
                    <a:pt x="7187" y="12703"/>
                    <a:pt x="9115" y="12807"/>
                    <a:pt x="10272" y="13068"/>
                  </a:cubicBezTo>
                  <a:cubicBezTo>
                    <a:pt x="11429" y="13329"/>
                    <a:pt x="11815" y="13746"/>
                    <a:pt x="11558" y="14268"/>
                  </a:cubicBezTo>
                  <a:cubicBezTo>
                    <a:pt x="11301" y="14790"/>
                    <a:pt x="10401" y="15416"/>
                    <a:pt x="8794" y="16198"/>
                  </a:cubicBezTo>
                  <a:cubicBezTo>
                    <a:pt x="7187" y="16981"/>
                    <a:pt x="4872" y="17920"/>
                    <a:pt x="3394" y="18546"/>
                  </a:cubicBezTo>
                  <a:cubicBezTo>
                    <a:pt x="1915" y="19172"/>
                    <a:pt x="1272" y="19485"/>
                    <a:pt x="758" y="19851"/>
                  </a:cubicBezTo>
                  <a:cubicBezTo>
                    <a:pt x="244" y="20216"/>
                    <a:pt x="-142" y="20633"/>
                    <a:pt x="51" y="20946"/>
                  </a:cubicBezTo>
                  <a:cubicBezTo>
                    <a:pt x="244" y="21259"/>
                    <a:pt x="1015" y="21468"/>
                    <a:pt x="3651" y="21051"/>
                  </a:cubicBezTo>
                  <a:cubicBezTo>
                    <a:pt x="6287" y="20633"/>
                    <a:pt x="10787" y="19590"/>
                    <a:pt x="13358" y="18964"/>
                  </a:cubicBezTo>
                  <a:cubicBezTo>
                    <a:pt x="15929" y="18338"/>
                    <a:pt x="16572" y="18129"/>
                    <a:pt x="17215" y="17920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4" name="Line"/>
            <p:cNvSpPr/>
            <p:nvPr/>
          </p:nvSpPr>
          <p:spPr>
            <a:xfrm>
              <a:off x="2949439" y="6116759"/>
              <a:ext cx="238375" cy="2183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5" h="20964" fill="norm" stroke="1" extrusionOk="0">
                  <a:moveTo>
                    <a:pt x="16944" y="4565"/>
                  </a:moveTo>
                  <a:cubicBezTo>
                    <a:pt x="15437" y="2958"/>
                    <a:pt x="13930" y="1352"/>
                    <a:pt x="12758" y="548"/>
                  </a:cubicBezTo>
                  <a:cubicBezTo>
                    <a:pt x="11586" y="-255"/>
                    <a:pt x="10749" y="-255"/>
                    <a:pt x="9242" y="1084"/>
                  </a:cubicBezTo>
                  <a:cubicBezTo>
                    <a:pt x="7735" y="2423"/>
                    <a:pt x="5558" y="5100"/>
                    <a:pt x="3884" y="7778"/>
                  </a:cubicBezTo>
                  <a:cubicBezTo>
                    <a:pt x="2209" y="10456"/>
                    <a:pt x="1037" y="13133"/>
                    <a:pt x="451" y="15276"/>
                  </a:cubicBezTo>
                  <a:cubicBezTo>
                    <a:pt x="-135" y="17418"/>
                    <a:pt x="-135" y="19024"/>
                    <a:pt x="367" y="20006"/>
                  </a:cubicBezTo>
                  <a:cubicBezTo>
                    <a:pt x="870" y="20988"/>
                    <a:pt x="1874" y="21345"/>
                    <a:pt x="3800" y="20452"/>
                  </a:cubicBezTo>
                  <a:cubicBezTo>
                    <a:pt x="5725" y="19560"/>
                    <a:pt x="8572" y="17418"/>
                    <a:pt x="10498" y="15276"/>
                  </a:cubicBezTo>
                  <a:cubicBezTo>
                    <a:pt x="12423" y="13133"/>
                    <a:pt x="13428" y="10991"/>
                    <a:pt x="14349" y="8581"/>
                  </a:cubicBezTo>
                  <a:cubicBezTo>
                    <a:pt x="15270" y="6171"/>
                    <a:pt x="16107" y="3494"/>
                    <a:pt x="16525" y="2690"/>
                  </a:cubicBezTo>
                  <a:cubicBezTo>
                    <a:pt x="16944" y="1887"/>
                    <a:pt x="16944" y="2958"/>
                    <a:pt x="17363" y="5993"/>
                  </a:cubicBezTo>
                  <a:cubicBezTo>
                    <a:pt x="17781" y="9028"/>
                    <a:pt x="18618" y="14026"/>
                    <a:pt x="19372" y="16793"/>
                  </a:cubicBezTo>
                  <a:cubicBezTo>
                    <a:pt x="20125" y="19560"/>
                    <a:pt x="20795" y="20095"/>
                    <a:pt x="21465" y="20631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5" name="Line"/>
            <p:cNvSpPr/>
            <p:nvPr/>
          </p:nvSpPr>
          <p:spPr>
            <a:xfrm>
              <a:off x="3265913" y="6270301"/>
              <a:ext cx="22315" cy="948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6" name="Line"/>
            <p:cNvSpPr/>
            <p:nvPr/>
          </p:nvSpPr>
          <p:spPr>
            <a:xfrm>
              <a:off x="3304963" y="6147573"/>
              <a:ext cx="11158" cy="55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7" name="Line"/>
            <p:cNvSpPr/>
            <p:nvPr/>
          </p:nvSpPr>
          <p:spPr>
            <a:xfrm>
              <a:off x="3394220" y="6078503"/>
              <a:ext cx="211986" cy="2587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66" fill="norm" stroke="1" extrusionOk="0">
                  <a:moveTo>
                    <a:pt x="0" y="21166"/>
                  </a:moveTo>
                  <a:cubicBezTo>
                    <a:pt x="1895" y="19949"/>
                    <a:pt x="3789" y="18732"/>
                    <a:pt x="5495" y="16298"/>
                  </a:cubicBezTo>
                  <a:cubicBezTo>
                    <a:pt x="7200" y="13865"/>
                    <a:pt x="8716" y="10214"/>
                    <a:pt x="9568" y="7628"/>
                  </a:cubicBezTo>
                  <a:cubicBezTo>
                    <a:pt x="10421" y="5042"/>
                    <a:pt x="10611" y="3521"/>
                    <a:pt x="10705" y="2304"/>
                  </a:cubicBezTo>
                  <a:cubicBezTo>
                    <a:pt x="10800" y="1087"/>
                    <a:pt x="10800" y="174"/>
                    <a:pt x="10421" y="22"/>
                  </a:cubicBezTo>
                  <a:cubicBezTo>
                    <a:pt x="10042" y="-130"/>
                    <a:pt x="9284" y="479"/>
                    <a:pt x="8621" y="2836"/>
                  </a:cubicBezTo>
                  <a:cubicBezTo>
                    <a:pt x="7958" y="5194"/>
                    <a:pt x="7389" y="9301"/>
                    <a:pt x="7105" y="11811"/>
                  </a:cubicBezTo>
                  <a:cubicBezTo>
                    <a:pt x="6821" y="14321"/>
                    <a:pt x="6821" y="15234"/>
                    <a:pt x="7295" y="16222"/>
                  </a:cubicBezTo>
                  <a:cubicBezTo>
                    <a:pt x="7768" y="17211"/>
                    <a:pt x="8716" y="18276"/>
                    <a:pt x="9758" y="18732"/>
                  </a:cubicBezTo>
                  <a:cubicBezTo>
                    <a:pt x="10800" y="19189"/>
                    <a:pt x="11937" y="19036"/>
                    <a:pt x="13263" y="17820"/>
                  </a:cubicBezTo>
                  <a:cubicBezTo>
                    <a:pt x="14589" y="16603"/>
                    <a:pt x="16105" y="14321"/>
                    <a:pt x="17242" y="12115"/>
                  </a:cubicBezTo>
                  <a:cubicBezTo>
                    <a:pt x="18379" y="9910"/>
                    <a:pt x="19137" y="7780"/>
                    <a:pt x="19705" y="5574"/>
                  </a:cubicBezTo>
                  <a:cubicBezTo>
                    <a:pt x="20274" y="3369"/>
                    <a:pt x="20653" y="1087"/>
                    <a:pt x="20558" y="327"/>
                  </a:cubicBezTo>
                  <a:cubicBezTo>
                    <a:pt x="20463" y="-434"/>
                    <a:pt x="19895" y="327"/>
                    <a:pt x="19516" y="2684"/>
                  </a:cubicBezTo>
                  <a:cubicBezTo>
                    <a:pt x="19137" y="5042"/>
                    <a:pt x="18947" y="8997"/>
                    <a:pt x="19326" y="12191"/>
                  </a:cubicBezTo>
                  <a:cubicBezTo>
                    <a:pt x="19705" y="15386"/>
                    <a:pt x="20653" y="17820"/>
                    <a:pt x="21600" y="20253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8" name="Line"/>
            <p:cNvSpPr/>
            <p:nvPr/>
          </p:nvSpPr>
          <p:spPr>
            <a:xfrm>
              <a:off x="3684305" y="6259144"/>
              <a:ext cx="11158" cy="836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9" name="Line"/>
            <p:cNvSpPr/>
            <p:nvPr/>
          </p:nvSpPr>
          <p:spPr>
            <a:xfrm>
              <a:off x="3701041" y="6130837"/>
              <a:ext cx="11158" cy="334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0" name="Line"/>
            <p:cNvSpPr/>
            <p:nvPr/>
          </p:nvSpPr>
          <p:spPr>
            <a:xfrm>
              <a:off x="3946497" y="6062231"/>
              <a:ext cx="172937" cy="462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82" fill="norm" stroke="1" extrusionOk="0">
                  <a:moveTo>
                    <a:pt x="0" y="20682"/>
                  </a:moveTo>
                  <a:cubicBezTo>
                    <a:pt x="4181" y="13205"/>
                    <a:pt x="8361" y="5728"/>
                    <a:pt x="11961" y="2405"/>
                  </a:cubicBezTo>
                  <a:cubicBezTo>
                    <a:pt x="15561" y="-918"/>
                    <a:pt x="18581" y="-87"/>
                    <a:pt x="21600" y="744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1" name="Line"/>
            <p:cNvSpPr/>
            <p:nvPr/>
          </p:nvSpPr>
          <p:spPr>
            <a:xfrm>
              <a:off x="3979969" y="6197780"/>
              <a:ext cx="189672" cy="334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71" y="15600"/>
                    <a:pt x="9741" y="9600"/>
                    <a:pt x="13341" y="6000"/>
                  </a:cubicBezTo>
                  <a:cubicBezTo>
                    <a:pt x="16941" y="2400"/>
                    <a:pt x="19271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2" name="Line"/>
            <p:cNvSpPr/>
            <p:nvPr/>
          </p:nvSpPr>
          <p:spPr>
            <a:xfrm>
              <a:off x="4444008" y="5930754"/>
              <a:ext cx="227703" cy="2335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4" h="21195" fill="norm" stroke="1" extrusionOk="0">
                  <a:moveTo>
                    <a:pt x="15709" y="5501"/>
                  </a:moveTo>
                  <a:cubicBezTo>
                    <a:pt x="15884" y="3982"/>
                    <a:pt x="16060" y="2464"/>
                    <a:pt x="15270" y="1367"/>
                  </a:cubicBezTo>
                  <a:cubicBezTo>
                    <a:pt x="14480" y="270"/>
                    <a:pt x="12724" y="-405"/>
                    <a:pt x="10616" y="270"/>
                  </a:cubicBezTo>
                  <a:cubicBezTo>
                    <a:pt x="8509" y="945"/>
                    <a:pt x="6050" y="2970"/>
                    <a:pt x="4206" y="5586"/>
                  </a:cubicBezTo>
                  <a:cubicBezTo>
                    <a:pt x="2363" y="8201"/>
                    <a:pt x="1133" y="11407"/>
                    <a:pt x="519" y="13517"/>
                  </a:cubicBezTo>
                  <a:cubicBezTo>
                    <a:pt x="-96" y="15626"/>
                    <a:pt x="-96" y="16639"/>
                    <a:pt x="167" y="17567"/>
                  </a:cubicBezTo>
                  <a:cubicBezTo>
                    <a:pt x="431" y="18495"/>
                    <a:pt x="958" y="19339"/>
                    <a:pt x="1748" y="19845"/>
                  </a:cubicBezTo>
                  <a:cubicBezTo>
                    <a:pt x="2538" y="20351"/>
                    <a:pt x="3592" y="20520"/>
                    <a:pt x="5084" y="19761"/>
                  </a:cubicBezTo>
                  <a:cubicBezTo>
                    <a:pt x="6577" y="19001"/>
                    <a:pt x="8509" y="17314"/>
                    <a:pt x="9914" y="14698"/>
                  </a:cubicBezTo>
                  <a:cubicBezTo>
                    <a:pt x="11319" y="12082"/>
                    <a:pt x="12197" y="8539"/>
                    <a:pt x="12724" y="6261"/>
                  </a:cubicBezTo>
                  <a:cubicBezTo>
                    <a:pt x="13250" y="3982"/>
                    <a:pt x="13426" y="2970"/>
                    <a:pt x="13426" y="2970"/>
                  </a:cubicBezTo>
                  <a:cubicBezTo>
                    <a:pt x="13426" y="2970"/>
                    <a:pt x="13250" y="3982"/>
                    <a:pt x="13426" y="6007"/>
                  </a:cubicBezTo>
                  <a:cubicBezTo>
                    <a:pt x="13602" y="8032"/>
                    <a:pt x="14128" y="11070"/>
                    <a:pt x="15533" y="13770"/>
                  </a:cubicBezTo>
                  <a:cubicBezTo>
                    <a:pt x="16938" y="16470"/>
                    <a:pt x="19221" y="18832"/>
                    <a:pt x="21504" y="21195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3" name="Line"/>
            <p:cNvSpPr/>
            <p:nvPr/>
          </p:nvSpPr>
          <p:spPr>
            <a:xfrm>
              <a:off x="4749810" y="6069473"/>
              <a:ext cx="44630" cy="892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4" name="Line"/>
            <p:cNvSpPr/>
            <p:nvPr/>
          </p:nvSpPr>
          <p:spPr>
            <a:xfrm>
              <a:off x="4906010" y="5874069"/>
              <a:ext cx="200829" cy="2679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3" fill="norm" stroke="1" extrusionOk="0">
                  <a:moveTo>
                    <a:pt x="0" y="21463"/>
                  </a:moveTo>
                  <a:cubicBezTo>
                    <a:pt x="600" y="19824"/>
                    <a:pt x="1200" y="18186"/>
                    <a:pt x="2300" y="15132"/>
                  </a:cubicBezTo>
                  <a:cubicBezTo>
                    <a:pt x="3400" y="12078"/>
                    <a:pt x="5000" y="7609"/>
                    <a:pt x="5700" y="4779"/>
                  </a:cubicBezTo>
                  <a:cubicBezTo>
                    <a:pt x="6400" y="1949"/>
                    <a:pt x="6200" y="757"/>
                    <a:pt x="5800" y="459"/>
                  </a:cubicBezTo>
                  <a:cubicBezTo>
                    <a:pt x="5400" y="161"/>
                    <a:pt x="4800" y="757"/>
                    <a:pt x="4200" y="3215"/>
                  </a:cubicBezTo>
                  <a:cubicBezTo>
                    <a:pt x="3600" y="5673"/>
                    <a:pt x="3000" y="9993"/>
                    <a:pt x="3000" y="12749"/>
                  </a:cubicBezTo>
                  <a:cubicBezTo>
                    <a:pt x="3000" y="15504"/>
                    <a:pt x="3600" y="16696"/>
                    <a:pt x="4500" y="17441"/>
                  </a:cubicBezTo>
                  <a:cubicBezTo>
                    <a:pt x="5400" y="18186"/>
                    <a:pt x="6600" y="18484"/>
                    <a:pt x="8000" y="18111"/>
                  </a:cubicBezTo>
                  <a:cubicBezTo>
                    <a:pt x="9400" y="17739"/>
                    <a:pt x="11000" y="16696"/>
                    <a:pt x="13100" y="13940"/>
                  </a:cubicBezTo>
                  <a:cubicBezTo>
                    <a:pt x="15200" y="11184"/>
                    <a:pt x="17800" y="6715"/>
                    <a:pt x="19200" y="3885"/>
                  </a:cubicBezTo>
                  <a:cubicBezTo>
                    <a:pt x="20600" y="1055"/>
                    <a:pt x="20800" y="-137"/>
                    <a:pt x="20600" y="12"/>
                  </a:cubicBezTo>
                  <a:cubicBezTo>
                    <a:pt x="20400" y="161"/>
                    <a:pt x="19800" y="1651"/>
                    <a:pt x="19700" y="4630"/>
                  </a:cubicBezTo>
                  <a:cubicBezTo>
                    <a:pt x="19600" y="7609"/>
                    <a:pt x="20000" y="12078"/>
                    <a:pt x="20400" y="14685"/>
                  </a:cubicBezTo>
                  <a:cubicBezTo>
                    <a:pt x="20800" y="17292"/>
                    <a:pt x="21200" y="18037"/>
                    <a:pt x="21600" y="18782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5" name="Line"/>
            <p:cNvSpPr/>
            <p:nvPr/>
          </p:nvSpPr>
          <p:spPr>
            <a:xfrm>
              <a:off x="5207252" y="6058316"/>
              <a:ext cx="22315" cy="948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6" name="Line"/>
            <p:cNvSpPr/>
            <p:nvPr/>
          </p:nvSpPr>
          <p:spPr>
            <a:xfrm>
              <a:off x="5408080" y="5963480"/>
              <a:ext cx="217565" cy="446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769" y="16200"/>
                    <a:pt x="5538" y="10800"/>
                    <a:pt x="9138" y="7200"/>
                  </a:cubicBezTo>
                  <a:cubicBezTo>
                    <a:pt x="12738" y="3600"/>
                    <a:pt x="17169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7" name="Line"/>
            <p:cNvSpPr/>
            <p:nvPr/>
          </p:nvSpPr>
          <p:spPr>
            <a:xfrm>
              <a:off x="5541965" y="5885381"/>
              <a:ext cx="16737" cy="2287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6146"/>
                    <a:pt x="0" y="12293"/>
                    <a:pt x="3600" y="15893"/>
                  </a:cubicBezTo>
                  <a:cubicBezTo>
                    <a:pt x="7200" y="19493"/>
                    <a:pt x="14400" y="2054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8" name="Line"/>
            <p:cNvSpPr/>
            <p:nvPr/>
          </p:nvSpPr>
          <p:spPr>
            <a:xfrm>
              <a:off x="5762544" y="5851378"/>
              <a:ext cx="169922" cy="1957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4" h="21254" fill="norm" stroke="1" extrusionOk="0">
                  <a:moveTo>
                    <a:pt x="21224" y="4903"/>
                  </a:moveTo>
                  <a:cubicBezTo>
                    <a:pt x="18437" y="3086"/>
                    <a:pt x="15650" y="1269"/>
                    <a:pt x="12979" y="461"/>
                  </a:cubicBezTo>
                  <a:cubicBezTo>
                    <a:pt x="10308" y="-346"/>
                    <a:pt x="7753" y="-144"/>
                    <a:pt x="5314" y="1471"/>
                  </a:cubicBezTo>
                  <a:cubicBezTo>
                    <a:pt x="2876" y="3086"/>
                    <a:pt x="553" y="6114"/>
                    <a:pt x="89" y="9041"/>
                  </a:cubicBezTo>
                  <a:cubicBezTo>
                    <a:pt x="-376" y="11968"/>
                    <a:pt x="1018" y="14794"/>
                    <a:pt x="3805" y="15299"/>
                  </a:cubicBezTo>
                  <a:cubicBezTo>
                    <a:pt x="6592" y="15804"/>
                    <a:pt x="10772" y="13987"/>
                    <a:pt x="13559" y="11665"/>
                  </a:cubicBezTo>
                  <a:cubicBezTo>
                    <a:pt x="16347" y="9344"/>
                    <a:pt x="17740" y="6518"/>
                    <a:pt x="18553" y="4600"/>
                  </a:cubicBezTo>
                  <a:cubicBezTo>
                    <a:pt x="19366" y="2682"/>
                    <a:pt x="19598" y="1673"/>
                    <a:pt x="19366" y="1572"/>
                  </a:cubicBezTo>
                  <a:cubicBezTo>
                    <a:pt x="19134" y="1471"/>
                    <a:pt x="18437" y="2278"/>
                    <a:pt x="17856" y="4802"/>
                  </a:cubicBezTo>
                  <a:cubicBezTo>
                    <a:pt x="17276" y="7325"/>
                    <a:pt x="16811" y="11564"/>
                    <a:pt x="17043" y="14592"/>
                  </a:cubicBezTo>
                  <a:cubicBezTo>
                    <a:pt x="17276" y="17620"/>
                    <a:pt x="18205" y="19437"/>
                    <a:pt x="19134" y="21254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9" name="Line"/>
            <p:cNvSpPr/>
            <p:nvPr/>
          </p:nvSpPr>
          <p:spPr>
            <a:xfrm>
              <a:off x="6027300" y="5930988"/>
              <a:ext cx="133886" cy="1540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9" fill="norm" stroke="1" extrusionOk="0">
                  <a:moveTo>
                    <a:pt x="0" y="5265"/>
                  </a:moveTo>
                  <a:cubicBezTo>
                    <a:pt x="300" y="3979"/>
                    <a:pt x="600" y="2694"/>
                    <a:pt x="1500" y="1794"/>
                  </a:cubicBezTo>
                  <a:cubicBezTo>
                    <a:pt x="2400" y="894"/>
                    <a:pt x="3900" y="379"/>
                    <a:pt x="5400" y="122"/>
                  </a:cubicBezTo>
                  <a:cubicBezTo>
                    <a:pt x="6900" y="-135"/>
                    <a:pt x="8400" y="-135"/>
                    <a:pt x="9600" y="1665"/>
                  </a:cubicBezTo>
                  <a:cubicBezTo>
                    <a:pt x="10800" y="3465"/>
                    <a:pt x="11700" y="7065"/>
                    <a:pt x="10950" y="9894"/>
                  </a:cubicBezTo>
                  <a:cubicBezTo>
                    <a:pt x="10200" y="12722"/>
                    <a:pt x="7800" y="14779"/>
                    <a:pt x="5550" y="16579"/>
                  </a:cubicBezTo>
                  <a:cubicBezTo>
                    <a:pt x="3300" y="18379"/>
                    <a:pt x="1200" y="19922"/>
                    <a:pt x="900" y="20694"/>
                  </a:cubicBezTo>
                  <a:cubicBezTo>
                    <a:pt x="600" y="21465"/>
                    <a:pt x="2100" y="21465"/>
                    <a:pt x="5850" y="20951"/>
                  </a:cubicBezTo>
                  <a:cubicBezTo>
                    <a:pt x="9600" y="20436"/>
                    <a:pt x="15600" y="19408"/>
                    <a:pt x="21600" y="18379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0" name="Line"/>
            <p:cNvSpPr/>
            <p:nvPr/>
          </p:nvSpPr>
          <p:spPr>
            <a:xfrm>
              <a:off x="6278336" y="5821151"/>
              <a:ext cx="225613" cy="2092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1" h="21512" fill="norm" stroke="1" extrusionOk="0">
                  <a:moveTo>
                    <a:pt x="0" y="21512"/>
                  </a:moveTo>
                  <a:cubicBezTo>
                    <a:pt x="2302" y="18071"/>
                    <a:pt x="4603" y="14631"/>
                    <a:pt x="6197" y="11477"/>
                  </a:cubicBezTo>
                  <a:cubicBezTo>
                    <a:pt x="7790" y="8323"/>
                    <a:pt x="8675" y="5455"/>
                    <a:pt x="9207" y="3544"/>
                  </a:cubicBezTo>
                  <a:cubicBezTo>
                    <a:pt x="9738" y="1632"/>
                    <a:pt x="9915" y="677"/>
                    <a:pt x="9649" y="963"/>
                  </a:cubicBezTo>
                  <a:cubicBezTo>
                    <a:pt x="9384" y="1250"/>
                    <a:pt x="8675" y="2779"/>
                    <a:pt x="7967" y="5933"/>
                  </a:cubicBezTo>
                  <a:cubicBezTo>
                    <a:pt x="7259" y="9087"/>
                    <a:pt x="6551" y="13866"/>
                    <a:pt x="6285" y="16733"/>
                  </a:cubicBezTo>
                  <a:cubicBezTo>
                    <a:pt x="6020" y="19600"/>
                    <a:pt x="6197" y="20556"/>
                    <a:pt x="6728" y="21034"/>
                  </a:cubicBezTo>
                  <a:cubicBezTo>
                    <a:pt x="7259" y="21512"/>
                    <a:pt x="8144" y="21512"/>
                    <a:pt x="9472" y="20270"/>
                  </a:cubicBezTo>
                  <a:cubicBezTo>
                    <a:pt x="10800" y="19027"/>
                    <a:pt x="12570" y="16542"/>
                    <a:pt x="14607" y="13293"/>
                  </a:cubicBezTo>
                  <a:cubicBezTo>
                    <a:pt x="16643" y="10043"/>
                    <a:pt x="18944" y="6029"/>
                    <a:pt x="20184" y="3544"/>
                  </a:cubicBezTo>
                  <a:cubicBezTo>
                    <a:pt x="21423" y="1059"/>
                    <a:pt x="21600" y="103"/>
                    <a:pt x="21423" y="8"/>
                  </a:cubicBezTo>
                  <a:cubicBezTo>
                    <a:pt x="21246" y="-88"/>
                    <a:pt x="20715" y="677"/>
                    <a:pt x="20095" y="3257"/>
                  </a:cubicBezTo>
                  <a:cubicBezTo>
                    <a:pt x="19475" y="5838"/>
                    <a:pt x="18767" y="10234"/>
                    <a:pt x="18502" y="13484"/>
                  </a:cubicBezTo>
                  <a:cubicBezTo>
                    <a:pt x="18236" y="16733"/>
                    <a:pt x="18413" y="18836"/>
                    <a:pt x="18590" y="20939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1" name="Line"/>
            <p:cNvSpPr/>
            <p:nvPr/>
          </p:nvSpPr>
          <p:spPr>
            <a:xfrm>
              <a:off x="6542388" y="5952792"/>
              <a:ext cx="137605" cy="1274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2" fill="norm" stroke="1" extrusionOk="0">
                  <a:moveTo>
                    <a:pt x="2335" y="7434"/>
                  </a:moveTo>
                  <a:cubicBezTo>
                    <a:pt x="1168" y="6495"/>
                    <a:pt x="0" y="5556"/>
                    <a:pt x="0" y="4460"/>
                  </a:cubicBezTo>
                  <a:cubicBezTo>
                    <a:pt x="0" y="3364"/>
                    <a:pt x="1168" y="2112"/>
                    <a:pt x="2481" y="1330"/>
                  </a:cubicBezTo>
                  <a:cubicBezTo>
                    <a:pt x="3795" y="547"/>
                    <a:pt x="5254" y="234"/>
                    <a:pt x="6859" y="78"/>
                  </a:cubicBezTo>
                  <a:cubicBezTo>
                    <a:pt x="8465" y="-79"/>
                    <a:pt x="10216" y="-79"/>
                    <a:pt x="11238" y="860"/>
                  </a:cubicBezTo>
                  <a:cubicBezTo>
                    <a:pt x="12259" y="1799"/>
                    <a:pt x="12551" y="3678"/>
                    <a:pt x="11530" y="6651"/>
                  </a:cubicBezTo>
                  <a:cubicBezTo>
                    <a:pt x="10508" y="9625"/>
                    <a:pt x="8173" y="13695"/>
                    <a:pt x="6276" y="16356"/>
                  </a:cubicBezTo>
                  <a:cubicBezTo>
                    <a:pt x="4378" y="19017"/>
                    <a:pt x="2919" y="20269"/>
                    <a:pt x="3211" y="20895"/>
                  </a:cubicBezTo>
                  <a:cubicBezTo>
                    <a:pt x="3503" y="21521"/>
                    <a:pt x="5546" y="21521"/>
                    <a:pt x="8903" y="21364"/>
                  </a:cubicBezTo>
                  <a:cubicBezTo>
                    <a:pt x="12259" y="21208"/>
                    <a:pt x="16930" y="20895"/>
                    <a:pt x="21600" y="20582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2" name="Line"/>
            <p:cNvSpPr/>
            <p:nvPr/>
          </p:nvSpPr>
          <p:spPr>
            <a:xfrm>
              <a:off x="6947763" y="5902116"/>
              <a:ext cx="195250" cy="55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3" name="Line"/>
            <p:cNvSpPr/>
            <p:nvPr/>
          </p:nvSpPr>
          <p:spPr>
            <a:xfrm>
              <a:off x="6975656" y="6002530"/>
              <a:ext cx="139464" cy="111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4" name="Line"/>
            <p:cNvSpPr/>
            <p:nvPr/>
          </p:nvSpPr>
          <p:spPr>
            <a:xfrm>
              <a:off x="7341981" y="5800653"/>
              <a:ext cx="178802" cy="2186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3" h="20986" fill="norm" stroke="1" extrusionOk="0">
                  <a:moveTo>
                    <a:pt x="18073" y="636"/>
                  </a:moveTo>
                  <a:cubicBezTo>
                    <a:pt x="15429" y="101"/>
                    <a:pt x="12784" y="-435"/>
                    <a:pt x="9918" y="547"/>
                  </a:cubicBezTo>
                  <a:cubicBezTo>
                    <a:pt x="7053" y="1529"/>
                    <a:pt x="3967" y="4028"/>
                    <a:pt x="2204" y="7063"/>
                  </a:cubicBezTo>
                  <a:cubicBezTo>
                    <a:pt x="441" y="10097"/>
                    <a:pt x="0" y="13667"/>
                    <a:pt x="0" y="15988"/>
                  </a:cubicBezTo>
                  <a:cubicBezTo>
                    <a:pt x="0" y="18309"/>
                    <a:pt x="441" y="19380"/>
                    <a:pt x="1322" y="20094"/>
                  </a:cubicBezTo>
                  <a:cubicBezTo>
                    <a:pt x="2204" y="20808"/>
                    <a:pt x="3527" y="21165"/>
                    <a:pt x="6061" y="20897"/>
                  </a:cubicBezTo>
                  <a:cubicBezTo>
                    <a:pt x="8596" y="20629"/>
                    <a:pt x="12343" y="19737"/>
                    <a:pt x="15208" y="17595"/>
                  </a:cubicBezTo>
                  <a:cubicBezTo>
                    <a:pt x="18073" y="15453"/>
                    <a:pt x="20057" y="12061"/>
                    <a:pt x="20829" y="9294"/>
                  </a:cubicBezTo>
                  <a:cubicBezTo>
                    <a:pt x="21600" y="6527"/>
                    <a:pt x="21159" y="4385"/>
                    <a:pt x="19396" y="3046"/>
                  </a:cubicBezTo>
                  <a:cubicBezTo>
                    <a:pt x="17633" y="1707"/>
                    <a:pt x="14547" y="1172"/>
                    <a:pt x="12453" y="993"/>
                  </a:cubicBezTo>
                  <a:cubicBezTo>
                    <a:pt x="10359" y="815"/>
                    <a:pt x="9257" y="993"/>
                    <a:pt x="8927" y="1618"/>
                  </a:cubicBezTo>
                  <a:cubicBezTo>
                    <a:pt x="8596" y="2243"/>
                    <a:pt x="9037" y="3314"/>
                    <a:pt x="9478" y="4385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5" name="Line"/>
            <p:cNvSpPr/>
            <p:nvPr/>
          </p:nvSpPr>
          <p:spPr>
            <a:xfrm>
              <a:off x="7617190" y="5896537"/>
              <a:ext cx="223144" cy="334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620" y="15600"/>
                    <a:pt x="3240" y="9600"/>
                    <a:pt x="6840" y="6000"/>
                  </a:cubicBezTo>
                  <a:cubicBezTo>
                    <a:pt x="10440" y="2400"/>
                    <a:pt x="16020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6" name="Line"/>
            <p:cNvSpPr/>
            <p:nvPr/>
          </p:nvSpPr>
          <p:spPr>
            <a:xfrm>
              <a:off x="7703817" y="5835174"/>
              <a:ext cx="13788" cy="2008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3818" y="0"/>
                  </a:moveTo>
                  <a:cubicBezTo>
                    <a:pt x="1118" y="5400"/>
                    <a:pt x="-1582" y="10800"/>
                    <a:pt x="1118" y="14400"/>
                  </a:cubicBezTo>
                  <a:cubicBezTo>
                    <a:pt x="3818" y="18000"/>
                    <a:pt x="11918" y="19800"/>
                    <a:pt x="20018" y="21600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7" name="Line"/>
            <p:cNvSpPr/>
            <p:nvPr/>
          </p:nvSpPr>
          <p:spPr>
            <a:xfrm>
              <a:off x="7840333" y="5796123"/>
              <a:ext cx="50208" cy="23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4629"/>
                    <a:pt x="12000" y="9257"/>
                    <a:pt x="8400" y="12857"/>
                  </a:cubicBezTo>
                  <a:cubicBezTo>
                    <a:pt x="4800" y="16457"/>
                    <a:pt x="2400" y="1902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8" name="Line"/>
            <p:cNvSpPr/>
            <p:nvPr/>
          </p:nvSpPr>
          <p:spPr>
            <a:xfrm>
              <a:off x="7941868" y="5851909"/>
              <a:ext cx="142641" cy="1495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55" h="20931" fill="norm" stroke="1" extrusionOk="0">
                  <a:moveTo>
                    <a:pt x="16639" y="1561"/>
                  </a:moveTo>
                  <a:cubicBezTo>
                    <a:pt x="15306" y="1041"/>
                    <a:pt x="13973" y="520"/>
                    <a:pt x="11173" y="2212"/>
                  </a:cubicBezTo>
                  <a:cubicBezTo>
                    <a:pt x="8373" y="3904"/>
                    <a:pt x="4106" y="7807"/>
                    <a:pt x="1839" y="10800"/>
                  </a:cubicBezTo>
                  <a:cubicBezTo>
                    <a:pt x="-427" y="13793"/>
                    <a:pt x="-694" y="15875"/>
                    <a:pt x="1573" y="17826"/>
                  </a:cubicBezTo>
                  <a:cubicBezTo>
                    <a:pt x="3839" y="19778"/>
                    <a:pt x="8639" y="21600"/>
                    <a:pt x="12639" y="20689"/>
                  </a:cubicBezTo>
                  <a:cubicBezTo>
                    <a:pt x="16639" y="19778"/>
                    <a:pt x="19839" y="16135"/>
                    <a:pt x="20373" y="12231"/>
                  </a:cubicBezTo>
                  <a:cubicBezTo>
                    <a:pt x="20906" y="8328"/>
                    <a:pt x="18773" y="4164"/>
                    <a:pt x="16639" y="0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9" name="Line"/>
            <p:cNvSpPr/>
            <p:nvPr/>
          </p:nvSpPr>
          <p:spPr>
            <a:xfrm>
              <a:off x="8230832" y="5888748"/>
              <a:ext cx="83679" cy="301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70" fill="norm" stroke="1" extrusionOk="0">
                  <a:moveTo>
                    <a:pt x="0" y="20570"/>
                  </a:moveTo>
                  <a:cubicBezTo>
                    <a:pt x="0" y="14217"/>
                    <a:pt x="0" y="7864"/>
                    <a:pt x="2160" y="4052"/>
                  </a:cubicBezTo>
                  <a:cubicBezTo>
                    <a:pt x="4320" y="241"/>
                    <a:pt x="8640" y="-1030"/>
                    <a:pt x="12240" y="876"/>
                  </a:cubicBezTo>
                  <a:cubicBezTo>
                    <a:pt x="15840" y="2782"/>
                    <a:pt x="18720" y="7864"/>
                    <a:pt x="21600" y="12946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0" name="Line"/>
            <p:cNvSpPr/>
            <p:nvPr/>
          </p:nvSpPr>
          <p:spPr>
            <a:xfrm>
              <a:off x="8202939" y="6024844"/>
              <a:ext cx="105993" cy="1"/>
            </a:xfrm>
            <a:prstGeom prst="ellipse">
              <a:avLst/>
            </a:pr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1" name="Line"/>
            <p:cNvSpPr/>
            <p:nvPr/>
          </p:nvSpPr>
          <p:spPr>
            <a:xfrm>
              <a:off x="8442817" y="5879802"/>
              <a:ext cx="94837" cy="1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212" y="2469"/>
                    <a:pt x="14823" y="4937"/>
                    <a:pt x="11647" y="7714"/>
                  </a:cubicBezTo>
                  <a:cubicBezTo>
                    <a:pt x="8471" y="10491"/>
                    <a:pt x="5506" y="13577"/>
                    <a:pt x="3600" y="15943"/>
                  </a:cubicBezTo>
                  <a:cubicBezTo>
                    <a:pt x="1694" y="18309"/>
                    <a:pt x="847" y="1995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2" name="Line"/>
            <p:cNvSpPr/>
            <p:nvPr/>
          </p:nvSpPr>
          <p:spPr>
            <a:xfrm>
              <a:off x="8552518" y="5896857"/>
              <a:ext cx="151289" cy="1942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1" h="20890" fill="norm" stroke="1" extrusionOk="0">
                  <a:moveTo>
                    <a:pt x="14916" y="2966"/>
                  </a:moveTo>
                  <a:cubicBezTo>
                    <a:pt x="13630" y="2766"/>
                    <a:pt x="12344" y="2566"/>
                    <a:pt x="9773" y="4666"/>
                  </a:cubicBezTo>
                  <a:cubicBezTo>
                    <a:pt x="7201" y="6766"/>
                    <a:pt x="3344" y="11166"/>
                    <a:pt x="1416" y="14066"/>
                  </a:cubicBezTo>
                  <a:cubicBezTo>
                    <a:pt x="-513" y="16966"/>
                    <a:pt x="-513" y="18366"/>
                    <a:pt x="1673" y="19466"/>
                  </a:cubicBezTo>
                  <a:cubicBezTo>
                    <a:pt x="3858" y="20566"/>
                    <a:pt x="8230" y="21366"/>
                    <a:pt x="11830" y="20566"/>
                  </a:cubicBezTo>
                  <a:cubicBezTo>
                    <a:pt x="15430" y="19766"/>
                    <a:pt x="18258" y="17366"/>
                    <a:pt x="19673" y="14166"/>
                  </a:cubicBezTo>
                  <a:cubicBezTo>
                    <a:pt x="21087" y="10966"/>
                    <a:pt x="21087" y="6966"/>
                    <a:pt x="20701" y="4366"/>
                  </a:cubicBezTo>
                  <a:cubicBezTo>
                    <a:pt x="20316" y="1766"/>
                    <a:pt x="19544" y="566"/>
                    <a:pt x="17744" y="166"/>
                  </a:cubicBezTo>
                  <a:cubicBezTo>
                    <a:pt x="15944" y="-234"/>
                    <a:pt x="13116" y="166"/>
                    <a:pt x="10287" y="566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3" name="Line"/>
            <p:cNvSpPr/>
            <p:nvPr/>
          </p:nvSpPr>
          <p:spPr>
            <a:xfrm>
              <a:off x="9411134" y="0"/>
              <a:ext cx="258593" cy="60304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6" h="21600" fill="norm" stroke="1" extrusionOk="0">
                  <a:moveTo>
                    <a:pt x="196" y="0"/>
                  </a:moveTo>
                  <a:cubicBezTo>
                    <a:pt x="41" y="160"/>
                    <a:pt x="-113" y="320"/>
                    <a:pt x="118" y="510"/>
                  </a:cubicBezTo>
                  <a:cubicBezTo>
                    <a:pt x="350" y="699"/>
                    <a:pt x="967" y="919"/>
                    <a:pt x="1661" y="1189"/>
                  </a:cubicBezTo>
                  <a:cubicBezTo>
                    <a:pt x="2356" y="1459"/>
                    <a:pt x="3127" y="1778"/>
                    <a:pt x="3898" y="2058"/>
                  </a:cubicBezTo>
                  <a:cubicBezTo>
                    <a:pt x="4670" y="2338"/>
                    <a:pt x="5441" y="2578"/>
                    <a:pt x="6136" y="2827"/>
                  </a:cubicBezTo>
                  <a:cubicBezTo>
                    <a:pt x="6830" y="3077"/>
                    <a:pt x="7447" y="3337"/>
                    <a:pt x="8064" y="3613"/>
                  </a:cubicBezTo>
                  <a:cubicBezTo>
                    <a:pt x="8681" y="3890"/>
                    <a:pt x="9298" y="4183"/>
                    <a:pt x="9761" y="4433"/>
                  </a:cubicBezTo>
                  <a:cubicBezTo>
                    <a:pt x="10224" y="4682"/>
                    <a:pt x="10533" y="4889"/>
                    <a:pt x="10841" y="5099"/>
                  </a:cubicBezTo>
                  <a:cubicBezTo>
                    <a:pt x="11150" y="5308"/>
                    <a:pt x="11458" y="5522"/>
                    <a:pt x="11767" y="5748"/>
                  </a:cubicBezTo>
                  <a:cubicBezTo>
                    <a:pt x="12076" y="5974"/>
                    <a:pt x="12384" y="6214"/>
                    <a:pt x="12538" y="6454"/>
                  </a:cubicBezTo>
                  <a:cubicBezTo>
                    <a:pt x="12693" y="6694"/>
                    <a:pt x="12693" y="6934"/>
                    <a:pt x="12770" y="7173"/>
                  </a:cubicBezTo>
                  <a:cubicBezTo>
                    <a:pt x="12847" y="7413"/>
                    <a:pt x="13001" y="7653"/>
                    <a:pt x="13078" y="7909"/>
                  </a:cubicBezTo>
                  <a:cubicBezTo>
                    <a:pt x="13156" y="8166"/>
                    <a:pt x="13156" y="8439"/>
                    <a:pt x="13156" y="8712"/>
                  </a:cubicBezTo>
                  <a:cubicBezTo>
                    <a:pt x="13156" y="8985"/>
                    <a:pt x="13156" y="9258"/>
                    <a:pt x="13156" y="9531"/>
                  </a:cubicBezTo>
                  <a:cubicBezTo>
                    <a:pt x="13156" y="9804"/>
                    <a:pt x="13156" y="10077"/>
                    <a:pt x="13156" y="10354"/>
                  </a:cubicBezTo>
                  <a:cubicBezTo>
                    <a:pt x="13156" y="10630"/>
                    <a:pt x="13156" y="10910"/>
                    <a:pt x="13387" y="11186"/>
                  </a:cubicBezTo>
                  <a:cubicBezTo>
                    <a:pt x="13618" y="11463"/>
                    <a:pt x="14081" y="11736"/>
                    <a:pt x="14544" y="12016"/>
                  </a:cubicBezTo>
                  <a:cubicBezTo>
                    <a:pt x="15007" y="12295"/>
                    <a:pt x="15470" y="12582"/>
                    <a:pt x="15933" y="12865"/>
                  </a:cubicBezTo>
                  <a:cubicBezTo>
                    <a:pt x="16396" y="13148"/>
                    <a:pt x="16858" y="13428"/>
                    <a:pt x="17321" y="13707"/>
                  </a:cubicBezTo>
                  <a:cubicBezTo>
                    <a:pt x="17784" y="13987"/>
                    <a:pt x="18247" y="14267"/>
                    <a:pt x="18710" y="14543"/>
                  </a:cubicBezTo>
                  <a:cubicBezTo>
                    <a:pt x="19173" y="14820"/>
                    <a:pt x="19636" y="15093"/>
                    <a:pt x="20021" y="15372"/>
                  </a:cubicBezTo>
                  <a:cubicBezTo>
                    <a:pt x="20407" y="15652"/>
                    <a:pt x="20716" y="15939"/>
                    <a:pt x="20947" y="16215"/>
                  </a:cubicBezTo>
                  <a:cubicBezTo>
                    <a:pt x="21178" y="16491"/>
                    <a:pt x="21333" y="16758"/>
                    <a:pt x="21410" y="17021"/>
                  </a:cubicBezTo>
                  <a:cubicBezTo>
                    <a:pt x="21487" y="17284"/>
                    <a:pt x="21487" y="17544"/>
                    <a:pt x="21256" y="17807"/>
                  </a:cubicBezTo>
                  <a:cubicBezTo>
                    <a:pt x="21024" y="18070"/>
                    <a:pt x="20561" y="18336"/>
                    <a:pt x="19790" y="18639"/>
                  </a:cubicBezTo>
                  <a:cubicBezTo>
                    <a:pt x="19018" y="18942"/>
                    <a:pt x="17938" y="19282"/>
                    <a:pt x="16627" y="19615"/>
                  </a:cubicBezTo>
                  <a:cubicBezTo>
                    <a:pt x="15316" y="19948"/>
                    <a:pt x="13773" y="20275"/>
                    <a:pt x="12076" y="20568"/>
                  </a:cubicBezTo>
                  <a:cubicBezTo>
                    <a:pt x="10378" y="20861"/>
                    <a:pt x="8527" y="21120"/>
                    <a:pt x="7293" y="21287"/>
                  </a:cubicBezTo>
                  <a:cubicBezTo>
                    <a:pt x="6058" y="21453"/>
                    <a:pt x="5441" y="21527"/>
                    <a:pt x="4824" y="21600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4" name="Line"/>
            <p:cNvSpPr/>
            <p:nvPr/>
          </p:nvSpPr>
          <p:spPr>
            <a:xfrm>
              <a:off x="9680872" y="449027"/>
              <a:ext cx="212372" cy="2873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6" h="21534" fill="norm" stroke="1" extrusionOk="0">
                  <a:moveTo>
                    <a:pt x="19590" y="5648"/>
                  </a:moveTo>
                  <a:cubicBezTo>
                    <a:pt x="19404" y="4393"/>
                    <a:pt x="19218" y="3139"/>
                    <a:pt x="18287" y="2024"/>
                  </a:cubicBezTo>
                  <a:cubicBezTo>
                    <a:pt x="17356" y="909"/>
                    <a:pt x="15680" y="-66"/>
                    <a:pt x="13538" y="4"/>
                  </a:cubicBezTo>
                  <a:cubicBezTo>
                    <a:pt x="11397" y="73"/>
                    <a:pt x="8790" y="1188"/>
                    <a:pt x="6369" y="3697"/>
                  </a:cubicBezTo>
                  <a:cubicBezTo>
                    <a:pt x="3949" y="6205"/>
                    <a:pt x="1714" y="10107"/>
                    <a:pt x="690" y="12824"/>
                  </a:cubicBezTo>
                  <a:cubicBezTo>
                    <a:pt x="-334" y="15542"/>
                    <a:pt x="-148" y="17075"/>
                    <a:pt x="783" y="18120"/>
                  </a:cubicBezTo>
                  <a:cubicBezTo>
                    <a:pt x="1714" y="19165"/>
                    <a:pt x="3390" y="19722"/>
                    <a:pt x="5438" y="19165"/>
                  </a:cubicBezTo>
                  <a:cubicBezTo>
                    <a:pt x="7487" y="18608"/>
                    <a:pt x="9907" y="16935"/>
                    <a:pt x="11769" y="14218"/>
                  </a:cubicBezTo>
                  <a:cubicBezTo>
                    <a:pt x="13631" y="11500"/>
                    <a:pt x="14935" y="7738"/>
                    <a:pt x="15587" y="5508"/>
                  </a:cubicBezTo>
                  <a:cubicBezTo>
                    <a:pt x="16238" y="3279"/>
                    <a:pt x="16238" y="2582"/>
                    <a:pt x="16052" y="2860"/>
                  </a:cubicBezTo>
                  <a:cubicBezTo>
                    <a:pt x="15866" y="3139"/>
                    <a:pt x="15494" y="4393"/>
                    <a:pt x="15494" y="6902"/>
                  </a:cubicBezTo>
                  <a:cubicBezTo>
                    <a:pt x="15494" y="9410"/>
                    <a:pt x="15866" y="13173"/>
                    <a:pt x="16890" y="15820"/>
                  </a:cubicBezTo>
                  <a:cubicBezTo>
                    <a:pt x="17914" y="18468"/>
                    <a:pt x="19590" y="20001"/>
                    <a:pt x="21266" y="2153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5" name="Line"/>
            <p:cNvSpPr/>
            <p:nvPr/>
          </p:nvSpPr>
          <p:spPr>
            <a:xfrm>
              <a:off x="9976921" y="736369"/>
              <a:ext cx="22315" cy="1394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400" y="5760"/>
                    <a:pt x="10800" y="11520"/>
                    <a:pt x="14400" y="15120"/>
                  </a:cubicBezTo>
                  <a:cubicBezTo>
                    <a:pt x="18000" y="18720"/>
                    <a:pt x="19800" y="2016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6" name="Line"/>
            <p:cNvSpPr/>
            <p:nvPr/>
          </p:nvSpPr>
          <p:spPr>
            <a:xfrm>
              <a:off x="10094071" y="473953"/>
              <a:ext cx="206408" cy="3423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7" fill="norm" stroke="1" extrusionOk="0">
                  <a:moveTo>
                    <a:pt x="0" y="5268"/>
                  </a:moveTo>
                  <a:cubicBezTo>
                    <a:pt x="0" y="8537"/>
                    <a:pt x="0" y="11806"/>
                    <a:pt x="0" y="14316"/>
                  </a:cubicBezTo>
                  <a:cubicBezTo>
                    <a:pt x="0" y="16827"/>
                    <a:pt x="0" y="18578"/>
                    <a:pt x="97" y="19746"/>
                  </a:cubicBezTo>
                  <a:cubicBezTo>
                    <a:pt x="195" y="20913"/>
                    <a:pt x="389" y="21497"/>
                    <a:pt x="486" y="21497"/>
                  </a:cubicBezTo>
                  <a:cubicBezTo>
                    <a:pt x="584" y="21497"/>
                    <a:pt x="584" y="20913"/>
                    <a:pt x="584" y="18228"/>
                  </a:cubicBezTo>
                  <a:cubicBezTo>
                    <a:pt x="584" y="15542"/>
                    <a:pt x="584" y="10755"/>
                    <a:pt x="584" y="7661"/>
                  </a:cubicBezTo>
                  <a:cubicBezTo>
                    <a:pt x="584" y="4567"/>
                    <a:pt x="584" y="3166"/>
                    <a:pt x="778" y="2057"/>
                  </a:cubicBezTo>
                  <a:cubicBezTo>
                    <a:pt x="973" y="948"/>
                    <a:pt x="1362" y="131"/>
                    <a:pt x="1751" y="14"/>
                  </a:cubicBezTo>
                  <a:cubicBezTo>
                    <a:pt x="2141" y="-103"/>
                    <a:pt x="2530" y="481"/>
                    <a:pt x="3697" y="2699"/>
                  </a:cubicBezTo>
                  <a:cubicBezTo>
                    <a:pt x="4865" y="4918"/>
                    <a:pt x="6811" y="8771"/>
                    <a:pt x="8465" y="11689"/>
                  </a:cubicBezTo>
                  <a:cubicBezTo>
                    <a:pt x="10119" y="14608"/>
                    <a:pt x="11481" y="16593"/>
                    <a:pt x="12551" y="17878"/>
                  </a:cubicBezTo>
                  <a:cubicBezTo>
                    <a:pt x="13622" y="19162"/>
                    <a:pt x="14400" y="19746"/>
                    <a:pt x="15276" y="20096"/>
                  </a:cubicBezTo>
                  <a:cubicBezTo>
                    <a:pt x="16151" y="20446"/>
                    <a:pt x="17124" y="20563"/>
                    <a:pt x="17805" y="20271"/>
                  </a:cubicBezTo>
                  <a:cubicBezTo>
                    <a:pt x="18486" y="19979"/>
                    <a:pt x="18876" y="19279"/>
                    <a:pt x="19362" y="16827"/>
                  </a:cubicBezTo>
                  <a:cubicBezTo>
                    <a:pt x="19849" y="14375"/>
                    <a:pt x="20432" y="10172"/>
                    <a:pt x="20822" y="7603"/>
                  </a:cubicBezTo>
                  <a:cubicBezTo>
                    <a:pt x="21211" y="5034"/>
                    <a:pt x="21405" y="4100"/>
                    <a:pt x="21600" y="316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7" name="Line"/>
            <p:cNvSpPr/>
            <p:nvPr/>
          </p:nvSpPr>
          <p:spPr>
            <a:xfrm>
              <a:off x="10389734" y="730791"/>
              <a:ext cx="11159" cy="1617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8" name="Line"/>
            <p:cNvSpPr/>
            <p:nvPr/>
          </p:nvSpPr>
          <p:spPr>
            <a:xfrm>
              <a:off x="10551513" y="729717"/>
              <a:ext cx="122729" cy="122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1309" y="11040"/>
                    <a:pt x="2618" y="1783"/>
                    <a:pt x="6218" y="240"/>
                  </a:cubicBezTo>
                  <a:cubicBezTo>
                    <a:pt x="9818" y="-1303"/>
                    <a:pt x="15709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9" name="Line"/>
            <p:cNvSpPr/>
            <p:nvPr/>
          </p:nvSpPr>
          <p:spPr>
            <a:xfrm>
              <a:off x="10620997" y="647113"/>
              <a:ext cx="8617" cy="2231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5400"/>
                    <a:pt x="2735" y="10800"/>
                    <a:pt x="575" y="14400"/>
                  </a:cubicBezTo>
                  <a:cubicBezTo>
                    <a:pt x="-1585" y="18000"/>
                    <a:pt x="2735" y="19800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0" name="Line"/>
            <p:cNvSpPr/>
            <p:nvPr/>
          </p:nvSpPr>
          <p:spPr>
            <a:xfrm>
              <a:off x="10770678" y="634961"/>
              <a:ext cx="143442" cy="1627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1" h="21244" fill="norm" stroke="1" extrusionOk="0">
                  <a:moveTo>
                    <a:pt x="21361" y="7411"/>
                  </a:moveTo>
                  <a:cubicBezTo>
                    <a:pt x="21084" y="5712"/>
                    <a:pt x="20807" y="4013"/>
                    <a:pt x="20392" y="2557"/>
                  </a:cubicBezTo>
                  <a:cubicBezTo>
                    <a:pt x="19976" y="1100"/>
                    <a:pt x="19422" y="-113"/>
                    <a:pt x="17069" y="8"/>
                  </a:cubicBezTo>
                  <a:cubicBezTo>
                    <a:pt x="14715" y="130"/>
                    <a:pt x="10561" y="1586"/>
                    <a:pt x="7376" y="4498"/>
                  </a:cubicBezTo>
                  <a:cubicBezTo>
                    <a:pt x="4192" y="7411"/>
                    <a:pt x="1976" y="11779"/>
                    <a:pt x="869" y="14691"/>
                  </a:cubicBezTo>
                  <a:cubicBezTo>
                    <a:pt x="-239" y="17604"/>
                    <a:pt x="-239" y="19060"/>
                    <a:pt x="592" y="20031"/>
                  </a:cubicBezTo>
                  <a:cubicBezTo>
                    <a:pt x="1423" y="21002"/>
                    <a:pt x="3084" y="21487"/>
                    <a:pt x="6269" y="19303"/>
                  </a:cubicBezTo>
                  <a:cubicBezTo>
                    <a:pt x="9453" y="17118"/>
                    <a:pt x="14161" y="12265"/>
                    <a:pt x="16930" y="8988"/>
                  </a:cubicBezTo>
                  <a:cubicBezTo>
                    <a:pt x="19699" y="5712"/>
                    <a:pt x="20530" y="4013"/>
                    <a:pt x="20946" y="3770"/>
                  </a:cubicBezTo>
                  <a:cubicBezTo>
                    <a:pt x="21361" y="3527"/>
                    <a:pt x="21361" y="4741"/>
                    <a:pt x="21223" y="7896"/>
                  </a:cubicBezTo>
                  <a:cubicBezTo>
                    <a:pt x="21084" y="11051"/>
                    <a:pt x="20807" y="16148"/>
                    <a:pt x="20530" y="2124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1" name="Line"/>
            <p:cNvSpPr/>
            <p:nvPr/>
          </p:nvSpPr>
          <p:spPr>
            <a:xfrm>
              <a:off x="10997797" y="748563"/>
              <a:ext cx="167358" cy="1451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69" fill="norm" stroke="1" extrusionOk="0">
                  <a:moveTo>
                    <a:pt x="0" y="3900"/>
                  </a:moveTo>
                  <a:cubicBezTo>
                    <a:pt x="0" y="2550"/>
                    <a:pt x="0" y="1200"/>
                    <a:pt x="720" y="525"/>
                  </a:cubicBezTo>
                  <a:cubicBezTo>
                    <a:pt x="1440" y="-150"/>
                    <a:pt x="2880" y="-150"/>
                    <a:pt x="3960" y="390"/>
                  </a:cubicBezTo>
                  <a:cubicBezTo>
                    <a:pt x="5040" y="930"/>
                    <a:pt x="5760" y="2010"/>
                    <a:pt x="6240" y="4035"/>
                  </a:cubicBezTo>
                  <a:cubicBezTo>
                    <a:pt x="6720" y="6060"/>
                    <a:pt x="6960" y="9030"/>
                    <a:pt x="6600" y="11190"/>
                  </a:cubicBezTo>
                  <a:cubicBezTo>
                    <a:pt x="6240" y="13350"/>
                    <a:pt x="5280" y="14700"/>
                    <a:pt x="4560" y="16185"/>
                  </a:cubicBezTo>
                  <a:cubicBezTo>
                    <a:pt x="3840" y="17670"/>
                    <a:pt x="3360" y="19290"/>
                    <a:pt x="3840" y="20235"/>
                  </a:cubicBezTo>
                  <a:cubicBezTo>
                    <a:pt x="4320" y="21180"/>
                    <a:pt x="5760" y="21450"/>
                    <a:pt x="8880" y="20370"/>
                  </a:cubicBezTo>
                  <a:cubicBezTo>
                    <a:pt x="12000" y="19290"/>
                    <a:pt x="16800" y="16860"/>
                    <a:pt x="21600" y="1443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2" name="Line"/>
            <p:cNvSpPr/>
            <p:nvPr/>
          </p:nvSpPr>
          <p:spPr>
            <a:xfrm>
              <a:off x="11229090" y="607079"/>
              <a:ext cx="234359" cy="2858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5" h="21149" fill="norm" stroke="1" extrusionOk="0">
                  <a:moveTo>
                    <a:pt x="5888" y="7502"/>
                  </a:moveTo>
                  <a:cubicBezTo>
                    <a:pt x="4357" y="10529"/>
                    <a:pt x="2826" y="13556"/>
                    <a:pt x="1976" y="15482"/>
                  </a:cubicBezTo>
                  <a:cubicBezTo>
                    <a:pt x="1126" y="17408"/>
                    <a:pt x="956" y="18234"/>
                    <a:pt x="700" y="19128"/>
                  </a:cubicBezTo>
                  <a:cubicBezTo>
                    <a:pt x="445" y="20022"/>
                    <a:pt x="105" y="20985"/>
                    <a:pt x="20" y="21054"/>
                  </a:cubicBezTo>
                  <a:cubicBezTo>
                    <a:pt x="-65" y="21123"/>
                    <a:pt x="105" y="20297"/>
                    <a:pt x="870" y="17133"/>
                  </a:cubicBezTo>
                  <a:cubicBezTo>
                    <a:pt x="1636" y="13969"/>
                    <a:pt x="2996" y="8466"/>
                    <a:pt x="3847" y="5370"/>
                  </a:cubicBezTo>
                  <a:cubicBezTo>
                    <a:pt x="4697" y="2274"/>
                    <a:pt x="5037" y="1587"/>
                    <a:pt x="5463" y="967"/>
                  </a:cubicBezTo>
                  <a:cubicBezTo>
                    <a:pt x="5888" y="348"/>
                    <a:pt x="6398" y="-202"/>
                    <a:pt x="6653" y="73"/>
                  </a:cubicBezTo>
                  <a:cubicBezTo>
                    <a:pt x="6908" y="348"/>
                    <a:pt x="6908" y="1449"/>
                    <a:pt x="7078" y="4132"/>
                  </a:cubicBezTo>
                  <a:cubicBezTo>
                    <a:pt x="7248" y="6815"/>
                    <a:pt x="7589" y="11080"/>
                    <a:pt x="8099" y="14175"/>
                  </a:cubicBezTo>
                  <a:cubicBezTo>
                    <a:pt x="8609" y="17271"/>
                    <a:pt x="9289" y="19197"/>
                    <a:pt x="10055" y="20229"/>
                  </a:cubicBezTo>
                  <a:cubicBezTo>
                    <a:pt x="10820" y="21260"/>
                    <a:pt x="11670" y="21398"/>
                    <a:pt x="12521" y="20779"/>
                  </a:cubicBezTo>
                  <a:cubicBezTo>
                    <a:pt x="13371" y="20160"/>
                    <a:pt x="14222" y="18784"/>
                    <a:pt x="15497" y="15895"/>
                  </a:cubicBezTo>
                  <a:cubicBezTo>
                    <a:pt x="16773" y="13006"/>
                    <a:pt x="18474" y="8603"/>
                    <a:pt x="19579" y="5920"/>
                  </a:cubicBezTo>
                  <a:cubicBezTo>
                    <a:pt x="20685" y="3237"/>
                    <a:pt x="21195" y="2274"/>
                    <a:pt x="21365" y="2274"/>
                  </a:cubicBezTo>
                  <a:cubicBezTo>
                    <a:pt x="21535" y="2274"/>
                    <a:pt x="21365" y="3237"/>
                    <a:pt x="21195" y="420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3" name="Line"/>
            <p:cNvSpPr/>
            <p:nvPr/>
          </p:nvSpPr>
          <p:spPr>
            <a:xfrm>
              <a:off x="11444082" y="814469"/>
              <a:ext cx="195251" cy="1498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3" fill="norm" stroke="1" extrusionOk="0">
                  <a:moveTo>
                    <a:pt x="0" y="5600"/>
                  </a:moveTo>
                  <a:cubicBezTo>
                    <a:pt x="206" y="4267"/>
                    <a:pt x="411" y="2933"/>
                    <a:pt x="1234" y="1867"/>
                  </a:cubicBezTo>
                  <a:cubicBezTo>
                    <a:pt x="2057" y="800"/>
                    <a:pt x="3497" y="0"/>
                    <a:pt x="4629" y="0"/>
                  </a:cubicBezTo>
                  <a:cubicBezTo>
                    <a:pt x="5760" y="0"/>
                    <a:pt x="6583" y="800"/>
                    <a:pt x="6686" y="3200"/>
                  </a:cubicBezTo>
                  <a:cubicBezTo>
                    <a:pt x="6789" y="5600"/>
                    <a:pt x="6171" y="9600"/>
                    <a:pt x="5554" y="12133"/>
                  </a:cubicBezTo>
                  <a:cubicBezTo>
                    <a:pt x="4937" y="14667"/>
                    <a:pt x="4320" y="15733"/>
                    <a:pt x="3909" y="17067"/>
                  </a:cubicBezTo>
                  <a:cubicBezTo>
                    <a:pt x="3497" y="18400"/>
                    <a:pt x="3291" y="20000"/>
                    <a:pt x="4114" y="20800"/>
                  </a:cubicBezTo>
                  <a:cubicBezTo>
                    <a:pt x="4937" y="21600"/>
                    <a:pt x="6789" y="21600"/>
                    <a:pt x="9874" y="21333"/>
                  </a:cubicBezTo>
                  <a:cubicBezTo>
                    <a:pt x="12960" y="21067"/>
                    <a:pt x="17280" y="20533"/>
                    <a:pt x="21600" y="200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4" name="Line"/>
            <p:cNvSpPr/>
            <p:nvPr/>
          </p:nvSpPr>
          <p:spPr>
            <a:xfrm>
              <a:off x="1625816" y="2243200"/>
              <a:ext cx="463022" cy="886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12" fill="norm" stroke="1" extrusionOk="0">
                  <a:moveTo>
                    <a:pt x="0" y="21012"/>
                  </a:moveTo>
                  <a:cubicBezTo>
                    <a:pt x="3383" y="16604"/>
                    <a:pt x="6766" y="12196"/>
                    <a:pt x="10063" y="8449"/>
                  </a:cubicBezTo>
                  <a:cubicBezTo>
                    <a:pt x="13359" y="4702"/>
                    <a:pt x="16569" y="1616"/>
                    <a:pt x="18477" y="514"/>
                  </a:cubicBezTo>
                  <a:cubicBezTo>
                    <a:pt x="20386" y="-588"/>
                    <a:pt x="20993" y="294"/>
                    <a:pt x="21600" y="117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5" name="Line"/>
            <p:cNvSpPr/>
            <p:nvPr/>
          </p:nvSpPr>
          <p:spPr>
            <a:xfrm>
              <a:off x="1670445" y="2276052"/>
              <a:ext cx="479757" cy="122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177" y="18327"/>
                    <a:pt x="4353" y="15055"/>
                    <a:pt x="6823" y="11945"/>
                  </a:cubicBezTo>
                  <a:cubicBezTo>
                    <a:pt x="9293" y="8836"/>
                    <a:pt x="12056" y="5891"/>
                    <a:pt x="14567" y="3927"/>
                  </a:cubicBezTo>
                  <a:cubicBezTo>
                    <a:pt x="17079" y="1964"/>
                    <a:pt x="19340" y="98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6" name="Line"/>
            <p:cNvSpPr/>
            <p:nvPr/>
          </p:nvSpPr>
          <p:spPr>
            <a:xfrm>
              <a:off x="5571576" y="2157828"/>
              <a:ext cx="344154" cy="401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3" h="21185" fill="norm" stroke="1" extrusionOk="0">
                  <a:moveTo>
                    <a:pt x="1983" y="21185"/>
                  </a:moveTo>
                  <a:cubicBezTo>
                    <a:pt x="938" y="19221"/>
                    <a:pt x="-107" y="17258"/>
                    <a:pt x="9" y="14803"/>
                  </a:cubicBezTo>
                  <a:cubicBezTo>
                    <a:pt x="125" y="12349"/>
                    <a:pt x="1403" y="9403"/>
                    <a:pt x="4190" y="6458"/>
                  </a:cubicBezTo>
                  <a:cubicBezTo>
                    <a:pt x="6977" y="3512"/>
                    <a:pt x="11274" y="567"/>
                    <a:pt x="14409" y="76"/>
                  </a:cubicBezTo>
                  <a:cubicBezTo>
                    <a:pt x="17545" y="-415"/>
                    <a:pt x="19519" y="1549"/>
                    <a:pt x="21493" y="351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7" name="Line"/>
            <p:cNvSpPr/>
            <p:nvPr/>
          </p:nvSpPr>
          <p:spPr>
            <a:xfrm>
              <a:off x="5575437" y="2214688"/>
              <a:ext cx="234300" cy="223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343" y="16200"/>
                    <a:pt x="12686" y="10800"/>
                    <a:pt x="16286" y="7200"/>
                  </a:cubicBezTo>
                  <a:cubicBezTo>
                    <a:pt x="19886" y="3600"/>
                    <a:pt x="20743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8" name="Line"/>
            <p:cNvSpPr/>
            <p:nvPr/>
          </p:nvSpPr>
          <p:spPr>
            <a:xfrm>
              <a:off x="1994001" y="3514725"/>
              <a:ext cx="1227285" cy="276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0" fill="norm" stroke="1" extrusionOk="0">
                  <a:moveTo>
                    <a:pt x="0" y="4140"/>
                  </a:moveTo>
                  <a:cubicBezTo>
                    <a:pt x="1178" y="4140"/>
                    <a:pt x="2356" y="4140"/>
                    <a:pt x="3665" y="4140"/>
                  </a:cubicBezTo>
                  <a:cubicBezTo>
                    <a:pt x="4975" y="4140"/>
                    <a:pt x="6415" y="4140"/>
                    <a:pt x="7707" y="3420"/>
                  </a:cubicBezTo>
                  <a:cubicBezTo>
                    <a:pt x="9000" y="2700"/>
                    <a:pt x="10145" y="1260"/>
                    <a:pt x="11422" y="540"/>
                  </a:cubicBezTo>
                  <a:cubicBezTo>
                    <a:pt x="12698" y="-180"/>
                    <a:pt x="14105" y="-180"/>
                    <a:pt x="15415" y="540"/>
                  </a:cubicBezTo>
                  <a:cubicBezTo>
                    <a:pt x="16724" y="1260"/>
                    <a:pt x="17935" y="2700"/>
                    <a:pt x="18949" y="6300"/>
                  </a:cubicBezTo>
                  <a:cubicBezTo>
                    <a:pt x="19964" y="9900"/>
                    <a:pt x="20782" y="15660"/>
                    <a:pt x="21600" y="2142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9" name="Line"/>
            <p:cNvSpPr/>
            <p:nvPr/>
          </p:nvSpPr>
          <p:spPr>
            <a:xfrm>
              <a:off x="2044208" y="3620485"/>
              <a:ext cx="1082242" cy="1115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262" y="19080"/>
                    <a:pt x="2524" y="16560"/>
                    <a:pt x="3823" y="14580"/>
                  </a:cubicBezTo>
                  <a:cubicBezTo>
                    <a:pt x="5122" y="12600"/>
                    <a:pt x="6458" y="11160"/>
                    <a:pt x="7720" y="9720"/>
                  </a:cubicBezTo>
                  <a:cubicBezTo>
                    <a:pt x="8981" y="8280"/>
                    <a:pt x="10169" y="6840"/>
                    <a:pt x="11746" y="5580"/>
                  </a:cubicBezTo>
                  <a:cubicBezTo>
                    <a:pt x="13324" y="4320"/>
                    <a:pt x="15291" y="3240"/>
                    <a:pt x="16998" y="2340"/>
                  </a:cubicBezTo>
                  <a:cubicBezTo>
                    <a:pt x="18705" y="1440"/>
                    <a:pt x="20153" y="7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0" name="Line"/>
            <p:cNvSpPr/>
            <p:nvPr/>
          </p:nvSpPr>
          <p:spPr>
            <a:xfrm>
              <a:off x="10057731" y="1757246"/>
              <a:ext cx="253904" cy="4741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8" h="21600" fill="norm" stroke="1" extrusionOk="0">
                  <a:moveTo>
                    <a:pt x="1189" y="508"/>
                  </a:moveTo>
                  <a:cubicBezTo>
                    <a:pt x="559" y="254"/>
                    <a:pt x="-72" y="0"/>
                    <a:pt x="7" y="0"/>
                  </a:cubicBezTo>
                  <a:cubicBezTo>
                    <a:pt x="86" y="0"/>
                    <a:pt x="874" y="254"/>
                    <a:pt x="2845" y="1440"/>
                  </a:cubicBezTo>
                  <a:cubicBezTo>
                    <a:pt x="4816" y="2626"/>
                    <a:pt x="7969" y="4744"/>
                    <a:pt x="10728" y="7285"/>
                  </a:cubicBezTo>
                  <a:cubicBezTo>
                    <a:pt x="13487" y="9826"/>
                    <a:pt x="15852" y="12791"/>
                    <a:pt x="17586" y="15247"/>
                  </a:cubicBezTo>
                  <a:cubicBezTo>
                    <a:pt x="19321" y="17704"/>
                    <a:pt x="20424" y="19652"/>
                    <a:pt x="21528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1" name="Line"/>
            <p:cNvSpPr/>
            <p:nvPr/>
          </p:nvSpPr>
          <p:spPr>
            <a:xfrm>
              <a:off x="10138699" y="1746089"/>
              <a:ext cx="200829" cy="507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000" y="633"/>
                    <a:pt x="18400" y="1266"/>
                    <a:pt x="16200" y="2927"/>
                  </a:cubicBezTo>
                  <a:cubicBezTo>
                    <a:pt x="14000" y="4589"/>
                    <a:pt x="11200" y="7279"/>
                    <a:pt x="8600" y="9930"/>
                  </a:cubicBezTo>
                  <a:cubicBezTo>
                    <a:pt x="6000" y="12580"/>
                    <a:pt x="3600" y="15191"/>
                    <a:pt x="2200" y="17130"/>
                  </a:cubicBezTo>
                  <a:cubicBezTo>
                    <a:pt x="800" y="19068"/>
                    <a:pt x="400" y="2033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2" name="Line"/>
            <p:cNvSpPr/>
            <p:nvPr/>
          </p:nvSpPr>
          <p:spPr>
            <a:xfrm>
              <a:off x="10579406" y="2055452"/>
              <a:ext cx="234300" cy="365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4" fill="norm" stroke="1" extrusionOk="0">
                  <a:moveTo>
                    <a:pt x="0" y="21204"/>
                  </a:moveTo>
                  <a:cubicBezTo>
                    <a:pt x="0" y="15804"/>
                    <a:pt x="0" y="10404"/>
                    <a:pt x="514" y="6624"/>
                  </a:cubicBezTo>
                  <a:cubicBezTo>
                    <a:pt x="1029" y="2844"/>
                    <a:pt x="2057" y="684"/>
                    <a:pt x="5657" y="144"/>
                  </a:cubicBezTo>
                  <a:cubicBezTo>
                    <a:pt x="9257" y="-396"/>
                    <a:pt x="15429" y="684"/>
                    <a:pt x="21600" y="176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3" name="Line"/>
            <p:cNvSpPr/>
            <p:nvPr/>
          </p:nvSpPr>
          <p:spPr>
            <a:xfrm>
              <a:off x="10700274" y="1941338"/>
              <a:ext cx="35332" cy="3068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916" y="1833"/>
                    <a:pt x="10232" y="3665"/>
                    <a:pt x="6253" y="6415"/>
                  </a:cubicBezTo>
                  <a:cubicBezTo>
                    <a:pt x="2274" y="9164"/>
                    <a:pt x="0" y="12829"/>
                    <a:pt x="0" y="15513"/>
                  </a:cubicBezTo>
                  <a:cubicBezTo>
                    <a:pt x="0" y="18196"/>
                    <a:pt x="2274" y="19898"/>
                    <a:pt x="4547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4" name="Line"/>
            <p:cNvSpPr/>
            <p:nvPr/>
          </p:nvSpPr>
          <p:spPr>
            <a:xfrm>
              <a:off x="11029954" y="1877070"/>
              <a:ext cx="269087" cy="3369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9" h="21386" fill="norm" stroke="1" extrusionOk="0">
                  <a:moveTo>
                    <a:pt x="105" y="4787"/>
                  </a:moveTo>
                  <a:cubicBezTo>
                    <a:pt x="-43" y="3843"/>
                    <a:pt x="-191" y="2899"/>
                    <a:pt x="845" y="2014"/>
                  </a:cubicBezTo>
                  <a:cubicBezTo>
                    <a:pt x="1880" y="1128"/>
                    <a:pt x="4099" y="302"/>
                    <a:pt x="5949" y="66"/>
                  </a:cubicBezTo>
                  <a:cubicBezTo>
                    <a:pt x="7798" y="-170"/>
                    <a:pt x="9277" y="184"/>
                    <a:pt x="10387" y="1778"/>
                  </a:cubicBezTo>
                  <a:cubicBezTo>
                    <a:pt x="11497" y="3371"/>
                    <a:pt x="12236" y="6204"/>
                    <a:pt x="11423" y="8505"/>
                  </a:cubicBezTo>
                  <a:cubicBezTo>
                    <a:pt x="10609" y="10807"/>
                    <a:pt x="8242" y="12578"/>
                    <a:pt x="6171" y="14230"/>
                  </a:cubicBezTo>
                  <a:cubicBezTo>
                    <a:pt x="4099" y="15882"/>
                    <a:pt x="2324" y="17417"/>
                    <a:pt x="1362" y="18479"/>
                  </a:cubicBezTo>
                  <a:cubicBezTo>
                    <a:pt x="401" y="19541"/>
                    <a:pt x="253" y="20132"/>
                    <a:pt x="623" y="20545"/>
                  </a:cubicBezTo>
                  <a:cubicBezTo>
                    <a:pt x="993" y="20958"/>
                    <a:pt x="1880" y="21194"/>
                    <a:pt x="4469" y="21312"/>
                  </a:cubicBezTo>
                  <a:cubicBezTo>
                    <a:pt x="7058" y="21430"/>
                    <a:pt x="11349" y="21430"/>
                    <a:pt x="14456" y="21135"/>
                  </a:cubicBezTo>
                  <a:cubicBezTo>
                    <a:pt x="17562" y="20840"/>
                    <a:pt x="19486" y="20250"/>
                    <a:pt x="21409" y="1966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5" name="Line"/>
            <p:cNvSpPr/>
            <p:nvPr/>
          </p:nvSpPr>
          <p:spPr>
            <a:xfrm>
              <a:off x="11371561" y="1907867"/>
              <a:ext cx="161779" cy="1971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6" fill="norm" stroke="1" extrusionOk="0">
                  <a:moveTo>
                    <a:pt x="0" y="0"/>
                  </a:moveTo>
                  <a:cubicBezTo>
                    <a:pt x="2731" y="3028"/>
                    <a:pt x="5462" y="6056"/>
                    <a:pt x="7821" y="9084"/>
                  </a:cubicBezTo>
                  <a:cubicBezTo>
                    <a:pt x="10179" y="12112"/>
                    <a:pt x="12166" y="15140"/>
                    <a:pt x="13407" y="17159"/>
                  </a:cubicBezTo>
                  <a:cubicBezTo>
                    <a:pt x="14648" y="19178"/>
                    <a:pt x="15145" y="20187"/>
                    <a:pt x="16014" y="20793"/>
                  </a:cubicBezTo>
                  <a:cubicBezTo>
                    <a:pt x="16883" y="21398"/>
                    <a:pt x="18124" y="21600"/>
                    <a:pt x="19117" y="21196"/>
                  </a:cubicBezTo>
                  <a:cubicBezTo>
                    <a:pt x="20110" y="20793"/>
                    <a:pt x="20855" y="19783"/>
                    <a:pt x="21600" y="1877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6" name="Line"/>
            <p:cNvSpPr/>
            <p:nvPr/>
          </p:nvSpPr>
          <p:spPr>
            <a:xfrm>
              <a:off x="11454176" y="1952496"/>
              <a:ext cx="146107" cy="351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4" h="21600" fill="norm" stroke="1" extrusionOk="0">
                  <a:moveTo>
                    <a:pt x="21214" y="0"/>
                  </a:moveTo>
                  <a:cubicBezTo>
                    <a:pt x="19864" y="914"/>
                    <a:pt x="18514" y="1829"/>
                    <a:pt x="16219" y="4057"/>
                  </a:cubicBezTo>
                  <a:cubicBezTo>
                    <a:pt x="13924" y="6286"/>
                    <a:pt x="10684" y="9829"/>
                    <a:pt x="7849" y="12514"/>
                  </a:cubicBezTo>
                  <a:cubicBezTo>
                    <a:pt x="5014" y="15200"/>
                    <a:pt x="2584" y="17029"/>
                    <a:pt x="1234" y="18229"/>
                  </a:cubicBezTo>
                  <a:cubicBezTo>
                    <a:pt x="-116" y="19429"/>
                    <a:pt x="-386" y="20000"/>
                    <a:pt x="559" y="20457"/>
                  </a:cubicBezTo>
                  <a:cubicBezTo>
                    <a:pt x="1504" y="20914"/>
                    <a:pt x="3664" y="21257"/>
                    <a:pt x="5824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7" name="Line"/>
            <p:cNvSpPr/>
            <p:nvPr/>
          </p:nvSpPr>
          <p:spPr>
            <a:xfrm>
              <a:off x="9941590" y="257680"/>
              <a:ext cx="577523" cy="22307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1" h="21540" fill="norm" stroke="1" extrusionOk="0">
                  <a:moveTo>
                    <a:pt x="5904" y="1175"/>
                  </a:moveTo>
                  <a:cubicBezTo>
                    <a:pt x="5904" y="1049"/>
                    <a:pt x="5904" y="924"/>
                    <a:pt x="6181" y="798"/>
                  </a:cubicBezTo>
                  <a:cubicBezTo>
                    <a:pt x="6459" y="672"/>
                    <a:pt x="7015" y="547"/>
                    <a:pt x="7814" y="421"/>
                  </a:cubicBezTo>
                  <a:cubicBezTo>
                    <a:pt x="8612" y="295"/>
                    <a:pt x="9654" y="170"/>
                    <a:pt x="10869" y="89"/>
                  </a:cubicBezTo>
                  <a:cubicBezTo>
                    <a:pt x="12085" y="8"/>
                    <a:pt x="13474" y="-28"/>
                    <a:pt x="14689" y="26"/>
                  </a:cubicBezTo>
                  <a:cubicBezTo>
                    <a:pt x="15905" y="80"/>
                    <a:pt x="16947" y="223"/>
                    <a:pt x="17815" y="394"/>
                  </a:cubicBezTo>
                  <a:cubicBezTo>
                    <a:pt x="18683" y="565"/>
                    <a:pt x="19378" y="762"/>
                    <a:pt x="19933" y="995"/>
                  </a:cubicBezTo>
                  <a:cubicBezTo>
                    <a:pt x="20489" y="1229"/>
                    <a:pt x="20905" y="1498"/>
                    <a:pt x="21183" y="1839"/>
                  </a:cubicBezTo>
                  <a:cubicBezTo>
                    <a:pt x="21461" y="2180"/>
                    <a:pt x="21600" y="2593"/>
                    <a:pt x="21565" y="2988"/>
                  </a:cubicBezTo>
                  <a:cubicBezTo>
                    <a:pt x="21531" y="3383"/>
                    <a:pt x="21322" y="3761"/>
                    <a:pt x="21183" y="4156"/>
                  </a:cubicBezTo>
                  <a:cubicBezTo>
                    <a:pt x="21044" y="4551"/>
                    <a:pt x="20975" y="4964"/>
                    <a:pt x="20940" y="5565"/>
                  </a:cubicBezTo>
                  <a:cubicBezTo>
                    <a:pt x="20905" y="6167"/>
                    <a:pt x="20905" y="6957"/>
                    <a:pt x="20905" y="7711"/>
                  </a:cubicBezTo>
                  <a:cubicBezTo>
                    <a:pt x="20905" y="8465"/>
                    <a:pt x="20905" y="9183"/>
                    <a:pt x="20905" y="9901"/>
                  </a:cubicBezTo>
                  <a:cubicBezTo>
                    <a:pt x="20905" y="10619"/>
                    <a:pt x="20905" y="11338"/>
                    <a:pt x="20940" y="12020"/>
                  </a:cubicBezTo>
                  <a:cubicBezTo>
                    <a:pt x="20975" y="12702"/>
                    <a:pt x="21044" y="13349"/>
                    <a:pt x="20975" y="13932"/>
                  </a:cubicBezTo>
                  <a:cubicBezTo>
                    <a:pt x="20905" y="14516"/>
                    <a:pt x="20697" y="15036"/>
                    <a:pt x="20385" y="15584"/>
                  </a:cubicBezTo>
                  <a:cubicBezTo>
                    <a:pt x="20072" y="16132"/>
                    <a:pt x="19655" y="16706"/>
                    <a:pt x="19308" y="17290"/>
                  </a:cubicBezTo>
                  <a:cubicBezTo>
                    <a:pt x="18961" y="17873"/>
                    <a:pt x="18683" y="18466"/>
                    <a:pt x="18440" y="18897"/>
                  </a:cubicBezTo>
                  <a:cubicBezTo>
                    <a:pt x="18197" y="19328"/>
                    <a:pt x="17988" y="19597"/>
                    <a:pt x="17502" y="19929"/>
                  </a:cubicBezTo>
                  <a:cubicBezTo>
                    <a:pt x="17016" y="20261"/>
                    <a:pt x="16252" y="20656"/>
                    <a:pt x="15349" y="20944"/>
                  </a:cubicBezTo>
                  <a:cubicBezTo>
                    <a:pt x="14446" y="21231"/>
                    <a:pt x="13405" y="21410"/>
                    <a:pt x="12259" y="21491"/>
                  </a:cubicBezTo>
                  <a:cubicBezTo>
                    <a:pt x="11113" y="21572"/>
                    <a:pt x="9862" y="21554"/>
                    <a:pt x="8578" y="21428"/>
                  </a:cubicBezTo>
                  <a:cubicBezTo>
                    <a:pt x="7293" y="21303"/>
                    <a:pt x="5973" y="21069"/>
                    <a:pt x="4931" y="20764"/>
                  </a:cubicBezTo>
                  <a:cubicBezTo>
                    <a:pt x="3889" y="20459"/>
                    <a:pt x="3125" y="20082"/>
                    <a:pt x="2500" y="19669"/>
                  </a:cubicBezTo>
                  <a:cubicBezTo>
                    <a:pt x="1875" y="19256"/>
                    <a:pt x="1389" y="18807"/>
                    <a:pt x="1042" y="18367"/>
                  </a:cubicBezTo>
                  <a:cubicBezTo>
                    <a:pt x="695" y="17927"/>
                    <a:pt x="486" y="17496"/>
                    <a:pt x="313" y="17074"/>
                  </a:cubicBezTo>
                  <a:cubicBezTo>
                    <a:pt x="139" y="16652"/>
                    <a:pt x="0" y="16239"/>
                    <a:pt x="0" y="15781"/>
                  </a:cubicBezTo>
                  <a:cubicBezTo>
                    <a:pt x="0" y="15324"/>
                    <a:pt x="139" y="14821"/>
                    <a:pt x="243" y="14264"/>
                  </a:cubicBezTo>
                  <a:cubicBezTo>
                    <a:pt x="347" y="13708"/>
                    <a:pt x="417" y="13097"/>
                    <a:pt x="521" y="12550"/>
                  </a:cubicBezTo>
                  <a:cubicBezTo>
                    <a:pt x="625" y="12002"/>
                    <a:pt x="764" y="11517"/>
                    <a:pt x="833" y="10978"/>
                  </a:cubicBezTo>
                  <a:cubicBezTo>
                    <a:pt x="903" y="10440"/>
                    <a:pt x="903" y="9847"/>
                    <a:pt x="972" y="9309"/>
                  </a:cubicBezTo>
                  <a:cubicBezTo>
                    <a:pt x="1042" y="8770"/>
                    <a:pt x="1181" y="8285"/>
                    <a:pt x="1250" y="7773"/>
                  </a:cubicBezTo>
                  <a:cubicBezTo>
                    <a:pt x="1320" y="7262"/>
                    <a:pt x="1320" y="6723"/>
                    <a:pt x="1389" y="6301"/>
                  </a:cubicBezTo>
                  <a:cubicBezTo>
                    <a:pt x="1459" y="5879"/>
                    <a:pt x="1597" y="5574"/>
                    <a:pt x="1806" y="5278"/>
                  </a:cubicBezTo>
                  <a:cubicBezTo>
                    <a:pt x="2014" y="4981"/>
                    <a:pt x="2292" y="4694"/>
                    <a:pt x="2500" y="4362"/>
                  </a:cubicBezTo>
                  <a:cubicBezTo>
                    <a:pt x="2709" y="4030"/>
                    <a:pt x="2848" y="3653"/>
                    <a:pt x="3021" y="3330"/>
                  </a:cubicBezTo>
                  <a:cubicBezTo>
                    <a:pt x="3195" y="3006"/>
                    <a:pt x="3403" y="2737"/>
                    <a:pt x="3716" y="2351"/>
                  </a:cubicBezTo>
                  <a:cubicBezTo>
                    <a:pt x="4028" y="1965"/>
                    <a:pt x="4445" y="1462"/>
                    <a:pt x="4896" y="1067"/>
                  </a:cubicBezTo>
                  <a:cubicBezTo>
                    <a:pt x="5348" y="672"/>
                    <a:pt x="5834" y="385"/>
                    <a:pt x="6251" y="241"/>
                  </a:cubicBezTo>
                  <a:cubicBezTo>
                    <a:pt x="6668" y="98"/>
                    <a:pt x="7015" y="98"/>
                    <a:pt x="7362" y="9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8" name="Line"/>
            <p:cNvSpPr/>
            <p:nvPr/>
          </p:nvSpPr>
          <p:spPr>
            <a:xfrm>
              <a:off x="11177270" y="321951"/>
              <a:ext cx="605246" cy="22373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6" h="21567" fill="norm" stroke="1" extrusionOk="0">
                  <a:moveTo>
                    <a:pt x="165" y="1898"/>
                  </a:moveTo>
                  <a:cubicBezTo>
                    <a:pt x="430" y="1701"/>
                    <a:pt x="695" y="1504"/>
                    <a:pt x="1622" y="1253"/>
                  </a:cubicBezTo>
                  <a:cubicBezTo>
                    <a:pt x="2550" y="1002"/>
                    <a:pt x="4140" y="697"/>
                    <a:pt x="5532" y="482"/>
                  </a:cubicBezTo>
                  <a:cubicBezTo>
                    <a:pt x="6923" y="267"/>
                    <a:pt x="8116" y="141"/>
                    <a:pt x="9474" y="70"/>
                  </a:cubicBezTo>
                  <a:cubicBezTo>
                    <a:pt x="10832" y="-2"/>
                    <a:pt x="12356" y="-20"/>
                    <a:pt x="13648" y="25"/>
                  </a:cubicBezTo>
                  <a:cubicBezTo>
                    <a:pt x="14940" y="70"/>
                    <a:pt x="16000" y="177"/>
                    <a:pt x="16895" y="330"/>
                  </a:cubicBezTo>
                  <a:cubicBezTo>
                    <a:pt x="17789" y="482"/>
                    <a:pt x="18518" y="679"/>
                    <a:pt x="19247" y="984"/>
                  </a:cubicBezTo>
                  <a:cubicBezTo>
                    <a:pt x="19976" y="1289"/>
                    <a:pt x="20705" y="1701"/>
                    <a:pt x="21102" y="2176"/>
                  </a:cubicBezTo>
                  <a:cubicBezTo>
                    <a:pt x="21500" y="2651"/>
                    <a:pt x="21566" y="3189"/>
                    <a:pt x="21566" y="3780"/>
                  </a:cubicBezTo>
                  <a:cubicBezTo>
                    <a:pt x="21566" y="4372"/>
                    <a:pt x="21500" y="5017"/>
                    <a:pt x="21334" y="5600"/>
                  </a:cubicBezTo>
                  <a:cubicBezTo>
                    <a:pt x="21168" y="6182"/>
                    <a:pt x="20903" y="6702"/>
                    <a:pt x="20638" y="7222"/>
                  </a:cubicBezTo>
                  <a:cubicBezTo>
                    <a:pt x="20373" y="7742"/>
                    <a:pt x="20108" y="8261"/>
                    <a:pt x="19810" y="8763"/>
                  </a:cubicBezTo>
                  <a:cubicBezTo>
                    <a:pt x="19512" y="9265"/>
                    <a:pt x="19181" y="9749"/>
                    <a:pt x="18916" y="10251"/>
                  </a:cubicBezTo>
                  <a:cubicBezTo>
                    <a:pt x="18651" y="10753"/>
                    <a:pt x="18452" y="11273"/>
                    <a:pt x="18253" y="11811"/>
                  </a:cubicBezTo>
                  <a:cubicBezTo>
                    <a:pt x="18054" y="12348"/>
                    <a:pt x="17856" y="12904"/>
                    <a:pt x="17955" y="13397"/>
                  </a:cubicBezTo>
                  <a:cubicBezTo>
                    <a:pt x="18054" y="13890"/>
                    <a:pt x="18452" y="14320"/>
                    <a:pt x="18750" y="14750"/>
                  </a:cubicBezTo>
                  <a:cubicBezTo>
                    <a:pt x="19048" y="15181"/>
                    <a:pt x="19247" y="15611"/>
                    <a:pt x="19346" y="16131"/>
                  </a:cubicBezTo>
                  <a:cubicBezTo>
                    <a:pt x="19446" y="16651"/>
                    <a:pt x="19446" y="17260"/>
                    <a:pt x="19214" y="17798"/>
                  </a:cubicBezTo>
                  <a:cubicBezTo>
                    <a:pt x="18982" y="18336"/>
                    <a:pt x="18518" y="18802"/>
                    <a:pt x="17988" y="19214"/>
                  </a:cubicBezTo>
                  <a:cubicBezTo>
                    <a:pt x="17458" y="19626"/>
                    <a:pt x="16862" y="19985"/>
                    <a:pt x="16133" y="20334"/>
                  </a:cubicBezTo>
                  <a:cubicBezTo>
                    <a:pt x="15404" y="20684"/>
                    <a:pt x="14543" y="21024"/>
                    <a:pt x="13748" y="21230"/>
                  </a:cubicBezTo>
                  <a:cubicBezTo>
                    <a:pt x="12952" y="21437"/>
                    <a:pt x="12224" y="21508"/>
                    <a:pt x="11694" y="21544"/>
                  </a:cubicBezTo>
                  <a:cubicBezTo>
                    <a:pt x="11164" y="21580"/>
                    <a:pt x="10832" y="21580"/>
                    <a:pt x="10435" y="21508"/>
                  </a:cubicBezTo>
                  <a:cubicBezTo>
                    <a:pt x="10037" y="21437"/>
                    <a:pt x="9573" y="21293"/>
                    <a:pt x="8745" y="21024"/>
                  </a:cubicBezTo>
                  <a:cubicBezTo>
                    <a:pt x="7917" y="20755"/>
                    <a:pt x="6724" y="20361"/>
                    <a:pt x="5896" y="19940"/>
                  </a:cubicBezTo>
                  <a:cubicBezTo>
                    <a:pt x="5068" y="19519"/>
                    <a:pt x="4604" y="19070"/>
                    <a:pt x="4140" y="18604"/>
                  </a:cubicBezTo>
                  <a:cubicBezTo>
                    <a:pt x="3676" y="18138"/>
                    <a:pt x="3213" y="17654"/>
                    <a:pt x="2948" y="17117"/>
                  </a:cubicBezTo>
                  <a:cubicBezTo>
                    <a:pt x="2683" y="16579"/>
                    <a:pt x="2616" y="15987"/>
                    <a:pt x="2484" y="15414"/>
                  </a:cubicBezTo>
                  <a:cubicBezTo>
                    <a:pt x="2351" y="14840"/>
                    <a:pt x="2153" y="14284"/>
                    <a:pt x="2020" y="13675"/>
                  </a:cubicBezTo>
                  <a:cubicBezTo>
                    <a:pt x="1887" y="13065"/>
                    <a:pt x="1821" y="12402"/>
                    <a:pt x="1821" y="11820"/>
                  </a:cubicBezTo>
                  <a:cubicBezTo>
                    <a:pt x="1821" y="11237"/>
                    <a:pt x="1887" y="10735"/>
                    <a:pt x="1921" y="10242"/>
                  </a:cubicBezTo>
                  <a:cubicBezTo>
                    <a:pt x="1954" y="9749"/>
                    <a:pt x="1954" y="9265"/>
                    <a:pt x="1921" y="8826"/>
                  </a:cubicBezTo>
                  <a:cubicBezTo>
                    <a:pt x="1887" y="8387"/>
                    <a:pt x="1821" y="7993"/>
                    <a:pt x="1722" y="7607"/>
                  </a:cubicBezTo>
                  <a:cubicBezTo>
                    <a:pt x="1622" y="7222"/>
                    <a:pt x="1490" y="6845"/>
                    <a:pt x="1258" y="6406"/>
                  </a:cubicBezTo>
                  <a:cubicBezTo>
                    <a:pt x="1026" y="5967"/>
                    <a:pt x="695" y="5465"/>
                    <a:pt x="463" y="4945"/>
                  </a:cubicBezTo>
                  <a:cubicBezTo>
                    <a:pt x="231" y="4425"/>
                    <a:pt x="99" y="3888"/>
                    <a:pt x="32" y="3458"/>
                  </a:cubicBezTo>
                  <a:cubicBezTo>
                    <a:pt x="-34" y="3027"/>
                    <a:pt x="-34" y="2705"/>
                    <a:pt x="397" y="2292"/>
                  </a:cubicBezTo>
                  <a:cubicBezTo>
                    <a:pt x="827" y="1880"/>
                    <a:pt x="1689" y="1378"/>
                    <a:pt x="2550" y="87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9" name="Line"/>
            <p:cNvSpPr/>
            <p:nvPr/>
          </p:nvSpPr>
          <p:spPr>
            <a:xfrm>
              <a:off x="120906" y="6502238"/>
              <a:ext cx="11290301" cy="5394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89" fill="norm" stroke="1" extrusionOk="0">
                  <a:moveTo>
                    <a:pt x="0" y="21589"/>
                  </a:moveTo>
                  <a:cubicBezTo>
                    <a:pt x="154" y="20742"/>
                    <a:pt x="308" y="19895"/>
                    <a:pt x="462" y="19217"/>
                  </a:cubicBezTo>
                  <a:cubicBezTo>
                    <a:pt x="616" y="18540"/>
                    <a:pt x="769" y="18031"/>
                    <a:pt x="921" y="17608"/>
                  </a:cubicBezTo>
                  <a:cubicBezTo>
                    <a:pt x="1073" y="17184"/>
                    <a:pt x="1223" y="16845"/>
                    <a:pt x="1379" y="16507"/>
                  </a:cubicBezTo>
                  <a:cubicBezTo>
                    <a:pt x="1535" y="16168"/>
                    <a:pt x="1697" y="15829"/>
                    <a:pt x="1847" y="15490"/>
                  </a:cubicBezTo>
                  <a:cubicBezTo>
                    <a:pt x="1996" y="15151"/>
                    <a:pt x="2134" y="14813"/>
                    <a:pt x="2276" y="14474"/>
                  </a:cubicBezTo>
                  <a:cubicBezTo>
                    <a:pt x="2418" y="14135"/>
                    <a:pt x="2563" y="13796"/>
                    <a:pt x="2721" y="13415"/>
                  </a:cubicBezTo>
                  <a:cubicBezTo>
                    <a:pt x="2879" y="13034"/>
                    <a:pt x="3049" y="12610"/>
                    <a:pt x="3195" y="12271"/>
                  </a:cubicBezTo>
                  <a:cubicBezTo>
                    <a:pt x="3341" y="11933"/>
                    <a:pt x="3462" y="11678"/>
                    <a:pt x="3586" y="11382"/>
                  </a:cubicBezTo>
                  <a:cubicBezTo>
                    <a:pt x="3709" y="11085"/>
                    <a:pt x="3835" y="10747"/>
                    <a:pt x="3971" y="10450"/>
                  </a:cubicBezTo>
                  <a:cubicBezTo>
                    <a:pt x="4106" y="10154"/>
                    <a:pt x="4252" y="9900"/>
                    <a:pt x="4430" y="9518"/>
                  </a:cubicBezTo>
                  <a:cubicBezTo>
                    <a:pt x="4608" y="9137"/>
                    <a:pt x="4819" y="8629"/>
                    <a:pt x="5003" y="8248"/>
                  </a:cubicBezTo>
                  <a:cubicBezTo>
                    <a:pt x="5187" y="7867"/>
                    <a:pt x="5345" y="7613"/>
                    <a:pt x="5503" y="7358"/>
                  </a:cubicBezTo>
                  <a:cubicBezTo>
                    <a:pt x="5661" y="7104"/>
                    <a:pt x="5819" y="6850"/>
                    <a:pt x="5989" y="6596"/>
                  </a:cubicBezTo>
                  <a:cubicBezTo>
                    <a:pt x="6159" y="6342"/>
                    <a:pt x="6342" y="6088"/>
                    <a:pt x="6512" y="5834"/>
                  </a:cubicBezTo>
                  <a:cubicBezTo>
                    <a:pt x="6682" y="5580"/>
                    <a:pt x="6840" y="5325"/>
                    <a:pt x="6965" y="5156"/>
                  </a:cubicBezTo>
                  <a:cubicBezTo>
                    <a:pt x="7091" y="4987"/>
                    <a:pt x="7184" y="4902"/>
                    <a:pt x="7324" y="4775"/>
                  </a:cubicBezTo>
                  <a:cubicBezTo>
                    <a:pt x="7463" y="4648"/>
                    <a:pt x="7649" y="4478"/>
                    <a:pt x="7791" y="4309"/>
                  </a:cubicBezTo>
                  <a:cubicBezTo>
                    <a:pt x="7933" y="4140"/>
                    <a:pt x="8030" y="3970"/>
                    <a:pt x="8172" y="3801"/>
                  </a:cubicBezTo>
                  <a:cubicBezTo>
                    <a:pt x="8314" y="3631"/>
                    <a:pt x="8500" y="3462"/>
                    <a:pt x="8692" y="3250"/>
                  </a:cubicBezTo>
                  <a:cubicBezTo>
                    <a:pt x="8885" y="3038"/>
                    <a:pt x="9083" y="2784"/>
                    <a:pt x="9237" y="2573"/>
                  </a:cubicBezTo>
                  <a:cubicBezTo>
                    <a:pt x="9391" y="2361"/>
                    <a:pt x="9500" y="2191"/>
                    <a:pt x="9662" y="2022"/>
                  </a:cubicBezTo>
                  <a:cubicBezTo>
                    <a:pt x="9824" y="1853"/>
                    <a:pt x="10039" y="1683"/>
                    <a:pt x="10259" y="1514"/>
                  </a:cubicBezTo>
                  <a:cubicBezTo>
                    <a:pt x="10480" y="1344"/>
                    <a:pt x="10707" y="1175"/>
                    <a:pt x="10875" y="1048"/>
                  </a:cubicBezTo>
                  <a:cubicBezTo>
                    <a:pt x="11043" y="921"/>
                    <a:pt x="11152" y="836"/>
                    <a:pt x="11318" y="751"/>
                  </a:cubicBezTo>
                  <a:cubicBezTo>
                    <a:pt x="11484" y="667"/>
                    <a:pt x="11707" y="582"/>
                    <a:pt x="11881" y="497"/>
                  </a:cubicBezTo>
                  <a:cubicBezTo>
                    <a:pt x="12055" y="413"/>
                    <a:pt x="12181" y="328"/>
                    <a:pt x="12304" y="285"/>
                  </a:cubicBezTo>
                  <a:cubicBezTo>
                    <a:pt x="12428" y="243"/>
                    <a:pt x="12549" y="243"/>
                    <a:pt x="12732" y="201"/>
                  </a:cubicBezTo>
                  <a:cubicBezTo>
                    <a:pt x="12914" y="158"/>
                    <a:pt x="13157" y="74"/>
                    <a:pt x="13345" y="31"/>
                  </a:cubicBezTo>
                  <a:cubicBezTo>
                    <a:pt x="13533" y="-11"/>
                    <a:pt x="13667" y="-11"/>
                    <a:pt x="13799" y="31"/>
                  </a:cubicBezTo>
                  <a:cubicBezTo>
                    <a:pt x="13930" y="74"/>
                    <a:pt x="14060" y="158"/>
                    <a:pt x="14193" y="243"/>
                  </a:cubicBezTo>
                  <a:cubicBezTo>
                    <a:pt x="14327" y="328"/>
                    <a:pt x="14465" y="413"/>
                    <a:pt x="14665" y="540"/>
                  </a:cubicBezTo>
                  <a:cubicBezTo>
                    <a:pt x="14866" y="667"/>
                    <a:pt x="15129" y="836"/>
                    <a:pt x="15327" y="1005"/>
                  </a:cubicBezTo>
                  <a:cubicBezTo>
                    <a:pt x="15526" y="1175"/>
                    <a:pt x="15659" y="1344"/>
                    <a:pt x="15793" y="1514"/>
                  </a:cubicBezTo>
                  <a:cubicBezTo>
                    <a:pt x="15927" y="1683"/>
                    <a:pt x="16060" y="1853"/>
                    <a:pt x="16188" y="2022"/>
                  </a:cubicBezTo>
                  <a:cubicBezTo>
                    <a:pt x="16315" y="2191"/>
                    <a:pt x="16437" y="2361"/>
                    <a:pt x="16564" y="2530"/>
                  </a:cubicBezTo>
                  <a:cubicBezTo>
                    <a:pt x="16692" y="2700"/>
                    <a:pt x="16826" y="2869"/>
                    <a:pt x="16957" y="3038"/>
                  </a:cubicBezTo>
                  <a:cubicBezTo>
                    <a:pt x="17089" y="3208"/>
                    <a:pt x="17218" y="3377"/>
                    <a:pt x="17405" y="3674"/>
                  </a:cubicBezTo>
                  <a:cubicBezTo>
                    <a:pt x="17591" y="3970"/>
                    <a:pt x="17834" y="4394"/>
                    <a:pt x="18079" y="4775"/>
                  </a:cubicBezTo>
                  <a:cubicBezTo>
                    <a:pt x="18324" y="5156"/>
                    <a:pt x="18571" y="5495"/>
                    <a:pt x="18755" y="5749"/>
                  </a:cubicBezTo>
                  <a:cubicBezTo>
                    <a:pt x="18939" y="6003"/>
                    <a:pt x="19061" y="6173"/>
                    <a:pt x="19231" y="6427"/>
                  </a:cubicBezTo>
                  <a:cubicBezTo>
                    <a:pt x="19401" y="6681"/>
                    <a:pt x="19620" y="7020"/>
                    <a:pt x="19832" y="7401"/>
                  </a:cubicBezTo>
                  <a:cubicBezTo>
                    <a:pt x="20045" y="7782"/>
                    <a:pt x="20252" y="8205"/>
                    <a:pt x="20452" y="8629"/>
                  </a:cubicBezTo>
                  <a:cubicBezTo>
                    <a:pt x="20652" y="9053"/>
                    <a:pt x="20847" y="9476"/>
                    <a:pt x="21037" y="9942"/>
                  </a:cubicBezTo>
                  <a:cubicBezTo>
                    <a:pt x="21227" y="10408"/>
                    <a:pt x="21414" y="10916"/>
                    <a:pt x="21600" y="114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0" name="Line"/>
            <p:cNvSpPr/>
            <p:nvPr/>
          </p:nvSpPr>
          <p:spPr>
            <a:xfrm>
              <a:off x="1181356" y="7270323"/>
              <a:ext cx="349251" cy="3832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0" fill="norm" stroke="1" extrusionOk="0">
                  <a:moveTo>
                    <a:pt x="0" y="0"/>
                  </a:moveTo>
                  <a:cubicBezTo>
                    <a:pt x="2749" y="1899"/>
                    <a:pt x="5498" y="3798"/>
                    <a:pt x="7724" y="5993"/>
                  </a:cubicBezTo>
                  <a:cubicBezTo>
                    <a:pt x="9949" y="8189"/>
                    <a:pt x="11651" y="10681"/>
                    <a:pt x="13353" y="12996"/>
                  </a:cubicBezTo>
                  <a:cubicBezTo>
                    <a:pt x="15055" y="15310"/>
                    <a:pt x="16756" y="17446"/>
                    <a:pt x="17804" y="18870"/>
                  </a:cubicBezTo>
                  <a:cubicBezTo>
                    <a:pt x="18851" y="20295"/>
                    <a:pt x="19244" y="21007"/>
                    <a:pt x="19767" y="21303"/>
                  </a:cubicBezTo>
                  <a:cubicBezTo>
                    <a:pt x="20291" y="21600"/>
                    <a:pt x="20945" y="21481"/>
                    <a:pt x="21600" y="213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1" name="Line"/>
            <p:cNvSpPr/>
            <p:nvPr/>
          </p:nvSpPr>
          <p:spPr>
            <a:xfrm>
              <a:off x="1155688" y="7187773"/>
              <a:ext cx="368569" cy="5812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2" h="21490" fill="norm" stroke="1" extrusionOk="0">
                  <a:moveTo>
                    <a:pt x="21492" y="0"/>
                  </a:moveTo>
                  <a:cubicBezTo>
                    <a:pt x="20875" y="0"/>
                    <a:pt x="20258" y="0"/>
                    <a:pt x="19579" y="352"/>
                  </a:cubicBezTo>
                  <a:cubicBezTo>
                    <a:pt x="18900" y="704"/>
                    <a:pt x="18159" y="1409"/>
                    <a:pt x="16863" y="3013"/>
                  </a:cubicBezTo>
                  <a:cubicBezTo>
                    <a:pt x="15567" y="4617"/>
                    <a:pt x="13716" y="7122"/>
                    <a:pt x="11679" y="9665"/>
                  </a:cubicBezTo>
                  <a:cubicBezTo>
                    <a:pt x="9643" y="12209"/>
                    <a:pt x="7421" y="14791"/>
                    <a:pt x="5631" y="16709"/>
                  </a:cubicBezTo>
                  <a:cubicBezTo>
                    <a:pt x="3842" y="18626"/>
                    <a:pt x="2484" y="19878"/>
                    <a:pt x="1497" y="20622"/>
                  </a:cubicBezTo>
                  <a:cubicBezTo>
                    <a:pt x="509" y="21365"/>
                    <a:pt x="-108" y="21600"/>
                    <a:pt x="15" y="21443"/>
                  </a:cubicBezTo>
                  <a:cubicBezTo>
                    <a:pt x="139" y="21287"/>
                    <a:pt x="1003" y="20739"/>
                    <a:pt x="1867" y="201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2" name="Line"/>
            <p:cNvSpPr/>
            <p:nvPr/>
          </p:nvSpPr>
          <p:spPr>
            <a:xfrm>
              <a:off x="1733806" y="7397323"/>
              <a:ext cx="3556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057" y="18277"/>
                    <a:pt x="4114" y="14954"/>
                    <a:pt x="7714" y="11354"/>
                  </a:cubicBezTo>
                  <a:cubicBezTo>
                    <a:pt x="11314" y="7754"/>
                    <a:pt x="16457" y="387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3" name="Line"/>
            <p:cNvSpPr/>
            <p:nvPr/>
          </p:nvSpPr>
          <p:spPr>
            <a:xfrm>
              <a:off x="2273556" y="7162373"/>
              <a:ext cx="247651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769" y="1800"/>
                    <a:pt x="5538" y="3600"/>
                    <a:pt x="8769" y="6840"/>
                  </a:cubicBezTo>
                  <a:cubicBezTo>
                    <a:pt x="12000" y="10080"/>
                    <a:pt x="15692" y="14760"/>
                    <a:pt x="17908" y="17460"/>
                  </a:cubicBezTo>
                  <a:cubicBezTo>
                    <a:pt x="20123" y="20160"/>
                    <a:pt x="20862" y="2088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4" name="Line"/>
            <p:cNvSpPr/>
            <p:nvPr/>
          </p:nvSpPr>
          <p:spPr>
            <a:xfrm>
              <a:off x="2470406" y="7130623"/>
              <a:ext cx="146051" cy="527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409" y="2169"/>
                    <a:pt x="17217" y="4337"/>
                    <a:pt x="14713" y="6853"/>
                  </a:cubicBezTo>
                  <a:cubicBezTo>
                    <a:pt x="12209" y="9369"/>
                    <a:pt x="9391" y="12231"/>
                    <a:pt x="6887" y="14747"/>
                  </a:cubicBezTo>
                  <a:cubicBezTo>
                    <a:pt x="4383" y="17263"/>
                    <a:pt x="2191" y="1943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5" name="Line"/>
            <p:cNvSpPr/>
            <p:nvPr/>
          </p:nvSpPr>
          <p:spPr>
            <a:xfrm>
              <a:off x="3030760" y="7416373"/>
              <a:ext cx="373097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1600" fill="norm" stroke="1" extrusionOk="0">
                  <a:moveTo>
                    <a:pt x="1741" y="21600"/>
                  </a:moveTo>
                  <a:cubicBezTo>
                    <a:pt x="1130" y="21343"/>
                    <a:pt x="520" y="21086"/>
                    <a:pt x="215" y="20186"/>
                  </a:cubicBezTo>
                  <a:cubicBezTo>
                    <a:pt x="-90" y="19286"/>
                    <a:pt x="-90" y="17743"/>
                    <a:pt x="337" y="15171"/>
                  </a:cubicBezTo>
                  <a:cubicBezTo>
                    <a:pt x="764" y="12600"/>
                    <a:pt x="1618" y="9000"/>
                    <a:pt x="2656" y="6557"/>
                  </a:cubicBezTo>
                  <a:cubicBezTo>
                    <a:pt x="3693" y="4114"/>
                    <a:pt x="4913" y="2829"/>
                    <a:pt x="6134" y="3086"/>
                  </a:cubicBezTo>
                  <a:cubicBezTo>
                    <a:pt x="7354" y="3343"/>
                    <a:pt x="8574" y="5143"/>
                    <a:pt x="9612" y="7586"/>
                  </a:cubicBezTo>
                  <a:cubicBezTo>
                    <a:pt x="10649" y="10029"/>
                    <a:pt x="11503" y="13114"/>
                    <a:pt x="12174" y="15300"/>
                  </a:cubicBezTo>
                  <a:cubicBezTo>
                    <a:pt x="12846" y="17486"/>
                    <a:pt x="13334" y="18771"/>
                    <a:pt x="13822" y="19029"/>
                  </a:cubicBezTo>
                  <a:cubicBezTo>
                    <a:pt x="14310" y="19286"/>
                    <a:pt x="14798" y="18514"/>
                    <a:pt x="15530" y="16200"/>
                  </a:cubicBezTo>
                  <a:cubicBezTo>
                    <a:pt x="16263" y="13886"/>
                    <a:pt x="17239" y="10029"/>
                    <a:pt x="18276" y="7071"/>
                  </a:cubicBezTo>
                  <a:cubicBezTo>
                    <a:pt x="19313" y="4114"/>
                    <a:pt x="20412" y="2057"/>
                    <a:pt x="2151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6" name="Line"/>
            <p:cNvSpPr/>
            <p:nvPr/>
          </p:nvSpPr>
          <p:spPr>
            <a:xfrm>
              <a:off x="3745536" y="7187773"/>
              <a:ext cx="286971" cy="4392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3" h="21552" fill="norm" stroke="1" extrusionOk="0">
                  <a:moveTo>
                    <a:pt x="2474" y="6542"/>
                  </a:moveTo>
                  <a:cubicBezTo>
                    <a:pt x="1680" y="6231"/>
                    <a:pt x="886" y="5919"/>
                    <a:pt x="489" y="6075"/>
                  </a:cubicBezTo>
                  <a:cubicBezTo>
                    <a:pt x="92" y="6231"/>
                    <a:pt x="92" y="6854"/>
                    <a:pt x="409" y="8723"/>
                  </a:cubicBezTo>
                  <a:cubicBezTo>
                    <a:pt x="727" y="10592"/>
                    <a:pt x="1362" y="13708"/>
                    <a:pt x="1759" y="15837"/>
                  </a:cubicBezTo>
                  <a:cubicBezTo>
                    <a:pt x="2157" y="17965"/>
                    <a:pt x="2315" y="19108"/>
                    <a:pt x="2395" y="19990"/>
                  </a:cubicBezTo>
                  <a:cubicBezTo>
                    <a:pt x="2474" y="20873"/>
                    <a:pt x="2474" y="21496"/>
                    <a:pt x="2236" y="21548"/>
                  </a:cubicBezTo>
                  <a:cubicBezTo>
                    <a:pt x="1998" y="21600"/>
                    <a:pt x="1521" y="21081"/>
                    <a:pt x="1045" y="19212"/>
                  </a:cubicBezTo>
                  <a:cubicBezTo>
                    <a:pt x="568" y="17342"/>
                    <a:pt x="92" y="14123"/>
                    <a:pt x="12" y="11371"/>
                  </a:cubicBezTo>
                  <a:cubicBezTo>
                    <a:pt x="-67" y="8619"/>
                    <a:pt x="251" y="6335"/>
                    <a:pt x="727" y="4985"/>
                  </a:cubicBezTo>
                  <a:cubicBezTo>
                    <a:pt x="1204" y="3635"/>
                    <a:pt x="1839" y="3219"/>
                    <a:pt x="2554" y="3063"/>
                  </a:cubicBezTo>
                  <a:cubicBezTo>
                    <a:pt x="3268" y="2908"/>
                    <a:pt x="4062" y="3012"/>
                    <a:pt x="5333" y="4206"/>
                  </a:cubicBezTo>
                  <a:cubicBezTo>
                    <a:pt x="6604" y="5400"/>
                    <a:pt x="8351" y="7685"/>
                    <a:pt x="9542" y="9917"/>
                  </a:cubicBezTo>
                  <a:cubicBezTo>
                    <a:pt x="10733" y="12150"/>
                    <a:pt x="11368" y="14331"/>
                    <a:pt x="11924" y="15681"/>
                  </a:cubicBezTo>
                  <a:cubicBezTo>
                    <a:pt x="12480" y="17031"/>
                    <a:pt x="12957" y="17550"/>
                    <a:pt x="13592" y="17758"/>
                  </a:cubicBezTo>
                  <a:cubicBezTo>
                    <a:pt x="14227" y="17965"/>
                    <a:pt x="15021" y="17862"/>
                    <a:pt x="15895" y="16927"/>
                  </a:cubicBezTo>
                  <a:cubicBezTo>
                    <a:pt x="16768" y="15992"/>
                    <a:pt x="17721" y="14227"/>
                    <a:pt x="18674" y="11267"/>
                  </a:cubicBezTo>
                  <a:cubicBezTo>
                    <a:pt x="19627" y="8308"/>
                    <a:pt x="20580" y="4154"/>
                    <a:pt x="2153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7" name="Line"/>
            <p:cNvSpPr/>
            <p:nvPr/>
          </p:nvSpPr>
          <p:spPr>
            <a:xfrm>
              <a:off x="4074704" y="7386085"/>
              <a:ext cx="78453" cy="1533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8" h="20868" fill="norm" stroke="1" extrusionOk="0">
                  <a:moveTo>
                    <a:pt x="21068" y="665"/>
                  </a:moveTo>
                  <a:cubicBezTo>
                    <a:pt x="16521" y="89"/>
                    <a:pt x="11973" y="-487"/>
                    <a:pt x="8279" y="665"/>
                  </a:cubicBezTo>
                  <a:cubicBezTo>
                    <a:pt x="4584" y="1817"/>
                    <a:pt x="1742" y="4697"/>
                    <a:pt x="605" y="8009"/>
                  </a:cubicBezTo>
                  <a:cubicBezTo>
                    <a:pt x="-532" y="11321"/>
                    <a:pt x="36" y="15065"/>
                    <a:pt x="1457" y="17513"/>
                  </a:cubicBezTo>
                  <a:cubicBezTo>
                    <a:pt x="2879" y="19961"/>
                    <a:pt x="5152" y="21113"/>
                    <a:pt x="8279" y="20825"/>
                  </a:cubicBezTo>
                  <a:cubicBezTo>
                    <a:pt x="11405" y="20537"/>
                    <a:pt x="15384" y="18809"/>
                    <a:pt x="17373" y="16937"/>
                  </a:cubicBezTo>
                  <a:cubicBezTo>
                    <a:pt x="19363" y="15065"/>
                    <a:pt x="19363" y="13049"/>
                    <a:pt x="17657" y="11033"/>
                  </a:cubicBezTo>
                  <a:cubicBezTo>
                    <a:pt x="15952" y="9017"/>
                    <a:pt x="12542" y="7001"/>
                    <a:pt x="9131" y="49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8" name="Line"/>
            <p:cNvSpPr/>
            <p:nvPr/>
          </p:nvSpPr>
          <p:spPr>
            <a:xfrm>
              <a:off x="4203956" y="7340173"/>
              <a:ext cx="114301" cy="1844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5" fill="norm" stroke="1" extrusionOk="0">
                  <a:moveTo>
                    <a:pt x="0" y="736"/>
                  </a:moveTo>
                  <a:cubicBezTo>
                    <a:pt x="2400" y="2700"/>
                    <a:pt x="4800" y="4664"/>
                    <a:pt x="6600" y="7732"/>
                  </a:cubicBezTo>
                  <a:cubicBezTo>
                    <a:pt x="8400" y="10800"/>
                    <a:pt x="9600" y="14973"/>
                    <a:pt x="10000" y="17673"/>
                  </a:cubicBezTo>
                  <a:cubicBezTo>
                    <a:pt x="10400" y="20373"/>
                    <a:pt x="10000" y="21600"/>
                    <a:pt x="9600" y="21355"/>
                  </a:cubicBezTo>
                  <a:cubicBezTo>
                    <a:pt x="9200" y="21109"/>
                    <a:pt x="8800" y="19391"/>
                    <a:pt x="9000" y="16323"/>
                  </a:cubicBezTo>
                  <a:cubicBezTo>
                    <a:pt x="9200" y="13255"/>
                    <a:pt x="10000" y="8836"/>
                    <a:pt x="12200" y="5891"/>
                  </a:cubicBezTo>
                  <a:cubicBezTo>
                    <a:pt x="14400" y="2945"/>
                    <a:pt x="18000" y="147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9" name="Line"/>
            <p:cNvSpPr/>
            <p:nvPr/>
          </p:nvSpPr>
          <p:spPr>
            <a:xfrm>
              <a:off x="4536845" y="7135971"/>
              <a:ext cx="124312" cy="4963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3" h="21460" fill="norm" stroke="1" extrusionOk="0">
                  <a:moveTo>
                    <a:pt x="21143" y="1691"/>
                  </a:moveTo>
                  <a:cubicBezTo>
                    <a:pt x="20783" y="958"/>
                    <a:pt x="20423" y="226"/>
                    <a:pt x="19703" y="43"/>
                  </a:cubicBezTo>
                  <a:cubicBezTo>
                    <a:pt x="18983" y="-140"/>
                    <a:pt x="17903" y="226"/>
                    <a:pt x="15203" y="1736"/>
                  </a:cubicBezTo>
                  <a:cubicBezTo>
                    <a:pt x="12503" y="3246"/>
                    <a:pt x="8183" y="5901"/>
                    <a:pt x="4943" y="8692"/>
                  </a:cubicBezTo>
                  <a:cubicBezTo>
                    <a:pt x="1703" y="11484"/>
                    <a:pt x="-457" y="14413"/>
                    <a:pt x="83" y="16518"/>
                  </a:cubicBezTo>
                  <a:cubicBezTo>
                    <a:pt x="623" y="18623"/>
                    <a:pt x="3863" y="19904"/>
                    <a:pt x="6563" y="20591"/>
                  </a:cubicBezTo>
                  <a:cubicBezTo>
                    <a:pt x="9263" y="21277"/>
                    <a:pt x="11423" y="21368"/>
                    <a:pt x="13583" y="214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0" name="Line"/>
            <p:cNvSpPr/>
            <p:nvPr/>
          </p:nvSpPr>
          <p:spPr>
            <a:xfrm>
              <a:off x="4711956" y="7416373"/>
              <a:ext cx="1905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1" name="Line"/>
            <p:cNvSpPr/>
            <p:nvPr/>
          </p:nvSpPr>
          <p:spPr>
            <a:xfrm>
              <a:off x="5029456" y="7257623"/>
              <a:ext cx="19051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3764"/>
                    <a:pt x="4800" y="7527"/>
                    <a:pt x="7200" y="10964"/>
                  </a:cubicBezTo>
                  <a:cubicBezTo>
                    <a:pt x="9600" y="14400"/>
                    <a:pt x="12000" y="17509"/>
                    <a:pt x="14400" y="19227"/>
                  </a:cubicBezTo>
                  <a:cubicBezTo>
                    <a:pt x="16800" y="20945"/>
                    <a:pt x="19200" y="2127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2" name="Line"/>
            <p:cNvSpPr/>
            <p:nvPr/>
          </p:nvSpPr>
          <p:spPr>
            <a:xfrm>
              <a:off x="5154515" y="7276144"/>
              <a:ext cx="128588" cy="2383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03" h="20966" fill="norm" stroke="1" extrusionOk="0">
                  <a:moveTo>
                    <a:pt x="8409" y="2840"/>
                  </a:moveTo>
                  <a:cubicBezTo>
                    <a:pt x="7397" y="2095"/>
                    <a:pt x="6384" y="1350"/>
                    <a:pt x="5034" y="1815"/>
                  </a:cubicBezTo>
                  <a:cubicBezTo>
                    <a:pt x="3684" y="2281"/>
                    <a:pt x="1996" y="3957"/>
                    <a:pt x="984" y="6657"/>
                  </a:cubicBezTo>
                  <a:cubicBezTo>
                    <a:pt x="-29" y="9357"/>
                    <a:pt x="-366" y="13081"/>
                    <a:pt x="478" y="15688"/>
                  </a:cubicBezTo>
                  <a:cubicBezTo>
                    <a:pt x="1321" y="18295"/>
                    <a:pt x="3346" y="19784"/>
                    <a:pt x="5371" y="20529"/>
                  </a:cubicBezTo>
                  <a:cubicBezTo>
                    <a:pt x="7397" y="21274"/>
                    <a:pt x="9422" y="21274"/>
                    <a:pt x="12290" y="18853"/>
                  </a:cubicBezTo>
                  <a:cubicBezTo>
                    <a:pt x="15159" y="16433"/>
                    <a:pt x="18872" y="11591"/>
                    <a:pt x="20053" y="7960"/>
                  </a:cubicBezTo>
                  <a:cubicBezTo>
                    <a:pt x="21234" y="4329"/>
                    <a:pt x="19884" y="1908"/>
                    <a:pt x="18365" y="791"/>
                  </a:cubicBezTo>
                  <a:cubicBezTo>
                    <a:pt x="16847" y="-326"/>
                    <a:pt x="15159" y="-140"/>
                    <a:pt x="13978" y="605"/>
                  </a:cubicBezTo>
                  <a:cubicBezTo>
                    <a:pt x="12797" y="1350"/>
                    <a:pt x="12122" y="2653"/>
                    <a:pt x="11447" y="39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3" name="Line"/>
            <p:cNvSpPr/>
            <p:nvPr/>
          </p:nvSpPr>
          <p:spPr>
            <a:xfrm>
              <a:off x="5372356" y="7537023"/>
              <a:ext cx="6350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4" name="Line"/>
            <p:cNvSpPr/>
            <p:nvPr/>
          </p:nvSpPr>
          <p:spPr>
            <a:xfrm>
              <a:off x="5778756" y="7244923"/>
              <a:ext cx="31751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760" y="4582"/>
                    <a:pt x="11520" y="9164"/>
                    <a:pt x="14400" y="12600"/>
                  </a:cubicBezTo>
                  <a:cubicBezTo>
                    <a:pt x="17280" y="16036"/>
                    <a:pt x="17280" y="18327"/>
                    <a:pt x="18000" y="19636"/>
                  </a:cubicBezTo>
                  <a:cubicBezTo>
                    <a:pt x="18720" y="20945"/>
                    <a:pt x="20160" y="2127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5" name="Line"/>
            <p:cNvSpPr/>
            <p:nvPr/>
          </p:nvSpPr>
          <p:spPr>
            <a:xfrm>
              <a:off x="5800669" y="6978865"/>
              <a:ext cx="155888" cy="1500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1" h="21269" fill="norm" stroke="1" extrusionOk="0">
                  <a:moveTo>
                    <a:pt x="1339" y="6209"/>
                  </a:moveTo>
                  <a:cubicBezTo>
                    <a:pt x="475" y="5009"/>
                    <a:pt x="-389" y="3809"/>
                    <a:pt x="187" y="2759"/>
                  </a:cubicBezTo>
                  <a:cubicBezTo>
                    <a:pt x="763" y="1709"/>
                    <a:pt x="2779" y="809"/>
                    <a:pt x="4507" y="359"/>
                  </a:cubicBezTo>
                  <a:cubicBezTo>
                    <a:pt x="6235" y="-91"/>
                    <a:pt x="7675" y="-91"/>
                    <a:pt x="9115" y="209"/>
                  </a:cubicBezTo>
                  <a:cubicBezTo>
                    <a:pt x="10555" y="509"/>
                    <a:pt x="11995" y="1109"/>
                    <a:pt x="11275" y="4109"/>
                  </a:cubicBezTo>
                  <a:cubicBezTo>
                    <a:pt x="10555" y="7109"/>
                    <a:pt x="7675" y="12509"/>
                    <a:pt x="5083" y="15959"/>
                  </a:cubicBezTo>
                  <a:cubicBezTo>
                    <a:pt x="2491" y="19409"/>
                    <a:pt x="187" y="20909"/>
                    <a:pt x="187" y="21209"/>
                  </a:cubicBezTo>
                  <a:cubicBezTo>
                    <a:pt x="187" y="21509"/>
                    <a:pt x="2491" y="20609"/>
                    <a:pt x="6379" y="20009"/>
                  </a:cubicBezTo>
                  <a:cubicBezTo>
                    <a:pt x="10267" y="19409"/>
                    <a:pt x="15739" y="19109"/>
                    <a:pt x="21211" y="188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6" name="Line"/>
            <p:cNvSpPr/>
            <p:nvPr/>
          </p:nvSpPr>
          <p:spPr>
            <a:xfrm>
              <a:off x="5950206" y="7492573"/>
              <a:ext cx="2095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582" y="15429"/>
                    <a:pt x="9164" y="9257"/>
                    <a:pt x="12764" y="5657"/>
                  </a:cubicBezTo>
                  <a:cubicBezTo>
                    <a:pt x="16364" y="2057"/>
                    <a:pt x="18982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7" name="Line"/>
            <p:cNvSpPr/>
            <p:nvPr/>
          </p:nvSpPr>
          <p:spPr>
            <a:xfrm>
              <a:off x="6096256" y="7365573"/>
              <a:ext cx="31751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4500"/>
                    <a:pt x="0" y="9000"/>
                    <a:pt x="3600" y="12600"/>
                  </a:cubicBezTo>
                  <a:cubicBezTo>
                    <a:pt x="7200" y="16200"/>
                    <a:pt x="14400" y="189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8" name="Line"/>
            <p:cNvSpPr/>
            <p:nvPr/>
          </p:nvSpPr>
          <p:spPr>
            <a:xfrm>
              <a:off x="6436200" y="7231018"/>
              <a:ext cx="129957" cy="3250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1" h="21540" fill="norm" stroke="1" extrusionOk="0">
                  <a:moveTo>
                    <a:pt x="20721" y="922"/>
                  </a:moveTo>
                  <a:cubicBezTo>
                    <a:pt x="19371" y="501"/>
                    <a:pt x="18021" y="80"/>
                    <a:pt x="16502" y="10"/>
                  </a:cubicBezTo>
                  <a:cubicBezTo>
                    <a:pt x="14984" y="-60"/>
                    <a:pt x="13296" y="221"/>
                    <a:pt x="10596" y="1763"/>
                  </a:cubicBezTo>
                  <a:cubicBezTo>
                    <a:pt x="7896" y="3306"/>
                    <a:pt x="4183" y="6111"/>
                    <a:pt x="1990" y="8846"/>
                  </a:cubicBezTo>
                  <a:cubicBezTo>
                    <a:pt x="-204" y="11582"/>
                    <a:pt x="-879" y="14246"/>
                    <a:pt x="1483" y="16350"/>
                  </a:cubicBezTo>
                  <a:cubicBezTo>
                    <a:pt x="3846" y="18454"/>
                    <a:pt x="9246" y="19997"/>
                    <a:pt x="14646" y="215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9" name="Line"/>
            <p:cNvSpPr/>
            <p:nvPr/>
          </p:nvSpPr>
          <p:spPr>
            <a:xfrm>
              <a:off x="6585206" y="7397323"/>
              <a:ext cx="1270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0" y="17600"/>
                    <a:pt x="720" y="13600"/>
                    <a:pt x="3420" y="10800"/>
                  </a:cubicBezTo>
                  <a:cubicBezTo>
                    <a:pt x="6120" y="8000"/>
                    <a:pt x="11160" y="6400"/>
                    <a:pt x="14580" y="4800"/>
                  </a:cubicBezTo>
                  <a:cubicBezTo>
                    <a:pt x="18000" y="3200"/>
                    <a:pt x="19800" y="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0" name="Line"/>
            <p:cNvSpPr/>
            <p:nvPr/>
          </p:nvSpPr>
          <p:spPr>
            <a:xfrm>
              <a:off x="6789348" y="7333823"/>
              <a:ext cx="18109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2" h="21600" fill="norm" stroke="1" extrusionOk="0">
                  <a:moveTo>
                    <a:pt x="13332" y="0"/>
                  </a:moveTo>
                  <a:cubicBezTo>
                    <a:pt x="6132" y="3757"/>
                    <a:pt x="-1068" y="7513"/>
                    <a:pt x="132" y="11113"/>
                  </a:cubicBezTo>
                  <a:cubicBezTo>
                    <a:pt x="1332" y="14713"/>
                    <a:pt x="10932" y="18157"/>
                    <a:pt x="2053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1" name="Line"/>
            <p:cNvSpPr/>
            <p:nvPr/>
          </p:nvSpPr>
          <p:spPr>
            <a:xfrm>
              <a:off x="6890006" y="7219523"/>
              <a:ext cx="102707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9" h="21600" fill="norm" stroke="1" extrusionOk="0">
                  <a:moveTo>
                    <a:pt x="0" y="0"/>
                  </a:moveTo>
                  <a:cubicBezTo>
                    <a:pt x="4408" y="720"/>
                    <a:pt x="8816" y="1440"/>
                    <a:pt x="13004" y="3168"/>
                  </a:cubicBezTo>
                  <a:cubicBezTo>
                    <a:pt x="17192" y="4896"/>
                    <a:pt x="21159" y="7632"/>
                    <a:pt x="21380" y="10872"/>
                  </a:cubicBezTo>
                  <a:cubicBezTo>
                    <a:pt x="21600" y="14112"/>
                    <a:pt x="18073" y="17856"/>
                    <a:pt x="1454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2" name="Line"/>
            <p:cNvSpPr/>
            <p:nvPr/>
          </p:nvSpPr>
          <p:spPr>
            <a:xfrm>
              <a:off x="7010656" y="7039173"/>
              <a:ext cx="139701" cy="1405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8" h="21092" fill="norm" stroke="1" extrusionOk="0">
                  <a:moveTo>
                    <a:pt x="0" y="3241"/>
                  </a:moveTo>
                  <a:cubicBezTo>
                    <a:pt x="968" y="1971"/>
                    <a:pt x="1935" y="700"/>
                    <a:pt x="3224" y="223"/>
                  </a:cubicBezTo>
                  <a:cubicBezTo>
                    <a:pt x="4514" y="-253"/>
                    <a:pt x="6126" y="65"/>
                    <a:pt x="7738" y="859"/>
                  </a:cubicBezTo>
                  <a:cubicBezTo>
                    <a:pt x="9350" y="1653"/>
                    <a:pt x="10962" y="2923"/>
                    <a:pt x="10800" y="5782"/>
                  </a:cubicBezTo>
                  <a:cubicBezTo>
                    <a:pt x="10639" y="8641"/>
                    <a:pt x="8705" y="13088"/>
                    <a:pt x="6287" y="16106"/>
                  </a:cubicBezTo>
                  <a:cubicBezTo>
                    <a:pt x="3869" y="19123"/>
                    <a:pt x="968" y="20712"/>
                    <a:pt x="323" y="21029"/>
                  </a:cubicBezTo>
                  <a:cubicBezTo>
                    <a:pt x="-322" y="21347"/>
                    <a:pt x="1290" y="20394"/>
                    <a:pt x="5159" y="19282"/>
                  </a:cubicBezTo>
                  <a:cubicBezTo>
                    <a:pt x="9027" y="18171"/>
                    <a:pt x="15153" y="16900"/>
                    <a:pt x="21278" y="156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3" name="Line"/>
            <p:cNvSpPr/>
            <p:nvPr/>
          </p:nvSpPr>
          <p:spPr>
            <a:xfrm>
              <a:off x="7251956" y="7486223"/>
              <a:ext cx="12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4" name="Line"/>
            <p:cNvSpPr/>
            <p:nvPr/>
          </p:nvSpPr>
          <p:spPr>
            <a:xfrm>
              <a:off x="7347206" y="7280536"/>
              <a:ext cx="196851" cy="1993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2" fill="norm" stroke="1" extrusionOk="0">
                  <a:moveTo>
                    <a:pt x="0" y="4359"/>
                  </a:moveTo>
                  <a:cubicBezTo>
                    <a:pt x="697" y="2995"/>
                    <a:pt x="1394" y="1631"/>
                    <a:pt x="3019" y="835"/>
                  </a:cubicBezTo>
                  <a:cubicBezTo>
                    <a:pt x="4645" y="39"/>
                    <a:pt x="7200" y="-188"/>
                    <a:pt x="9523" y="153"/>
                  </a:cubicBezTo>
                  <a:cubicBezTo>
                    <a:pt x="11845" y="494"/>
                    <a:pt x="13935" y="1404"/>
                    <a:pt x="14748" y="3109"/>
                  </a:cubicBezTo>
                  <a:cubicBezTo>
                    <a:pt x="15561" y="4814"/>
                    <a:pt x="15097" y="7315"/>
                    <a:pt x="13819" y="9816"/>
                  </a:cubicBezTo>
                  <a:cubicBezTo>
                    <a:pt x="12542" y="12317"/>
                    <a:pt x="10452" y="14818"/>
                    <a:pt x="9058" y="16637"/>
                  </a:cubicBezTo>
                  <a:cubicBezTo>
                    <a:pt x="7665" y="18456"/>
                    <a:pt x="6968" y="19593"/>
                    <a:pt x="7200" y="20275"/>
                  </a:cubicBezTo>
                  <a:cubicBezTo>
                    <a:pt x="7432" y="20957"/>
                    <a:pt x="8594" y="21185"/>
                    <a:pt x="11148" y="21298"/>
                  </a:cubicBezTo>
                  <a:cubicBezTo>
                    <a:pt x="13703" y="21412"/>
                    <a:pt x="17652" y="21412"/>
                    <a:pt x="21600" y="214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5" name="Line"/>
            <p:cNvSpPr/>
            <p:nvPr/>
          </p:nvSpPr>
          <p:spPr>
            <a:xfrm>
              <a:off x="7631180" y="7272025"/>
              <a:ext cx="100911" cy="2422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95" h="21313" fill="norm" stroke="1" extrusionOk="0">
                  <a:moveTo>
                    <a:pt x="15915" y="2643"/>
                  </a:moveTo>
                  <a:cubicBezTo>
                    <a:pt x="14187" y="2084"/>
                    <a:pt x="12459" y="1526"/>
                    <a:pt x="9867" y="967"/>
                  </a:cubicBezTo>
                  <a:cubicBezTo>
                    <a:pt x="7275" y="409"/>
                    <a:pt x="3819" y="-150"/>
                    <a:pt x="1875" y="36"/>
                  </a:cubicBezTo>
                  <a:cubicBezTo>
                    <a:pt x="-69" y="222"/>
                    <a:pt x="-501" y="1153"/>
                    <a:pt x="579" y="2643"/>
                  </a:cubicBezTo>
                  <a:cubicBezTo>
                    <a:pt x="1659" y="4133"/>
                    <a:pt x="4251" y="6181"/>
                    <a:pt x="7923" y="8602"/>
                  </a:cubicBezTo>
                  <a:cubicBezTo>
                    <a:pt x="11595" y="11022"/>
                    <a:pt x="16347" y="13816"/>
                    <a:pt x="18723" y="15678"/>
                  </a:cubicBezTo>
                  <a:cubicBezTo>
                    <a:pt x="21099" y="17540"/>
                    <a:pt x="21099" y="18471"/>
                    <a:pt x="19371" y="19309"/>
                  </a:cubicBezTo>
                  <a:cubicBezTo>
                    <a:pt x="17643" y="20147"/>
                    <a:pt x="14187" y="20891"/>
                    <a:pt x="11379" y="21171"/>
                  </a:cubicBezTo>
                  <a:cubicBezTo>
                    <a:pt x="8571" y="21450"/>
                    <a:pt x="6411" y="21264"/>
                    <a:pt x="4251" y="210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6" name="Line"/>
            <p:cNvSpPr/>
            <p:nvPr/>
          </p:nvSpPr>
          <p:spPr>
            <a:xfrm>
              <a:off x="7632956" y="7276673"/>
              <a:ext cx="2413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7" name="Line"/>
            <p:cNvSpPr/>
            <p:nvPr/>
          </p:nvSpPr>
          <p:spPr>
            <a:xfrm>
              <a:off x="5969256" y="7740223"/>
              <a:ext cx="1454151" cy="894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38" fill="norm" stroke="1" extrusionOk="0">
                  <a:moveTo>
                    <a:pt x="0" y="1473"/>
                  </a:moveTo>
                  <a:cubicBezTo>
                    <a:pt x="189" y="6873"/>
                    <a:pt x="377" y="12273"/>
                    <a:pt x="833" y="15955"/>
                  </a:cubicBezTo>
                  <a:cubicBezTo>
                    <a:pt x="1289" y="19636"/>
                    <a:pt x="2012" y="21600"/>
                    <a:pt x="2940" y="20373"/>
                  </a:cubicBezTo>
                  <a:cubicBezTo>
                    <a:pt x="3867" y="19145"/>
                    <a:pt x="4999" y="14727"/>
                    <a:pt x="6005" y="10800"/>
                  </a:cubicBezTo>
                  <a:cubicBezTo>
                    <a:pt x="7011" y="6873"/>
                    <a:pt x="7892" y="3436"/>
                    <a:pt x="8410" y="1718"/>
                  </a:cubicBezTo>
                  <a:cubicBezTo>
                    <a:pt x="8929" y="0"/>
                    <a:pt x="9086" y="0"/>
                    <a:pt x="9385" y="1964"/>
                  </a:cubicBezTo>
                  <a:cubicBezTo>
                    <a:pt x="9684" y="3927"/>
                    <a:pt x="10124" y="7855"/>
                    <a:pt x="10941" y="10309"/>
                  </a:cubicBezTo>
                  <a:cubicBezTo>
                    <a:pt x="11759" y="12764"/>
                    <a:pt x="12954" y="13745"/>
                    <a:pt x="14101" y="13009"/>
                  </a:cubicBezTo>
                  <a:cubicBezTo>
                    <a:pt x="15249" y="12273"/>
                    <a:pt x="16349" y="9818"/>
                    <a:pt x="17418" y="7609"/>
                  </a:cubicBezTo>
                  <a:cubicBezTo>
                    <a:pt x="18487" y="5400"/>
                    <a:pt x="19525" y="3436"/>
                    <a:pt x="20217" y="2209"/>
                  </a:cubicBezTo>
                  <a:cubicBezTo>
                    <a:pt x="20908" y="982"/>
                    <a:pt x="21254" y="49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8" name="Line"/>
            <p:cNvSpPr/>
            <p:nvPr/>
          </p:nvSpPr>
          <p:spPr>
            <a:xfrm>
              <a:off x="6477256" y="7980315"/>
              <a:ext cx="260351" cy="2131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9" fill="norm" stroke="1" extrusionOk="0">
                  <a:moveTo>
                    <a:pt x="0" y="4568"/>
                  </a:moveTo>
                  <a:cubicBezTo>
                    <a:pt x="176" y="3509"/>
                    <a:pt x="351" y="2450"/>
                    <a:pt x="1317" y="1603"/>
                  </a:cubicBezTo>
                  <a:cubicBezTo>
                    <a:pt x="2283" y="756"/>
                    <a:pt x="4039" y="121"/>
                    <a:pt x="5883" y="15"/>
                  </a:cubicBezTo>
                  <a:cubicBezTo>
                    <a:pt x="7727" y="-91"/>
                    <a:pt x="9659" y="333"/>
                    <a:pt x="10800" y="2238"/>
                  </a:cubicBezTo>
                  <a:cubicBezTo>
                    <a:pt x="11941" y="4144"/>
                    <a:pt x="12293" y="7533"/>
                    <a:pt x="11063" y="10603"/>
                  </a:cubicBezTo>
                  <a:cubicBezTo>
                    <a:pt x="9834" y="13674"/>
                    <a:pt x="7024" y="16427"/>
                    <a:pt x="5268" y="18227"/>
                  </a:cubicBezTo>
                  <a:cubicBezTo>
                    <a:pt x="3512" y="20027"/>
                    <a:pt x="2810" y="20874"/>
                    <a:pt x="3161" y="21191"/>
                  </a:cubicBezTo>
                  <a:cubicBezTo>
                    <a:pt x="3512" y="21509"/>
                    <a:pt x="4917" y="21297"/>
                    <a:pt x="8166" y="20344"/>
                  </a:cubicBezTo>
                  <a:cubicBezTo>
                    <a:pt x="11415" y="19391"/>
                    <a:pt x="16507" y="17697"/>
                    <a:pt x="21600" y="160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9" name="Line"/>
            <p:cNvSpPr/>
            <p:nvPr/>
          </p:nvSpPr>
          <p:spPr>
            <a:xfrm>
              <a:off x="6782056" y="7962473"/>
              <a:ext cx="158751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432" y="0"/>
                    <a:pt x="15264" y="0"/>
                    <a:pt x="12240" y="1516"/>
                  </a:cubicBezTo>
                  <a:cubicBezTo>
                    <a:pt x="9216" y="3032"/>
                    <a:pt x="6336" y="6063"/>
                    <a:pt x="4608" y="9000"/>
                  </a:cubicBezTo>
                  <a:cubicBezTo>
                    <a:pt x="2880" y="11937"/>
                    <a:pt x="2304" y="14779"/>
                    <a:pt x="2160" y="16674"/>
                  </a:cubicBezTo>
                  <a:cubicBezTo>
                    <a:pt x="2016" y="18568"/>
                    <a:pt x="2304" y="19516"/>
                    <a:pt x="4464" y="20274"/>
                  </a:cubicBezTo>
                  <a:cubicBezTo>
                    <a:pt x="6624" y="21032"/>
                    <a:pt x="10656" y="21600"/>
                    <a:pt x="13248" y="21600"/>
                  </a:cubicBezTo>
                  <a:cubicBezTo>
                    <a:pt x="15840" y="21600"/>
                    <a:pt x="16992" y="21032"/>
                    <a:pt x="18000" y="20368"/>
                  </a:cubicBezTo>
                  <a:cubicBezTo>
                    <a:pt x="19008" y="19705"/>
                    <a:pt x="19872" y="18947"/>
                    <a:pt x="19728" y="18189"/>
                  </a:cubicBezTo>
                  <a:cubicBezTo>
                    <a:pt x="19584" y="17432"/>
                    <a:pt x="18432" y="16674"/>
                    <a:pt x="14976" y="15916"/>
                  </a:cubicBezTo>
                  <a:cubicBezTo>
                    <a:pt x="11520" y="15158"/>
                    <a:pt x="5760" y="14400"/>
                    <a:pt x="0" y="136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0" name="Line"/>
            <p:cNvSpPr/>
            <p:nvPr/>
          </p:nvSpPr>
          <p:spPr>
            <a:xfrm>
              <a:off x="7201156" y="7886273"/>
              <a:ext cx="167088" cy="463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43" h="21600" fill="norm" stroke="1" extrusionOk="0">
                  <a:moveTo>
                    <a:pt x="11711" y="0"/>
                  </a:moveTo>
                  <a:cubicBezTo>
                    <a:pt x="13272" y="99"/>
                    <a:pt x="14834" y="197"/>
                    <a:pt x="16135" y="740"/>
                  </a:cubicBezTo>
                  <a:cubicBezTo>
                    <a:pt x="17436" y="1282"/>
                    <a:pt x="18477" y="2268"/>
                    <a:pt x="19518" y="4142"/>
                  </a:cubicBezTo>
                  <a:cubicBezTo>
                    <a:pt x="20559" y="6016"/>
                    <a:pt x="21600" y="8778"/>
                    <a:pt x="18347" y="11836"/>
                  </a:cubicBezTo>
                  <a:cubicBezTo>
                    <a:pt x="15094" y="14893"/>
                    <a:pt x="7547" y="1824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44" name="Drawing"/>
          <p:cNvGrpSpPr/>
          <p:nvPr/>
        </p:nvGrpSpPr>
        <p:grpSpPr>
          <a:xfrm>
            <a:off x="984249" y="1845733"/>
            <a:ext cx="11216218" cy="5183717"/>
            <a:chOff x="0" y="0"/>
            <a:chExt cx="11216216" cy="5183716"/>
          </a:xfrm>
        </p:grpSpPr>
        <p:sp>
          <p:nvSpPr>
            <p:cNvPr id="1283" name="Line"/>
            <p:cNvSpPr/>
            <p:nvPr/>
          </p:nvSpPr>
          <p:spPr>
            <a:xfrm>
              <a:off x="38100" y="294216"/>
              <a:ext cx="19051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5220"/>
                    <a:pt x="4800" y="10440"/>
                    <a:pt x="4800" y="13500"/>
                  </a:cubicBezTo>
                  <a:cubicBezTo>
                    <a:pt x="4800" y="16560"/>
                    <a:pt x="2400" y="17460"/>
                    <a:pt x="1200" y="18360"/>
                  </a:cubicBezTo>
                  <a:cubicBezTo>
                    <a:pt x="0" y="19260"/>
                    <a:pt x="0" y="20160"/>
                    <a:pt x="3600" y="20700"/>
                  </a:cubicBezTo>
                  <a:cubicBezTo>
                    <a:pt x="7200" y="21240"/>
                    <a:pt x="14400" y="2142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4" name="Line"/>
            <p:cNvSpPr/>
            <p:nvPr/>
          </p:nvSpPr>
          <p:spPr>
            <a:xfrm>
              <a:off x="0" y="148158"/>
              <a:ext cx="47715" cy="698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0" h="20967" fill="norm" stroke="1" extrusionOk="0">
                  <a:moveTo>
                    <a:pt x="0" y="3814"/>
                  </a:moveTo>
                  <a:cubicBezTo>
                    <a:pt x="4696" y="5085"/>
                    <a:pt x="9391" y="6355"/>
                    <a:pt x="13617" y="5402"/>
                  </a:cubicBezTo>
                  <a:cubicBezTo>
                    <a:pt x="17843" y="4449"/>
                    <a:pt x="21600" y="1273"/>
                    <a:pt x="21130" y="320"/>
                  </a:cubicBezTo>
                  <a:cubicBezTo>
                    <a:pt x="20661" y="-633"/>
                    <a:pt x="15965" y="638"/>
                    <a:pt x="12209" y="2861"/>
                  </a:cubicBezTo>
                  <a:cubicBezTo>
                    <a:pt x="8452" y="5085"/>
                    <a:pt x="5635" y="8261"/>
                    <a:pt x="4696" y="11438"/>
                  </a:cubicBezTo>
                  <a:cubicBezTo>
                    <a:pt x="3757" y="14614"/>
                    <a:pt x="4696" y="17791"/>
                    <a:pt x="5635" y="209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5" name="Line"/>
            <p:cNvSpPr/>
            <p:nvPr/>
          </p:nvSpPr>
          <p:spPr>
            <a:xfrm>
              <a:off x="237843" y="300566"/>
              <a:ext cx="9808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5354"/>
                    <a:pt x="2735" y="10708"/>
                    <a:pt x="575" y="14308"/>
                  </a:cubicBezTo>
                  <a:cubicBezTo>
                    <a:pt x="-1585" y="17908"/>
                    <a:pt x="2735" y="19754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6" name="Line"/>
            <p:cNvSpPr/>
            <p:nvPr/>
          </p:nvSpPr>
          <p:spPr>
            <a:xfrm>
              <a:off x="247650" y="173566"/>
              <a:ext cx="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7" name="Line"/>
            <p:cNvSpPr/>
            <p:nvPr/>
          </p:nvSpPr>
          <p:spPr>
            <a:xfrm>
              <a:off x="410633" y="0"/>
              <a:ext cx="211667" cy="5169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7" fill="norm" stroke="1" extrusionOk="0">
                  <a:moveTo>
                    <a:pt x="14472" y="13992"/>
                  </a:moveTo>
                  <a:cubicBezTo>
                    <a:pt x="14256" y="13117"/>
                    <a:pt x="14040" y="12243"/>
                    <a:pt x="13500" y="11674"/>
                  </a:cubicBezTo>
                  <a:cubicBezTo>
                    <a:pt x="12960" y="11106"/>
                    <a:pt x="12096" y="10844"/>
                    <a:pt x="10152" y="11194"/>
                  </a:cubicBezTo>
                  <a:cubicBezTo>
                    <a:pt x="8208" y="11543"/>
                    <a:pt x="5184" y="12505"/>
                    <a:pt x="3132" y="13817"/>
                  </a:cubicBezTo>
                  <a:cubicBezTo>
                    <a:pt x="1080" y="15129"/>
                    <a:pt x="0" y="16790"/>
                    <a:pt x="0" y="18189"/>
                  </a:cubicBezTo>
                  <a:cubicBezTo>
                    <a:pt x="0" y="19589"/>
                    <a:pt x="1080" y="20726"/>
                    <a:pt x="2592" y="21163"/>
                  </a:cubicBezTo>
                  <a:cubicBezTo>
                    <a:pt x="4104" y="21600"/>
                    <a:pt x="6048" y="21338"/>
                    <a:pt x="7884" y="19982"/>
                  </a:cubicBezTo>
                  <a:cubicBezTo>
                    <a:pt x="9720" y="18627"/>
                    <a:pt x="11448" y="16178"/>
                    <a:pt x="12636" y="13817"/>
                  </a:cubicBezTo>
                  <a:cubicBezTo>
                    <a:pt x="13824" y="11456"/>
                    <a:pt x="14472" y="9182"/>
                    <a:pt x="15120" y="7040"/>
                  </a:cubicBezTo>
                  <a:cubicBezTo>
                    <a:pt x="15768" y="4897"/>
                    <a:pt x="16416" y="2886"/>
                    <a:pt x="16632" y="1662"/>
                  </a:cubicBezTo>
                  <a:cubicBezTo>
                    <a:pt x="16848" y="437"/>
                    <a:pt x="16632" y="0"/>
                    <a:pt x="16200" y="0"/>
                  </a:cubicBezTo>
                  <a:cubicBezTo>
                    <a:pt x="15768" y="0"/>
                    <a:pt x="15120" y="437"/>
                    <a:pt x="14688" y="1968"/>
                  </a:cubicBezTo>
                  <a:cubicBezTo>
                    <a:pt x="14256" y="3498"/>
                    <a:pt x="14040" y="6121"/>
                    <a:pt x="14040" y="8789"/>
                  </a:cubicBezTo>
                  <a:cubicBezTo>
                    <a:pt x="14040" y="11456"/>
                    <a:pt x="14256" y="14167"/>
                    <a:pt x="15012" y="15960"/>
                  </a:cubicBezTo>
                  <a:cubicBezTo>
                    <a:pt x="15768" y="17752"/>
                    <a:pt x="17064" y="18627"/>
                    <a:pt x="18252" y="19108"/>
                  </a:cubicBezTo>
                  <a:cubicBezTo>
                    <a:pt x="19440" y="19589"/>
                    <a:pt x="20520" y="19676"/>
                    <a:pt x="21600" y="197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8" name="Line"/>
            <p:cNvSpPr/>
            <p:nvPr/>
          </p:nvSpPr>
          <p:spPr>
            <a:xfrm>
              <a:off x="984250" y="294216"/>
              <a:ext cx="4381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922" y="19800"/>
                    <a:pt x="5843" y="18000"/>
                    <a:pt x="9443" y="14400"/>
                  </a:cubicBezTo>
                  <a:cubicBezTo>
                    <a:pt x="13043" y="10800"/>
                    <a:pt x="17322" y="5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9" name="Line"/>
            <p:cNvSpPr/>
            <p:nvPr/>
          </p:nvSpPr>
          <p:spPr>
            <a:xfrm>
              <a:off x="1007533" y="414866"/>
              <a:ext cx="383117" cy="562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5" fill="norm" stroke="1" extrusionOk="0">
                  <a:moveTo>
                    <a:pt x="4773" y="9600"/>
                  </a:moveTo>
                  <a:cubicBezTo>
                    <a:pt x="3819" y="10400"/>
                    <a:pt x="2864" y="11200"/>
                    <a:pt x="1909" y="13200"/>
                  </a:cubicBezTo>
                  <a:cubicBezTo>
                    <a:pt x="955" y="15200"/>
                    <a:pt x="0" y="18400"/>
                    <a:pt x="0" y="20000"/>
                  </a:cubicBezTo>
                  <a:cubicBezTo>
                    <a:pt x="0" y="21600"/>
                    <a:pt x="955" y="21600"/>
                    <a:pt x="3282" y="20400"/>
                  </a:cubicBezTo>
                  <a:cubicBezTo>
                    <a:pt x="5609" y="19200"/>
                    <a:pt x="9308" y="16800"/>
                    <a:pt x="12590" y="13200"/>
                  </a:cubicBezTo>
                  <a:cubicBezTo>
                    <a:pt x="15872" y="9600"/>
                    <a:pt x="18736" y="4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0" name="Line"/>
            <p:cNvSpPr/>
            <p:nvPr/>
          </p:nvSpPr>
          <p:spPr>
            <a:xfrm>
              <a:off x="1331383" y="229500"/>
              <a:ext cx="197266" cy="2996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5" h="21535" fill="norm" stroke="1" extrusionOk="0">
                  <a:moveTo>
                    <a:pt x="2298" y="1000"/>
                  </a:moveTo>
                  <a:cubicBezTo>
                    <a:pt x="1149" y="543"/>
                    <a:pt x="0" y="87"/>
                    <a:pt x="0" y="11"/>
                  </a:cubicBezTo>
                  <a:cubicBezTo>
                    <a:pt x="0" y="-65"/>
                    <a:pt x="1149" y="239"/>
                    <a:pt x="4481" y="1000"/>
                  </a:cubicBezTo>
                  <a:cubicBezTo>
                    <a:pt x="7813" y="1760"/>
                    <a:pt x="13328" y="2977"/>
                    <a:pt x="16545" y="3814"/>
                  </a:cubicBezTo>
                  <a:cubicBezTo>
                    <a:pt x="19762" y="4650"/>
                    <a:pt x="20681" y="5107"/>
                    <a:pt x="21140" y="5715"/>
                  </a:cubicBezTo>
                  <a:cubicBezTo>
                    <a:pt x="21600" y="6324"/>
                    <a:pt x="21600" y="7084"/>
                    <a:pt x="20221" y="8377"/>
                  </a:cubicBezTo>
                  <a:cubicBezTo>
                    <a:pt x="18843" y="9670"/>
                    <a:pt x="16085" y="11496"/>
                    <a:pt x="13557" y="13777"/>
                  </a:cubicBezTo>
                  <a:cubicBezTo>
                    <a:pt x="11030" y="16059"/>
                    <a:pt x="8732" y="18797"/>
                    <a:pt x="6434" y="215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1" name="Line"/>
            <p:cNvSpPr/>
            <p:nvPr/>
          </p:nvSpPr>
          <p:spPr>
            <a:xfrm>
              <a:off x="2165349" y="325966"/>
              <a:ext cx="1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2" name="Line"/>
            <p:cNvSpPr/>
            <p:nvPr/>
          </p:nvSpPr>
          <p:spPr>
            <a:xfrm>
              <a:off x="2124572" y="210540"/>
              <a:ext cx="21729" cy="392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0015" fill="norm" stroke="1" extrusionOk="0">
                  <a:moveTo>
                    <a:pt x="20157" y="7055"/>
                  </a:moveTo>
                  <a:cubicBezTo>
                    <a:pt x="12302" y="2735"/>
                    <a:pt x="4448" y="-1585"/>
                    <a:pt x="1502" y="575"/>
                  </a:cubicBezTo>
                  <a:cubicBezTo>
                    <a:pt x="-1443" y="2735"/>
                    <a:pt x="521" y="11375"/>
                    <a:pt x="2484" y="200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3" name="Line"/>
            <p:cNvSpPr/>
            <p:nvPr/>
          </p:nvSpPr>
          <p:spPr>
            <a:xfrm>
              <a:off x="2225393" y="279010"/>
              <a:ext cx="130457" cy="2258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2" h="21148" fill="norm" stroke="1" extrusionOk="0">
                  <a:moveTo>
                    <a:pt x="2659" y="3207"/>
                  </a:moveTo>
                  <a:cubicBezTo>
                    <a:pt x="2311" y="8557"/>
                    <a:pt x="1962" y="13908"/>
                    <a:pt x="1614" y="17079"/>
                  </a:cubicBezTo>
                  <a:cubicBezTo>
                    <a:pt x="1266" y="20249"/>
                    <a:pt x="917" y="21240"/>
                    <a:pt x="569" y="21141"/>
                  </a:cubicBezTo>
                  <a:cubicBezTo>
                    <a:pt x="220" y="21042"/>
                    <a:pt x="-128" y="19853"/>
                    <a:pt x="46" y="17079"/>
                  </a:cubicBezTo>
                  <a:cubicBezTo>
                    <a:pt x="220" y="14304"/>
                    <a:pt x="917" y="9945"/>
                    <a:pt x="2485" y="6774"/>
                  </a:cubicBezTo>
                  <a:cubicBezTo>
                    <a:pt x="4053" y="3603"/>
                    <a:pt x="6491" y="1622"/>
                    <a:pt x="8582" y="631"/>
                  </a:cubicBezTo>
                  <a:cubicBezTo>
                    <a:pt x="10672" y="-360"/>
                    <a:pt x="12414" y="-360"/>
                    <a:pt x="14330" y="1919"/>
                  </a:cubicBezTo>
                  <a:cubicBezTo>
                    <a:pt x="16246" y="4198"/>
                    <a:pt x="18337" y="8756"/>
                    <a:pt x="19556" y="11629"/>
                  </a:cubicBezTo>
                  <a:cubicBezTo>
                    <a:pt x="20775" y="14502"/>
                    <a:pt x="21124" y="15691"/>
                    <a:pt x="21472" y="168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4" name="Line"/>
            <p:cNvSpPr/>
            <p:nvPr/>
          </p:nvSpPr>
          <p:spPr>
            <a:xfrm>
              <a:off x="2388094" y="75056"/>
              <a:ext cx="138295" cy="4388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3" h="21324" fill="norm" stroke="1" extrusionOk="0">
                  <a:moveTo>
                    <a:pt x="16366" y="12810"/>
                  </a:moveTo>
                  <a:cubicBezTo>
                    <a:pt x="15721" y="12296"/>
                    <a:pt x="15077" y="11782"/>
                    <a:pt x="13787" y="11576"/>
                  </a:cubicBezTo>
                  <a:cubicBezTo>
                    <a:pt x="12498" y="11370"/>
                    <a:pt x="10563" y="11473"/>
                    <a:pt x="8306" y="12193"/>
                  </a:cubicBezTo>
                  <a:cubicBezTo>
                    <a:pt x="6050" y="12913"/>
                    <a:pt x="3471" y="14250"/>
                    <a:pt x="1859" y="15844"/>
                  </a:cubicBezTo>
                  <a:cubicBezTo>
                    <a:pt x="247" y="17439"/>
                    <a:pt x="-398" y="19290"/>
                    <a:pt x="247" y="20319"/>
                  </a:cubicBezTo>
                  <a:cubicBezTo>
                    <a:pt x="892" y="21347"/>
                    <a:pt x="2826" y="21553"/>
                    <a:pt x="4921" y="21090"/>
                  </a:cubicBezTo>
                  <a:cubicBezTo>
                    <a:pt x="7017" y="20627"/>
                    <a:pt x="9274" y="19496"/>
                    <a:pt x="11369" y="17233"/>
                  </a:cubicBezTo>
                  <a:cubicBezTo>
                    <a:pt x="13465" y="14970"/>
                    <a:pt x="15399" y="11576"/>
                    <a:pt x="17011" y="8696"/>
                  </a:cubicBezTo>
                  <a:cubicBezTo>
                    <a:pt x="18623" y="5816"/>
                    <a:pt x="19912" y="3450"/>
                    <a:pt x="20557" y="2010"/>
                  </a:cubicBezTo>
                  <a:cubicBezTo>
                    <a:pt x="21202" y="570"/>
                    <a:pt x="21202" y="56"/>
                    <a:pt x="20718" y="4"/>
                  </a:cubicBezTo>
                  <a:cubicBezTo>
                    <a:pt x="20235" y="-47"/>
                    <a:pt x="19268" y="364"/>
                    <a:pt x="18139" y="2216"/>
                  </a:cubicBezTo>
                  <a:cubicBezTo>
                    <a:pt x="17011" y="4067"/>
                    <a:pt x="15721" y="7359"/>
                    <a:pt x="15238" y="10702"/>
                  </a:cubicBezTo>
                  <a:cubicBezTo>
                    <a:pt x="14754" y="14044"/>
                    <a:pt x="15077" y="17439"/>
                    <a:pt x="15399" y="208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5" name="Line"/>
            <p:cNvSpPr/>
            <p:nvPr/>
          </p:nvSpPr>
          <p:spPr>
            <a:xfrm>
              <a:off x="2578100" y="446616"/>
              <a:ext cx="6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6" name="Line"/>
            <p:cNvSpPr/>
            <p:nvPr/>
          </p:nvSpPr>
          <p:spPr>
            <a:xfrm>
              <a:off x="2985513" y="204817"/>
              <a:ext cx="170437" cy="318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0" h="21491" fill="norm" stroke="1" extrusionOk="0">
                  <a:moveTo>
                    <a:pt x="21210" y="13337"/>
                  </a:moveTo>
                  <a:cubicBezTo>
                    <a:pt x="17786" y="11192"/>
                    <a:pt x="14361" y="9046"/>
                    <a:pt x="12386" y="6900"/>
                  </a:cubicBezTo>
                  <a:cubicBezTo>
                    <a:pt x="10410" y="4755"/>
                    <a:pt x="9883" y="2609"/>
                    <a:pt x="10278" y="1393"/>
                  </a:cubicBezTo>
                  <a:cubicBezTo>
                    <a:pt x="10673" y="177"/>
                    <a:pt x="11990" y="-109"/>
                    <a:pt x="13308" y="34"/>
                  </a:cubicBezTo>
                  <a:cubicBezTo>
                    <a:pt x="14625" y="177"/>
                    <a:pt x="15942" y="749"/>
                    <a:pt x="15547" y="2609"/>
                  </a:cubicBezTo>
                  <a:cubicBezTo>
                    <a:pt x="15151" y="4468"/>
                    <a:pt x="13044" y="7616"/>
                    <a:pt x="10278" y="10548"/>
                  </a:cubicBezTo>
                  <a:cubicBezTo>
                    <a:pt x="7512" y="13480"/>
                    <a:pt x="4088" y="16198"/>
                    <a:pt x="2112" y="17915"/>
                  </a:cubicBezTo>
                  <a:cubicBezTo>
                    <a:pt x="137" y="19631"/>
                    <a:pt x="-390" y="20347"/>
                    <a:pt x="269" y="20633"/>
                  </a:cubicBezTo>
                  <a:cubicBezTo>
                    <a:pt x="927" y="20919"/>
                    <a:pt x="2771" y="20776"/>
                    <a:pt x="4351" y="20633"/>
                  </a:cubicBezTo>
                  <a:cubicBezTo>
                    <a:pt x="5932" y="20490"/>
                    <a:pt x="7249" y="20347"/>
                    <a:pt x="8434" y="20490"/>
                  </a:cubicBezTo>
                  <a:cubicBezTo>
                    <a:pt x="9620" y="20633"/>
                    <a:pt x="10673" y="21062"/>
                    <a:pt x="11727" y="214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7" name="Line"/>
            <p:cNvSpPr/>
            <p:nvPr/>
          </p:nvSpPr>
          <p:spPr>
            <a:xfrm>
              <a:off x="3619500" y="338666"/>
              <a:ext cx="12700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6109"/>
                    <a:pt x="14400" y="12218"/>
                    <a:pt x="10800" y="15818"/>
                  </a:cubicBezTo>
                  <a:cubicBezTo>
                    <a:pt x="7200" y="19418"/>
                    <a:pt x="3600" y="2050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8" name="Line"/>
            <p:cNvSpPr/>
            <p:nvPr/>
          </p:nvSpPr>
          <p:spPr>
            <a:xfrm>
              <a:off x="3625850" y="263461"/>
              <a:ext cx="31750" cy="434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0" y="12302"/>
                    <a:pt x="0" y="4448"/>
                    <a:pt x="3600" y="1502"/>
                  </a:cubicBezTo>
                  <a:cubicBezTo>
                    <a:pt x="7200" y="-1443"/>
                    <a:pt x="14400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9" name="Line"/>
            <p:cNvSpPr/>
            <p:nvPr/>
          </p:nvSpPr>
          <p:spPr>
            <a:xfrm>
              <a:off x="3703787" y="124923"/>
              <a:ext cx="143255" cy="4118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7" h="21014" fill="norm" stroke="1" extrusionOk="0">
                  <a:moveTo>
                    <a:pt x="17586" y="11878"/>
                  </a:moveTo>
                  <a:cubicBezTo>
                    <a:pt x="17273" y="11338"/>
                    <a:pt x="16960" y="10798"/>
                    <a:pt x="16178" y="10366"/>
                  </a:cubicBezTo>
                  <a:cubicBezTo>
                    <a:pt x="15395" y="9934"/>
                    <a:pt x="14143" y="9610"/>
                    <a:pt x="12734" y="9610"/>
                  </a:cubicBezTo>
                  <a:cubicBezTo>
                    <a:pt x="11326" y="9610"/>
                    <a:pt x="9760" y="9934"/>
                    <a:pt x="7569" y="11554"/>
                  </a:cubicBezTo>
                  <a:cubicBezTo>
                    <a:pt x="5378" y="13174"/>
                    <a:pt x="2560" y="16090"/>
                    <a:pt x="1152" y="17872"/>
                  </a:cubicBezTo>
                  <a:cubicBezTo>
                    <a:pt x="-257" y="19654"/>
                    <a:pt x="-257" y="20302"/>
                    <a:pt x="526" y="20680"/>
                  </a:cubicBezTo>
                  <a:cubicBezTo>
                    <a:pt x="1308" y="21058"/>
                    <a:pt x="2873" y="21166"/>
                    <a:pt x="4439" y="20734"/>
                  </a:cubicBezTo>
                  <a:cubicBezTo>
                    <a:pt x="6004" y="20302"/>
                    <a:pt x="7569" y="19330"/>
                    <a:pt x="9760" y="16900"/>
                  </a:cubicBezTo>
                  <a:cubicBezTo>
                    <a:pt x="11952" y="14470"/>
                    <a:pt x="14769" y="10582"/>
                    <a:pt x="16804" y="7666"/>
                  </a:cubicBezTo>
                  <a:cubicBezTo>
                    <a:pt x="18839" y="4750"/>
                    <a:pt x="20091" y="2806"/>
                    <a:pt x="20717" y="1510"/>
                  </a:cubicBezTo>
                  <a:cubicBezTo>
                    <a:pt x="21343" y="214"/>
                    <a:pt x="21343" y="-434"/>
                    <a:pt x="20717" y="322"/>
                  </a:cubicBezTo>
                  <a:cubicBezTo>
                    <a:pt x="20091" y="1078"/>
                    <a:pt x="18839" y="3238"/>
                    <a:pt x="17900" y="5938"/>
                  </a:cubicBezTo>
                  <a:cubicBezTo>
                    <a:pt x="16960" y="8638"/>
                    <a:pt x="16334" y="11878"/>
                    <a:pt x="16491" y="14254"/>
                  </a:cubicBezTo>
                  <a:cubicBezTo>
                    <a:pt x="16647" y="16630"/>
                    <a:pt x="17586" y="18142"/>
                    <a:pt x="18526" y="196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0" name="Line"/>
            <p:cNvSpPr/>
            <p:nvPr/>
          </p:nvSpPr>
          <p:spPr>
            <a:xfrm>
              <a:off x="3875696" y="329054"/>
              <a:ext cx="86705" cy="1737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6" h="21365" fill="norm" stroke="1" extrusionOk="0">
                  <a:moveTo>
                    <a:pt x="7180" y="8989"/>
                  </a:moveTo>
                  <a:cubicBezTo>
                    <a:pt x="10266" y="6908"/>
                    <a:pt x="13352" y="4826"/>
                    <a:pt x="15152" y="3134"/>
                  </a:cubicBezTo>
                  <a:cubicBezTo>
                    <a:pt x="16952" y="1442"/>
                    <a:pt x="17466" y="141"/>
                    <a:pt x="16437" y="11"/>
                  </a:cubicBezTo>
                  <a:cubicBezTo>
                    <a:pt x="15409" y="-119"/>
                    <a:pt x="12837" y="922"/>
                    <a:pt x="9752" y="3524"/>
                  </a:cubicBezTo>
                  <a:cubicBezTo>
                    <a:pt x="6666" y="6127"/>
                    <a:pt x="3066" y="10291"/>
                    <a:pt x="1266" y="13153"/>
                  </a:cubicBezTo>
                  <a:cubicBezTo>
                    <a:pt x="-534" y="16016"/>
                    <a:pt x="-534" y="17577"/>
                    <a:pt x="2037" y="18879"/>
                  </a:cubicBezTo>
                  <a:cubicBezTo>
                    <a:pt x="4609" y="20180"/>
                    <a:pt x="9752" y="21221"/>
                    <a:pt x="13352" y="21351"/>
                  </a:cubicBezTo>
                  <a:cubicBezTo>
                    <a:pt x="16952" y="21481"/>
                    <a:pt x="19009" y="20700"/>
                    <a:pt x="21066" y="199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1" name="Line"/>
            <p:cNvSpPr/>
            <p:nvPr/>
          </p:nvSpPr>
          <p:spPr>
            <a:xfrm>
              <a:off x="3990727" y="319445"/>
              <a:ext cx="123131" cy="1970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7" h="21164" fill="norm" stroke="1" extrusionOk="0">
                  <a:moveTo>
                    <a:pt x="4985" y="6158"/>
                  </a:moveTo>
                  <a:cubicBezTo>
                    <a:pt x="5352" y="5021"/>
                    <a:pt x="5718" y="3884"/>
                    <a:pt x="5718" y="3998"/>
                  </a:cubicBezTo>
                  <a:cubicBezTo>
                    <a:pt x="5718" y="4111"/>
                    <a:pt x="5352" y="5476"/>
                    <a:pt x="4619" y="7863"/>
                  </a:cubicBezTo>
                  <a:cubicBezTo>
                    <a:pt x="3887" y="10250"/>
                    <a:pt x="2789" y="13661"/>
                    <a:pt x="1874" y="16048"/>
                  </a:cubicBezTo>
                  <a:cubicBezTo>
                    <a:pt x="958" y="18436"/>
                    <a:pt x="226" y="19800"/>
                    <a:pt x="43" y="19800"/>
                  </a:cubicBezTo>
                  <a:cubicBezTo>
                    <a:pt x="-140" y="19800"/>
                    <a:pt x="226" y="18436"/>
                    <a:pt x="1874" y="15366"/>
                  </a:cubicBezTo>
                  <a:cubicBezTo>
                    <a:pt x="3521" y="12297"/>
                    <a:pt x="6450" y="7522"/>
                    <a:pt x="8463" y="4680"/>
                  </a:cubicBezTo>
                  <a:cubicBezTo>
                    <a:pt x="10477" y="1838"/>
                    <a:pt x="11575" y="928"/>
                    <a:pt x="13040" y="360"/>
                  </a:cubicBezTo>
                  <a:cubicBezTo>
                    <a:pt x="14504" y="-209"/>
                    <a:pt x="16335" y="-436"/>
                    <a:pt x="17982" y="2292"/>
                  </a:cubicBezTo>
                  <a:cubicBezTo>
                    <a:pt x="19629" y="5021"/>
                    <a:pt x="21094" y="10705"/>
                    <a:pt x="21277" y="14343"/>
                  </a:cubicBezTo>
                  <a:cubicBezTo>
                    <a:pt x="21460" y="17981"/>
                    <a:pt x="20362" y="19572"/>
                    <a:pt x="19263" y="211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2" name="Line"/>
            <p:cNvSpPr/>
            <p:nvPr/>
          </p:nvSpPr>
          <p:spPr>
            <a:xfrm>
              <a:off x="4198200" y="154516"/>
              <a:ext cx="88050" cy="4080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3" h="21462" fill="norm" stroke="1" extrusionOk="0">
                  <a:moveTo>
                    <a:pt x="18307" y="0"/>
                  </a:moveTo>
                  <a:cubicBezTo>
                    <a:pt x="16250" y="2784"/>
                    <a:pt x="14193" y="5567"/>
                    <a:pt x="11622" y="8351"/>
                  </a:cubicBezTo>
                  <a:cubicBezTo>
                    <a:pt x="9050" y="11134"/>
                    <a:pt x="5964" y="13918"/>
                    <a:pt x="3907" y="15810"/>
                  </a:cubicBezTo>
                  <a:cubicBezTo>
                    <a:pt x="1850" y="17703"/>
                    <a:pt x="822" y="18705"/>
                    <a:pt x="307" y="19540"/>
                  </a:cubicBezTo>
                  <a:cubicBezTo>
                    <a:pt x="-207" y="20375"/>
                    <a:pt x="-207" y="21043"/>
                    <a:pt x="1336" y="21322"/>
                  </a:cubicBezTo>
                  <a:cubicBezTo>
                    <a:pt x="2879" y="21600"/>
                    <a:pt x="5964" y="21489"/>
                    <a:pt x="9564" y="20765"/>
                  </a:cubicBezTo>
                  <a:cubicBezTo>
                    <a:pt x="13164" y="20041"/>
                    <a:pt x="17279" y="18705"/>
                    <a:pt x="21393" y="173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3" name="Line"/>
            <p:cNvSpPr/>
            <p:nvPr/>
          </p:nvSpPr>
          <p:spPr>
            <a:xfrm>
              <a:off x="4184650" y="364066"/>
              <a:ext cx="1460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4" name="Line"/>
            <p:cNvSpPr/>
            <p:nvPr/>
          </p:nvSpPr>
          <p:spPr>
            <a:xfrm>
              <a:off x="4343400" y="370416"/>
              <a:ext cx="25400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5" name="Line"/>
            <p:cNvSpPr/>
            <p:nvPr/>
          </p:nvSpPr>
          <p:spPr>
            <a:xfrm>
              <a:off x="4362450" y="281516"/>
              <a:ext cx="31750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6" name="Line"/>
            <p:cNvSpPr/>
            <p:nvPr/>
          </p:nvSpPr>
          <p:spPr>
            <a:xfrm>
              <a:off x="4450260" y="137953"/>
              <a:ext cx="565935" cy="5894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0" h="21329" fill="norm" stroke="1" extrusionOk="0">
                  <a:moveTo>
                    <a:pt x="3881" y="8642"/>
                  </a:moveTo>
                  <a:cubicBezTo>
                    <a:pt x="3561" y="8259"/>
                    <a:pt x="3241" y="7876"/>
                    <a:pt x="2681" y="7761"/>
                  </a:cubicBezTo>
                  <a:cubicBezTo>
                    <a:pt x="2121" y="7646"/>
                    <a:pt x="1321" y="7799"/>
                    <a:pt x="761" y="8603"/>
                  </a:cubicBezTo>
                  <a:cubicBezTo>
                    <a:pt x="201" y="9407"/>
                    <a:pt x="-119" y="10863"/>
                    <a:pt x="41" y="11782"/>
                  </a:cubicBezTo>
                  <a:cubicBezTo>
                    <a:pt x="201" y="12701"/>
                    <a:pt x="841" y="13084"/>
                    <a:pt x="2001" y="13007"/>
                  </a:cubicBezTo>
                  <a:cubicBezTo>
                    <a:pt x="3161" y="12931"/>
                    <a:pt x="4841" y="12395"/>
                    <a:pt x="5881" y="11859"/>
                  </a:cubicBezTo>
                  <a:cubicBezTo>
                    <a:pt x="6921" y="11322"/>
                    <a:pt x="7321" y="10786"/>
                    <a:pt x="7561" y="10327"/>
                  </a:cubicBezTo>
                  <a:cubicBezTo>
                    <a:pt x="7801" y="9867"/>
                    <a:pt x="7881" y="9484"/>
                    <a:pt x="7561" y="9331"/>
                  </a:cubicBezTo>
                  <a:cubicBezTo>
                    <a:pt x="7241" y="9178"/>
                    <a:pt x="6521" y="9254"/>
                    <a:pt x="6001" y="9407"/>
                  </a:cubicBezTo>
                  <a:cubicBezTo>
                    <a:pt x="5481" y="9561"/>
                    <a:pt x="5161" y="9790"/>
                    <a:pt x="4921" y="10097"/>
                  </a:cubicBezTo>
                  <a:cubicBezTo>
                    <a:pt x="4681" y="10403"/>
                    <a:pt x="4521" y="10786"/>
                    <a:pt x="4641" y="11016"/>
                  </a:cubicBezTo>
                  <a:cubicBezTo>
                    <a:pt x="4761" y="11246"/>
                    <a:pt x="5161" y="11322"/>
                    <a:pt x="5561" y="11552"/>
                  </a:cubicBezTo>
                  <a:cubicBezTo>
                    <a:pt x="5961" y="11782"/>
                    <a:pt x="6361" y="12165"/>
                    <a:pt x="6761" y="12395"/>
                  </a:cubicBezTo>
                  <a:cubicBezTo>
                    <a:pt x="7161" y="12624"/>
                    <a:pt x="7561" y="12701"/>
                    <a:pt x="7881" y="12548"/>
                  </a:cubicBezTo>
                  <a:cubicBezTo>
                    <a:pt x="8201" y="12395"/>
                    <a:pt x="8441" y="12012"/>
                    <a:pt x="9281" y="10595"/>
                  </a:cubicBezTo>
                  <a:cubicBezTo>
                    <a:pt x="10121" y="9178"/>
                    <a:pt x="11561" y="6727"/>
                    <a:pt x="12401" y="5271"/>
                  </a:cubicBezTo>
                  <a:cubicBezTo>
                    <a:pt x="13241" y="3816"/>
                    <a:pt x="13481" y="3356"/>
                    <a:pt x="13721" y="2935"/>
                  </a:cubicBezTo>
                  <a:cubicBezTo>
                    <a:pt x="13961" y="2514"/>
                    <a:pt x="14201" y="2131"/>
                    <a:pt x="14201" y="1786"/>
                  </a:cubicBezTo>
                  <a:cubicBezTo>
                    <a:pt x="14201" y="1442"/>
                    <a:pt x="13961" y="1135"/>
                    <a:pt x="13681" y="1250"/>
                  </a:cubicBezTo>
                  <a:cubicBezTo>
                    <a:pt x="13401" y="1365"/>
                    <a:pt x="13081" y="1901"/>
                    <a:pt x="12601" y="3242"/>
                  </a:cubicBezTo>
                  <a:cubicBezTo>
                    <a:pt x="12121" y="4582"/>
                    <a:pt x="11481" y="6727"/>
                    <a:pt x="11121" y="8373"/>
                  </a:cubicBezTo>
                  <a:cubicBezTo>
                    <a:pt x="10761" y="10020"/>
                    <a:pt x="10681" y="11169"/>
                    <a:pt x="10801" y="11859"/>
                  </a:cubicBezTo>
                  <a:cubicBezTo>
                    <a:pt x="10921" y="12548"/>
                    <a:pt x="11241" y="12778"/>
                    <a:pt x="11601" y="12854"/>
                  </a:cubicBezTo>
                  <a:cubicBezTo>
                    <a:pt x="11961" y="12931"/>
                    <a:pt x="12361" y="12854"/>
                    <a:pt x="13281" y="11744"/>
                  </a:cubicBezTo>
                  <a:cubicBezTo>
                    <a:pt x="14201" y="10633"/>
                    <a:pt x="15641" y="8488"/>
                    <a:pt x="16641" y="6688"/>
                  </a:cubicBezTo>
                  <a:cubicBezTo>
                    <a:pt x="17641" y="4888"/>
                    <a:pt x="18201" y="3433"/>
                    <a:pt x="18561" y="2284"/>
                  </a:cubicBezTo>
                  <a:cubicBezTo>
                    <a:pt x="18921" y="1135"/>
                    <a:pt x="19081" y="293"/>
                    <a:pt x="19041" y="63"/>
                  </a:cubicBezTo>
                  <a:cubicBezTo>
                    <a:pt x="19001" y="-167"/>
                    <a:pt x="18761" y="216"/>
                    <a:pt x="18401" y="1442"/>
                  </a:cubicBezTo>
                  <a:cubicBezTo>
                    <a:pt x="18041" y="2667"/>
                    <a:pt x="17561" y="4735"/>
                    <a:pt x="17241" y="6229"/>
                  </a:cubicBezTo>
                  <a:cubicBezTo>
                    <a:pt x="16921" y="7722"/>
                    <a:pt x="16761" y="8642"/>
                    <a:pt x="16681" y="9293"/>
                  </a:cubicBezTo>
                  <a:cubicBezTo>
                    <a:pt x="16601" y="9944"/>
                    <a:pt x="16601" y="10327"/>
                    <a:pt x="16801" y="10442"/>
                  </a:cubicBezTo>
                  <a:cubicBezTo>
                    <a:pt x="17001" y="10556"/>
                    <a:pt x="17401" y="10403"/>
                    <a:pt x="17761" y="10097"/>
                  </a:cubicBezTo>
                  <a:cubicBezTo>
                    <a:pt x="18121" y="9790"/>
                    <a:pt x="18441" y="9331"/>
                    <a:pt x="18681" y="8910"/>
                  </a:cubicBezTo>
                  <a:cubicBezTo>
                    <a:pt x="18921" y="8488"/>
                    <a:pt x="19081" y="8105"/>
                    <a:pt x="19081" y="8105"/>
                  </a:cubicBezTo>
                  <a:cubicBezTo>
                    <a:pt x="19081" y="8105"/>
                    <a:pt x="18921" y="8488"/>
                    <a:pt x="18881" y="8871"/>
                  </a:cubicBezTo>
                  <a:cubicBezTo>
                    <a:pt x="18841" y="9254"/>
                    <a:pt x="18921" y="9637"/>
                    <a:pt x="19161" y="9714"/>
                  </a:cubicBezTo>
                  <a:cubicBezTo>
                    <a:pt x="19401" y="9790"/>
                    <a:pt x="19801" y="9561"/>
                    <a:pt x="20161" y="9216"/>
                  </a:cubicBezTo>
                  <a:cubicBezTo>
                    <a:pt x="20521" y="8871"/>
                    <a:pt x="20841" y="8412"/>
                    <a:pt x="21001" y="8488"/>
                  </a:cubicBezTo>
                  <a:cubicBezTo>
                    <a:pt x="21161" y="8565"/>
                    <a:pt x="21161" y="9178"/>
                    <a:pt x="21241" y="10595"/>
                  </a:cubicBezTo>
                  <a:cubicBezTo>
                    <a:pt x="21321" y="12012"/>
                    <a:pt x="21481" y="14233"/>
                    <a:pt x="21321" y="16033"/>
                  </a:cubicBezTo>
                  <a:cubicBezTo>
                    <a:pt x="21161" y="17833"/>
                    <a:pt x="20681" y="19212"/>
                    <a:pt x="20281" y="20016"/>
                  </a:cubicBezTo>
                  <a:cubicBezTo>
                    <a:pt x="19881" y="20820"/>
                    <a:pt x="19561" y="21050"/>
                    <a:pt x="19201" y="21203"/>
                  </a:cubicBezTo>
                  <a:cubicBezTo>
                    <a:pt x="18841" y="21356"/>
                    <a:pt x="18441" y="21433"/>
                    <a:pt x="18121" y="21050"/>
                  </a:cubicBezTo>
                  <a:cubicBezTo>
                    <a:pt x="17801" y="20667"/>
                    <a:pt x="17561" y="19824"/>
                    <a:pt x="17761" y="19097"/>
                  </a:cubicBezTo>
                  <a:cubicBezTo>
                    <a:pt x="17961" y="18369"/>
                    <a:pt x="18601" y="17756"/>
                    <a:pt x="19241" y="171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7" name="Line"/>
            <p:cNvSpPr/>
            <p:nvPr/>
          </p:nvSpPr>
          <p:spPr>
            <a:xfrm>
              <a:off x="3625850" y="652703"/>
              <a:ext cx="1035050" cy="352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38" fill="norm" stroke="1" extrusionOk="0">
                  <a:moveTo>
                    <a:pt x="0" y="21138"/>
                  </a:moveTo>
                  <a:cubicBezTo>
                    <a:pt x="1502" y="14785"/>
                    <a:pt x="3004" y="8432"/>
                    <a:pt x="4506" y="5256"/>
                  </a:cubicBezTo>
                  <a:cubicBezTo>
                    <a:pt x="6007" y="2079"/>
                    <a:pt x="7509" y="2079"/>
                    <a:pt x="9121" y="1444"/>
                  </a:cubicBezTo>
                  <a:cubicBezTo>
                    <a:pt x="10734" y="809"/>
                    <a:pt x="12456" y="-462"/>
                    <a:pt x="14312" y="173"/>
                  </a:cubicBezTo>
                  <a:cubicBezTo>
                    <a:pt x="16167" y="809"/>
                    <a:pt x="18155" y="3350"/>
                    <a:pt x="19391" y="4620"/>
                  </a:cubicBezTo>
                  <a:cubicBezTo>
                    <a:pt x="20628" y="5891"/>
                    <a:pt x="21114" y="5891"/>
                    <a:pt x="21600" y="58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8" name="Line"/>
            <p:cNvSpPr/>
            <p:nvPr/>
          </p:nvSpPr>
          <p:spPr>
            <a:xfrm>
              <a:off x="3771900" y="751416"/>
              <a:ext cx="9080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4400"/>
                  </a:moveTo>
                  <a:cubicBezTo>
                    <a:pt x="1108" y="18000"/>
                    <a:pt x="2215" y="21600"/>
                    <a:pt x="3600" y="21600"/>
                  </a:cubicBezTo>
                  <a:cubicBezTo>
                    <a:pt x="4985" y="21600"/>
                    <a:pt x="6646" y="18000"/>
                    <a:pt x="8811" y="14400"/>
                  </a:cubicBezTo>
                  <a:cubicBezTo>
                    <a:pt x="10976" y="10800"/>
                    <a:pt x="13645" y="7200"/>
                    <a:pt x="15860" y="4800"/>
                  </a:cubicBezTo>
                  <a:cubicBezTo>
                    <a:pt x="18076" y="2400"/>
                    <a:pt x="19838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9" name="Line"/>
            <p:cNvSpPr/>
            <p:nvPr/>
          </p:nvSpPr>
          <p:spPr>
            <a:xfrm>
              <a:off x="5613063" y="151572"/>
              <a:ext cx="180582" cy="43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1" h="21293" fill="norm" stroke="1" extrusionOk="0">
                  <a:moveTo>
                    <a:pt x="20657" y="14164"/>
                  </a:moveTo>
                  <a:cubicBezTo>
                    <a:pt x="20903" y="13645"/>
                    <a:pt x="21148" y="13125"/>
                    <a:pt x="20657" y="12814"/>
                  </a:cubicBezTo>
                  <a:cubicBezTo>
                    <a:pt x="20166" y="12502"/>
                    <a:pt x="18939" y="12398"/>
                    <a:pt x="16730" y="12554"/>
                  </a:cubicBezTo>
                  <a:cubicBezTo>
                    <a:pt x="14521" y="12710"/>
                    <a:pt x="11330" y="13125"/>
                    <a:pt x="8262" y="14371"/>
                  </a:cubicBezTo>
                  <a:cubicBezTo>
                    <a:pt x="5193" y="15618"/>
                    <a:pt x="2248" y="17695"/>
                    <a:pt x="898" y="19045"/>
                  </a:cubicBezTo>
                  <a:cubicBezTo>
                    <a:pt x="-452" y="20395"/>
                    <a:pt x="-207" y="21018"/>
                    <a:pt x="1143" y="21225"/>
                  </a:cubicBezTo>
                  <a:cubicBezTo>
                    <a:pt x="2493" y="21433"/>
                    <a:pt x="4948" y="21225"/>
                    <a:pt x="7893" y="19668"/>
                  </a:cubicBezTo>
                  <a:cubicBezTo>
                    <a:pt x="10839" y="18110"/>
                    <a:pt x="14275" y="15202"/>
                    <a:pt x="16362" y="12243"/>
                  </a:cubicBezTo>
                  <a:cubicBezTo>
                    <a:pt x="18448" y="9283"/>
                    <a:pt x="19184" y="6271"/>
                    <a:pt x="19553" y="4402"/>
                  </a:cubicBezTo>
                  <a:cubicBezTo>
                    <a:pt x="19921" y="2533"/>
                    <a:pt x="19921" y="1806"/>
                    <a:pt x="19798" y="1131"/>
                  </a:cubicBezTo>
                  <a:cubicBezTo>
                    <a:pt x="19675" y="456"/>
                    <a:pt x="19430" y="-167"/>
                    <a:pt x="19062" y="41"/>
                  </a:cubicBezTo>
                  <a:cubicBezTo>
                    <a:pt x="18693" y="248"/>
                    <a:pt x="18203" y="1287"/>
                    <a:pt x="17834" y="3935"/>
                  </a:cubicBezTo>
                  <a:cubicBezTo>
                    <a:pt x="17466" y="6583"/>
                    <a:pt x="17221" y="10841"/>
                    <a:pt x="17589" y="13956"/>
                  </a:cubicBezTo>
                  <a:cubicBezTo>
                    <a:pt x="17957" y="17071"/>
                    <a:pt x="18939" y="19045"/>
                    <a:pt x="19921" y="210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0" name="Line"/>
            <p:cNvSpPr/>
            <p:nvPr/>
          </p:nvSpPr>
          <p:spPr>
            <a:xfrm>
              <a:off x="5842000" y="427566"/>
              <a:ext cx="6350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1" name="Line"/>
            <p:cNvSpPr/>
            <p:nvPr/>
          </p:nvSpPr>
          <p:spPr>
            <a:xfrm>
              <a:off x="5835650" y="319616"/>
              <a:ext cx="25400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6200"/>
                    <a:pt x="0" y="10800"/>
                    <a:pt x="3600" y="7200"/>
                  </a:cubicBezTo>
                  <a:cubicBezTo>
                    <a:pt x="7200" y="3600"/>
                    <a:pt x="14400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2" name="Line"/>
            <p:cNvSpPr/>
            <p:nvPr/>
          </p:nvSpPr>
          <p:spPr>
            <a:xfrm>
              <a:off x="5906664" y="315090"/>
              <a:ext cx="106787" cy="2296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6" h="21308" fill="norm" stroke="1" extrusionOk="0">
                  <a:moveTo>
                    <a:pt x="20956" y="3366"/>
                  </a:moveTo>
                  <a:cubicBezTo>
                    <a:pt x="17633" y="2187"/>
                    <a:pt x="14310" y="1009"/>
                    <a:pt x="11402" y="420"/>
                  </a:cubicBezTo>
                  <a:cubicBezTo>
                    <a:pt x="8494" y="-169"/>
                    <a:pt x="6002" y="-169"/>
                    <a:pt x="3718" y="616"/>
                  </a:cubicBezTo>
                  <a:cubicBezTo>
                    <a:pt x="1433" y="1402"/>
                    <a:pt x="-644" y="2973"/>
                    <a:pt x="187" y="5035"/>
                  </a:cubicBezTo>
                  <a:cubicBezTo>
                    <a:pt x="1018" y="7096"/>
                    <a:pt x="4756" y="9649"/>
                    <a:pt x="8079" y="11907"/>
                  </a:cubicBezTo>
                  <a:cubicBezTo>
                    <a:pt x="11402" y="14166"/>
                    <a:pt x="14310" y="16129"/>
                    <a:pt x="15556" y="17602"/>
                  </a:cubicBezTo>
                  <a:cubicBezTo>
                    <a:pt x="16802" y="19075"/>
                    <a:pt x="16387" y="20056"/>
                    <a:pt x="14518" y="20646"/>
                  </a:cubicBezTo>
                  <a:cubicBezTo>
                    <a:pt x="12648" y="21235"/>
                    <a:pt x="9325" y="21431"/>
                    <a:pt x="6833" y="21235"/>
                  </a:cubicBezTo>
                  <a:cubicBezTo>
                    <a:pt x="4341" y="21038"/>
                    <a:pt x="2679" y="20449"/>
                    <a:pt x="2056" y="19467"/>
                  </a:cubicBezTo>
                  <a:cubicBezTo>
                    <a:pt x="1433" y="18486"/>
                    <a:pt x="1848" y="17111"/>
                    <a:pt x="2264" y="157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3" name="Line"/>
            <p:cNvSpPr/>
            <p:nvPr/>
          </p:nvSpPr>
          <p:spPr>
            <a:xfrm>
              <a:off x="6109708" y="124007"/>
              <a:ext cx="81543" cy="4441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6" h="21281" fill="norm" stroke="1" extrusionOk="0">
                  <a:moveTo>
                    <a:pt x="11367" y="2070"/>
                  </a:moveTo>
                  <a:cubicBezTo>
                    <a:pt x="11367" y="1157"/>
                    <a:pt x="11367" y="245"/>
                    <a:pt x="11367" y="42"/>
                  </a:cubicBezTo>
                  <a:cubicBezTo>
                    <a:pt x="11367" y="-161"/>
                    <a:pt x="11367" y="346"/>
                    <a:pt x="10259" y="2121"/>
                  </a:cubicBezTo>
                  <a:cubicBezTo>
                    <a:pt x="9151" y="3895"/>
                    <a:pt x="6936" y="6938"/>
                    <a:pt x="4998" y="10081"/>
                  </a:cubicBezTo>
                  <a:cubicBezTo>
                    <a:pt x="3059" y="13225"/>
                    <a:pt x="1398" y="16470"/>
                    <a:pt x="567" y="18346"/>
                  </a:cubicBezTo>
                  <a:cubicBezTo>
                    <a:pt x="-264" y="20222"/>
                    <a:pt x="-264" y="20729"/>
                    <a:pt x="1121" y="21033"/>
                  </a:cubicBezTo>
                  <a:cubicBezTo>
                    <a:pt x="2505" y="21338"/>
                    <a:pt x="5274" y="21439"/>
                    <a:pt x="8874" y="20881"/>
                  </a:cubicBezTo>
                  <a:cubicBezTo>
                    <a:pt x="12474" y="20324"/>
                    <a:pt x="16905" y="19107"/>
                    <a:pt x="21336" y="178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4" name="Line"/>
            <p:cNvSpPr/>
            <p:nvPr/>
          </p:nvSpPr>
          <p:spPr>
            <a:xfrm>
              <a:off x="6089650" y="333261"/>
              <a:ext cx="228600" cy="1525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0" fill="norm" stroke="1" extrusionOk="0">
                  <a:moveTo>
                    <a:pt x="0" y="2531"/>
                  </a:moveTo>
                  <a:cubicBezTo>
                    <a:pt x="600" y="1347"/>
                    <a:pt x="1200" y="164"/>
                    <a:pt x="3600" y="16"/>
                  </a:cubicBezTo>
                  <a:cubicBezTo>
                    <a:pt x="6000" y="-132"/>
                    <a:pt x="10200" y="756"/>
                    <a:pt x="12800" y="2531"/>
                  </a:cubicBezTo>
                  <a:cubicBezTo>
                    <a:pt x="15400" y="4306"/>
                    <a:pt x="16400" y="6969"/>
                    <a:pt x="16900" y="9780"/>
                  </a:cubicBezTo>
                  <a:cubicBezTo>
                    <a:pt x="17400" y="12591"/>
                    <a:pt x="17400" y="15550"/>
                    <a:pt x="17200" y="17769"/>
                  </a:cubicBezTo>
                  <a:cubicBezTo>
                    <a:pt x="17000" y="19989"/>
                    <a:pt x="16600" y="21468"/>
                    <a:pt x="16300" y="21320"/>
                  </a:cubicBezTo>
                  <a:cubicBezTo>
                    <a:pt x="16000" y="21172"/>
                    <a:pt x="15800" y="19397"/>
                    <a:pt x="16700" y="16290"/>
                  </a:cubicBezTo>
                  <a:cubicBezTo>
                    <a:pt x="17600" y="13183"/>
                    <a:pt x="19600" y="8745"/>
                    <a:pt x="21600" y="43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5" name="Line"/>
            <p:cNvSpPr/>
            <p:nvPr/>
          </p:nvSpPr>
          <p:spPr>
            <a:xfrm>
              <a:off x="6413500" y="376766"/>
              <a:ext cx="12700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6" name="Line"/>
            <p:cNvSpPr/>
            <p:nvPr/>
          </p:nvSpPr>
          <p:spPr>
            <a:xfrm>
              <a:off x="6445250" y="287866"/>
              <a:ext cx="63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7" name="Line"/>
            <p:cNvSpPr/>
            <p:nvPr/>
          </p:nvSpPr>
          <p:spPr>
            <a:xfrm>
              <a:off x="6597650" y="115285"/>
              <a:ext cx="132074" cy="4075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3" h="21548" fill="norm" stroke="1" extrusionOk="0">
                  <a:moveTo>
                    <a:pt x="3086" y="2746"/>
                  </a:moveTo>
                  <a:cubicBezTo>
                    <a:pt x="3086" y="2186"/>
                    <a:pt x="3086" y="1627"/>
                    <a:pt x="3257" y="1067"/>
                  </a:cubicBezTo>
                  <a:cubicBezTo>
                    <a:pt x="3429" y="508"/>
                    <a:pt x="3771" y="-52"/>
                    <a:pt x="3943" y="4"/>
                  </a:cubicBezTo>
                  <a:cubicBezTo>
                    <a:pt x="4114" y="60"/>
                    <a:pt x="4114" y="731"/>
                    <a:pt x="4114" y="3473"/>
                  </a:cubicBezTo>
                  <a:cubicBezTo>
                    <a:pt x="4114" y="6215"/>
                    <a:pt x="4114" y="11028"/>
                    <a:pt x="3943" y="14161"/>
                  </a:cubicBezTo>
                  <a:cubicBezTo>
                    <a:pt x="3771" y="17295"/>
                    <a:pt x="3429" y="18750"/>
                    <a:pt x="2914" y="19813"/>
                  </a:cubicBezTo>
                  <a:cubicBezTo>
                    <a:pt x="2400" y="20876"/>
                    <a:pt x="1714" y="21548"/>
                    <a:pt x="1371" y="21548"/>
                  </a:cubicBezTo>
                  <a:cubicBezTo>
                    <a:pt x="1029" y="21548"/>
                    <a:pt x="1029" y="20876"/>
                    <a:pt x="1886" y="19254"/>
                  </a:cubicBezTo>
                  <a:cubicBezTo>
                    <a:pt x="2743" y="17631"/>
                    <a:pt x="4457" y="15057"/>
                    <a:pt x="5829" y="13546"/>
                  </a:cubicBezTo>
                  <a:cubicBezTo>
                    <a:pt x="7200" y="12035"/>
                    <a:pt x="8229" y="11587"/>
                    <a:pt x="9600" y="11308"/>
                  </a:cubicBezTo>
                  <a:cubicBezTo>
                    <a:pt x="10971" y="11028"/>
                    <a:pt x="12686" y="10916"/>
                    <a:pt x="14229" y="11084"/>
                  </a:cubicBezTo>
                  <a:cubicBezTo>
                    <a:pt x="15771" y="11252"/>
                    <a:pt x="17143" y="11699"/>
                    <a:pt x="18343" y="12539"/>
                  </a:cubicBezTo>
                  <a:cubicBezTo>
                    <a:pt x="19543" y="13378"/>
                    <a:pt x="20571" y="14609"/>
                    <a:pt x="21086" y="15616"/>
                  </a:cubicBezTo>
                  <a:cubicBezTo>
                    <a:pt x="21600" y="16624"/>
                    <a:pt x="21600" y="17407"/>
                    <a:pt x="20057" y="18135"/>
                  </a:cubicBezTo>
                  <a:cubicBezTo>
                    <a:pt x="18514" y="18862"/>
                    <a:pt x="15429" y="19533"/>
                    <a:pt x="12171" y="19869"/>
                  </a:cubicBezTo>
                  <a:cubicBezTo>
                    <a:pt x="8914" y="20205"/>
                    <a:pt x="5486" y="20205"/>
                    <a:pt x="3429" y="19925"/>
                  </a:cubicBezTo>
                  <a:cubicBezTo>
                    <a:pt x="1371" y="19645"/>
                    <a:pt x="686" y="19086"/>
                    <a:pt x="0" y="185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8" name="Line"/>
            <p:cNvSpPr/>
            <p:nvPr/>
          </p:nvSpPr>
          <p:spPr>
            <a:xfrm>
              <a:off x="6775714" y="101301"/>
              <a:ext cx="324801" cy="4203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3" h="21447" fill="norm" stroke="1" extrusionOk="0">
                  <a:moveTo>
                    <a:pt x="2507" y="12759"/>
                  </a:moveTo>
                  <a:cubicBezTo>
                    <a:pt x="1805" y="12867"/>
                    <a:pt x="1104" y="12975"/>
                    <a:pt x="683" y="13785"/>
                  </a:cubicBezTo>
                  <a:cubicBezTo>
                    <a:pt x="263" y="14595"/>
                    <a:pt x="122" y="16107"/>
                    <a:pt x="52" y="17187"/>
                  </a:cubicBezTo>
                  <a:cubicBezTo>
                    <a:pt x="-18" y="18267"/>
                    <a:pt x="-18" y="18915"/>
                    <a:pt x="52" y="19509"/>
                  </a:cubicBezTo>
                  <a:cubicBezTo>
                    <a:pt x="122" y="20103"/>
                    <a:pt x="263" y="20643"/>
                    <a:pt x="964" y="20805"/>
                  </a:cubicBezTo>
                  <a:cubicBezTo>
                    <a:pt x="1665" y="20967"/>
                    <a:pt x="2927" y="20751"/>
                    <a:pt x="3979" y="20103"/>
                  </a:cubicBezTo>
                  <a:cubicBezTo>
                    <a:pt x="5031" y="19455"/>
                    <a:pt x="5873" y="18375"/>
                    <a:pt x="6574" y="17403"/>
                  </a:cubicBezTo>
                  <a:cubicBezTo>
                    <a:pt x="7276" y="16431"/>
                    <a:pt x="7837" y="15567"/>
                    <a:pt x="7977" y="15459"/>
                  </a:cubicBezTo>
                  <a:cubicBezTo>
                    <a:pt x="8117" y="15351"/>
                    <a:pt x="7837" y="15999"/>
                    <a:pt x="7696" y="16593"/>
                  </a:cubicBezTo>
                  <a:cubicBezTo>
                    <a:pt x="7556" y="17187"/>
                    <a:pt x="7556" y="17727"/>
                    <a:pt x="7696" y="18321"/>
                  </a:cubicBezTo>
                  <a:cubicBezTo>
                    <a:pt x="7837" y="18915"/>
                    <a:pt x="8117" y="19563"/>
                    <a:pt x="8538" y="19671"/>
                  </a:cubicBezTo>
                  <a:cubicBezTo>
                    <a:pt x="8959" y="19779"/>
                    <a:pt x="9520" y="19347"/>
                    <a:pt x="10922" y="17403"/>
                  </a:cubicBezTo>
                  <a:cubicBezTo>
                    <a:pt x="12325" y="15459"/>
                    <a:pt x="14569" y="12003"/>
                    <a:pt x="16392" y="9087"/>
                  </a:cubicBezTo>
                  <a:cubicBezTo>
                    <a:pt x="18216" y="6171"/>
                    <a:pt x="19618" y="3795"/>
                    <a:pt x="20460" y="2283"/>
                  </a:cubicBezTo>
                  <a:cubicBezTo>
                    <a:pt x="21301" y="771"/>
                    <a:pt x="21582" y="123"/>
                    <a:pt x="21512" y="15"/>
                  </a:cubicBezTo>
                  <a:cubicBezTo>
                    <a:pt x="21442" y="-93"/>
                    <a:pt x="21021" y="339"/>
                    <a:pt x="19969" y="2445"/>
                  </a:cubicBezTo>
                  <a:cubicBezTo>
                    <a:pt x="18917" y="4551"/>
                    <a:pt x="17234" y="8331"/>
                    <a:pt x="16112" y="11517"/>
                  </a:cubicBezTo>
                  <a:cubicBezTo>
                    <a:pt x="14990" y="14703"/>
                    <a:pt x="14429" y="17295"/>
                    <a:pt x="14288" y="18861"/>
                  </a:cubicBezTo>
                  <a:cubicBezTo>
                    <a:pt x="14148" y="20427"/>
                    <a:pt x="14429" y="20967"/>
                    <a:pt x="14990" y="21237"/>
                  </a:cubicBezTo>
                  <a:cubicBezTo>
                    <a:pt x="15551" y="21507"/>
                    <a:pt x="16392" y="21507"/>
                    <a:pt x="17094" y="21291"/>
                  </a:cubicBezTo>
                  <a:cubicBezTo>
                    <a:pt x="17795" y="21075"/>
                    <a:pt x="18356" y="20643"/>
                    <a:pt x="18917" y="202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9" name="Line"/>
            <p:cNvSpPr/>
            <p:nvPr/>
          </p:nvSpPr>
          <p:spPr>
            <a:xfrm>
              <a:off x="6997700" y="313266"/>
              <a:ext cx="1270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0" name="Line"/>
            <p:cNvSpPr/>
            <p:nvPr/>
          </p:nvSpPr>
          <p:spPr>
            <a:xfrm>
              <a:off x="7156450" y="20036"/>
              <a:ext cx="437061" cy="4905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6" h="21485" fill="norm" stroke="1" extrusionOk="0">
                  <a:moveTo>
                    <a:pt x="0" y="16736"/>
                  </a:moveTo>
                  <a:cubicBezTo>
                    <a:pt x="1878" y="15809"/>
                    <a:pt x="3757" y="14882"/>
                    <a:pt x="4852" y="14187"/>
                  </a:cubicBezTo>
                  <a:cubicBezTo>
                    <a:pt x="5948" y="13492"/>
                    <a:pt x="6261" y="13028"/>
                    <a:pt x="6157" y="12843"/>
                  </a:cubicBezTo>
                  <a:cubicBezTo>
                    <a:pt x="6052" y="12657"/>
                    <a:pt x="5530" y="12750"/>
                    <a:pt x="4591" y="13353"/>
                  </a:cubicBezTo>
                  <a:cubicBezTo>
                    <a:pt x="3652" y="13955"/>
                    <a:pt x="2296" y="15068"/>
                    <a:pt x="1513" y="16273"/>
                  </a:cubicBezTo>
                  <a:cubicBezTo>
                    <a:pt x="730" y="17478"/>
                    <a:pt x="522" y="18776"/>
                    <a:pt x="574" y="19610"/>
                  </a:cubicBezTo>
                  <a:cubicBezTo>
                    <a:pt x="626" y="20445"/>
                    <a:pt x="939" y="20815"/>
                    <a:pt x="1774" y="21047"/>
                  </a:cubicBezTo>
                  <a:cubicBezTo>
                    <a:pt x="2609" y="21279"/>
                    <a:pt x="3965" y="21372"/>
                    <a:pt x="5948" y="20954"/>
                  </a:cubicBezTo>
                  <a:cubicBezTo>
                    <a:pt x="7930" y="20537"/>
                    <a:pt x="10539" y="19610"/>
                    <a:pt x="12209" y="18683"/>
                  </a:cubicBezTo>
                  <a:cubicBezTo>
                    <a:pt x="13878" y="17756"/>
                    <a:pt x="14609" y="16829"/>
                    <a:pt x="15026" y="16087"/>
                  </a:cubicBezTo>
                  <a:cubicBezTo>
                    <a:pt x="15443" y="15346"/>
                    <a:pt x="15548" y="14790"/>
                    <a:pt x="15339" y="14465"/>
                  </a:cubicBezTo>
                  <a:cubicBezTo>
                    <a:pt x="15130" y="14141"/>
                    <a:pt x="14609" y="14048"/>
                    <a:pt x="13774" y="14187"/>
                  </a:cubicBezTo>
                  <a:cubicBezTo>
                    <a:pt x="12939" y="14326"/>
                    <a:pt x="11791" y="14697"/>
                    <a:pt x="10852" y="15578"/>
                  </a:cubicBezTo>
                  <a:cubicBezTo>
                    <a:pt x="9913" y="16458"/>
                    <a:pt x="9183" y="17849"/>
                    <a:pt x="8817" y="18776"/>
                  </a:cubicBezTo>
                  <a:cubicBezTo>
                    <a:pt x="8452" y="19703"/>
                    <a:pt x="8452" y="20166"/>
                    <a:pt x="8609" y="20584"/>
                  </a:cubicBezTo>
                  <a:cubicBezTo>
                    <a:pt x="8765" y="21001"/>
                    <a:pt x="9078" y="21372"/>
                    <a:pt x="9548" y="21464"/>
                  </a:cubicBezTo>
                  <a:cubicBezTo>
                    <a:pt x="10017" y="21557"/>
                    <a:pt x="10643" y="21372"/>
                    <a:pt x="11739" y="20305"/>
                  </a:cubicBezTo>
                  <a:cubicBezTo>
                    <a:pt x="12835" y="19239"/>
                    <a:pt x="14400" y="17293"/>
                    <a:pt x="15809" y="14882"/>
                  </a:cubicBezTo>
                  <a:cubicBezTo>
                    <a:pt x="17217" y="12472"/>
                    <a:pt x="18470" y="9598"/>
                    <a:pt x="19409" y="7188"/>
                  </a:cubicBezTo>
                  <a:cubicBezTo>
                    <a:pt x="20348" y="4778"/>
                    <a:pt x="20974" y="2831"/>
                    <a:pt x="21287" y="1626"/>
                  </a:cubicBezTo>
                  <a:cubicBezTo>
                    <a:pt x="21600" y="421"/>
                    <a:pt x="21600" y="-43"/>
                    <a:pt x="21443" y="3"/>
                  </a:cubicBezTo>
                  <a:cubicBezTo>
                    <a:pt x="21287" y="50"/>
                    <a:pt x="20974" y="606"/>
                    <a:pt x="20191" y="2275"/>
                  </a:cubicBezTo>
                  <a:cubicBezTo>
                    <a:pt x="19409" y="3943"/>
                    <a:pt x="18157" y="6724"/>
                    <a:pt x="17165" y="9923"/>
                  </a:cubicBezTo>
                  <a:cubicBezTo>
                    <a:pt x="16174" y="13121"/>
                    <a:pt x="15443" y="16736"/>
                    <a:pt x="14713" y="203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1" name="Line"/>
            <p:cNvSpPr/>
            <p:nvPr/>
          </p:nvSpPr>
          <p:spPr>
            <a:xfrm>
              <a:off x="4222750" y="808566"/>
              <a:ext cx="25400" cy="41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400" y="3323"/>
                    <a:pt x="10800" y="6646"/>
                    <a:pt x="14400" y="10246"/>
                  </a:cubicBezTo>
                  <a:cubicBezTo>
                    <a:pt x="18000" y="13846"/>
                    <a:pt x="19800" y="1772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2" name="Line"/>
            <p:cNvSpPr/>
            <p:nvPr/>
          </p:nvSpPr>
          <p:spPr>
            <a:xfrm>
              <a:off x="4127500" y="1132416"/>
              <a:ext cx="120650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684" y="5538"/>
                    <a:pt x="11368" y="11077"/>
                    <a:pt x="14968" y="14677"/>
                  </a:cubicBezTo>
                  <a:cubicBezTo>
                    <a:pt x="18568" y="18277"/>
                    <a:pt x="20084" y="1993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3" name="Line"/>
            <p:cNvSpPr/>
            <p:nvPr/>
          </p:nvSpPr>
          <p:spPr>
            <a:xfrm>
              <a:off x="4178300" y="1176866"/>
              <a:ext cx="171450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1350"/>
                    <a:pt x="16800" y="2700"/>
                    <a:pt x="13200" y="6300"/>
                  </a:cubicBezTo>
                  <a:cubicBezTo>
                    <a:pt x="9600" y="9900"/>
                    <a:pt x="4800" y="1575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4" name="Line"/>
            <p:cNvSpPr/>
            <p:nvPr/>
          </p:nvSpPr>
          <p:spPr>
            <a:xfrm>
              <a:off x="2438400" y="1767416"/>
              <a:ext cx="228601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2160"/>
                    <a:pt x="4800" y="4320"/>
                    <a:pt x="7100" y="7140"/>
                  </a:cubicBezTo>
                  <a:cubicBezTo>
                    <a:pt x="9400" y="9960"/>
                    <a:pt x="11600" y="13440"/>
                    <a:pt x="14000" y="15960"/>
                  </a:cubicBezTo>
                  <a:cubicBezTo>
                    <a:pt x="16400" y="18480"/>
                    <a:pt x="19000" y="2004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5" name="Line"/>
            <p:cNvSpPr/>
            <p:nvPr/>
          </p:nvSpPr>
          <p:spPr>
            <a:xfrm>
              <a:off x="2482850" y="1722966"/>
              <a:ext cx="222251" cy="495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749" y="738"/>
                    <a:pt x="17897" y="1477"/>
                    <a:pt x="15840" y="3185"/>
                  </a:cubicBezTo>
                  <a:cubicBezTo>
                    <a:pt x="13783" y="4892"/>
                    <a:pt x="11520" y="7569"/>
                    <a:pt x="9257" y="10246"/>
                  </a:cubicBezTo>
                  <a:cubicBezTo>
                    <a:pt x="6994" y="12923"/>
                    <a:pt x="4731" y="15600"/>
                    <a:pt x="3189" y="17492"/>
                  </a:cubicBezTo>
                  <a:cubicBezTo>
                    <a:pt x="1646" y="19385"/>
                    <a:pt x="823" y="2049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6" name="Line"/>
            <p:cNvSpPr/>
            <p:nvPr/>
          </p:nvSpPr>
          <p:spPr>
            <a:xfrm>
              <a:off x="2927738" y="1849982"/>
              <a:ext cx="183763" cy="3600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9" h="21364" fill="norm" stroke="1" extrusionOk="0">
                  <a:moveTo>
                    <a:pt x="21309" y="14315"/>
                  </a:moveTo>
                  <a:cubicBezTo>
                    <a:pt x="18854" y="13813"/>
                    <a:pt x="16400" y="13310"/>
                    <a:pt x="14068" y="12243"/>
                  </a:cubicBezTo>
                  <a:cubicBezTo>
                    <a:pt x="11736" y="11175"/>
                    <a:pt x="9527" y="9543"/>
                    <a:pt x="8300" y="7910"/>
                  </a:cubicBezTo>
                  <a:cubicBezTo>
                    <a:pt x="7073" y="6278"/>
                    <a:pt x="6827" y="4645"/>
                    <a:pt x="7195" y="3389"/>
                  </a:cubicBezTo>
                  <a:cubicBezTo>
                    <a:pt x="7564" y="2133"/>
                    <a:pt x="8545" y="1254"/>
                    <a:pt x="9895" y="689"/>
                  </a:cubicBezTo>
                  <a:cubicBezTo>
                    <a:pt x="11245" y="124"/>
                    <a:pt x="12964" y="-127"/>
                    <a:pt x="14191" y="61"/>
                  </a:cubicBezTo>
                  <a:cubicBezTo>
                    <a:pt x="15418" y="250"/>
                    <a:pt x="16154" y="878"/>
                    <a:pt x="15909" y="2385"/>
                  </a:cubicBezTo>
                  <a:cubicBezTo>
                    <a:pt x="15664" y="3892"/>
                    <a:pt x="14436" y="6278"/>
                    <a:pt x="12104" y="8915"/>
                  </a:cubicBezTo>
                  <a:cubicBezTo>
                    <a:pt x="9773" y="11552"/>
                    <a:pt x="6336" y="14440"/>
                    <a:pt x="4250" y="16136"/>
                  </a:cubicBezTo>
                  <a:cubicBezTo>
                    <a:pt x="2164" y="17831"/>
                    <a:pt x="1427" y="18333"/>
                    <a:pt x="814" y="19024"/>
                  </a:cubicBezTo>
                  <a:cubicBezTo>
                    <a:pt x="200" y="19715"/>
                    <a:pt x="-291" y="20594"/>
                    <a:pt x="200" y="21033"/>
                  </a:cubicBezTo>
                  <a:cubicBezTo>
                    <a:pt x="691" y="21473"/>
                    <a:pt x="2164" y="21473"/>
                    <a:pt x="4986" y="21033"/>
                  </a:cubicBezTo>
                  <a:cubicBezTo>
                    <a:pt x="7809" y="20594"/>
                    <a:pt x="11982" y="19715"/>
                    <a:pt x="16154" y="188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7" name="Line"/>
            <p:cNvSpPr/>
            <p:nvPr/>
          </p:nvSpPr>
          <p:spPr>
            <a:xfrm>
              <a:off x="3657600" y="1805516"/>
              <a:ext cx="152400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400" y="5850"/>
                    <a:pt x="10800" y="11700"/>
                    <a:pt x="14400" y="15300"/>
                  </a:cubicBezTo>
                  <a:cubicBezTo>
                    <a:pt x="18000" y="18900"/>
                    <a:pt x="19800" y="2025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8" name="Line"/>
            <p:cNvSpPr/>
            <p:nvPr/>
          </p:nvSpPr>
          <p:spPr>
            <a:xfrm>
              <a:off x="3779227" y="1809750"/>
              <a:ext cx="97267" cy="4106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9" h="21600" fill="norm" stroke="1" extrusionOk="0">
                  <a:moveTo>
                    <a:pt x="20469" y="1113"/>
                  </a:moveTo>
                  <a:cubicBezTo>
                    <a:pt x="20928" y="557"/>
                    <a:pt x="21388" y="0"/>
                    <a:pt x="20928" y="0"/>
                  </a:cubicBezTo>
                  <a:cubicBezTo>
                    <a:pt x="20469" y="0"/>
                    <a:pt x="19090" y="557"/>
                    <a:pt x="17252" y="2338"/>
                  </a:cubicBezTo>
                  <a:cubicBezTo>
                    <a:pt x="15414" y="4120"/>
                    <a:pt x="13116" y="7126"/>
                    <a:pt x="10588" y="10021"/>
                  </a:cubicBezTo>
                  <a:cubicBezTo>
                    <a:pt x="8060" y="12915"/>
                    <a:pt x="5303" y="15699"/>
                    <a:pt x="3465" y="17425"/>
                  </a:cubicBezTo>
                  <a:cubicBezTo>
                    <a:pt x="1626" y="19151"/>
                    <a:pt x="707" y="19819"/>
                    <a:pt x="248" y="20431"/>
                  </a:cubicBezTo>
                  <a:cubicBezTo>
                    <a:pt x="-212" y="21043"/>
                    <a:pt x="-212" y="21600"/>
                    <a:pt x="1856" y="21600"/>
                  </a:cubicBezTo>
                  <a:cubicBezTo>
                    <a:pt x="3924" y="21600"/>
                    <a:pt x="8060" y="21043"/>
                    <a:pt x="12197" y="204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9" name="Line"/>
            <p:cNvSpPr/>
            <p:nvPr/>
          </p:nvSpPr>
          <p:spPr>
            <a:xfrm>
              <a:off x="4314565" y="1924945"/>
              <a:ext cx="486035" cy="2596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5" h="21371" fill="norm" stroke="1" extrusionOk="0">
                  <a:moveTo>
                    <a:pt x="5506" y="11597"/>
                  </a:moveTo>
                  <a:cubicBezTo>
                    <a:pt x="5412" y="10552"/>
                    <a:pt x="5318" y="9507"/>
                    <a:pt x="4942" y="8461"/>
                  </a:cubicBezTo>
                  <a:cubicBezTo>
                    <a:pt x="4567" y="7416"/>
                    <a:pt x="3909" y="6371"/>
                    <a:pt x="3111" y="6981"/>
                  </a:cubicBezTo>
                  <a:cubicBezTo>
                    <a:pt x="2313" y="7591"/>
                    <a:pt x="1374" y="9855"/>
                    <a:pt x="810" y="12120"/>
                  </a:cubicBezTo>
                  <a:cubicBezTo>
                    <a:pt x="247" y="14384"/>
                    <a:pt x="59" y="16649"/>
                    <a:pt x="12" y="18216"/>
                  </a:cubicBezTo>
                  <a:cubicBezTo>
                    <a:pt x="-35" y="19784"/>
                    <a:pt x="59" y="20655"/>
                    <a:pt x="341" y="21091"/>
                  </a:cubicBezTo>
                  <a:cubicBezTo>
                    <a:pt x="622" y="21526"/>
                    <a:pt x="1092" y="21526"/>
                    <a:pt x="1702" y="20568"/>
                  </a:cubicBezTo>
                  <a:cubicBezTo>
                    <a:pt x="2313" y="19610"/>
                    <a:pt x="3064" y="17694"/>
                    <a:pt x="3534" y="15778"/>
                  </a:cubicBezTo>
                  <a:cubicBezTo>
                    <a:pt x="4003" y="13861"/>
                    <a:pt x="4191" y="11945"/>
                    <a:pt x="4238" y="11423"/>
                  </a:cubicBezTo>
                  <a:cubicBezTo>
                    <a:pt x="4285" y="10900"/>
                    <a:pt x="4191" y="11771"/>
                    <a:pt x="4144" y="13078"/>
                  </a:cubicBezTo>
                  <a:cubicBezTo>
                    <a:pt x="4097" y="14384"/>
                    <a:pt x="4097" y="16126"/>
                    <a:pt x="4238" y="17345"/>
                  </a:cubicBezTo>
                  <a:cubicBezTo>
                    <a:pt x="4379" y="18565"/>
                    <a:pt x="4661" y="19261"/>
                    <a:pt x="5083" y="19436"/>
                  </a:cubicBezTo>
                  <a:cubicBezTo>
                    <a:pt x="5506" y="19610"/>
                    <a:pt x="6069" y="19261"/>
                    <a:pt x="6633" y="17084"/>
                  </a:cubicBezTo>
                  <a:cubicBezTo>
                    <a:pt x="7196" y="14907"/>
                    <a:pt x="7760" y="10900"/>
                    <a:pt x="7995" y="7939"/>
                  </a:cubicBezTo>
                  <a:cubicBezTo>
                    <a:pt x="8229" y="4978"/>
                    <a:pt x="8135" y="3061"/>
                    <a:pt x="7854" y="1842"/>
                  </a:cubicBezTo>
                  <a:cubicBezTo>
                    <a:pt x="7572" y="623"/>
                    <a:pt x="7102" y="100"/>
                    <a:pt x="7196" y="13"/>
                  </a:cubicBezTo>
                  <a:cubicBezTo>
                    <a:pt x="7290" y="-74"/>
                    <a:pt x="7948" y="274"/>
                    <a:pt x="8558" y="710"/>
                  </a:cubicBezTo>
                  <a:cubicBezTo>
                    <a:pt x="9168" y="1145"/>
                    <a:pt x="9732" y="1668"/>
                    <a:pt x="10202" y="2713"/>
                  </a:cubicBezTo>
                  <a:cubicBezTo>
                    <a:pt x="10671" y="3758"/>
                    <a:pt x="11047" y="5326"/>
                    <a:pt x="10953" y="6807"/>
                  </a:cubicBezTo>
                  <a:cubicBezTo>
                    <a:pt x="10859" y="8287"/>
                    <a:pt x="10295" y="9681"/>
                    <a:pt x="9920" y="10813"/>
                  </a:cubicBezTo>
                  <a:cubicBezTo>
                    <a:pt x="9544" y="11945"/>
                    <a:pt x="9356" y="12816"/>
                    <a:pt x="9309" y="13687"/>
                  </a:cubicBezTo>
                  <a:cubicBezTo>
                    <a:pt x="9262" y="14558"/>
                    <a:pt x="9356" y="15429"/>
                    <a:pt x="9732" y="15865"/>
                  </a:cubicBezTo>
                  <a:cubicBezTo>
                    <a:pt x="10108" y="16300"/>
                    <a:pt x="10765" y="16300"/>
                    <a:pt x="11751" y="15342"/>
                  </a:cubicBezTo>
                  <a:cubicBezTo>
                    <a:pt x="12737" y="14384"/>
                    <a:pt x="14052" y="12468"/>
                    <a:pt x="14991" y="10900"/>
                  </a:cubicBezTo>
                  <a:cubicBezTo>
                    <a:pt x="15930" y="9332"/>
                    <a:pt x="16494" y="8113"/>
                    <a:pt x="16869" y="6981"/>
                  </a:cubicBezTo>
                  <a:cubicBezTo>
                    <a:pt x="17245" y="5849"/>
                    <a:pt x="17433" y="4803"/>
                    <a:pt x="17292" y="4368"/>
                  </a:cubicBezTo>
                  <a:cubicBezTo>
                    <a:pt x="17151" y="3932"/>
                    <a:pt x="16682" y="4107"/>
                    <a:pt x="15836" y="5326"/>
                  </a:cubicBezTo>
                  <a:cubicBezTo>
                    <a:pt x="14991" y="6545"/>
                    <a:pt x="13770" y="8810"/>
                    <a:pt x="13160" y="10639"/>
                  </a:cubicBezTo>
                  <a:cubicBezTo>
                    <a:pt x="12549" y="12468"/>
                    <a:pt x="12549" y="13861"/>
                    <a:pt x="12972" y="14994"/>
                  </a:cubicBezTo>
                  <a:cubicBezTo>
                    <a:pt x="13395" y="16126"/>
                    <a:pt x="14240" y="16997"/>
                    <a:pt x="15742" y="16910"/>
                  </a:cubicBezTo>
                  <a:cubicBezTo>
                    <a:pt x="17245" y="16823"/>
                    <a:pt x="19405" y="15778"/>
                    <a:pt x="21565" y="147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0" name="Line"/>
            <p:cNvSpPr/>
            <p:nvPr/>
          </p:nvSpPr>
          <p:spPr>
            <a:xfrm>
              <a:off x="5302250" y="1983316"/>
              <a:ext cx="6350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1" name="Line"/>
            <p:cNvSpPr/>
            <p:nvPr/>
          </p:nvSpPr>
          <p:spPr>
            <a:xfrm>
              <a:off x="5276850" y="1892675"/>
              <a:ext cx="31750" cy="334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04" fill="norm" stroke="1" extrusionOk="0">
                  <a:moveTo>
                    <a:pt x="0" y="20104"/>
                  </a:moveTo>
                  <a:cubicBezTo>
                    <a:pt x="1440" y="11210"/>
                    <a:pt x="2880" y="2316"/>
                    <a:pt x="6480" y="410"/>
                  </a:cubicBezTo>
                  <a:cubicBezTo>
                    <a:pt x="10080" y="-1496"/>
                    <a:pt x="15840" y="3586"/>
                    <a:pt x="21600" y="86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2" name="Line"/>
            <p:cNvSpPr/>
            <p:nvPr/>
          </p:nvSpPr>
          <p:spPr>
            <a:xfrm>
              <a:off x="5368093" y="1758870"/>
              <a:ext cx="150057" cy="4041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8" h="21149" fill="norm" stroke="1" extrusionOk="0">
                  <a:moveTo>
                    <a:pt x="14968" y="12743"/>
                  </a:moveTo>
                  <a:cubicBezTo>
                    <a:pt x="12868" y="12189"/>
                    <a:pt x="10768" y="11635"/>
                    <a:pt x="8968" y="11358"/>
                  </a:cubicBezTo>
                  <a:cubicBezTo>
                    <a:pt x="7168" y="11081"/>
                    <a:pt x="5668" y="11081"/>
                    <a:pt x="4018" y="12410"/>
                  </a:cubicBezTo>
                  <a:cubicBezTo>
                    <a:pt x="2368" y="13740"/>
                    <a:pt x="568" y="16398"/>
                    <a:pt x="118" y="18060"/>
                  </a:cubicBezTo>
                  <a:cubicBezTo>
                    <a:pt x="-332" y="19721"/>
                    <a:pt x="568" y="20386"/>
                    <a:pt x="1768" y="20774"/>
                  </a:cubicBezTo>
                  <a:cubicBezTo>
                    <a:pt x="2968" y="21161"/>
                    <a:pt x="4468" y="21272"/>
                    <a:pt x="5518" y="20995"/>
                  </a:cubicBezTo>
                  <a:cubicBezTo>
                    <a:pt x="6568" y="20718"/>
                    <a:pt x="7168" y="20054"/>
                    <a:pt x="8518" y="17561"/>
                  </a:cubicBezTo>
                  <a:cubicBezTo>
                    <a:pt x="9868" y="15069"/>
                    <a:pt x="11968" y="10749"/>
                    <a:pt x="13318" y="8146"/>
                  </a:cubicBezTo>
                  <a:cubicBezTo>
                    <a:pt x="14668" y="5543"/>
                    <a:pt x="15268" y="4657"/>
                    <a:pt x="15718" y="3438"/>
                  </a:cubicBezTo>
                  <a:cubicBezTo>
                    <a:pt x="16168" y="2220"/>
                    <a:pt x="16468" y="669"/>
                    <a:pt x="16318" y="170"/>
                  </a:cubicBezTo>
                  <a:cubicBezTo>
                    <a:pt x="16168" y="-328"/>
                    <a:pt x="15568" y="226"/>
                    <a:pt x="15118" y="2386"/>
                  </a:cubicBezTo>
                  <a:cubicBezTo>
                    <a:pt x="14668" y="4546"/>
                    <a:pt x="14368" y="8312"/>
                    <a:pt x="14218" y="11137"/>
                  </a:cubicBezTo>
                  <a:cubicBezTo>
                    <a:pt x="14068" y="13961"/>
                    <a:pt x="14068" y="15844"/>
                    <a:pt x="14518" y="17118"/>
                  </a:cubicBezTo>
                  <a:cubicBezTo>
                    <a:pt x="14968" y="18392"/>
                    <a:pt x="15868" y="19057"/>
                    <a:pt x="17068" y="19389"/>
                  </a:cubicBezTo>
                  <a:cubicBezTo>
                    <a:pt x="18268" y="19721"/>
                    <a:pt x="19768" y="19721"/>
                    <a:pt x="21268" y="197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3" name="Line"/>
            <p:cNvSpPr/>
            <p:nvPr/>
          </p:nvSpPr>
          <p:spPr>
            <a:xfrm>
              <a:off x="5547019" y="1922590"/>
              <a:ext cx="91781" cy="1973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6" h="21198" fill="norm" stroke="1" extrusionOk="0">
                  <a:moveTo>
                    <a:pt x="8031" y="8569"/>
                  </a:moveTo>
                  <a:cubicBezTo>
                    <a:pt x="10486" y="8115"/>
                    <a:pt x="12941" y="7660"/>
                    <a:pt x="14659" y="6182"/>
                  </a:cubicBezTo>
                  <a:cubicBezTo>
                    <a:pt x="16377" y="4704"/>
                    <a:pt x="17359" y="2203"/>
                    <a:pt x="16622" y="953"/>
                  </a:cubicBezTo>
                  <a:cubicBezTo>
                    <a:pt x="15886" y="-298"/>
                    <a:pt x="13431" y="-298"/>
                    <a:pt x="10486" y="839"/>
                  </a:cubicBezTo>
                  <a:cubicBezTo>
                    <a:pt x="7541" y="1976"/>
                    <a:pt x="4104" y="4249"/>
                    <a:pt x="2141" y="7546"/>
                  </a:cubicBezTo>
                  <a:cubicBezTo>
                    <a:pt x="177" y="10843"/>
                    <a:pt x="-314" y="15163"/>
                    <a:pt x="177" y="17778"/>
                  </a:cubicBezTo>
                  <a:cubicBezTo>
                    <a:pt x="668" y="20393"/>
                    <a:pt x="2141" y="21302"/>
                    <a:pt x="5822" y="21188"/>
                  </a:cubicBezTo>
                  <a:cubicBezTo>
                    <a:pt x="9504" y="21075"/>
                    <a:pt x="15395" y="19938"/>
                    <a:pt x="21286" y="188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4" name="Line"/>
            <p:cNvSpPr/>
            <p:nvPr/>
          </p:nvSpPr>
          <p:spPr>
            <a:xfrm>
              <a:off x="5658644" y="1940395"/>
              <a:ext cx="120413" cy="1826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6" h="20939" fill="norm" stroke="1" extrusionOk="0">
                  <a:moveTo>
                    <a:pt x="6563" y="6377"/>
                  </a:moveTo>
                  <a:cubicBezTo>
                    <a:pt x="5074" y="10260"/>
                    <a:pt x="3584" y="14143"/>
                    <a:pt x="2467" y="16813"/>
                  </a:cubicBezTo>
                  <a:cubicBezTo>
                    <a:pt x="1350" y="19483"/>
                    <a:pt x="605" y="20939"/>
                    <a:pt x="232" y="20939"/>
                  </a:cubicBezTo>
                  <a:cubicBezTo>
                    <a:pt x="-140" y="20939"/>
                    <a:pt x="-140" y="19483"/>
                    <a:pt x="791" y="17056"/>
                  </a:cubicBezTo>
                  <a:cubicBezTo>
                    <a:pt x="1722" y="14629"/>
                    <a:pt x="3584" y="11231"/>
                    <a:pt x="6563" y="7955"/>
                  </a:cubicBezTo>
                  <a:cubicBezTo>
                    <a:pt x="9543" y="4678"/>
                    <a:pt x="13639" y="1523"/>
                    <a:pt x="16432" y="431"/>
                  </a:cubicBezTo>
                  <a:cubicBezTo>
                    <a:pt x="19226" y="-661"/>
                    <a:pt x="20715" y="310"/>
                    <a:pt x="21088" y="3465"/>
                  </a:cubicBezTo>
                  <a:cubicBezTo>
                    <a:pt x="21460" y="6620"/>
                    <a:pt x="20715" y="11959"/>
                    <a:pt x="19784" y="15114"/>
                  </a:cubicBezTo>
                  <a:cubicBezTo>
                    <a:pt x="18853" y="18269"/>
                    <a:pt x="17736" y="19240"/>
                    <a:pt x="16619" y="202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5" name="Line"/>
            <p:cNvSpPr/>
            <p:nvPr/>
          </p:nvSpPr>
          <p:spPr>
            <a:xfrm>
              <a:off x="5862058" y="1742016"/>
              <a:ext cx="75193" cy="4059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4" h="21466" fill="norm" stroke="1" extrusionOk="0">
                  <a:moveTo>
                    <a:pt x="21314" y="0"/>
                  </a:moveTo>
                  <a:cubicBezTo>
                    <a:pt x="15914" y="4141"/>
                    <a:pt x="10514" y="8282"/>
                    <a:pt x="6914" y="11583"/>
                  </a:cubicBezTo>
                  <a:cubicBezTo>
                    <a:pt x="3314" y="14885"/>
                    <a:pt x="1514" y="17347"/>
                    <a:pt x="614" y="18914"/>
                  </a:cubicBezTo>
                  <a:cubicBezTo>
                    <a:pt x="-286" y="20481"/>
                    <a:pt x="-286" y="21152"/>
                    <a:pt x="1214" y="21376"/>
                  </a:cubicBezTo>
                  <a:cubicBezTo>
                    <a:pt x="2714" y="21600"/>
                    <a:pt x="5714" y="21376"/>
                    <a:pt x="8114" y="21040"/>
                  </a:cubicBezTo>
                  <a:cubicBezTo>
                    <a:pt x="10514" y="20705"/>
                    <a:pt x="12314" y="20257"/>
                    <a:pt x="14114" y="198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6" name="Line"/>
            <p:cNvSpPr/>
            <p:nvPr/>
          </p:nvSpPr>
          <p:spPr>
            <a:xfrm>
              <a:off x="5867400" y="1881716"/>
              <a:ext cx="171450" cy="1989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8962"/>
                  </a:moveTo>
                  <a:cubicBezTo>
                    <a:pt x="4800" y="9421"/>
                    <a:pt x="9600" y="9881"/>
                    <a:pt x="12667" y="10340"/>
                  </a:cubicBezTo>
                  <a:cubicBezTo>
                    <a:pt x="15733" y="10800"/>
                    <a:pt x="17067" y="11260"/>
                    <a:pt x="17733" y="12064"/>
                  </a:cubicBezTo>
                  <a:cubicBezTo>
                    <a:pt x="18400" y="12868"/>
                    <a:pt x="18400" y="14017"/>
                    <a:pt x="18133" y="15281"/>
                  </a:cubicBezTo>
                  <a:cubicBezTo>
                    <a:pt x="17867" y="16545"/>
                    <a:pt x="17333" y="17923"/>
                    <a:pt x="16933" y="19187"/>
                  </a:cubicBezTo>
                  <a:cubicBezTo>
                    <a:pt x="16533" y="20451"/>
                    <a:pt x="16267" y="21600"/>
                    <a:pt x="16400" y="21600"/>
                  </a:cubicBezTo>
                  <a:cubicBezTo>
                    <a:pt x="16533" y="21600"/>
                    <a:pt x="17067" y="20451"/>
                    <a:pt x="18000" y="16660"/>
                  </a:cubicBezTo>
                  <a:cubicBezTo>
                    <a:pt x="18933" y="12868"/>
                    <a:pt x="20267" y="643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7" name="Line"/>
            <p:cNvSpPr/>
            <p:nvPr/>
          </p:nvSpPr>
          <p:spPr>
            <a:xfrm>
              <a:off x="6088430" y="1766806"/>
              <a:ext cx="495815" cy="5583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1340" fill="norm" stroke="1" extrusionOk="0">
                  <a:moveTo>
                    <a:pt x="1975" y="8033"/>
                  </a:moveTo>
                  <a:cubicBezTo>
                    <a:pt x="1975" y="7628"/>
                    <a:pt x="1975" y="7224"/>
                    <a:pt x="1746" y="7143"/>
                  </a:cubicBezTo>
                  <a:cubicBezTo>
                    <a:pt x="1517" y="7062"/>
                    <a:pt x="1059" y="7305"/>
                    <a:pt x="693" y="7911"/>
                  </a:cubicBezTo>
                  <a:cubicBezTo>
                    <a:pt x="327" y="8518"/>
                    <a:pt x="53" y="9489"/>
                    <a:pt x="7" y="10379"/>
                  </a:cubicBezTo>
                  <a:cubicBezTo>
                    <a:pt x="-39" y="11269"/>
                    <a:pt x="144" y="12078"/>
                    <a:pt x="464" y="12523"/>
                  </a:cubicBezTo>
                  <a:cubicBezTo>
                    <a:pt x="785" y="12968"/>
                    <a:pt x="1242" y="13049"/>
                    <a:pt x="2249" y="12684"/>
                  </a:cubicBezTo>
                  <a:cubicBezTo>
                    <a:pt x="3256" y="12320"/>
                    <a:pt x="4812" y="11511"/>
                    <a:pt x="5864" y="10743"/>
                  </a:cubicBezTo>
                  <a:cubicBezTo>
                    <a:pt x="6917" y="9974"/>
                    <a:pt x="7466" y="9246"/>
                    <a:pt x="7741" y="8680"/>
                  </a:cubicBezTo>
                  <a:cubicBezTo>
                    <a:pt x="8015" y="8114"/>
                    <a:pt x="8015" y="7709"/>
                    <a:pt x="7741" y="7466"/>
                  </a:cubicBezTo>
                  <a:cubicBezTo>
                    <a:pt x="7466" y="7224"/>
                    <a:pt x="6917" y="7143"/>
                    <a:pt x="6230" y="7426"/>
                  </a:cubicBezTo>
                  <a:cubicBezTo>
                    <a:pt x="5544" y="7709"/>
                    <a:pt x="4720" y="8356"/>
                    <a:pt x="4308" y="8882"/>
                  </a:cubicBezTo>
                  <a:cubicBezTo>
                    <a:pt x="3897" y="9408"/>
                    <a:pt x="3897" y="9813"/>
                    <a:pt x="4125" y="10096"/>
                  </a:cubicBezTo>
                  <a:cubicBezTo>
                    <a:pt x="4354" y="10379"/>
                    <a:pt x="4812" y="10541"/>
                    <a:pt x="5269" y="10500"/>
                  </a:cubicBezTo>
                  <a:cubicBezTo>
                    <a:pt x="5727" y="10460"/>
                    <a:pt x="6185" y="10217"/>
                    <a:pt x="6414" y="10338"/>
                  </a:cubicBezTo>
                  <a:cubicBezTo>
                    <a:pt x="6642" y="10460"/>
                    <a:pt x="6642" y="10945"/>
                    <a:pt x="6871" y="11269"/>
                  </a:cubicBezTo>
                  <a:cubicBezTo>
                    <a:pt x="7100" y="11592"/>
                    <a:pt x="7558" y="11754"/>
                    <a:pt x="7969" y="11673"/>
                  </a:cubicBezTo>
                  <a:cubicBezTo>
                    <a:pt x="8381" y="11592"/>
                    <a:pt x="8747" y="11269"/>
                    <a:pt x="9663" y="9974"/>
                  </a:cubicBezTo>
                  <a:cubicBezTo>
                    <a:pt x="10578" y="8680"/>
                    <a:pt x="12042" y="6415"/>
                    <a:pt x="13049" y="4797"/>
                  </a:cubicBezTo>
                  <a:cubicBezTo>
                    <a:pt x="14056" y="3179"/>
                    <a:pt x="14605" y="2208"/>
                    <a:pt x="14925" y="1520"/>
                  </a:cubicBezTo>
                  <a:cubicBezTo>
                    <a:pt x="15246" y="833"/>
                    <a:pt x="15337" y="428"/>
                    <a:pt x="15154" y="186"/>
                  </a:cubicBezTo>
                  <a:cubicBezTo>
                    <a:pt x="14971" y="-57"/>
                    <a:pt x="14514" y="-138"/>
                    <a:pt x="13873" y="428"/>
                  </a:cubicBezTo>
                  <a:cubicBezTo>
                    <a:pt x="13232" y="995"/>
                    <a:pt x="12408" y="2208"/>
                    <a:pt x="11814" y="3947"/>
                  </a:cubicBezTo>
                  <a:cubicBezTo>
                    <a:pt x="11219" y="5687"/>
                    <a:pt x="10853" y="7952"/>
                    <a:pt x="10669" y="9449"/>
                  </a:cubicBezTo>
                  <a:cubicBezTo>
                    <a:pt x="10486" y="10945"/>
                    <a:pt x="10486" y="11673"/>
                    <a:pt x="10715" y="12078"/>
                  </a:cubicBezTo>
                  <a:cubicBezTo>
                    <a:pt x="10944" y="12482"/>
                    <a:pt x="11402" y="12563"/>
                    <a:pt x="12088" y="12078"/>
                  </a:cubicBezTo>
                  <a:cubicBezTo>
                    <a:pt x="12775" y="11592"/>
                    <a:pt x="13690" y="10541"/>
                    <a:pt x="14559" y="9044"/>
                  </a:cubicBezTo>
                  <a:cubicBezTo>
                    <a:pt x="15429" y="7547"/>
                    <a:pt x="16253" y="5606"/>
                    <a:pt x="16802" y="4392"/>
                  </a:cubicBezTo>
                  <a:cubicBezTo>
                    <a:pt x="17351" y="3179"/>
                    <a:pt x="17625" y="2693"/>
                    <a:pt x="17946" y="2087"/>
                  </a:cubicBezTo>
                  <a:cubicBezTo>
                    <a:pt x="18266" y="1480"/>
                    <a:pt x="18632" y="752"/>
                    <a:pt x="18632" y="509"/>
                  </a:cubicBezTo>
                  <a:cubicBezTo>
                    <a:pt x="18632" y="266"/>
                    <a:pt x="18266" y="509"/>
                    <a:pt x="17534" y="1884"/>
                  </a:cubicBezTo>
                  <a:cubicBezTo>
                    <a:pt x="16802" y="3260"/>
                    <a:pt x="15703" y="5768"/>
                    <a:pt x="15017" y="7628"/>
                  </a:cubicBezTo>
                  <a:cubicBezTo>
                    <a:pt x="14330" y="9489"/>
                    <a:pt x="14056" y="10702"/>
                    <a:pt x="13919" y="11592"/>
                  </a:cubicBezTo>
                  <a:cubicBezTo>
                    <a:pt x="13781" y="12482"/>
                    <a:pt x="13781" y="13049"/>
                    <a:pt x="14010" y="13291"/>
                  </a:cubicBezTo>
                  <a:cubicBezTo>
                    <a:pt x="14239" y="13534"/>
                    <a:pt x="14697" y="13453"/>
                    <a:pt x="15429" y="12806"/>
                  </a:cubicBezTo>
                  <a:cubicBezTo>
                    <a:pt x="16161" y="12159"/>
                    <a:pt x="17168" y="10945"/>
                    <a:pt x="17900" y="10055"/>
                  </a:cubicBezTo>
                  <a:cubicBezTo>
                    <a:pt x="18632" y="9165"/>
                    <a:pt x="19090" y="8599"/>
                    <a:pt x="19181" y="8478"/>
                  </a:cubicBezTo>
                  <a:cubicBezTo>
                    <a:pt x="19273" y="8356"/>
                    <a:pt x="18998" y="8680"/>
                    <a:pt x="18769" y="9044"/>
                  </a:cubicBezTo>
                  <a:cubicBezTo>
                    <a:pt x="18541" y="9408"/>
                    <a:pt x="18358" y="9813"/>
                    <a:pt x="18541" y="10015"/>
                  </a:cubicBezTo>
                  <a:cubicBezTo>
                    <a:pt x="18724" y="10217"/>
                    <a:pt x="19273" y="10217"/>
                    <a:pt x="19868" y="10015"/>
                  </a:cubicBezTo>
                  <a:cubicBezTo>
                    <a:pt x="20463" y="9813"/>
                    <a:pt x="21103" y="9408"/>
                    <a:pt x="21332" y="9408"/>
                  </a:cubicBezTo>
                  <a:cubicBezTo>
                    <a:pt x="21561" y="9408"/>
                    <a:pt x="21378" y="9813"/>
                    <a:pt x="21195" y="11188"/>
                  </a:cubicBezTo>
                  <a:cubicBezTo>
                    <a:pt x="21012" y="12563"/>
                    <a:pt x="20829" y="14909"/>
                    <a:pt x="20600" y="16729"/>
                  </a:cubicBezTo>
                  <a:cubicBezTo>
                    <a:pt x="20371" y="18550"/>
                    <a:pt x="20097" y="19844"/>
                    <a:pt x="19730" y="20572"/>
                  </a:cubicBezTo>
                  <a:cubicBezTo>
                    <a:pt x="19364" y="21300"/>
                    <a:pt x="18907" y="21462"/>
                    <a:pt x="18358" y="21260"/>
                  </a:cubicBezTo>
                  <a:cubicBezTo>
                    <a:pt x="17808" y="21058"/>
                    <a:pt x="17168" y="20491"/>
                    <a:pt x="16710" y="20046"/>
                  </a:cubicBezTo>
                  <a:cubicBezTo>
                    <a:pt x="16253" y="19601"/>
                    <a:pt x="15978" y="19278"/>
                    <a:pt x="15703" y="189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8" name="Line"/>
            <p:cNvSpPr/>
            <p:nvPr/>
          </p:nvSpPr>
          <p:spPr>
            <a:xfrm>
              <a:off x="5492750" y="2233083"/>
              <a:ext cx="863600" cy="359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641" y="19059"/>
                    <a:pt x="3282" y="16518"/>
                    <a:pt x="5003" y="13341"/>
                  </a:cubicBezTo>
                  <a:cubicBezTo>
                    <a:pt x="6724" y="10165"/>
                    <a:pt x="8524" y="6353"/>
                    <a:pt x="10721" y="3812"/>
                  </a:cubicBezTo>
                  <a:cubicBezTo>
                    <a:pt x="12918" y="1271"/>
                    <a:pt x="15512" y="0"/>
                    <a:pt x="17391" y="0"/>
                  </a:cubicBezTo>
                  <a:cubicBezTo>
                    <a:pt x="19271" y="0"/>
                    <a:pt x="20435" y="1271"/>
                    <a:pt x="21600" y="25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9" name="Line"/>
            <p:cNvSpPr/>
            <p:nvPr/>
          </p:nvSpPr>
          <p:spPr>
            <a:xfrm>
              <a:off x="5638800" y="2294466"/>
              <a:ext cx="889000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594" y="20571"/>
                    <a:pt x="3189" y="19543"/>
                    <a:pt x="4911" y="18000"/>
                  </a:cubicBezTo>
                  <a:cubicBezTo>
                    <a:pt x="6634" y="16457"/>
                    <a:pt x="8486" y="14400"/>
                    <a:pt x="10569" y="12086"/>
                  </a:cubicBezTo>
                  <a:cubicBezTo>
                    <a:pt x="12651" y="9771"/>
                    <a:pt x="14966" y="7200"/>
                    <a:pt x="16843" y="5143"/>
                  </a:cubicBezTo>
                  <a:cubicBezTo>
                    <a:pt x="18720" y="3086"/>
                    <a:pt x="20160" y="154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0" name="Line"/>
            <p:cNvSpPr/>
            <p:nvPr/>
          </p:nvSpPr>
          <p:spPr>
            <a:xfrm>
              <a:off x="7006166" y="1719701"/>
              <a:ext cx="143208" cy="4223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1" h="21551" fill="norm" stroke="1" extrusionOk="0">
                  <a:moveTo>
                    <a:pt x="15882" y="15719"/>
                  </a:moveTo>
                  <a:cubicBezTo>
                    <a:pt x="15882" y="15179"/>
                    <a:pt x="15882" y="14639"/>
                    <a:pt x="16041" y="13991"/>
                  </a:cubicBezTo>
                  <a:cubicBezTo>
                    <a:pt x="16200" y="13343"/>
                    <a:pt x="16518" y="12587"/>
                    <a:pt x="15724" y="12317"/>
                  </a:cubicBezTo>
                  <a:cubicBezTo>
                    <a:pt x="14929" y="12047"/>
                    <a:pt x="13024" y="12263"/>
                    <a:pt x="10324" y="13343"/>
                  </a:cubicBezTo>
                  <a:cubicBezTo>
                    <a:pt x="7624" y="14423"/>
                    <a:pt x="4129" y="16367"/>
                    <a:pt x="2224" y="17609"/>
                  </a:cubicBezTo>
                  <a:cubicBezTo>
                    <a:pt x="318" y="18851"/>
                    <a:pt x="0" y="19391"/>
                    <a:pt x="0" y="19931"/>
                  </a:cubicBezTo>
                  <a:cubicBezTo>
                    <a:pt x="0" y="20471"/>
                    <a:pt x="318" y="21011"/>
                    <a:pt x="2065" y="21173"/>
                  </a:cubicBezTo>
                  <a:cubicBezTo>
                    <a:pt x="3812" y="21335"/>
                    <a:pt x="6988" y="21119"/>
                    <a:pt x="10165" y="19985"/>
                  </a:cubicBezTo>
                  <a:cubicBezTo>
                    <a:pt x="13341" y="18851"/>
                    <a:pt x="16518" y="16799"/>
                    <a:pt x="18424" y="13721"/>
                  </a:cubicBezTo>
                  <a:cubicBezTo>
                    <a:pt x="20329" y="10643"/>
                    <a:pt x="20965" y="6539"/>
                    <a:pt x="21282" y="4217"/>
                  </a:cubicBezTo>
                  <a:cubicBezTo>
                    <a:pt x="21600" y="1895"/>
                    <a:pt x="21600" y="1355"/>
                    <a:pt x="20965" y="869"/>
                  </a:cubicBezTo>
                  <a:cubicBezTo>
                    <a:pt x="20329" y="383"/>
                    <a:pt x="19059" y="-49"/>
                    <a:pt x="17947" y="5"/>
                  </a:cubicBezTo>
                  <a:cubicBezTo>
                    <a:pt x="16835" y="59"/>
                    <a:pt x="15882" y="599"/>
                    <a:pt x="15247" y="2543"/>
                  </a:cubicBezTo>
                  <a:cubicBezTo>
                    <a:pt x="14612" y="4487"/>
                    <a:pt x="14294" y="7835"/>
                    <a:pt x="14453" y="11021"/>
                  </a:cubicBezTo>
                  <a:cubicBezTo>
                    <a:pt x="14612" y="14207"/>
                    <a:pt x="15247" y="17231"/>
                    <a:pt x="16200" y="18959"/>
                  </a:cubicBezTo>
                  <a:cubicBezTo>
                    <a:pt x="17153" y="20687"/>
                    <a:pt x="18424" y="21119"/>
                    <a:pt x="19694" y="215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1" name="Line"/>
            <p:cNvSpPr/>
            <p:nvPr/>
          </p:nvSpPr>
          <p:spPr>
            <a:xfrm>
              <a:off x="7194550" y="1996016"/>
              <a:ext cx="25400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2" name="Line"/>
            <p:cNvSpPr/>
            <p:nvPr/>
          </p:nvSpPr>
          <p:spPr>
            <a:xfrm>
              <a:off x="7213600" y="1894416"/>
              <a:ext cx="1905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3" name="Line"/>
            <p:cNvSpPr/>
            <p:nvPr/>
          </p:nvSpPr>
          <p:spPr>
            <a:xfrm>
              <a:off x="7263468" y="1889349"/>
              <a:ext cx="117312" cy="2278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40" h="21332" fill="norm" stroke="1" extrusionOk="0">
                  <a:moveTo>
                    <a:pt x="18040" y="2258"/>
                  </a:moveTo>
                  <a:cubicBezTo>
                    <a:pt x="14316" y="1465"/>
                    <a:pt x="10591" y="673"/>
                    <a:pt x="7612" y="276"/>
                  </a:cubicBezTo>
                  <a:cubicBezTo>
                    <a:pt x="4633" y="-120"/>
                    <a:pt x="2398" y="-120"/>
                    <a:pt x="1095" y="474"/>
                  </a:cubicBezTo>
                  <a:cubicBezTo>
                    <a:pt x="-209" y="1069"/>
                    <a:pt x="-581" y="2258"/>
                    <a:pt x="1281" y="4041"/>
                  </a:cubicBezTo>
                  <a:cubicBezTo>
                    <a:pt x="3143" y="5825"/>
                    <a:pt x="7240" y="8203"/>
                    <a:pt x="10778" y="10383"/>
                  </a:cubicBezTo>
                  <a:cubicBezTo>
                    <a:pt x="14316" y="12563"/>
                    <a:pt x="17295" y="14544"/>
                    <a:pt x="18971" y="16229"/>
                  </a:cubicBezTo>
                  <a:cubicBezTo>
                    <a:pt x="20647" y="17913"/>
                    <a:pt x="21019" y="19300"/>
                    <a:pt x="20274" y="20192"/>
                  </a:cubicBezTo>
                  <a:cubicBezTo>
                    <a:pt x="19529" y="21084"/>
                    <a:pt x="17667" y="21480"/>
                    <a:pt x="14874" y="21282"/>
                  </a:cubicBezTo>
                  <a:cubicBezTo>
                    <a:pt x="12081" y="21084"/>
                    <a:pt x="8357" y="20291"/>
                    <a:pt x="6309" y="18408"/>
                  </a:cubicBezTo>
                  <a:cubicBezTo>
                    <a:pt x="4260" y="16526"/>
                    <a:pt x="3888" y="13553"/>
                    <a:pt x="3516" y="105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4" name="Line"/>
            <p:cNvSpPr/>
            <p:nvPr/>
          </p:nvSpPr>
          <p:spPr>
            <a:xfrm>
              <a:off x="7469046" y="1722966"/>
              <a:ext cx="36655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0" h="21600" fill="norm" stroke="1" extrusionOk="0">
                  <a:moveTo>
                    <a:pt x="17180" y="0"/>
                  </a:moveTo>
                  <a:cubicBezTo>
                    <a:pt x="11180" y="3771"/>
                    <a:pt x="5180" y="7543"/>
                    <a:pt x="2180" y="10686"/>
                  </a:cubicBezTo>
                  <a:cubicBezTo>
                    <a:pt x="-820" y="13829"/>
                    <a:pt x="-820" y="16343"/>
                    <a:pt x="2780" y="18057"/>
                  </a:cubicBezTo>
                  <a:cubicBezTo>
                    <a:pt x="6380" y="19771"/>
                    <a:pt x="13580" y="20686"/>
                    <a:pt x="2078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5" name="Line"/>
            <p:cNvSpPr/>
            <p:nvPr/>
          </p:nvSpPr>
          <p:spPr>
            <a:xfrm>
              <a:off x="7410449" y="1923867"/>
              <a:ext cx="263808" cy="192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7" h="21385" fill="norm" stroke="1" extrusionOk="0">
                  <a:moveTo>
                    <a:pt x="0" y="2368"/>
                  </a:moveTo>
                  <a:cubicBezTo>
                    <a:pt x="518" y="1428"/>
                    <a:pt x="1037" y="489"/>
                    <a:pt x="1814" y="137"/>
                  </a:cubicBezTo>
                  <a:cubicBezTo>
                    <a:pt x="2592" y="-215"/>
                    <a:pt x="3629" y="20"/>
                    <a:pt x="5962" y="1898"/>
                  </a:cubicBezTo>
                  <a:cubicBezTo>
                    <a:pt x="8294" y="3776"/>
                    <a:pt x="11923" y="7298"/>
                    <a:pt x="13824" y="9763"/>
                  </a:cubicBezTo>
                  <a:cubicBezTo>
                    <a:pt x="15725" y="12228"/>
                    <a:pt x="15898" y="13637"/>
                    <a:pt x="15638" y="14928"/>
                  </a:cubicBezTo>
                  <a:cubicBezTo>
                    <a:pt x="15379" y="16220"/>
                    <a:pt x="14688" y="17394"/>
                    <a:pt x="13910" y="18098"/>
                  </a:cubicBezTo>
                  <a:cubicBezTo>
                    <a:pt x="13133" y="18802"/>
                    <a:pt x="12269" y="19037"/>
                    <a:pt x="11750" y="18568"/>
                  </a:cubicBezTo>
                  <a:cubicBezTo>
                    <a:pt x="11232" y="18098"/>
                    <a:pt x="11059" y="16924"/>
                    <a:pt x="11405" y="14928"/>
                  </a:cubicBezTo>
                  <a:cubicBezTo>
                    <a:pt x="11750" y="12933"/>
                    <a:pt x="12614" y="10115"/>
                    <a:pt x="13824" y="8120"/>
                  </a:cubicBezTo>
                  <a:cubicBezTo>
                    <a:pt x="15034" y="6124"/>
                    <a:pt x="16589" y="4950"/>
                    <a:pt x="17798" y="4246"/>
                  </a:cubicBezTo>
                  <a:cubicBezTo>
                    <a:pt x="19008" y="3542"/>
                    <a:pt x="19872" y="3307"/>
                    <a:pt x="20477" y="3776"/>
                  </a:cubicBezTo>
                  <a:cubicBezTo>
                    <a:pt x="21082" y="4246"/>
                    <a:pt x="21427" y="5420"/>
                    <a:pt x="21514" y="8472"/>
                  </a:cubicBezTo>
                  <a:cubicBezTo>
                    <a:pt x="21600" y="11524"/>
                    <a:pt x="21427" y="16455"/>
                    <a:pt x="21254" y="213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6" name="Line"/>
            <p:cNvSpPr/>
            <p:nvPr/>
          </p:nvSpPr>
          <p:spPr>
            <a:xfrm>
              <a:off x="7689850" y="1843616"/>
              <a:ext cx="317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7" name="Line"/>
            <p:cNvSpPr/>
            <p:nvPr/>
          </p:nvSpPr>
          <p:spPr>
            <a:xfrm>
              <a:off x="7774223" y="1716616"/>
              <a:ext cx="442678" cy="3958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1" h="21600" fill="norm" stroke="1" extrusionOk="0">
                  <a:moveTo>
                    <a:pt x="1762" y="1733"/>
                  </a:moveTo>
                  <a:cubicBezTo>
                    <a:pt x="1660" y="5313"/>
                    <a:pt x="1557" y="8894"/>
                    <a:pt x="1454" y="11378"/>
                  </a:cubicBezTo>
                  <a:cubicBezTo>
                    <a:pt x="1351" y="13861"/>
                    <a:pt x="1248" y="15247"/>
                    <a:pt x="1094" y="16575"/>
                  </a:cubicBezTo>
                  <a:cubicBezTo>
                    <a:pt x="940" y="17904"/>
                    <a:pt x="734" y="19174"/>
                    <a:pt x="580" y="19521"/>
                  </a:cubicBezTo>
                  <a:cubicBezTo>
                    <a:pt x="425" y="19867"/>
                    <a:pt x="322" y="19290"/>
                    <a:pt x="631" y="18135"/>
                  </a:cubicBezTo>
                  <a:cubicBezTo>
                    <a:pt x="940" y="16980"/>
                    <a:pt x="1660" y="15247"/>
                    <a:pt x="2225" y="14207"/>
                  </a:cubicBezTo>
                  <a:cubicBezTo>
                    <a:pt x="2791" y="13168"/>
                    <a:pt x="3202" y="12821"/>
                    <a:pt x="3665" y="12821"/>
                  </a:cubicBezTo>
                  <a:cubicBezTo>
                    <a:pt x="4128" y="12821"/>
                    <a:pt x="4642" y="13168"/>
                    <a:pt x="4951" y="14150"/>
                  </a:cubicBezTo>
                  <a:cubicBezTo>
                    <a:pt x="5260" y="15132"/>
                    <a:pt x="5362" y="16749"/>
                    <a:pt x="5054" y="18019"/>
                  </a:cubicBezTo>
                  <a:cubicBezTo>
                    <a:pt x="4745" y="19290"/>
                    <a:pt x="4025" y="20214"/>
                    <a:pt x="3408" y="20791"/>
                  </a:cubicBezTo>
                  <a:cubicBezTo>
                    <a:pt x="2791" y="21369"/>
                    <a:pt x="2277" y="21600"/>
                    <a:pt x="1711" y="21600"/>
                  </a:cubicBezTo>
                  <a:cubicBezTo>
                    <a:pt x="1145" y="21600"/>
                    <a:pt x="528" y="21369"/>
                    <a:pt x="220" y="20907"/>
                  </a:cubicBezTo>
                  <a:cubicBezTo>
                    <a:pt x="-89" y="20445"/>
                    <a:pt x="-89" y="19752"/>
                    <a:pt x="322" y="18770"/>
                  </a:cubicBezTo>
                  <a:cubicBezTo>
                    <a:pt x="734" y="17788"/>
                    <a:pt x="1557" y="16518"/>
                    <a:pt x="2482" y="15420"/>
                  </a:cubicBezTo>
                  <a:cubicBezTo>
                    <a:pt x="3408" y="14323"/>
                    <a:pt x="4437" y="13399"/>
                    <a:pt x="5208" y="12879"/>
                  </a:cubicBezTo>
                  <a:cubicBezTo>
                    <a:pt x="5980" y="12359"/>
                    <a:pt x="6494" y="12244"/>
                    <a:pt x="6802" y="12533"/>
                  </a:cubicBezTo>
                  <a:cubicBezTo>
                    <a:pt x="7111" y="12821"/>
                    <a:pt x="7214" y="13514"/>
                    <a:pt x="7265" y="14439"/>
                  </a:cubicBezTo>
                  <a:cubicBezTo>
                    <a:pt x="7317" y="15363"/>
                    <a:pt x="7317" y="16518"/>
                    <a:pt x="7317" y="17384"/>
                  </a:cubicBezTo>
                  <a:cubicBezTo>
                    <a:pt x="7317" y="18250"/>
                    <a:pt x="7317" y="18828"/>
                    <a:pt x="7574" y="19001"/>
                  </a:cubicBezTo>
                  <a:cubicBezTo>
                    <a:pt x="7831" y="19174"/>
                    <a:pt x="8345" y="18943"/>
                    <a:pt x="8860" y="18308"/>
                  </a:cubicBezTo>
                  <a:cubicBezTo>
                    <a:pt x="9374" y="17673"/>
                    <a:pt x="9888" y="16633"/>
                    <a:pt x="10351" y="15825"/>
                  </a:cubicBezTo>
                  <a:cubicBezTo>
                    <a:pt x="10814" y="15016"/>
                    <a:pt x="11225" y="14439"/>
                    <a:pt x="11431" y="14439"/>
                  </a:cubicBezTo>
                  <a:cubicBezTo>
                    <a:pt x="11637" y="14439"/>
                    <a:pt x="11637" y="15016"/>
                    <a:pt x="11585" y="15594"/>
                  </a:cubicBezTo>
                  <a:cubicBezTo>
                    <a:pt x="11534" y="16171"/>
                    <a:pt x="11431" y="16749"/>
                    <a:pt x="11482" y="17326"/>
                  </a:cubicBezTo>
                  <a:cubicBezTo>
                    <a:pt x="11534" y="17904"/>
                    <a:pt x="11740" y="18481"/>
                    <a:pt x="12202" y="18539"/>
                  </a:cubicBezTo>
                  <a:cubicBezTo>
                    <a:pt x="12665" y="18597"/>
                    <a:pt x="13385" y="18135"/>
                    <a:pt x="14517" y="16171"/>
                  </a:cubicBezTo>
                  <a:cubicBezTo>
                    <a:pt x="15648" y="14207"/>
                    <a:pt x="17191" y="10742"/>
                    <a:pt x="18322" y="8028"/>
                  </a:cubicBezTo>
                  <a:cubicBezTo>
                    <a:pt x="19454" y="5313"/>
                    <a:pt x="20174" y="3350"/>
                    <a:pt x="20482" y="2021"/>
                  </a:cubicBezTo>
                  <a:cubicBezTo>
                    <a:pt x="20791" y="693"/>
                    <a:pt x="20688" y="0"/>
                    <a:pt x="20328" y="0"/>
                  </a:cubicBezTo>
                  <a:cubicBezTo>
                    <a:pt x="19968" y="0"/>
                    <a:pt x="19351" y="693"/>
                    <a:pt x="18425" y="2657"/>
                  </a:cubicBezTo>
                  <a:cubicBezTo>
                    <a:pt x="17500" y="4620"/>
                    <a:pt x="16265" y="7855"/>
                    <a:pt x="15494" y="10511"/>
                  </a:cubicBezTo>
                  <a:cubicBezTo>
                    <a:pt x="14722" y="13168"/>
                    <a:pt x="14414" y="15247"/>
                    <a:pt x="14260" y="16633"/>
                  </a:cubicBezTo>
                  <a:cubicBezTo>
                    <a:pt x="14105" y="18019"/>
                    <a:pt x="14105" y="18712"/>
                    <a:pt x="14671" y="19059"/>
                  </a:cubicBezTo>
                  <a:cubicBezTo>
                    <a:pt x="15237" y="19405"/>
                    <a:pt x="16368" y="19405"/>
                    <a:pt x="17602" y="18655"/>
                  </a:cubicBezTo>
                  <a:cubicBezTo>
                    <a:pt x="18837" y="17904"/>
                    <a:pt x="20174" y="16402"/>
                    <a:pt x="21511" y="149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8" name="Line"/>
            <p:cNvSpPr/>
            <p:nvPr/>
          </p:nvSpPr>
          <p:spPr>
            <a:xfrm>
              <a:off x="8083550" y="1907116"/>
              <a:ext cx="1206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9" name="Line"/>
            <p:cNvSpPr/>
            <p:nvPr/>
          </p:nvSpPr>
          <p:spPr>
            <a:xfrm>
              <a:off x="8213460" y="1677378"/>
              <a:ext cx="345546" cy="3817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1" h="21173" fill="norm" stroke="1" extrusionOk="0">
                  <a:moveTo>
                    <a:pt x="4140" y="15911"/>
                  </a:moveTo>
                  <a:cubicBezTo>
                    <a:pt x="4271" y="15324"/>
                    <a:pt x="4402" y="14737"/>
                    <a:pt x="4795" y="13974"/>
                  </a:cubicBezTo>
                  <a:cubicBezTo>
                    <a:pt x="5187" y="13211"/>
                    <a:pt x="5842" y="12271"/>
                    <a:pt x="5776" y="11978"/>
                  </a:cubicBezTo>
                  <a:cubicBezTo>
                    <a:pt x="5711" y="11685"/>
                    <a:pt x="4925" y="12037"/>
                    <a:pt x="3813" y="13211"/>
                  </a:cubicBezTo>
                  <a:cubicBezTo>
                    <a:pt x="2700" y="14385"/>
                    <a:pt x="1260" y="16380"/>
                    <a:pt x="540" y="17730"/>
                  </a:cubicBezTo>
                  <a:cubicBezTo>
                    <a:pt x="-180" y="19080"/>
                    <a:pt x="-180" y="19785"/>
                    <a:pt x="540" y="20371"/>
                  </a:cubicBezTo>
                  <a:cubicBezTo>
                    <a:pt x="1260" y="20958"/>
                    <a:pt x="2700" y="21428"/>
                    <a:pt x="4664" y="21017"/>
                  </a:cubicBezTo>
                  <a:cubicBezTo>
                    <a:pt x="6627" y="20606"/>
                    <a:pt x="9115" y="19315"/>
                    <a:pt x="10685" y="18258"/>
                  </a:cubicBezTo>
                  <a:cubicBezTo>
                    <a:pt x="12256" y="17202"/>
                    <a:pt x="12911" y="16380"/>
                    <a:pt x="13173" y="15676"/>
                  </a:cubicBezTo>
                  <a:cubicBezTo>
                    <a:pt x="13435" y="14971"/>
                    <a:pt x="13304" y="14385"/>
                    <a:pt x="12911" y="14208"/>
                  </a:cubicBezTo>
                  <a:cubicBezTo>
                    <a:pt x="12518" y="14032"/>
                    <a:pt x="11864" y="14267"/>
                    <a:pt x="11013" y="15148"/>
                  </a:cubicBezTo>
                  <a:cubicBezTo>
                    <a:pt x="10162" y="16028"/>
                    <a:pt x="9115" y="17554"/>
                    <a:pt x="8591" y="18669"/>
                  </a:cubicBezTo>
                  <a:cubicBezTo>
                    <a:pt x="8067" y="19785"/>
                    <a:pt x="8067" y="20489"/>
                    <a:pt x="8460" y="20782"/>
                  </a:cubicBezTo>
                  <a:cubicBezTo>
                    <a:pt x="8853" y="21076"/>
                    <a:pt x="9638" y="20958"/>
                    <a:pt x="10751" y="20137"/>
                  </a:cubicBezTo>
                  <a:cubicBezTo>
                    <a:pt x="11864" y="19315"/>
                    <a:pt x="13304" y="17789"/>
                    <a:pt x="15005" y="14971"/>
                  </a:cubicBezTo>
                  <a:cubicBezTo>
                    <a:pt x="16707" y="12154"/>
                    <a:pt x="18671" y="8045"/>
                    <a:pt x="19784" y="5698"/>
                  </a:cubicBezTo>
                  <a:cubicBezTo>
                    <a:pt x="20896" y="3350"/>
                    <a:pt x="21158" y="2763"/>
                    <a:pt x="21289" y="2058"/>
                  </a:cubicBezTo>
                  <a:cubicBezTo>
                    <a:pt x="21420" y="1354"/>
                    <a:pt x="21420" y="532"/>
                    <a:pt x="21093" y="180"/>
                  </a:cubicBezTo>
                  <a:cubicBezTo>
                    <a:pt x="20765" y="-172"/>
                    <a:pt x="20111" y="-55"/>
                    <a:pt x="19325" y="943"/>
                  </a:cubicBezTo>
                  <a:cubicBezTo>
                    <a:pt x="18540" y="1941"/>
                    <a:pt x="17624" y="3819"/>
                    <a:pt x="16773" y="6871"/>
                  </a:cubicBezTo>
                  <a:cubicBezTo>
                    <a:pt x="15922" y="9924"/>
                    <a:pt x="15136" y="14150"/>
                    <a:pt x="14351" y="183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0" name="Line"/>
            <p:cNvSpPr/>
            <p:nvPr/>
          </p:nvSpPr>
          <p:spPr>
            <a:xfrm>
              <a:off x="2698750" y="2954866"/>
              <a:ext cx="1270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1" name="Line"/>
            <p:cNvSpPr/>
            <p:nvPr/>
          </p:nvSpPr>
          <p:spPr>
            <a:xfrm>
              <a:off x="2711450" y="2840566"/>
              <a:ext cx="127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2" name="Line"/>
            <p:cNvSpPr/>
            <p:nvPr/>
          </p:nvSpPr>
          <p:spPr>
            <a:xfrm>
              <a:off x="2776265" y="2677175"/>
              <a:ext cx="106636" cy="4110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6" h="21511" fill="norm" stroke="1" extrusionOk="0">
                  <a:moveTo>
                    <a:pt x="20926" y="2569"/>
                  </a:moveTo>
                  <a:cubicBezTo>
                    <a:pt x="20511" y="1905"/>
                    <a:pt x="20095" y="1240"/>
                    <a:pt x="18849" y="742"/>
                  </a:cubicBezTo>
                  <a:cubicBezTo>
                    <a:pt x="17603" y="243"/>
                    <a:pt x="15526" y="-89"/>
                    <a:pt x="12411" y="22"/>
                  </a:cubicBezTo>
                  <a:cubicBezTo>
                    <a:pt x="9295" y="133"/>
                    <a:pt x="5141" y="686"/>
                    <a:pt x="2649" y="2569"/>
                  </a:cubicBezTo>
                  <a:cubicBezTo>
                    <a:pt x="157" y="4453"/>
                    <a:pt x="-674" y="7665"/>
                    <a:pt x="572" y="11043"/>
                  </a:cubicBezTo>
                  <a:cubicBezTo>
                    <a:pt x="1818" y="14422"/>
                    <a:pt x="5141" y="17966"/>
                    <a:pt x="8464" y="215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3" name="Line"/>
            <p:cNvSpPr/>
            <p:nvPr/>
          </p:nvSpPr>
          <p:spPr>
            <a:xfrm>
              <a:off x="2781300" y="2910416"/>
              <a:ext cx="1714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8600"/>
                    <a:pt x="0" y="15600"/>
                    <a:pt x="1333" y="13200"/>
                  </a:cubicBezTo>
                  <a:cubicBezTo>
                    <a:pt x="2667" y="10800"/>
                    <a:pt x="5333" y="9000"/>
                    <a:pt x="8933" y="6900"/>
                  </a:cubicBezTo>
                  <a:cubicBezTo>
                    <a:pt x="12533" y="4800"/>
                    <a:pt x="17067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4" name="Line"/>
            <p:cNvSpPr/>
            <p:nvPr/>
          </p:nvSpPr>
          <p:spPr>
            <a:xfrm>
              <a:off x="3715661" y="2716688"/>
              <a:ext cx="43540" cy="3705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7" h="21487" fill="norm" stroke="1" extrusionOk="0">
                  <a:moveTo>
                    <a:pt x="5728" y="1660"/>
                  </a:moveTo>
                  <a:cubicBezTo>
                    <a:pt x="7786" y="801"/>
                    <a:pt x="9843" y="-58"/>
                    <a:pt x="10357" y="3"/>
                  </a:cubicBezTo>
                  <a:cubicBezTo>
                    <a:pt x="10871" y="65"/>
                    <a:pt x="9843" y="1047"/>
                    <a:pt x="7786" y="3685"/>
                  </a:cubicBezTo>
                  <a:cubicBezTo>
                    <a:pt x="5728" y="6324"/>
                    <a:pt x="2643" y="10619"/>
                    <a:pt x="1100" y="13749"/>
                  </a:cubicBezTo>
                  <a:cubicBezTo>
                    <a:pt x="-443" y="16878"/>
                    <a:pt x="-443" y="18842"/>
                    <a:pt x="1614" y="20008"/>
                  </a:cubicBezTo>
                  <a:cubicBezTo>
                    <a:pt x="3671" y="21174"/>
                    <a:pt x="7786" y="21542"/>
                    <a:pt x="11386" y="21481"/>
                  </a:cubicBezTo>
                  <a:cubicBezTo>
                    <a:pt x="14986" y="21419"/>
                    <a:pt x="18071" y="20928"/>
                    <a:pt x="19614" y="20131"/>
                  </a:cubicBezTo>
                  <a:cubicBezTo>
                    <a:pt x="21157" y="19333"/>
                    <a:pt x="21157" y="18228"/>
                    <a:pt x="21157" y="171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5" name="Line"/>
            <p:cNvSpPr/>
            <p:nvPr/>
          </p:nvSpPr>
          <p:spPr>
            <a:xfrm>
              <a:off x="3635286" y="2755899"/>
              <a:ext cx="228508" cy="319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3" h="21600" fill="norm" stroke="1" extrusionOk="0">
                  <a:moveTo>
                    <a:pt x="2089" y="13875"/>
                  </a:moveTo>
                  <a:cubicBezTo>
                    <a:pt x="1098" y="13732"/>
                    <a:pt x="107" y="13589"/>
                    <a:pt x="8" y="13232"/>
                  </a:cubicBezTo>
                  <a:cubicBezTo>
                    <a:pt x="-91" y="12874"/>
                    <a:pt x="702" y="12302"/>
                    <a:pt x="2485" y="11372"/>
                  </a:cubicBezTo>
                  <a:cubicBezTo>
                    <a:pt x="4269" y="10442"/>
                    <a:pt x="7043" y="9155"/>
                    <a:pt x="9322" y="7581"/>
                  </a:cubicBezTo>
                  <a:cubicBezTo>
                    <a:pt x="11601" y="6008"/>
                    <a:pt x="13384" y="4148"/>
                    <a:pt x="14474" y="2646"/>
                  </a:cubicBezTo>
                  <a:cubicBezTo>
                    <a:pt x="15564" y="1144"/>
                    <a:pt x="15960" y="0"/>
                    <a:pt x="15861" y="0"/>
                  </a:cubicBezTo>
                  <a:cubicBezTo>
                    <a:pt x="15762" y="0"/>
                    <a:pt x="15168" y="1144"/>
                    <a:pt x="14672" y="3862"/>
                  </a:cubicBezTo>
                  <a:cubicBezTo>
                    <a:pt x="14177" y="6580"/>
                    <a:pt x="13781" y="10872"/>
                    <a:pt x="13582" y="13804"/>
                  </a:cubicBezTo>
                  <a:cubicBezTo>
                    <a:pt x="13384" y="16736"/>
                    <a:pt x="13384" y="18310"/>
                    <a:pt x="13186" y="19526"/>
                  </a:cubicBezTo>
                  <a:cubicBezTo>
                    <a:pt x="12988" y="20742"/>
                    <a:pt x="12592" y="21600"/>
                    <a:pt x="12393" y="21600"/>
                  </a:cubicBezTo>
                  <a:cubicBezTo>
                    <a:pt x="12195" y="21600"/>
                    <a:pt x="12195" y="20742"/>
                    <a:pt x="12889" y="19168"/>
                  </a:cubicBezTo>
                  <a:cubicBezTo>
                    <a:pt x="13582" y="17595"/>
                    <a:pt x="14970" y="15306"/>
                    <a:pt x="16258" y="14019"/>
                  </a:cubicBezTo>
                  <a:cubicBezTo>
                    <a:pt x="17546" y="12731"/>
                    <a:pt x="18735" y="12445"/>
                    <a:pt x="19626" y="12588"/>
                  </a:cubicBezTo>
                  <a:cubicBezTo>
                    <a:pt x="20518" y="12731"/>
                    <a:pt x="21113" y="13303"/>
                    <a:pt x="21311" y="14662"/>
                  </a:cubicBezTo>
                  <a:cubicBezTo>
                    <a:pt x="21509" y="16021"/>
                    <a:pt x="21311" y="18167"/>
                    <a:pt x="21113" y="203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6" name="Line"/>
            <p:cNvSpPr/>
            <p:nvPr/>
          </p:nvSpPr>
          <p:spPr>
            <a:xfrm>
              <a:off x="3899312" y="2884271"/>
              <a:ext cx="230776" cy="4181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6" h="21334" fill="norm" stroke="1" extrusionOk="0">
                  <a:moveTo>
                    <a:pt x="1713" y="5222"/>
                  </a:moveTo>
                  <a:cubicBezTo>
                    <a:pt x="2491" y="4250"/>
                    <a:pt x="3270" y="3278"/>
                    <a:pt x="3951" y="2360"/>
                  </a:cubicBezTo>
                  <a:cubicBezTo>
                    <a:pt x="4632" y="1442"/>
                    <a:pt x="5216" y="578"/>
                    <a:pt x="5021" y="200"/>
                  </a:cubicBezTo>
                  <a:cubicBezTo>
                    <a:pt x="4826" y="-178"/>
                    <a:pt x="3853" y="-70"/>
                    <a:pt x="2783" y="956"/>
                  </a:cubicBezTo>
                  <a:cubicBezTo>
                    <a:pt x="1713" y="1982"/>
                    <a:pt x="545" y="3926"/>
                    <a:pt x="156" y="5492"/>
                  </a:cubicBezTo>
                  <a:cubicBezTo>
                    <a:pt x="-233" y="7058"/>
                    <a:pt x="156" y="8246"/>
                    <a:pt x="740" y="9002"/>
                  </a:cubicBezTo>
                  <a:cubicBezTo>
                    <a:pt x="1324" y="9758"/>
                    <a:pt x="2102" y="10082"/>
                    <a:pt x="3659" y="9596"/>
                  </a:cubicBezTo>
                  <a:cubicBezTo>
                    <a:pt x="5216" y="9110"/>
                    <a:pt x="7551" y="7814"/>
                    <a:pt x="9108" y="6464"/>
                  </a:cubicBezTo>
                  <a:cubicBezTo>
                    <a:pt x="10664" y="5114"/>
                    <a:pt x="11443" y="3710"/>
                    <a:pt x="11540" y="3278"/>
                  </a:cubicBezTo>
                  <a:cubicBezTo>
                    <a:pt x="11637" y="2846"/>
                    <a:pt x="11053" y="3386"/>
                    <a:pt x="10762" y="3926"/>
                  </a:cubicBezTo>
                  <a:cubicBezTo>
                    <a:pt x="10470" y="4466"/>
                    <a:pt x="10470" y="5006"/>
                    <a:pt x="10762" y="5654"/>
                  </a:cubicBezTo>
                  <a:cubicBezTo>
                    <a:pt x="11053" y="6302"/>
                    <a:pt x="11637" y="7058"/>
                    <a:pt x="12416" y="7274"/>
                  </a:cubicBezTo>
                  <a:cubicBezTo>
                    <a:pt x="13194" y="7490"/>
                    <a:pt x="14167" y="7166"/>
                    <a:pt x="15237" y="6410"/>
                  </a:cubicBezTo>
                  <a:cubicBezTo>
                    <a:pt x="16308" y="5654"/>
                    <a:pt x="17475" y="4466"/>
                    <a:pt x="18156" y="3602"/>
                  </a:cubicBezTo>
                  <a:cubicBezTo>
                    <a:pt x="18837" y="2738"/>
                    <a:pt x="19032" y="2198"/>
                    <a:pt x="19129" y="2360"/>
                  </a:cubicBezTo>
                  <a:cubicBezTo>
                    <a:pt x="19226" y="2522"/>
                    <a:pt x="19226" y="3386"/>
                    <a:pt x="19518" y="5654"/>
                  </a:cubicBezTo>
                  <a:cubicBezTo>
                    <a:pt x="19810" y="7922"/>
                    <a:pt x="20394" y="11594"/>
                    <a:pt x="20783" y="14348"/>
                  </a:cubicBezTo>
                  <a:cubicBezTo>
                    <a:pt x="21172" y="17102"/>
                    <a:pt x="21367" y="18938"/>
                    <a:pt x="21075" y="20018"/>
                  </a:cubicBezTo>
                  <a:cubicBezTo>
                    <a:pt x="20783" y="21098"/>
                    <a:pt x="20005" y="21422"/>
                    <a:pt x="18448" y="21314"/>
                  </a:cubicBezTo>
                  <a:cubicBezTo>
                    <a:pt x="16891" y="21206"/>
                    <a:pt x="14556" y="20666"/>
                    <a:pt x="12221" y="201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7" name="Line"/>
            <p:cNvSpPr/>
            <p:nvPr/>
          </p:nvSpPr>
          <p:spPr>
            <a:xfrm>
              <a:off x="4610064" y="2707216"/>
              <a:ext cx="127036" cy="3939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2" h="21499" fill="norm" stroke="1" extrusionOk="0">
                  <a:moveTo>
                    <a:pt x="4255" y="1386"/>
                  </a:moveTo>
                  <a:cubicBezTo>
                    <a:pt x="3901" y="693"/>
                    <a:pt x="3547" y="0"/>
                    <a:pt x="3370" y="0"/>
                  </a:cubicBezTo>
                  <a:cubicBezTo>
                    <a:pt x="3193" y="0"/>
                    <a:pt x="3193" y="693"/>
                    <a:pt x="3547" y="3061"/>
                  </a:cubicBezTo>
                  <a:cubicBezTo>
                    <a:pt x="3901" y="5429"/>
                    <a:pt x="4609" y="9472"/>
                    <a:pt x="4786" y="12533"/>
                  </a:cubicBezTo>
                  <a:cubicBezTo>
                    <a:pt x="4963" y="15594"/>
                    <a:pt x="4609" y="17673"/>
                    <a:pt x="3901" y="19117"/>
                  </a:cubicBezTo>
                  <a:cubicBezTo>
                    <a:pt x="3193" y="20560"/>
                    <a:pt x="2131" y="21369"/>
                    <a:pt x="1245" y="21484"/>
                  </a:cubicBezTo>
                  <a:cubicBezTo>
                    <a:pt x="360" y="21600"/>
                    <a:pt x="-348" y="21022"/>
                    <a:pt x="183" y="19290"/>
                  </a:cubicBezTo>
                  <a:cubicBezTo>
                    <a:pt x="714" y="17557"/>
                    <a:pt x="2485" y="14670"/>
                    <a:pt x="3901" y="12995"/>
                  </a:cubicBezTo>
                  <a:cubicBezTo>
                    <a:pt x="5318" y="11320"/>
                    <a:pt x="6380" y="10858"/>
                    <a:pt x="7796" y="10569"/>
                  </a:cubicBezTo>
                  <a:cubicBezTo>
                    <a:pt x="9213" y="10280"/>
                    <a:pt x="10983" y="10165"/>
                    <a:pt x="12400" y="10338"/>
                  </a:cubicBezTo>
                  <a:cubicBezTo>
                    <a:pt x="13816" y="10511"/>
                    <a:pt x="14878" y="10973"/>
                    <a:pt x="15941" y="12417"/>
                  </a:cubicBezTo>
                  <a:cubicBezTo>
                    <a:pt x="17003" y="13861"/>
                    <a:pt x="18065" y="16287"/>
                    <a:pt x="18950" y="17788"/>
                  </a:cubicBezTo>
                  <a:cubicBezTo>
                    <a:pt x="19836" y="19290"/>
                    <a:pt x="20544" y="19867"/>
                    <a:pt x="21252" y="204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8" name="Line"/>
            <p:cNvSpPr/>
            <p:nvPr/>
          </p:nvSpPr>
          <p:spPr>
            <a:xfrm>
              <a:off x="4737677" y="2925742"/>
              <a:ext cx="145474" cy="153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5" h="20664" fill="norm" stroke="1" extrusionOk="0">
                  <a:moveTo>
                    <a:pt x="14941" y="4763"/>
                  </a:moveTo>
                  <a:cubicBezTo>
                    <a:pt x="14628" y="3342"/>
                    <a:pt x="14315" y="1921"/>
                    <a:pt x="13063" y="926"/>
                  </a:cubicBezTo>
                  <a:cubicBezTo>
                    <a:pt x="11811" y="-69"/>
                    <a:pt x="9619" y="-637"/>
                    <a:pt x="7272" y="1210"/>
                  </a:cubicBezTo>
                  <a:cubicBezTo>
                    <a:pt x="4924" y="3058"/>
                    <a:pt x="2419" y="7321"/>
                    <a:pt x="1167" y="10305"/>
                  </a:cubicBezTo>
                  <a:cubicBezTo>
                    <a:pt x="-85" y="13289"/>
                    <a:pt x="-85" y="14995"/>
                    <a:pt x="72" y="16558"/>
                  </a:cubicBezTo>
                  <a:cubicBezTo>
                    <a:pt x="228" y="18121"/>
                    <a:pt x="541" y="19542"/>
                    <a:pt x="1480" y="20252"/>
                  </a:cubicBezTo>
                  <a:cubicBezTo>
                    <a:pt x="2419" y="20963"/>
                    <a:pt x="3985" y="20963"/>
                    <a:pt x="6019" y="18547"/>
                  </a:cubicBezTo>
                  <a:cubicBezTo>
                    <a:pt x="8054" y="16131"/>
                    <a:pt x="10558" y="11300"/>
                    <a:pt x="11967" y="8031"/>
                  </a:cubicBezTo>
                  <a:cubicBezTo>
                    <a:pt x="13376" y="4763"/>
                    <a:pt x="13689" y="3058"/>
                    <a:pt x="13845" y="3200"/>
                  </a:cubicBezTo>
                  <a:cubicBezTo>
                    <a:pt x="14002" y="3342"/>
                    <a:pt x="14002" y="5331"/>
                    <a:pt x="14158" y="8031"/>
                  </a:cubicBezTo>
                  <a:cubicBezTo>
                    <a:pt x="14315" y="10731"/>
                    <a:pt x="14628" y="14142"/>
                    <a:pt x="15254" y="16416"/>
                  </a:cubicBezTo>
                  <a:cubicBezTo>
                    <a:pt x="15880" y="18689"/>
                    <a:pt x="16819" y="19826"/>
                    <a:pt x="17915" y="19684"/>
                  </a:cubicBezTo>
                  <a:cubicBezTo>
                    <a:pt x="19011" y="19542"/>
                    <a:pt x="20263" y="18121"/>
                    <a:pt x="21515" y="167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9" name="Line"/>
            <p:cNvSpPr/>
            <p:nvPr/>
          </p:nvSpPr>
          <p:spPr>
            <a:xfrm>
              <a:off x="4933949" y="2910416"/>
              <a:ext cx="120651" cy="1429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4" fill="norm" stroke="1" extrusionOk="0">
                  <a:moveTo>
                    <a:pt x="0" y="1906"/>
                  </a:moveTo>
                  <a:cubicBezTo>
                    <a:pt x="1137" y="7624"/>
                    <a:pt x="2274" y="13341"/>
                    <a:pt x="3411" y="16835"/>
                  </a:cubicBezTo>
                  <a:cubicBezTo>
                    <a:pt x="4547" y="20329"/>
                    <a:pt x="5684" y="21600"/>
                    <a:pt x="6821" y="21441"/>
                  </a:cubicBezTo>
                  <a:cubicBezTo>
                    <a:pt x="7958" y="21282"/>
                    <a:pt x="9095" y="19694"/>
                    <a:pt x="11558" y="15882"/>
                  </a:cubicBezTo>
                  <a:cubicBezTo>
                    <a:pt x="14021" y="12071"/>
                    <a:pt x="17811" y="603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0" name="Line"/>
            <p:cNvSpPr/>
            <p:nvPr/>
          </p:nvSpPr>
          <p:spPr>
            <a:xfrm>
              <a:off x="5082359" y="2870869"/>
              <a:ext cx="99241" cy="1975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8" h="21004" fill="norm" stroke="1" extrusionOk="0">
                  <a:moveTo>
                    <a:pt x="848" y="12304"/>
                  </a:moveTo>
                  <a:cubicBezTo>
                    <a:pt x="4898" y="11179"/>
                    <a:pt x="8948" y="10054"/>
                    <a:pt x="11873" y="8591"/>
                  </a:cubicBezTo>
                  <a:cubicBezTo>
                    <a:pt x="14798" y="7129"/>
                    <a:pt x="16598" y="5329"/>
                    <a:pt x="17723" y="3754"/>
                  </a:cubicBezTo>
                  <a:cubicBezTo>
                    <a:pt x="18848" y="2179"/>
                    <a:pt x="19298" y="829"/>
                    <a:pt x="18398" y="266"/>
                  </a:cubicBezTo>
                  <a:cubicBezTo>
                    <a:pt x="17498" y="-296"/>
                    <a:pt x="15248" y="-71"/>
                    <a:pt x="11873" y="1954"/>
                  </a:cubicBezTo>
                  <a:cubicBezTo>
                    <a:pt x="8498" y="3979"/>
                    <a:pt x="3998" y="7804"/>
                    <a:pt x="1748" y="10616"/>
                  </a:cubicBezTo>
                  <a:cubicBezTo>
                    <a:pt x="-502" y="13429"/>
                    <a:pt x="-502" y="15229"/>
                    <a:pt x="1298" y="16917"/>
                  </a:cubicBezTo>
                  <a:cubicBezTo>
                    <a:pt x="3098" y="18604"/>
                    <a:pt x="6698" y="20179"/>
                    <a:pt x="10298" y="20741"/>
                  </a:cubicBezTo>
                  <a:cubicBezTo>
                    <a:pt x="13898" y="21304"/>
                    <a:pt x="17498" y="20854"/>
                    <a:pt x="21098" y="204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1" name="Line"/>
            <p:cNvSpPr/>
            <p:nvPr/>
          </p:nvSpPr>
          <p:spPr>
            <a:xfrm>
              <a:off x="5836376" y="2694516"/>
              <a:ext cx="50075" cy="3717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1" h="21432" fill="norm" stroke="1" extrusionOk="0">
                  <a:moveTo>
                    <a:pt x="21291" y="0"/>
                  </a:moveTo>
                  <a:cubicBezTo>
                    <a:pt x="15891" y="2563"/>
                    <a:pt x="10491" y="5125"/>
                    <a:pt x="6891" y="8115"/>
                  </a:cubicBezTo>
                  <a:cubicBezTo>
                    <a:pt x="3291" y="11105"/>
                    <a:pt x="1491" y="14522"/>
                    <a:pt x="591" y="16719"/>
                  </a:cubicBezTo>
                  <a:cubicBezTo>
                    <a:pt x="-309" y="18915"/>
                    <a:pt x="-309" y="19892"/>
                    <a:pt x="1491" y="20563"/>
                  </a:cubicBezTo>
                  <a:cubicBezTo>
                    <a:pt x="3291" y="21234"/>
                    <a:pt x="6891" y="21600"/>
                    <a:pt x="9591" y="21356"/>
                  </a:cubicBezTo>
                  <a:cubicBezTo>
                    <a:pt x="12291" y="21112"/>
                    <a:pt x="14091" y="20258"/>
                    <a:pt x="15891" y="194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2" name="Line"/>
            <p:cNvSpPr/>
            <p:nvPr/>
          </p:nvSpPr>
          <p:spPr>
            <a:xfrm>
              <a:off x="5757612" y="2700691"/>
              <a:ext cx="414588" cy="3240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7" h="21471" fill="norm" stroke="1" extrusionOk="0">
                  <a:moveTo>
                    <a:pt x="2712" y="16422"/>
                  </a:moveTo>
                  <a:cubicBezTo>
                    <a:pt x="1622" y="16141"/>
                    <a:pt x="531" y="15861"/>
                    <a:pt x="149" y="15440"/>
                  </a:cubicBezTo>
                  <a:cubicBezTo>
                    <a:pt x="-233" y="15019"/>
                    <a:pt x="94" y="14458"/>
                    <a:pt x="1403" y="13055"/>
                  </a:cubicBezTo>
                  <a:cubicBezTo>
                    <a:pt x="2712" y="11653"/>
                    <a:pt x="5003" y="9409"/>
                    <a:pt x="6476" y="7585"/>
                  </a:cubicBezTo>
                  <a:cubicBezTo>
                    <a:pt x="7949" y="5762"/>
                    <a:pt x="8603" y="4359"/>
                    <a:pt x="9094" y="2957"/>
                  </a:cubicBezTo>
                  <a:cubicBezTo>
                    <a:pt x="9585" y="1554"/>
                    <a:pt x="9912" y="152"/>
                    <a:pt x="10022" y="11"/>
                  </a:cubicBezTo>
                  <a:cubicBezTo>
                    <a:pt x="10131" y="-129"/>
                    <a:pt x="10022" y="993"/>
                    <a:pt x="9749" y="4009"/>
                  </a:cubicBezTo>
                  <a:cubicBezTo>
                    <a:pt x="9476" y="7024"/>
                    <a:pt x="9040" y="11933"/>
                    <a:pt x="8767" y="14809"/>
                  </a:cubicBezTo>
                  <a:cubicBezTo>
                    <a:pt x="8494" y="17684"/>
                    <a:pt x="8385" y="18526"/>
                    <a:pt x="8276" y="19297"/>
                  </a:cubicBezTo>
                  <a:cubicBezTo>
                    <a:pt x="8167" y="20068"/>
                    <a:pt x="8058" y="20770"/>
                    <a:pt x="8003" y="20770"/>
                  </a:cubicBezTo>
                  <a:cubicBezTo>
                    <a:pt x="7949" y="20770"/>
                    <a:pt x="7949" y="20068"/>
                    <a:pt x="8276" y="18876"/>
                  </a:cubicBezTo>
                  <a:cubicBezTo>
                    <a:pt x="8603" y="17684"/>
                    <a:pt x="9258" y="16001"/>
                    <a:pt x="9858" y="15019"/>
                  </a:cubicBezTo>
                  <a:cubicBezTo>
                    <a:pt x="10458" y="14037"/>
                    <a:pt x="11003" y="13757"/>
                    <a:pt x="11331" y="13967"/>
                  </a:cubicBezTo>
                  <a:cubicBezTo>
                    <a:pt x="11658" y="14177"/>
                    <a:pt x="11767" y="14879"/>
                    <a:pt x="11931" y="15650"/>
                  </a:cubicBezTo>
                  <a:cubicBezTo>
                    <a:pt x="12094" y="16422"/>
                    <a:pt x="12312" y="17263"/>
                    <a:pt x="12531" y="18035"/>
                  </a:cubicBezTo>
                  <a:cubicBezTo>
                    <a:pt x="12749" y="18806"/>
                    <a:pt x="12967" y="19507"/>
                    <a:pt x="13349" y="19858"/>
                  </a:cubicBezTo>
                  <a:cubicBezTo>
                    <a:pt x="13731" y="20209"/>
                    <a:pt x="14276" y="20209"/>
                    <a:pt x="14712" y="19858"/>
                  </a:cubicBezTo>
                  <a:cubicBezTo>
                    <a:pt x="15149" y="19507"/>
                    <a:pt x="15476" y="18806"/>
                    <a:pt x="15912" y="17824"/>
                  </a:cubicBezTo>
                  <a:cubicBezTo>
                    <a:pt x="16349" y="16842"/>
                    <a:pt x="16894" y="15580"/>
                    <a:pt x="17112" y="14528"/>
                  </a:cubicBezTo>
                  <a:cubicBezTo>
                    <a:pt x="17331" y="13476"/>
                    <a:pt x="17222" y="12635"/>
                    <a:pt x="16840" y="12705"/>
                  </a:cubicBezTo>
                  <a:cubicBezTo>
                    <a:pt x="16458" y="12775"/>
                    <a:pt x="15803" y="13757"/>
                    <a:pt x="15367" y="14809"/>
                  </a:cubicBezTo>
                  <a:cubicBezTo>
                    <a:pt x="14931" y="15861"/>
                    <a:pt x="14712" y="16983"/>
                    <a:pt x="14931" y="18105"/>
                  </a:cubicBezTo>
                  <a:cubicBezTo>
                    <a:pt x="15149" y="19227"/>
                    <a:pt x="15803" y="20349"/>
                    <a:pt x="16949" y="20910"/>
                  </a:cubicBezTo>
                  <a:cubicBezTo>
                    <a:pt x="18094" y="21471"/>
                    <a:pt x="19731" y="21471"/>
                    <a:pt x="21367" y="214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3" name="Line"/>
            <p:cNvSpPr/>
            <p:nvPr/>
          </p:nvSpPr>
          <p:spPr>
            <a:xfrm>
              <a:off x="6678989" y="2781535"/>
              <a:ext cx="128211" cy="2305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8" h="21002" fill="norm" stroke="1" extrusionOk="0">
                  <a:moveTo>
                    <a:pt x="20386" y="3643"/>
                  </a:moveTo>
                  <a:cubicBezTo>
                    <a:pt x="20386" y="2679"/>
                    <a:pt x="20386" y="1714"/>
                    <a:pt x="19678" y="943"/>
                  </a:cubicBezTo>
                  <a:cubicBezTo>
                    <a:pt x="18969" y="172"/>
                    <a:pt x="17553" y="-407"/>
                    <a:pt x="14366" y="364"/>
                  </a:cubicBezTo>
                  <a:cubicBezTo>
                    <a:pt x="11179" y="1136"/>
                    <a:pt x="6222" y="3257"/>
                    <a:pt x="3389" y="4800"/>
                  </a:cubicBezTo>
                  <a:cubicBezTo>
                    <a:pt x="556" y="6343"/>
                    <a:pt x="-152" y="7307"/>
                    <a:pt x="25" y="8175"/>
                  </a:cubicBezTo>
                  <a:cubicBezTo>
                    <a:pt x="202" y="9043"/>
                    <a:pt x="1264" y="9814"/>
                    <a:pt x="4628" y="10972"/>
                  </a:cubicBezTo>
                  <a:cubicBezTo>
                    <a:pt x="7992" y="12129"/>
                    <a:pt x="13658" y="13672"/>
                    <a:pt x="17022" y="14925"/>
                  </a:cubicBezTo>
                  <a:cubicBezTo>
                    <a:pt x="20386" y="16179"/>
                    <a:pt x="21448" y="17143"/>
                    <a:pt x="21448" y="18011"/>
                  </a:cubicBezTo>
                  <a:cubicBezTo>
                    <a:pt x="21448" y="18879"/>
                    <a:pt x="20386" y="19650"/>
                    <a:pt x="18969" y="20229"/>
                  </a:cubicBezTo>
                  <a:cubicBezTo>
                    <a:pt x="17553" y="20807"/>
                    <a:pt x="15782" y="21193"/>
                    <a:pt x="13658" y="20904"/>
                  </a:cubicBezTo>
                  <a:cubicBezTo>
                    <a:pt x="11533" y="20614"/>
                    <a:pt x="9055" y="19650"/>
                    <a:pt x="6576" y="186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4" name="Line"/>
            <p:cNvSpPr/>
            <p:nvPr/>
          </p:nvSpPr>
          <p:spPr>
            <a:xfrm>
              <a:off x="6820992" y="2826296"/>
              <a:ext cx="176709" cy="166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7" h="20742" fill="norm" stroke="1" extrusionOk="0">
                  <a:moveTo>
                    <a:pt x="16838" y="5727"/>
                  </a:moveTo>
                  <a:cubicBezTo>
                    <a:pt x="16838" y="4410"/>
                    <a:pt x="16838" y="3093"/>
                    <a:pt x="15681" y="1776"/>
                  </a:cubicBezTo>
                  <a:cubicBezTo>
                    <a:pt x="14524" y="459"/>
                    <a:pt x="12210" y="-858"/>
                    <a:pt x="9381" y="722"/>
                  </a:cubicBezTo>
                  <a:cubicBezTo>
                    <a:pt x="6553" y="2303"/>
                    <a:pt x="3210" y="6781"/>
                    <a:pt x="1538" y="9679"/>
                  </a:cubicBezTo>
                  <a:cubicBezTo>
                    <a:pt x="-133" y="12576"/>
                    <a:pt x="-133" y="13893"/>
                    <a:pt x="124" y="15210"/>
                  </a:cubicBezTo>
                  <a:cubicBezTo>
                    <a:pt x="381" y="16527"/>
                    <a:pt x="896" y="17844"/>
                    <a:pt x="3081" y="17713"/>
                  </a:cubicBezTo>
                  <a:cubicBezTo>
                    <a:pt x="5267" y="17581"/>
                    <a:pt x="9124" y="16001"/>
                    <a:pt x="11696" y="14288"/>
                  </a:cubicBezTo>
                  <a:cubicBezTo>
                    <a:pt x="14267" y="12576"/>
                    <a:pt x="15553" y="10732"/>
                    <a:pt x="16581" y="9020"/>
                  </a:cubicBezTo>
                  <a:cubicBezTo>
                    <a:pt x="17610" y="7308"/>
                    <a:pt x="18381" y="5727"/>
                    <a:pt x="18767" y="5596"/>
                  </a:cubicBezTo>
                  <a:cubicBezTo>
                    <a:pt x="19153" y="5464"/>
                    <a:pt x="19153" y="6781"/>
                    <a:pt x="19538" y="9547"/>
                  </a:cubicBezTo>
                  <a:cubicBezTo>
                    <a:pt x="19924" y="12313"/>
                    <a:pt x="20696" y="16527"/>
                    <a:pt x="21467" y="207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5" name="Line"/>
            <p:cNvSpPr/>
            <p:nvPr/>
          </p:nvSpPr>
          <p:spPr>
            <a:xfrm>
              <a:off x="7045084" y="2819590"/>
              <a:ext cx="384416" cy="1792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4" h="21021" fill="norm" stroke="1" extrusionOk="0">
                  <a:moveTo>
                    <a:pt x="1259" y="1715"/>
                  </a:moveTo>
                  <a:cubicBezTo>
                    <a:pt x="1022" y="6681"/>
                    <a:pt x="785" y="11646"/>
                    <a:pt x="547" y="15122"/>
                  </a:cubicBezTo>
                  <a:cubicBezTo>
                    <a:pt x="310" y="18598"/>
                    <a:pt x="73" y="20584"/>
                    <a:pt x="13" y="20957"/>
                  </a:cubicBezTo>
                  <a:cubicBezTo>
                    <a:pt x="-46" y="21329"/>
                    <a:pt x="73" y="20088"/>
                    <a:pt x="725" y="16984"/>
                  </a:cubicBezTo>
                  <a:cubicBezTo>
                    <a:pt x="1378" y="13881"/>
                    <a:pt x="2565" y="8915"/>
                    <a:pt x="3574" y="5812"/>
                  </a:cubicBezTo>
                  <a:cubicBezTo>
                    <a:pt x="4583" y="2708"/>
                    <a:pt x="5413" y="1467"/>
                    <a:pt x="5888" y="1467"/>
                  </a:cubicBezTo>
                  <a:cubicBezTo>
                    <a:pt x="6363" y="1467"/>
                    <a:pt x="6481" y="2708"/>
                    <a:pt x="6541" y="4322"/>
                  </a:cubicBezTo>
                  <a:cubicBezTo>
                    <a:pt x="6600" y="5936"/>
                    <a:pt x="6600" y="7922"/>
                    <a:pt x="6541" y="9536"/>
                  </a:cubicBezTo>
                  <a:cubicBezTo>
                    <a:pt x="6481" y="11150"/>
                    <a:pt x="6363" y="12391"/>
                    <a:pt x="6185" y="12391"/>
                  </a:cubicBezTo>
                  <a:cubicBezTo>
                    <a:pt x="6007" y="12391"/>
                    <a:pt x="5769" y="11150"/>
                    <a:pt x="6303" y="8915"/>
                  </a:cubicBezTo>
                  <a:cubicBezTo>
                    <a:pt x="6838" y="6681"/>
                    <a:pt x="8143" y="3453"/>
                    <a:pt x="9092" y="1715"/>
                  </a:cubicBezTo>
                  <a:cubicBezTo>
                    <a:pt x="10042" y="-23"/>
                    <a:pt x="10635" y="-271"/>
                    <a:pt x="10932" y="226"/>
                  </a:cubicBezTo>
                  <a:cubicBezTo>
                    <a:pt x="11229" y="722"/>
                    <a:pt x="11229" y="1963"/>
                    <a:pt x="11051" y="4074"/>
                  </a:cubicBezTo>
                  <a:cubicBezTo>
                    <a:pt x="10873" y="6184"/>
                    <a:pt x="10517" y="9163"/>
                    <a:pt x="10339" y="11398"/>
                  </a:cubicBezTo>
                  <a:cubicBezTo>
                    <a:pt x="10161" y="13632"/>
                    <a:pt x="10161" y="15122"/>
                    <a:pt x="10398" y="16239"/>
                  </a:cubicBezTo>
                  <a:cubicBezTo>
                    <a:pt x="10635" y="17357"/>
                    <a:pt x="11110" y="18101"/>
                    <a:pt x="11644" y="18226"/>
                  </a:cubicBezTo>
                  <a:cubicBezTo>
                    <a:pt x="12178" y="18350"/>
                    <a:pt x="12772" y="17853"/>
                    <a:pt x="13958" y="15619"/>
                  </a:cubicBezTo>
                  <a:cubicBezTo>
                    <a:pt x="15145" y="13384"/>
                    <a:pt x="16925" y="9412"/>
                    <a:pt x="18053" y="6681"/>
                  </a:cubicBezTo>
                  <a:cubicBezTo>
                    <a:pt x="19180" y="3950"/>
                    <a:pt x="19655" y="2460"/>
                    <a:pt x="19596" y="1467"/>
                  </a:cubicBezTo>
                  <a:cubicBezTo>
                    <a:pt x="19536" y="474"/>
                    <a:pt x="18943" y="-23"/>
                    <a:pt x="18053" y="970"/>
                  </a:cubicBezTo>
                  <a:cubicBezTo>
                    <a:pt x="17163" y="1963"/>
                    <a:pt x="15976" y="4446"/>
                    <a:pt x="15323" y="6308"/>
                  </a:cubicBezTo>
                  <a:cubicBezTo>
                    <a:pt x="14670" y="8170"/>
                    <a:pt x="14552" y="9412"/>
                    <a:pt x="14492" y="10777"/>
                  </a:cubicBezTo>
                  <a:cubicBezTo>
                    <a:pt x="14433" y="12143"/>
                    <a:pt x="14433" y="13632"/>
                    <a:pt x="15620" y="14377"/>
                  </a:cubicBezTo>
                  <a:cubicBezTo>
                    <a:pt x="16807" y="15122"/>
                    <a:pt x="19180" y="15122"/>
                    <a:pt x="21554" y="151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6" name="Line"/>
            <p:cNvSpPr/>
            <p:nvPr/>
          </p:nvSpPr>
          <p:spPr>
            <a:xfrm>
              <a:off x="7918813" y="2781675"/>
              <a:ext cx="272688" cy="2302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1" h="20983" fill="norm" stroke="1" extrusionOk="0">
                  <a:moveTo>
                    <a:pt x="2483" y="1316"/>
                  </a:moveTo>
                  <a:cubicBezTo>
                    <a:pt x="1980" y="544"/>
                    <a:pt x="1478" y="-227"/>
                    <a:pt x="1059" y="62"/>
                  </a:cubicBezTo>
                  <a:cubicBezTo>
                    <a:pt x="641" y="352"/>
                    <a:pt x="306" y="1702"/>
                    <a:pt x="138" y="4884"/>
                  </a:cubicBezTo>
                  <a:cubicBezTo>
                    <a:pt x="-29" y="8066"/>
                    <a:pt x="-29" y="13080"/>
                    <a:pt x="55" y="16069"/>
                  </a:cubicBezTo>
                  <a:cubicBezTo>
                    <a:pt x="138" y="19059"/>
                    <a:pt x="306" y="20023"/>
                    <a:pt x="808" y="20602"/>
                  </a:cubicBezTo>
                  <a:cubicBezTo>
                    <a:pt x="1311" y="21180"/>
                    <a:pt x="2148" y="21373"/>
                    <a:pt x="3404" y="19155"/>
                  </a:cubicBezTo>
                  <a:cubicBezTo>
                    <a:pt x="4659" y="16937"/>
                    <a:pt x="6334" y="12309"/>
                    <a:pt x="7338" y="9512"/>
                  </a:cubicBezTo>
                  <a:cubicBezTo>
                    <a:pt x="8343" y="6716"/>
                    <a:pt x="8678" y="5752"/>
                    <a:pt x="8762" y="5848"/>
                  </a:cubicBezTo>
                  <a:cubicBezTo>
                    <a:pt x="8845" y="5944"/>
                    <a:pt x="8678" y="7102"/>
                    <a:pt x="8594" y="8162"/>
                  </a:cubicBezTo>
                  <a:cubicBezTo>
                    <a:pt x="8511" y="9223"/>
                    <a:pt x="8511" y="10187"/>
                    <a:pt x="8511" y="11152"/>
                  </a:cubicBezTo>
                  <a:cubicBezTo>
                    <a:pt x="8511" y="12116"/>
                    <a:pt x="8511" y="13080"/>
                    <a:pt x="8929" y="13369"/>
                  </a:cubicBezTo>
                  <a:cubicBezTo>
                    <a:pt x="9348" y="13659"/>
                    <a:pt x="10185" y="13273"/>
                    <a:pt x="10855" y="12598"/>
                  </a:cubicBezTo>
                  <a:cubicBezTo>
                    <a:pt x="11524" y="11923"/>
                    <a:pt x="12027" y="10959"/>
                    <a:pt x="12613" y="9609"/>
                  </a:cubicBezTo>
                  <a:cubicBezTo>
                    <a:pt x="13199" y="8259"/>
                    <a:pt x="13869" y="6523"/>
                    <a:pt x="14204" y="6234"/>
                  </a:cubicBezTo>
                  <a:cubicBezTo>
                    <a:pt x="14538" y="5944"/>
                    <a:pt x="14538" y="7102"/>
                    <a:pt x="14371" y="8644"/>
                  </a:cubicBezTo>
                  <a:cubicBezTo>
                    <a:pt x="14204" y="10187"/>
                    <a:pt x="13869" y="12116"/>
                    <a:pt x="13450" y="13755"/>
                  </a:cubicBezTo>
                  <a:cubicBezTo>
                    <a:pt x="13031" y="15394"/>
                    <a:pt x="12529" y="16744"/>
                    <a:pt x="12278" y="16552"/>
                  </a:cubicBezTo>
                  <a:cubicBezTo>
                    <a:pt x="12027" y="16359"/>
                    <a:pt x="12027" y="14623"/>
                    <a:pt x="12613" y="12116"/>
                  </a:cubicBezTo>
                  <a:cubicBezTo>
                    <a:pt x="13199" y="9609"/>
                    <a:pt x="14371" y="6330"/>
                    <a:pt x="15459" y="4402"/>
                  </a:cubicBezTo>
                  <a:cubicBezTo>
                    <a:pt x="16548" y="2473"/>
                    <a:pt x="17552" y="1894"/>
                    <a:pt x="18306" y="2087"/>
                  </a:cubicBezTo>
                  <a:cubicBezTo>
                    <a:pt x="19059" y="2280"/>
                    <a:pt x="19562" y="3244"/>
                    <a:pt x="20064" y="5752"/>
                  </a:cubicBezTo>
                  <a:cubicBezTo>
                    <a:pt x="20566" y="8259"/>
                    <a:pt x="21069" y="12309"/>
                    <a:pt x="21571" y="163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7" name="Line"/>
            <p:cNvSpPr/>
            <p:nvPr/>
          </p:nvSpPr>
          <p:spPr>
            <a:xfrm>
              <a:off x="8212301" y="2573866"/>
              <a:ext cx="356007" cy="4012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0" h="21551" fill="norm" stroke="1" extrusionOk="0">
                  <a:moveTo>
                    <a:pt x="8281" y="15006"/>
                  </a:moveTo>
                  <a:cubicBezTo>
                    <a:pt x="8154" y="14324"/>
                    <a:pt x="8027" y="13642"/>
                    <a:pt x="7455" y="13244"/>
                  </a:cubicBezTo>
                  <a:cubicBezTo>
                    <a:pt x="6883" y="12846"/>
                    <a:pt x="5867" y="12733"/>
                    <a:pt x="4533" y="13699"/>
                  </a:cubicBezTo>
                  <a:cubicBezTo>
                    <a:pt x="3199" y="14665"/>
                    <a:pt x="1547" y="16712"/>
                    <a:pt x="721" y="18076"/>
                  </a:cubicBezTo>
                  <a:cubicBezTo>
                    <a:pt x="-105" y="19440"/>
                    <a:pt x="-105" y="20122"/>
                    <a:pt x="149" y="20634"/>
                  </a:cubicBezTo>
                  <a:cubicBezTo>
                    <a:pt x="403" y="21145"/>
                    <a:pt x="911" y="21486"/>
                    <a:pt x="1547" y="21543"/>
                  </a:cubicBezTo>
                  <a:cubicBezTo>
                    <a:pt x="2182" y="21600"/>
                    <a:pt x="2944" y="21373"/>
                    <a:pt x="4024" y="19838"/>
                  </a:cubicBezTo>
                  <a:cubicBezTo>
                    <a:pt x="5104" y="18303"/>
                    <a:pt x="6502" y="15461"/>
                    <a:pt x="7709" y="12164"/>
                  </a:cubicBezTo>
                  <a:cubicBezTo>
                    <a:pt x="8916" y="8867"/>
                    <a:pt x="9933" y="5116"/>
                    <a:pt x="10504" y="2899"/>
                  </a:cubicBezTo>
                  <a:cubicBezTo>
                    <a:pt x="11076" y="682"/>
                    <a:pt x="11203" y="0"/>
                    <a:pt x="11076" y="0"/>
                  </a:cubicBezTo>
                  <a:cubicBezTo>
                    <a:pt x="10949" y="0"/>
                    <a:pt x="10568" y="682"/>
                    <a:pt x="9933" y="2899"/>
                  </a:cubicBezTo>
                  <a:cubicBezTo>
                    <a:pt x="9297" y="5116"/>
                    <a:pt x="8408" y="8867"/>
                    <a:pt x="7900" y="11596"/>
                  </a:cubicBezTo>
                  <a:cubicBezTo>
                    <a:pt x="7391" y="14324"/>
                    <a:pt x="7264" y="16029"/>
                    <a:pt x="7391" y="17109"/>
                  </a:cubicBezTo>
                  <a:cubicBezTo>
                    <a:pt x="7519" y="18189"/>
                    <a:pt x="7900" y="18644"/>
                    <a:pt x="8471" y="18758"/>
                  </a:cubicBezTo>
                  <a:cubicBezTo>
                    <a:pt x="9043" y="18872"/>
                    <a:pt x="9806" y="18644"/>
                    <a:pt x="10631" y="18076"/>
                  </a:cubicBezTo>
                  <a:cubicBezTo>
                    <a:pt x="11457" y="17507"/>
                    <a:pt x="12347" y="16598"/>
                    <a:pt x="13046" y="15632"/>
                  </a:cubicBezTo>
                  <a:cubicBezTo>
                    <a:pt x="13744" y="14665"/>
                    <a:pt x="14253" y="13642"/>
                    <a:pt x="14443" y="12846"/>
                  </a:cubicBezTo>
                  <a:cubicBezTo>
                    <a:pt x="14634" y="12051"/>
                    <a:pt x="14507" y="11482"/>
                    <a:pt x="14126" y="11255"/>
                  </a:cubicBezTo>
                  <a:cubicBezTo>
                    <a:pt x="13744" y="11027"/>
                    <a:pt x="13109" y="11141"/>
                    <a:pt x="12347" y="12051"/>
                  </a:cubicBezTo>
                  <a:cubicBezTo>
                    <a:pt x="11584" y="12960"/>
                    <a:pt x="10695" y="14665"/>
                    <a:pt x="10250" y="16029"/>
                  </a:cubicBezTo>
                  <a:cubicBezTo>
                    <a:pt x="9806" y="17394"/>
                    <a:pt x="9806" y="18417"/>
                    <a:pt x="9933" y="19269"/>
                  </a:cubicBezTo>
                  <a:cubicBezTo>
                    <a:pt x="10060" y="20122"/>
                    <a:pt x="10314" y="20804"/>
                    <a:pt x="10759" y="21145"/>
                  </a:cubicBezTo>
                  <a:cubicBezTo>
                    <a:pt x="11203" y="21486"/>
                    <a:pt x="11839" y="21486"/>
                    <a:pt x="12791" y="20406"/>
                  </a:cubicBezTo>
                  <a:cubicBezTo>
                    <a:pt x="13744" y="19326"/>
                    <a:pt x="15015" y="17166"/>
                    <a:pt x="15777" y="15745"/>
                  </a:cubicBezTo>
                  <a:cubicBezTo>
                    <a:pt x="16540" y="14324"/>
                    <a:pt x="16794" y="13642"/>
                    <a:pt x="17048" y="12960"/>
                  </a:cubicBezTo>
                  <a:cubicBezTo>
                    <a:pt x="17302" y="12278"/>
                    <a:pt x="17556" y="11596"/>
                    <a:pt x="18001" y="11312"/>
                  </a:cubicBezTo>
                  <a:cubicBezTo>
                    <a:pt x="18446" y="11027"/>
                    <a:pt x="19081" y="11141"/>
                    <a:pt x="19716" y="11937"/>
                  </a:cubicBezTo>
                  <a:cubicBezTo>
                    <a:pt x="20351" y="12733"/>
                    <a:pt x="20987" y="14211"/>
                    <a:pt x="21241" y="15518"/>
                  </a:cubicBezTo>
                  <a:cubicBezTo>
                    <a:pt x="21495" y="16825"/>
                    <a:pt x="21368" y="17962"/>
                    <a:pt x="20923" y="18701"/>
                  </a:cubicBezTo>
                  <a:cubicBezTo>
                    <a:pt x="20479" y="19440"/>
                    <a:pt x="19716" y="19781"/>
                    <a:pt x="19208" y="19667"/>
                  </a:cubicBezTo>
                  <a:cubicBezTo>
                    <a:pt x="18700" y="19554"/>
                    <a:pt x="18446" y="18985"/>
                    <a:pt x="18827" y="17507"/>
                  </a:cubicBezTo>
                  <a:cubicBezTo>
                    <a:pt x="19208" y="16029"/>
                    <a:pt x="20224" y="13642"/>
                    <a:pt x="21241" y="112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8" name="Line"/>
            <p:cNvSpPr/>
            <p:nvPr/>
          </p:nvSpPr>
          <p:spPr>
            <a:xfrm>
              <a:off x="8642350" y="2599266"/>
              <a:ext cx="57150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200" y="4713"/>
                    <a:pt x="8800" y="9425"/>
                    <a:pt x="5200" y="13025"/>
                  </a:cubicBezTo>
                  <a:cubicBezTo>
                    <a:pt x="1600" y="16625"/>
                    <a:pt x="800" y="1911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9" name="Line"/>
            <p:cNvSpPr/>
            <p:nvPr/>
          </p:nvSpPr>
          <p:spPr>
            <a:xfrm>
              <a:off x="8686800" y="2777066"/>
              <a:ext cx="104278" cy="39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2" h="21485" fill="norm" stroke="1" extrusionOk="0">
                  <a:moveTo>
                    <a:pt x="12960" y="0"/>
                  </a:moveTo>
                  <a:cubicBezTo>
                    <a:pt x="10800" y="232"/>
                    <a:pt x="8640" y="465"/>
                    <a:pt x="7128" y="1452"/>
                  </a:cubicBezTo>
                  <a:cubicBezTo>
                    <a:pt x="5616" y="2439"/>
                    <a:pt x="4752" y="4181"/>
                    <a:pt x="5616" y="5052"/>
                  </a:cubicBezTo>
                  <a:cubicBezTo>
                    <a:pt x="6480" y="5923"/>
                    <a:pt x="9072" y="5923"/>
                    <a:pt x="11232" y="5690"/>
                  </a:cubicBezTo>
                  <a:cubicBezTo>
                    <a:pt x="13392" y="5458"/>
                    <a:pt x="15120" y="4994"/>
                    <a:pt x="16848" y="4413"/>
                  </a:cubicBezTo>
                  <a:cubicBezTo>
                    <a:pt x="18576" y="3832"/>
                    <a:pt x="20304" y="3135"/>
                    <a:pt x="20952" y="3484"/>
                  </a:cubicBezTo>
                  <a:cubicBezTo>
                    <a:pt x="21600" y="3832"/>
                    <a:pt x="21168" y="5226"/>
                    <a:pt x="20736" y="7781"/>
                  </a:cubicBezTo>
                  <a:cubicBezTo>
                    <a:pt x="20304" y="10335"/>
                    <a:pt x="19872" y="14052"/>
                    <a:pt x="18360" y="16548"/>
                  </a:cubicBezTo>
                  <a:cubicBezTo>
                    <a:pt x="16848" y="19045"/>
                    <a:pt x="14256" y="20323"/>
                    <a:pt x="11664" y="20961"/>
                  </a:cubicBezTo>
                  <a:cubicBezTo>
                    <a:pt x="9072" y="21600"/>
                    <a:pt x="6480" y="21600"/>
                    <a:pt x="4752" y="21252"/>
                  </a:cubicBezTo>
                  <a:cubicBezTo>
                    <a:pt x="3024" y="20903"/>
                    <a:pt x="2160" y="20206"/>
                    <a:pt x="1512" y="19394"/>
                  </a:cubicBezTo>
                  <a:cubicBezTo>
                    <a:pt x="864" y="18581"/>
                    <a:pt x="432" y="17652"/>
                    <a:pt x="0" y="167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0" name="Line"/>
            <p:cNvSpPr/>
            <p:nvPr/>
          </p:nvSpPr>
          <p:spPr>
            <a:xfrm>
              <a:off x="8858250" y="2802466"/>
              <a:ext cx="18108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2" h="21600" fill="norm" stroke="1" extrusionOk="0">
                  <a:moveTo>
                    <a:pt x="7200" y="0"/>
                  </a:moveTo>
                  <a:cubicBezTo>
                    <a:pt x="14400" y="1600"/>
                    <a:pt x="21600" y="3200"/>
                    <a:pt x="20400" y="6800"/>
                  </a:cubicBezTo>
                  <a:cubicBezTo>
                    <a:pt x="19200" y="10400"/>
                    <a:pt x="9600" y="16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1" name="Line"/>
            <p:cNvSpPr/>
            <p:nvPr/>
          </p:nvSpPr>
          <p:spPr>
            <a:xfrm>
              <a:off x="8883650" y="2732616"/>
              <a:ext cx="127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2" name="Line"/>
            <p:cNvSpPr/>
            <p:nvPr/>
          </p:nvSpPr>
          <p:spPr>
            <a:xfrm>
              <a:off x="8901237" y="2778014"/>
              <a:ext cx="291846" cy="4362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3" h="21507" fill="norm" stroke="1" extrusionOk="0">
                  <a:moveTo>
                    <a:pt x="2884" y="4023"/>
                  </a:moveTo>
                  <a:cubicBezTo>
                    <a:pt x="2575" y="4649"/>
                    <a:pt x="2267" y="5275"/>
                    <a:pt x="1804" y="5901"/>
                  </a:cubicBezTo>
                  <a:cubicBezTo>
                    <a:pt x="1341" y="6527"/>
                    <a:pt x="724" y="7153"/>
                    <a:pt x="338" y="7153"/>
                  </a:cubicBezTo>
                  <a:cubicBezTo>
                    <a:pt x="-48" y="7153"/>
                    <a:pt x="-202" y="6527"/>
                    <a:pt x="415" y="5327"/>
                  </a:cubicBezTo>
                  <a:cubicBezTo>
                    <a:pt x="1032" y="4127"/>
                    <a:pt x="2421" y="2353"/>
                    <a:pt x="3809" y="1310"/>
                  </a:cubicBezTo>
                  <a:cubicBezTo>
                    <a:pt x="5198" y="266"/>
                    <a:pt x="6587" y="-47"/>
                    <a:pt x="7589" y="5"/>
                  </a:cubicBezTo>
                  <a:cubicBezTo>
                    <a:pt x="8592" y="57"/>
                    <a:pt x="9209" y="475"/>
                    <a:pt x="9441" y="1414"/>
                  </a:cubicBezTo>
                  <a:cubicBezTo>
                    <a:pt x="9672" y="2353"/>
                    <a:pt x="9518" y="3814"/>
                    <a:pt x="9364" y="4962"/>
                  </a:cubicBezTo>
                  <a:cubicBezTo>
                    <a:pt x="9209" y="6110"/>
                    <a:pt x="9055" y="6944"/>
                    <a:pt x="9364" y="7414"/>
                  </a:cubicBezTo>
                  <a:cubicBezTo>
                    <a:pt x="9672" y="7883"/>
                    <a:pt x="10444" y="7988"/>
                    <a:pt x="11601" y="7675"/>
                  </a:cubicBezTo>
                  <a:cubicBezTo>
                    <a:pt x="12758" y="7362"/>
                    <a:pt x="14301" y="6631"/>
                    <a:pt x="15844" y="5692"/>
                  </a:cubicBezTo>
                  <a:cubicBezTo>
                    <a:pt x="17387" y="4753"/>
                    <a:pt x="18929" y="3605"/>
                    <a:pt x="19932" y="2770"/>
                  </a:cubicBezTo>
                  <a:cubicBezTo>
                    <a:pt x="20935" y="1936"/>
                    <a:pt x="21398" y="1414"/>
                    <a:pt x="21244" y="1257"/>
                  </a:cubicBezTo>
                  <a:cubicBezTo>
                    <a:pt x="21089" y="1101"/>
                    <a:pt x="20318" y="1310"/>
                    <a:pt x="19238" y="1779"/>
                  </a:cubicBezTo>
                  <a:cubicBezTo>
                    <a:pt x="18158" y="2249"/>
                    <a:pt x="16769" y="2979"/>
                    <a:pt x="15844" y="3553"/>
                  </a:cubicBezTo>
                  <a:cubicBezTo>
                    <a:pt x="14918" y="4127"/>
                    <a:pt x="14455" y="4544"/>
                    <a:pt x="14609" y="4701"/>
                  </a:cubicBezTo>
                  <a:cubicBezTo>
                    <a:pt x="14764" y="4857"/>
                    <a:pt x="15535" y="4753"/>
                    <a:pt x="16384" y="4492"/>
                  </a:cubicBezTo>
                  <a:cubicBezTo>
                    <a:pt x="17232" y="4231"/>
                    <a:pt x="18158" y="3814"/>
                    <a:pt x="18698" y="3866"/>
                  </a:cubicBezTo>
                  <a:cubicBezTo>
                    <a:pt x="19238" y="3918"/>
                    <a:pt x="19392" y="4440"/>
                    <a:pt x="19315" y="5901"/>
                  </a:cubicBezTo>
                  <a:cubicBezTo>
                    <a:pt x="19238" y="7362"/>
                    <a:pt x="18929" y="9762"/>
                    <a:pt x="18158" y="12370"/>
                  </a:cubicBezTo>
                  <a:cubicBezTo>
                    <a:pt x="17387" y="14979"/>
                    <a:pt x="16152" y="17796"/>
                    <a:pt x="15227" y="19414"/>
                  </a:cubicBezTo>
                  <a:cubicBezTo>
                    <a:pt x="14301" y="21031"/>
                    <a:pt x="13684" y="21449"/>
                    <a:pt x="12681" y="21501"/>
                  </a:cubicBezTo>
                  <a:cubicBezTo>
                    <a:pt x="11678" y="21553"/>
                    <a:pt x="10289" y="21240"/>
                    <a:pt x="9364" y="20823"/>
                  </a:cubicBezTo>
                  <a:cubicBezTo>
                    <a:pt x="8438" y="20405"/>
                    <a:pt x="7975" y="19883"/>
                    <a:pt x="7512" y="193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3" name="Line"/>
            <p:cNvSpPr/>
            <p:nvPr/>
          </p:nvSpPr>
          <p:spPr>
            <a:xfrm>
              <a:off x="9674088" y="2538594"/>
              <a:ext cx="212862" cy="4543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6" h="21269" fill="norm" stroke="1" extrusionOk="0">
                  <a:moveTo>
                    <a:pt x="13672" y="15919"/>
                  </a:moveTo>
                  <a:cubicBezTo>
                    <a:pt x="14520" y="15325"/>
                    <a:pt x="15367" y="14730"/>
                    <a:pt x="15896" y="14086"/>
                  </a:cubicBezTo>
                  <a:cubicBezTo>
                    <a:pt x="16425" y="13442"/>
                    <a:pt x="16637" y="12749"/>
                    <a:pt x="15155" y="12303"/>
                  </a:cubicBezTo>
                  <a:cubicBezTo>
                    <a:pt x="13672" y="11857"/>
                    <a:pt x="10496" y="11659"/>
                    <a:pt x="7637" y="12897"/>
                  </a:cubicBezTo>
                  <a:cubicBezTo>
                    <a:pt x="4778" y="14136"/>
                    <a:pt x="2237" y="16811"/>
                    <a:pt x="967" y="18446"/>
                  </a:cubicBezTo>
                  <a:cubicBezTo>
                    <a:pt x="-304" y="20081"/>
                    <a:pt x="-304" y="20675"/>
                    <a:pt x="861" y="21022"/>
                  </a:cubicBezTo>
                  <a:cubicBezTo>
                    <a:pt x="2025" y="21369"/>
                    <a:pt x="4355" y="21468"/>
                    <a:pt x="7002" y="20527"/>
                  </a:cubicBezTo>
                  <a:cubicBezTo>
                    <a:pt x="9649" y="19585"/>
                    <a:pt x="12614" y="17604"/>
                    <a:pt x="14731" y="14929"/>
                  </a:cubicBezTo>
                  <a:cubicBezTo>
                    <a:pt x="16849" y="12253"/>
                    <a:pt x="18120" y="8885"/>
                    <a:pt x="18967" y="6556"/>
                  </a:cubicBezTo>
                  <a:cubicBezTo>
                    <a:pt x="19814" y="4228"/>
                    <a:pt x="20237" y="2940"/>
                    <a:pt x="20449" y="1850"/>
                  </a:cubicBezTo>
                  <a:cubicBezTo>
                    <a:pt x="20661" y="760"/>
                    <a:pt x="20661" y="-132"/>
                    <a:pt x="20237" y="17"/>
                  </a:cubicBezTo>
                  <a:cubicBezTo>
                    <a:pt x="19814" y="165"/>
                    <a:pt x="18967" y="1354"/>
                    <a:pt x="18225" y="3435"/>
                  </a:cubicBezTo>
                  <a:cubicBezTo>
                    <a:pt x="17484" y="5516"/>
                    <a:pt x="16849" y="8488"/>
                    <a:pt x="16531" y="11064"/>
                  </a:cubicBezTo>
                  <a:cubicBezTo>
                    <a:pt x="16214" y="13640"/>
                    <a:pt x="16214" y="15820"/>
                    <a:pt x="16320" y="17158"/>
                  </a:cubicBezTo>
                  <a:cubicBezTo>
                    <a:pt x="16425" y="18496"/>
                    <a:pt x="16637" y="18991"/>
                    <a:pt x="17272" y="19140"/>
                  </a:cubicBezTo>
                  <a:cubicBezTo>
                    <a:pt x="17908" y="19288"/>
                    <a:pt x="18967" y="19090"/>
                    <a:pt x="19708" y="18743"/>
                  </a:cubicBezTo>
                  <a:cubicBezTo>
                    <a:pt x="20449" y="18396"/>
                    <a:pt x="20872" y="17901"/>
                    <a:pt x="21296" y="174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4" name="Line"/>
            <p:cNvSpPr/>
            <p:nvPr/>
          </p:nvSpPr>
          <p:spPr>
            <a:xfrm>
              <a:off x="9912349" y="2783416"/>
              <a:ext cx="2540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5" name="Line"/>
            <p:cNvSpPr/>
            <p:nvPr/>
          </p:nvSpPr>
          <p:spPr>
            <a:xfrm>
              <a:off x="9925050" y="2683237"/>
              <a:ext cx="82550" cy="811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98" fill="norm" stroke="1" extrusionOk="0">
                  <a:moveTo>
                    <a:pt x="0" y="20698"/>
                  </a:moveTo>
                  <a:cubicBezTo>
                    <a:pt x="554" y="17998"/>
                    <a:pt x="1108" y="15298"/>
                    <a:pt x="1385" y="11518"/>
                  </a:cubicBezTo>
                  <a:cubicBezTo>
                    <a:pt x="1662" y="7738"/>
                    <a:pt x="1662" y="2878"/>
                    <a:pt x="3323" y="988"/>
                  </a:cubicBezTo>
                  <a:cubicBezTo>
                    <a:pt x="4985" y="-902"/>
                    <a:pt x="8308" y="178"/>
                    <a:pt x="11631" y="2068"/>
                  </a:cubicBezTo>
                  <a:cubicBezTo>
                    <a:pt x="14954" y="3958"/>
                    <a:pt x="18277" y="6658"/>
                    <a:pt x="21600" y="93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6" name="Line"/>
            <p:cNvSpPr/>
            <p:nvPr/>
          </p:nvSpPr>
          <p:spPr>
            <a:xfrm>
              <a:off x="9990623" y="2706677"/>
              <a:ext cx="112227" cy="2294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8" h="21097" fill="norm" stroke="1" extrusionOk="0">
                  <a:moveTo>
                    <a:pt x="21208" y="1801"/>
                  </a:moveTo>
                  <a:cubicBezTo>
                    <a:pt x="16008" y="1023"/>
                    <a:pt x="10808" y="244"/>
                    <a:pt x="7208" y="50"/>
                  </a:cubicBezTo>
                  <a:cubicBezTo>
                    <a:pt x="3608" y="-145"/>
                    <a:pt x="1608" y="244"/>
                    <a:pt x="608" y="1023"/>
                  </a:cubicBezTo>
                  <a:cubicBezTo>
                    <a:pt x="-392" y="1801"/>
                    <a:pt x="-392" y="2969"/>
                    <a:pt x="2408" y="5109"/>
                  </a:cubicBezTo>
                  <a:cubicBezTo>
                    <a:pt x="5208" y="7250"/>
                    <a:pt x="10808" y="10363"/>
                    <a:pt x="14008" y="12601"/>
                  </a:cubicBezTo>
                  <a:cubicBezTo>
                    <a:pt x="17208" y="14839"/>
                    <a:pt x="18008" y="16201"/>
                    <a:pt x="18208" y="17466"/>
                  </a:cubicBezTo>
                  <a:cubicBezTo>
                    <a:pt x="18408" y="18731"/>
                    <a:pt x="18008" y="19898"/>
                    <a:pt x="16608" y="20579"/>
                  </a:cubicBezTo>
                  <a:cubicBezTo>
                    <a:pt x="15208" y="21260"/>
                    <a:pt x="12808" y="21455"/>
                    <a:pt x="11208" y="19996"/>
                  </a:cubicBezTo>
                  <a:cubicBezTo>
                    <a:pt x="9608" y="18536"/>
                    <a:pt x="8808" y="15423"/>
                    <a:pt x="8008" y="123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7" name="Line"/>
            <p:cNvSpPr/>
            <p:nvPr/>
          </p:nvSpPr>
          <p:spPr>
            <a:xfrm>
              <a:off x="10189262" y="2510366"/>
              <a:ext cx="65988" cy="4152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3" h="21511" fill="norm" stroke="1" extrusionOk="0">
                  <a:moveTo>
                    <a:pt x="19018" y="0"/>
                  </a:moveTo>
                  <a:cubicBezTo>
                    <a:pt x="14968" y="2741"/>
                    <a:pt x="10918" y="5482"/>
                    <a:pt x="7543" y="8772"/>
                  </a:cubicBezTo>
                  <a:cubicBezTo>
                    <a:pt x="4168" y="12061"/>
                    <a:pt x="1468" y="15898"/>
                    <a:pt x="455" y="18091"/>
                  </a:cubicBezTo>
                  <a:cubicBezTo>
                    <a:pt x="-557" y="20284"/>
                    <a:pt x="118" y="20832"/>
                    <a:pt x="2480" y="21161"/>
                  </a:cubicBezTo>
                  <a:cubicBezTo>
                    <a:pt x="4843" y="21490"/>
                    <a:pt x="8893" y="21600"/>
                    <a:pt x="12268" y="21436"/>
                  </a:cubicBezTo>
                  <a:cubicBezTo>
                    <a:pt x="15643" y="21271"/>
                    <a:pt x="18343" y="20832"/>
                    <a:pt x="21043" y="203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8" name="Line"/>
            <p:cNvSpPr/>
            <p:nvPr/>
          </p:nvSpPr>
          <p:spPr>
            <a:xfrm>
              <a:off x="10170255" y="2716490"/>
              <a:ext cx="186596" cy="2014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5" h="21409" fill="norm" stroke="1" extrusionOk="0">
                  <a:moveTo>
                    <a:pt x="280" y="5089"/>
                  </a:moveTo>
                  <a:cubicBezTo>
                    <a:pt x="38" y="3514"/>
                    <a:pt x="-205" y="1939"/>
                    <a:pt x="280" y="1039"/>
                  </a:cubicBezTo>
                  <a:cubicBezTo>
                    <a:pt x="766" y="139"/>
                    <a:pt x="1979" y="-86"/>
                    <a:pt x="4164" y="26"/>
                  </a:cubicBezTo>
                  <a:cubicBezTo>
                    <a:pt x="6348" y="139"/>
                    <a:pt x="9503" y="589"/>
                    <a:pt x="12415" y="3064"/>
                  </a:cubicBezTo>
                  <a:cubicBezTo>
                    <a:pt x="15328" y="5539"/>
                    <a:pt x="17997" y="10039"/>
                    <a:pt x="19089" y="12964"/>
                  </a:cubicBezTo>
                  <a:cubicBezTo>
                    <a:pt x="20182" y="15889"/>
                    <a:pt x="19696" y="17239"/>
                    <a:pt x="18725" y="18589"/>
                  </a:cubicBezTo>
                  <a:cubicBezTo>
                    <a:pt x="17755" y="19939"/>
                    <a:pt x="16298" y="21289"/>
                    <a:pt x="15449" y="21402"/>
                  </a:cubicBezTo>
                  <a:cubicBezTo>
                    <a:pt x="14599" y="21514"/>
                    <a:pt x="14357" y="20389"/>
                    <a:pt x="15449" y="17464"/>
                  </a:cubicBezTo>
                  <a:cubicBezTo>
                    <a:pt x="16541" y="14539"/>
                    <a:pt x="18968" y="9814"/>
                    <a:pt x="21395" y="50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9" name="Line"/>
            <p:cNvSpPr/>
            <p:nvPr/>
          </p:nvSpPr>
          <p:spPr>
            <a:xfrm>
              <a:off x="10407650" y="2745316"/>
              <a:ext cx="9807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12960" y="0"/>
                  </a:moveTo>
                  <a:cubicBezTo>
                    <a:pt x="17280" y="5486"/>
                    <a:pt x="21600" y="10971"/>
                    <a:pt x="19440" y="14571"/>
                  </a:cubicBezTo>
                  <a:cubicBezTo>
                    <a:pt x="17280" y="18171"/>
                    <a:pt x="8640" y="1988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0" name="Line"/>
            <p:cNvSpPr/>
            <p:nvPr/>
          </p:nvSpPr>
          <p:spPr>
            <a:xfrm>
              <a:off x="10439400" y="2567516"/>
              <a:ext cx="63500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00" y="15840"/>
                    <a:pt x="7200" y="10080"/>
                    <a:pt x="10800" y="6480"/>
                  </a:cubicBezTo>
                  <a:cubicBezTo>
                    <a:pt x="14400" y="2880"/>
                    <a:pt x="18000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1" name="Line"/>
            <p:cNvSpPr/>
            <p:nvPr/>
          </p:nvSpPr>
          <p:spPr>
            <a:xfrm>
              <a:off x="10490199" y="2535766"/>
              <a:ext cx="126275" cy="3746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6" h="21478" fill="norm" stroke="1" extrusionOk="0">
                  <a:moveTo>
                    <a:pt x="17280" y="0"/>
                  </a:moveTo>
                  <a:cubicBezTo>
                    <a:pt x="14040" y="2548"/>
                    <a:pt x="10800" y="5097"/>
                    <a:pt x="8280" y="8312"/>
                  </a:cubicBezTo>
                  <a:cubicBezTo>
                    <a:pt x="5760" y="11528"/>
                    <a:pt x="3960" y="15411"/>
                    <a:pt x="2700" y="17778"/>
                  </a:cubicBezTo>
                  <a:cubicBezTo>
                    <a:pt x="1440" y="20144"/>
                    <a:pt x="720" y="20993"/>
                    <a:pt x="540" y="21115"/>
                  </a:cubicBezTo>
                  <a:cubicBezTo>
                    <a:pt x="360" y="21236"/>
                    <a:pt x="720" y="20629"/>
                    <a:pt x="2700" y="19416"/>
                  </a:cubicBezTo>
                  <a:cubicBezTo>
                    <a:pt x="4680" y="18202"/>
                    <a:pt x="8280" y="16382"/>
                    <a:pt x="10980" y="15169"/>
                  </a:cubicBezTo>
                  <a:cubicBezTo>
                    <a:pt x="13680" y="13955"/>
                    <a:pt x="15480" y="13348"/>
                    <a:pt x="17100" y="13227"/>
                  </a:cubicBezTo>
                  <a:cubicBezTo>
                    <a:pt x="18720" y="13106"/>
                    <a:pt x="20160" y="13470"/>
                    <a:pt x="20880" y="14016"/>
                  </a:cubicBezTo>
                  <a:cubicBezTo>
                    <a:pt x="21600" y="14562"/>
                    <a:pt x="21600" y="15290"/>
                    <a:pt x="21240" y="16321"/>
                  </a:cubicBezTo>
                  <a:cubicBezTo>
                    <a:pt x="20880" y="17353"/>
                    <a:pt x="20160" y="18688"/>
                    <a:pt x="18540" y="19658"/>
                  </a:cubicBezTo>
                  <a:cubicBezTo>
                    <a:pt x="16920" y="20629"/>
                    <a:pt x="14400" y="21236"/>
                    <a:pt x="11160" y="21418"/>
                  </a:cubicBezTo>
                  <a:cubicBezTo>
                    <a:pt x="7920" y="21600"/>
                    <a:pt x="3960" y="21357"/>
                    <a:pt x="1980" y="20811"/>
                  </a:cubicBezTo>
                  <a:cubicBezTo>
                    <a:pt x="0" y="20265"/>
                    <a:pt x="0" y="19416"/>
                    <a:pt x="0" y="185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2" name="Line"/>
            <p:cNvSpPr/>
            <p:nvPr/>
          </p:nvSpPr>
          <p:spPr>
            <a:xfrm>
              <a:off x="10643105" y="2584775"/>
              <a:ext cx="299927" cy="3085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3" h="21278" fill="norm" stroke="1" extrusionOk="0">
                  <a:moveTo>
                    <a:pt x="1777" y="12383"/>
                  </a:moveTo>
                  <a:cubicBezTo>
                    <a:pt x="1323" y="13989"/>
                    <a:pt x="870" y="15594"/>
                    <a:pt x="568" y="16762"/>
                  </a:cubicBezTo>
                  <a:cubicBezTo>
                    <a:pt x="266" y="17929"/>
                    <a:pt x="115" y="18659"/>
                    <a:pt x="40" y="19389"/>
                  </a:cubicBezTo>
                  <a:cubicBezTo>
                    <a:pt x="-36" y="20118"/>
                    <a:pt x="-36" y="20848"/>
                    <a:pt x="342" y="21067"/>
                  </a:cubicBezTo>
                  <a:cubicBezTo>
                    <a:pt x="719" y="21286"/>
                    <a:pt x="1474" y="20994"/>
                    <a:pt x="2230" y="20337"/>
                  </a:cubicBezTo>
                  <a:cubicBezTo>
                    <a:pt x="2985" y="19681"/>
                    <a:pt x="3740" y="18659"/>
                    <a:pt x="4344" y="17856"/>
                  </a:cubicBezTo>
                  <a:cubicBezTo>
                    <a:pt x="4949" y="17054"/>
                    <a:pt x="5402" y="16470"/>
                    <a:pt x="5779" y="16543"/>
                  </a:cubicBezTo>
                  <a:cubicBezTo>
                    <a:pt x="6157" y="16616"/>
                    <a:pt x="6459" y="17346"/>
                    <a:pt x="6761" y="18075"/>
                  </a:cubicBezTo>
                  <a:cubicBezTo>
                    <a:pt x="7063" y="18805"/>
                    <a:pt x="7365" y="19535"/>
                    <a:pt x="7894" y="19827"/>
                  </a:cubicBezTo>
                  <a:cubicBezTo>
                    <a:pt x="8423" y="20118"/>
                    <a:pt x="9178" y="19973"/>
                    <a:pt x="10613" y="18513"/>
                  </a:cubicBezTo>
                  <a:cubicBezTo>
                    <a:pt x="12048" y="17054"/>
                    <a:pt x="14163" y="14281"/>
                    <a:pt x="16051" y="11289"/>
                  </a:cubicBezTo>
                  <a:cubicBezTo>
                    <a:pt x="17939" y="8297"/>
                    <a:pt x="19600" y="5086"/>
                    <a:pt x="20507" y="3116"/>
                  </a:cubicBezTo>
                  <a:cubicBezTo>
                    <a:pt x="21413" y="1146"/>
                    <a:pt x="21564" y="416"/>
                    <a:pt x="21262" y="124"/>
                  </a:cubicBezTo>
                  <a:cubicBezTo>
                    <a:pt x="20960" y="-168"/>
                    <a:pt x="20205" y="-22"/>
                    <a:pt x="18921" y="1437"/>
                  </a:cubicBezTo>
                  <a:cubicBezTo>
                    <a:pt x="17637" y="2897"/>
                    <a:pt x="15824" y="5670"/>
                    <a:pt x="14389" y="8808"/>
                  </a:cubicBezTo>
                  <a:cubicBezTo>
                    <a:pt x="12954" y="11946"/>
                    <a:pt x="11897" y="15448"/>
                    <a:pt x="11368" y="17637"/>
                  </a:cubicBezTo>
                  <a:cubicBezTo>
                    <a:pt x="10840" y="19827"/>
                    <a:pt x="10840" y="20702"/>
                    <a:pt x="11444" y="21067"/>
                  </a:cubicBezTo>
                  <a:cubicBezTo>
                    <a:pt x="12048" y="21432"/>
                    <a:pt x="13256" y="21286"/>
                    <a:pt x="13634" y="20921"/>
                  </a:cubicBezTo>
                  <a:cubicBezTo>
                    <a:pt x="14012" y="20556"/>
                    <a:pt x="13558" y="19973"/>
                    <a:pt x="12879" y="19243"/>
                  </a:cubicBezTo>
                  <a:cubicBezTo>
                    <a:pt x="12199" y="18513"/>
                    <a:pt x="11293" y="17637"/>
                    <a:pt x="10613" y="16908"/>
                  </a:cubicBezTo>
                  <a:cubicBezTo>
                    <a:pt x="9933" y="16178"/>
                    <a:pt x="9480" y="15594"/>
                    <a:pt x="9631" y="15156"/>
                  </a:cubicBezTo>
                  <a:cubicBezTo>
                    <a:pt x="9782" y="14718"/>
                    <a:pt x="10537" y="14427"/>
                    <a:pt x="11293" y="14208"/>
                  </a:cubicBezTo>
                  <a:cubicBezTo>
                    <a:pt x="12048" y="13989"/>
                    <a:pt x="12803" y="13843"/>
                    <a:pt x="13709" y="13697"/>
                  </a:cubicBezTo>
                  <a:cubicBezTo>
                    <a:pt x="14616" y="13551"/>
                    <a:pt x="15673" y="13405"/>
                    <a:pt x="16428" y="13624"/>
                  </a:cubicBezTo>
                  <a:cubicBezTo>
                    <a:pt x="17184" y="13843"/>
                    <a:pt x="17637" y="14427"/>
                    <a:pt x="17863" y="15156"/>
                  </a:cubicBezTo>
                  <a:cubicBezTo>
                    <a:pt x="18090" y="15886"/>
                    <a:pt x="18090" y="16762"/>
                    <a:pt x="18014" y="17564"/>
                  </a:cubicBezTo>
                  <a:cubicBezTo>
                    <a:pt x="17939" y="18367"/>
                    <a:pt x="17788" y="19097"/>
                    <a:pt x="17561" y="19097"/>
                  </a:cubicBezTo>
                  <a:cubicBezTo>
                    <a:pt x="17335" y="19097"/>
                    <a:pt x="17033" y="18367"/>
                    <a:pt x="17486" y="17054"/>
                  </a:cubicBezTo>
                  <a:cubicBezTo>
                    <a:pt x="17939" y="15740"/>
                    <a:pt x="19147" y="13843"/>
                    <a:pt x="20356" y="119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3" name="Line"/>
            <p:cNvSpPr/>
            <p:nvPr/>
          </p:nvSpPr>
          <p:spPr>
            <a:xfrm>
              <a:off x="10940256" y="2738966"/>
              <a:ext cx="27596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4" h="21600" fill="norm" stroke="1" extrusionOk="0">
                  <a:moveTo>
                    <a:pt x="5420" y="0"/>
                  </a:moveTo>
                  <a:cubicBezTo>
                    <a:pt x="3471" y="4886"/>
                    <a:pt x="1522" y="9771"/>
                    <a:pt x="629" y="12986"/>
                  </a:cubicBezTo>
                  <a:cubicBezTo>
                    <a:pt x="-264" y="16200"/>
                    <a:pt x="-102" y="17743"/>
                    <a:pt x="467" y="18643"/>
                  </a:cubicBezTo>
                  <a:cubicBezTo>
                    <a:pt x="1035" y="19543"/>
                    <a:pt x="2010" y="19800"/>
                    <a:pt x="3147" y="19029"/>
                  </a:cubicBezTo>
                  <a:cubicBezTo>
                    <a:pt x="4283" y="18257"/>
                    <a:pt x="5583" y="16457"/>
                    <a:pt x="6395" y="14271"/>
                  </a:cubicBezTo>
                  <a:cubicBezTo>
                    <a:pt x="7207" y="12086"/>
                    <a:pt x="7531" y="9514"/>
                    <a:pt x="8181" y="6943"/>
                  </a:cubicBezTo>
                  <a:cubicBezTo>
                    <a:pt x="8831" y="4371"/>
                    <a:pt x="9805" y="1800"/>
                    <a:pt x="10292" y="1286"/>
                  </a:cubicBezTo>
                  <a:cubicBezTo>
                    <a:pt x="10780" y="771"/>
                    <a:pt x="10780" y="2314"/>
                    <a:pt x="10698" y="4629"/>
                  </a:cubicBezTo>
                  <a:cubicBezTo>
                    <a:pt x="10617" y="6943"/>
                    <a:pt x="10455" y="10029"/>
                    <a:pt x="10374" y="12214"/>
                  </a:cubicBezTo>
                  <a:cubicBezTo>
                    <a:pt x="10292" y="14400"/>
                    <a:pt x="10292" y="15686"/>
                    <a:pt x="10455" y="15686"/>
                  </a:cubicBezTo>
                  <a:cubicBezTo>
                    <a:pt x="10617" y="15686"/>
                    <a:pt x="10942" y="14400"/>
                    <a:pt x="11998" y="11957"/>
                  </a:cubicBezTo>
                  <a:cubicBezTo>
                    <a:pt x="13053" y="9514"/>
                    <a:pt x="14840" y="5914"/>
                    <a:pt x="16139" y="3857"/>
                  </a:cubicBezTo>
                  <a:cubicBezTo>
                    <a:pt x="17438" y="1800"/>
                    <a:pt x="18250" y="1286"/>
                    <a:pt x="19062" y="1029"/>
                  </a:cubicBezTo>
                  <a:cubicBezTo>
                    <a:pt x="19874" y="771"/>
                    <a:pt x="20686" y="771"/>
                    <a:pt x="21011" y="2700"/>
                  </a:cubicBezTo>
                  <a:cubicBezTo>
                    <a:pt x="21336" y="4629"/>
                    <a:pt x="21174" y="8486"/>
                    <a:pt x="20524" y="11957"/>
                  </a:cubicBezTo>
                  <a:cubicBezTo>
                    <a:pt x="19874" y="15429"/>
                    <a:pt x="18738" y="18514"/>
                    <a:pt x="1760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4" name="Line"/>
            <p:cNvSpPr/>
            <p:nvPr/>
          </p:nvSpPr>
          <p:spPr>
            <a:xfrm>
              <a:off x="349250" y="3779700"/>
              <a:ext cx="488951" cy="3825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9" fill="norm" stroke="1" extrusionOk="0">
                  <a:moveTo>
                    <a:pt x="0" y="1798"/>
                  </a:moveTo>
                  <a:cubicBezTo>
                    <a:pt x="0" y="2385"/>
                    <a:pt x="0" y="2972"/>
                    <a:pt x="327" y="3382"/>
                  </a:cubicBezTo>
                  <a:cubicBezTo>
                    <a:pt x="655" y="3793"/>
                    <a:pt x="1309" y="4028"/>
                    <a:pt x="2665" y="3969"/>
                  </a:cubicBezTo>
                  <a:cubicBezTo>
                    <a:pt x="4021" y="3911"/>
                    <a:pt x="6078" y="3559"/>
                    <a:pt x="7387" y="3265"/>
                  </a:cubicBezTo>
                  <a:cubicBezTo>
                    <a:pt x="8696" y="2972"/>
                    <a:pt x="9257" y="2737"/>
                    <a:pt x="9771" y="2209"/>
                  </a:cubicBezTo>
                  <a:cubicBezTo>
                    <a:pt x="10286" y="1680"/>
                    <a:pt x="10753" y="859"/>
                    <a:pt x="10753" y="389"/>
                  </a:cubicBezTo>
                  <a:cubicBezTo>
                    <a:pt x="10753" y="-81"/>
                    <a:pt x="10286" y="-198"/>
                    <a:pt x="8977" y="448"/>
                  </a:cubicBezTo>
                  <a:cubicBezTo>
                    <a:pt x="7668" y="1093"/>
                    <a:pt x="5517" y="2502"/>
                    <a:pt x="4208" y="3441"/>
                  </a:cubicBezTo>
                  <a:cubicBezTo>
                    <a:pt x="2899" y="4380"/>
                    <a:pt x="2431" y="4850"/>
                    <a:pt x="2104" y="5437"/>
                  </a:cubicBezTo>
                  <a:cubicBezTo>
                    <a:pt x="1777" y="6024"/>
                    <a:pt x="1590" y="6728"/>
                    <a:pt x="1683" y="7256"/>
                  </a:cubicBezTo>
                  <a:cubicBezTo>
                    <a:pt x="1777" y="7785"/>
                    <a:pt x="2151" y="8137"/>
                    <a:pt x="2899" y="8372"/>
                  </a:cubicBezTo>
                  <a:cubicBezTo>
                    <a:pt x="3647" y="8606"/>
                    <a:pt x="4769" y="8724"/>
                    <a:pt x="5564" y="8959"/>
                  </a:cubicBezTo>
                  <a:cubicBezTo>
                    <a:pt x="6358" y="9193"/>
                    <a:pt x="6826" y="9545"/>
                    <a:pt x="7060" y="10015"/>
                  </a:cubicBezTo>
                  <a:cubicBezTo>
                    <a:pt x="7294" y="10485"/>
                    <a:pt x="7294" y="11072"/>
                    <a:pt x="6639" y="12304"/>
                  </a:cubicBezTo>
                  <a:cubicBezTo>
                    <a:pt x="5984" y="13537"/>
                    <a:pt x="4675" y="15415"/>
                    <a:pt x="3881" y="16648"/>
                  </a:cubicBezTo>
                  <a:cubicBezTo>
                    <a:pt x="3086" y="17880"/>
                    <a:pt x="2805" y="18467"/>
                    <a:pt x="2665" y="19113"/>
                  </a:cubicBezTo>
                  <a:cubicBezTo>
                    <a:pt x="2525" y="19759"/>
                    <a:pt x="2525" y="20463"/>
                    <a:pt x="2899" y="20874"/>
                  </a:cubicBezTo>
                  <a:cubicBezTo>
                    <a:pt x="3273" y="21285"/>
                    <a:pt x="4021" y="21402"/>
                    <a:pt x="5143" y="20815"/>
                  </a:cubicBezTo>
                  <a:cubicBezTo>
                    <a:pt x="6265" y="20228"/>
                    <a:pt x="7761" y="18937"/>
                    <a:pt x="8930" y="17117"/>
                  </a:cubicBezTo>
                  <a:cubicBezTo>
                    <a:pt x="10099" y="15298"/>
                    <a:pt x="10940" y="12950"/>
                    <a:pt x="11548" y="11541"/>
                  </a:cubicBezTo>
                  <a:cubicBezTo>
                    <a:pt x="12156" y="10132"/>
                    <a:pt x="12530" y="9663"/>
                    <a:pt x="12857" y="10015"/>
                  </a:cubicBezTo>
                  <a:cubicBezTo>
                    <a:pt x="13184" y="10367"/>
                    <a:pt x="13465" y="11541"/>
                    <a:pt x="13465" y="13126"/>
                  </a:cubicBezTo>
                  <a:cubicBezTo>
                    <a:pt x="13465" y="14711"/>
                    <a:pt x="13184" y="16706"/>
                    <a:pt x="12904" y="17998"/>
                  </a:cubicBezTo>
                  <a:cubicBezTo>
                    <a:pt x="12623" y="19289"/>
                    <a:pt x="12343" y="19876"/>
                    <a:pt x="12016" y="20345"/>
                  </a:cubicBezTo>
                  <a:cubicBezTo>
                    <a:pt x="11688" y="20815"/>
                    <a:pt x="11314" y="21167"/>
                    <a:pt x="11221" y="20991"/>
                  </a:cubicBezTo>
                  <a:cubicBezTo>
                    <a:pt x="11127" y="20815"/>
                    <a:pt x="11314" y="20111"/>
                    <a:pt x="12203" y="18526"/>
                  </a:cubicBezTo>
                  <a:cubicBezTo>
                    <a:pt x="13091" y="16941"/>
                    <a:pt x="14681" y="14476"/>
                    <a:pt x="15616" y="12950"/>
                  </a:cubicBezTo>
                  <a:cubicBezTo>
                    <a:pt x="16551" y="11424"/>
                    <a:pt x="16831" y="10837"/>
                    <a:pt x="17205" y="10250"/>
                  </a:cubicBezTo>
                  <a:cubicBezTo>
                    <a:pt x="17579" y="9663"/>
                    <a:pt x="18047" y="9076"/>
                    <a:pt x="18094" y="9135"/>
                  </a:cubicBezTo>
                  <a:cubicBezTo>
                    <a:pt x="18140" y="9193"/>
                    <a:pt x="17766" y="9898"/>
                    <a:pt x="17532" y="11424"/>
                  </a:cubicBezTo>
                  <a:cubicBezTo>
                    <a:pt x="17299" y="12950"/>
                    <a:pt x="17205" y="15298"/>
                    <a:pt x="17579" y="16941"/>
                  </a:cubicBezTo>
                  <a:cubicBezTo>
                    <a:pt x="17953" y="18585"/>
                    <a:pt x="18795" y="19524"/>
                    <a:pt x="19543" y="19935"/>
                  </a:cubicBezTo>
                  <a:cubicBezTo>
                    <a:pt x="20291" y="20345"/>
                    <a:pt x="20945" y="20228"/>
                    <a:pt x="21600" y="201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5" name="Line"/>
            <p:cNvSpPr/>
            <p:nvPr/>
          </p:nvSpPr>
          <p:spPr>
            <a:xfrm>
              <a:off x="431800" y="4212166"/>
              <a:ext cx="3492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011" y="20400"/>
                    <a:pt x="6022" y="19200"/>
                    <a:pt x="9622" y="15600"/>
                  </a:cubicBezTo>
                  <a:cubicBezTo>
                    <a:pt x="13222" y="12000"/>
                    <a:pt x="17411" y="60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6" name="Line"/>
            <p:cNvSpPr/>
            <p:nvPr/>
          </p:nvSpPr>
          <p:spPr>
            <a:xfrm>
              <a:off x="612721" y="4212166"/>
              <a:ext cx="149280" cy="583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6" h="21272" fill="norm" stroke="1" extrusionOk="0">
                  <a:moveTo>
                    <a:pt x="5028" y="16200"/>
                  </a:moveTo>
                  <a:cubicBezTo>
                    <a:pt x="2594" y="18514"/>
                    <a:pt x="160" y="20829"/>
                    <a:pt x="8" y="21214"/>
                  </a:cubicBezTo>
                  <a:cubicBezTo>
                    <a:pt x="-144" y="21600"/>
                    <a:pt x="1986" y="20057"/>
                    <a:pt x="5941" y="16200"/>
                  </a:cubicBezTo>
                  <a:cubicBezTo>
                    <a:pt x="9895" y="12343"/>
                    <a:pt x="15676" y="6171"/>
                    <a:pt x="2145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7" name="Line"/>
            <p:cNvSpPr/>
            <p:nvPr/>
          </p:nvSpPr>
          <p:spPr>
            <a:xfrm>
              <a:off x="960172" y="3901016"/>
              <a:ext cx="30428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0" h="21600" fill="norm" stroke="1" extrusionOk="0">
                  <a:moveTo>
                    <a:pt x="20700" y="0"/>
                  </a:moveTo>
                  <a:cubicBezTo>
                    <a:pt x="13500" y="1800"/>
                    <a:pt x="6300" y="3600"/>
                    <a:pt x="2700" y="6000"/>
                  </a:cubicBezTo>
                  <a:cubicBezTo>
                    <a:pt x="-900" y="8400"/>
                    <a:pt x="-900" y="11400"/>
                    <a:pt x="2700" y="14100"/>
                  </a:cubicBezTo>
                  <a:cubicBezTo>
                    <a:pt x="6300" y="16800"/>
                    <a:pt x="13500" y="19200"/>
                    <a:pt x="207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8" name="Line"/>
            <p:cNvSpPr/>
            <p:nvPr/>
          </p:nvSpPr>
          <p:spPr>
            <a:xfrm>
              <a:off x="990600" y="4072466"/>
              <a:ext cx="63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9" name="Line"/>
            <p:cNvSpPr/>
            <p:nvPr/>
          </p:nvSpPr>
          <p:spPr>
            <a:xfrm>
              <a:off x="1733550" y="3920066"/>
              <a:ext cx="241300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979" y="3343"/>
                    <a:pt x="7958" y="6686"/>
                    <a:pt x="11558" y="10286"/>
                  </a:cubicBezTo>
                  <a:cubicBezTo>
                    <a:pt x="15158" y="13886"/>
                    <a:pt x="18379" y="1774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0" name="Line"/>
            <p:cNvSpPr/>
            <p:nvPr/>
          </p:nvSpPr>
          <p:spPr>
            <a:xfrm>
              <a:off x="1803399" y="3888316"/>
              <a:ext cx="171451" cy="431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133" y="1800"/>
                    <a:pt x="14667" y="3600"/>
                    <a:pt x="11467" y="6300"/>
                  </a:cubicBezTo>
                  <a:cubicBezTo>
                    <a:pt x="8267" y="9000"/>
                    <a:pt x="5333" y="12600"/>
                    <a:pt x="3467" y="15300"/>
                  </a:cubicBezTo>
                  <a:cubicBezTo>
                    <a:pt x="1600" y="18000"/>
                    <a:pt x="800" y="19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1" name="Line"/>
            <p:cNvSpPr/>
            <p:nvPr/>
          </p:nvSpPr>
          <p:spPr>
            <a:xfrm>
              <a:off x="2141662" y="4053416"/>
              <a:ext cx="315788" cy="1287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4" h="21196" fill="norm" stroke="1" extrusionOk="0">
                  <a:moveTo>
                    <a:pt x="2476" y="19858"/>
                  </a:moveTo>
                  <a:cubicBezTo>
                    <a:pt x="1612" y="19510"/>
                    <a:pt x="748" y="19161"/>
                    <a:pt x="316" y="18116"/>
                  </a:cubicBezTo>
                  <a:cubicBezTo>
                    <a:pt x="-116" y="17071"/>
                    <a:pt x="-116" y="15329"/>
                    <a:pt x="388" y="13239"/>
                  </a:cubicBezTo>
                  <a:cubicBezTo>
                    <a:pt x="892" y="11148"/>
                    <a:pt x="1900" y="8710"/>
                    <a:pt x="3124" y="7142"/>
                  </a:cubicBezTo>
                  <a:cubicBezTo>
                    <a:pt x="4348" y="5574"/>
                    <a:pt x="5788" y="4877"/>
                    <a:pt x="7084" y="5923"/>
                  </a:cubicBezTo>
                  <a:cubicBezTo>
                    <a:pt x="8380" y="6968"/>
                    <a:pt x="9532" y="9755"/>
                    <a:pt x="10468" y="12542"/>
                  </a:cubicBezTo>
                  <a:cubicBezTo>
                    <a:pt x="11404" y="15329"/>
                    <a:pt x="12124" y="18116"/>
                    <a:pt x="12844" y="19684"/>
                  </a:cubicBezTo>
                  <a:cubicBezTo>
                    <a:pt x="13564" y="21252"/>
                    <a:pt x="14284" y="21600"/>
                    <a:pt x="14932" y="20729"/>
                  </a:cubicBezTo>
                  <a:cubicBezTo>
                    <a:pt x="15580" y="19858"/>
                    <a:pt x="16156" y="17768"/>
                    <a:pt x="17236" y="14110"/>
                  </a:cubicBezTo>
                  <a:cubicBezTo>
                    <a:pt x="18316" y="10452"/>
                    <a:pt x="19900" y="5226"/>
                    <a:pt x="2148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2" name="Line"/>
            <p:cNvSpPr/>
            <p:nvPr/>
          </p:nvSpPr>
          <p:spPr>
            <a:xfrm>
              <a:off x="2648375" y="3868244"/>
              <a:ext cx="211242" cy="3955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7" h="21243" fill="norm" stroke="1" extrusionOk="0">
                  <a:moveTo>
                    <a:pt x="3197" y="2102"/>
                  </a:moveTo>
                  <a:cubicBezTo>
                    <a:pt x="2981" y="1192"/>
                    <a:pt x="2765" y="283"/>
                    <a:pt x="2333" y="55"/>
                  </a:cubicBezTo>
                  <a:cubicBezTo>
                    <a:pt x="1901" y="-172"/>
                    <a:pt x="1253" y="283"/>
                    <a:pt x="821" y="1874"/>
                  </a:cubicBezTo>
                  <a:cubicBezTo>
                    <a:pt x="389" y="3466"/>
                    <a:pt x="173" y="6194"/>
                    <a:pt x="65" y="9264"/>
                  </a:cubicBezTo>
                  <a:cubicBezTo>
                    <a:pt x="-43" y="12333"/>
                    <a:pt x="-43" y="15744"/>
                    <a:pt x="281" y="17790"/>
                  </a:cubicBezTo>
                  <a:cubicBezTo>
                    <a:pt x="605" y="19836"/>
                    <a:pt x="1253" y="20519"/>
                    <a:pt x="2117" y="20916"/>
                  </a:cubicBezTo>
                  <a:cubicBezTo>
                    <a:pt x="2981" y="21314"/>
                    <a:pt x="4061" y="21428"/>
                    <a:pt x="6005" y="20803"/>
                  </a:cubicBezTo>
                  <a:cubicBezTo>
                    <a:pt x="7949" y="20177"/>
                    <a:pt x="10757" y="18813"/>
                    <a:pt x="13349" y="16824"/>
                  </a:cubicBezTo>
                  <a:cubicBezTo>
                    <a:pt x="15941" y="14834"/>
                    <a:pt x="18317" y="12220"/>
                    <a:pt x="19721" y="9719"/>
                  </a:cubicBezTo>
                  <a:cubicBezTo>
                    <a:pt x="21125" y="7217"/>
                    <a:pt x="21557" y="4830"/>
                    <a:pt x="21557" y="3352"/>
                  </a:cubicBezTo>
                  <a:cubicBezTo>
                    <a:pt x="21557" y="1874"/>
                    <a:pt x="21125" y="1306"/>
                    <a:pt x="20585" y="1249"/>
                  </a:cubicBezTo>
                  <a:cubicBezTo>
                    <a:pt x="20045" y="1192"/>
                    <a:pt x="19397" y="1647"/>
                    <a:pt x="18749" y="21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3" name="Line"/>
            <p:cNvSpPr/>
            <p:nvPr/>
          </p:nvSpPr>
          <p:spPr>
            <a:xfrm>
              <a:off x="2857500" y="4068243"/>
              <a:ext cx="120651" cy="1704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3" fill="norm" stroke="1" extrusionOk="0">
                  <a:moveTo>
                    <a:pt x="0" y="2106"/>
                  </a:moveTo>
                  <a:cubicBezTo>
                    <a:pt x="379" y="7637"/>
                    <a:pt x="758" y="13169"/>
                    <a:pt x="758" y="16594"/>
                  </a:cubicBezTo>
                  <a:cubicBezTo>
                    <a:pt x="758" y="20018"/>
                    <a:pt x="379" y="21335"/>
                    <a:pt x="379" y="21203"/>
                  </a:cubicBezTo>
                  <a:cubicBezTo>
                    <a:pt x="379" y="21072"/>
                    <a:pt x="758" y="19491"/>
                    <a:pt x="2084" y="16330"/>
                  </a:cubicBezTo>
                  <a:cubicBezTo>
                    <a:pt x="3411" y="13169"/>
                    <a:pt x="5684" y="8428"/>
                    <a:pt x="7389" y="5398"/>
                  </a:cubicBezTo>
                  <a:cubicBezTo>
                    <a:pt x="9095" y="2369"/>
                    <a:pt x="10232" y="1052"/>
                    <a:pt x="11747" y="394"/>
                  </a:cubicBezTo>
                  <a:cubicBezTo>
                    <a:pt x="13263" y="-265"/>
                    <a:pt x="15158" y="-265"/>
                    <a:pt x="16674" y="1711"/>
                  </a:cubicBezTo>
                  <a:cubicBezTo>
                    <a:pt x="18189" y="3686"/>
                    <a:pt x="19326" y="7637"/>
                    <a:pt x="20084" y="10930"/>
                  </a:cubicBezTo>
                  <a:cubicBezTo>
                    <a:pt x="20842" y="14223"/>
                    <a:pt x="21221" y="16857"/>
                    <a:pt x="21600" y="194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4" name="Line"/>
            <p:cNvSpPr/>
            <p:nvPr/>
          </p:nvSpPr>
          <p:spPr>
            <a:xfrm>
              <a:off x="3041650" y="4104216"/>
              <a:ext cx="127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5" name="Line"/>
            <p:cNvSpPr/>
            <p:nvPr/>
          </p:nvSpPr>
          <p:spPr>
            <a:xfrm>
              <a:off x="3083983" y="3926416"/>
              <a:ext cx="40218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20" h="21600" fill="norm" stroke="1" extrusionOk="0">
                  <a:moveTo>
                    <a:pt x="1080" y="21600"/>
                  </a:moveTo>
                  <a:cubicBezTo>
                    <a:pt x="0" y="14954"/>
                    <a:pt x="-1080" y="8308"/>
                    <a:pt x="2160" y="4708"/>
                  </a:cubicBezTo>
                  <a:cubicBezTo>
                    <a:pt x="5400" y="1108"/>
                    <a:pt x="12960" y="554"/>
                    <a:pt x="2052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6" name="Line"/>
            <p:cNvSpPr/>
            <p:nvPr/>
          </p:nvSpPr>
          <p:spPr>
            <a:xfrm>
              <a:off x="3178614" y="3798928"/>
              <a:ext cx="110686" cy="4259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2" h="21518" fill="norm" stroke="1" extrusionOk="0">
                  <a:moveTo>
                    <a:pt x="21312" y="2591"/>
                  </a:moveTo>
                  <a:cubicBezTo>
                    <a:pt x="20089" y="2057"/>
                    <a:pt x="18867" y="1522"/>
                    <a:pt x="17033" y="1041"/>
                  </a:cubicBezTo>
                  <a:cubicBezTo>
                    <a:pt x="15199" y="560"/>
                    <a:pt x="12754" y="132"/>
                    <a:pt x="10512" y="25"/>
                  </a:cubicBezTo>
                  <a:cubicBezTo>
                    <a:pt x="8270" y="-82"/>
                    <a:pt x="6233" y="132"/>
                    <a:pt x="4399" y="1201"/>
                  </a:cubicBezTo>
                  <a:cubicBezTo>
                    <a:pt x="2565" y="2270"/>
                    <a:pt x="935" y="4195"/>
                    <a:pt x="323" y="7082"/>
                  </a:cubicBezTo>
                  <a:cubicBezTo>
                    <a:pt x="-288" y="9969"/>
                    <a:pt x="120" y="13819"/>
                    <a:pt x="323" y="16385"/>
                  </a:cubicBezTo>
                  <a:cubicBezTo>
                    <a:pt x="527" y="18952"/>
                    <a:pt x="527" y="20235"/>
                    <a:pt x="527" y="215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7" name="Line"/>
            <p:cNvSpPr/>
            <p:nvPr/>
          </p:nvSpPr>
          <p:spPr>
            <a:xfrm>
              <a:off x="3136900" y="4047066"/>
              <a:ext cx="152400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7486"/>
                    <a:pt x="0" y="13371"/>
                    <a:pt x="3600" y="9771"/>
                  </a:cubicBezTo>
                  <a:cubicBezTo>
                    <a:pt x="7200" y="6171"/>
                    <a:pt x="14400" y="308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8" name="Line"/>
            <p:cNvSpPr/>
            <p:nvPr/>
          </p:nvSpPr>
          <p:spPr>
            <a:xfrm>
              <a:off x="3347671" y="3898899"/>
              <a:ext cx="125779" cy="300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2" h="21304" fill="norm" stroke="1" extrusionOk="0">
                  <a:moveTo>
                    <a:pt x="21392" y="150"/>
                  </a:moveTo>
                  <a:cubicBezTo>
                    <a:pt x="19592" y="0"/>
                    <a:pt x="17792" y="-150"/>
                    <a:pt x="15632" y="300"/>
                  </a:cubicBezTo>
                  <a:cubicBezTo>
                    <a:pt x="13472" y="750"/>
                    <a:pt x="10952" y="1800"/>
                    <a:pt x="8252" y="4275"/>
                  </a:cubicBezTo>
                  <a:cubicBezTo>
                    <a:pt x="5552" y="6750"/>
                    <a:pt x="2672" y="10650"/>
                    <a:pt x="1232" y="13425"/>
                  </a:cubicBezTo>
                  <a:cubicBezTo>
                    <a:pt x="-208" y="16200"/>
                    <a:pt x="-208" y="17850"/>
                    <a:pt x="332" y="19050"/>
                  </a:cubicBezTo>
                  <a:cubicBezTo>
                    <a:pt x="872" y="20250"/>
                    <a:pt x="1952" y="21000"/>
                    <a:pt x="3392" y="21225"/>
                  </a:cubicBezTo>
                  <a:cubicBezTo>
                    <a:pt x="4832" y="21450"/>
                    <a:pt x="6632" y="21150"/>
                    <a:pt x="8432" y="208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9" name="Line"/>
            <p:cNvSpPr/>
            <p:nvPr/>
          </p:nvSpPr>
          <p:spPr>
            <a:xfrm>
              <a:off x="3481503" y="3996216"/>
              <a:ext cx="125797" cy="1956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4" h="21019" fill="norm" stroke="1" extrusionOk="0">
                  <a:moveTo>
                    <a:pt x="13525" y="687"/>
                  </a:moveTo>
                  <a:cubicBezTo>
                    <a:pt x="11046" y="233"/>
                    <a:pt x="8567" y="-222"/>
                    <a:pt x="6620" y="119"/>
                  </a:cubicBezTo>
                  <a:cubicBezTo>
                    <a:pt x="4672" y="460"/>
                    <a:pt x="3256" y="1597"/>
                    <a:pt x="2017" y="4894"/>
                  </a:cubicBezTo>
                  <a:cubicBezTo>
                    <a:pt x="777" y="8191"/>
                    <a:pt x="-285" y="13647"/>
                    <a:pt x="69" y="16944"/>
                  </a:cubicBezTo>
                  <a:cubicBezTo>
                    <a:pt x="423" y="20241"/>
                    <a:pt x="2194" y="21378"/>
                    <a:pt x="5735" y="20923"/>
                  </a:cubicBezTo>
                  <a:cubicBezTo>
                    <a:pt x="9276" y="20469"/>
                    <a:pt x="14587" y="18422"/>
                    <a:pt x="17597" y="15694"/>
                  </a:cubicBezTo>
                  <a:cubicBezTo>
                    <a:pt x="20607" y="12965"/>
                    <a:pt x="21315" y="9555"/>
                    <a:pt x="20961" y="7509"/>
                  </a:cubicBezTo>
                  <a:cubicBezTo>
                    <a:pt x="20607" y="5462"/>
                    <a:pt x="19190" y="4780"/>
                    <a:pt x="17420" y="4325"/>
                  </a:cubicBezTo>
                  <a:cubicBezTo>
                    <a:pt x="15649" y="3871"/>
                    <a:pt x="13525" y="3643"/>
                    <a:pt x="12463" y="4212"/>
                  </a:cubicBezTo>
                  <a:cubicBezTo>
                    <a:pt x="11400" y="4780"/>
                    <a:pt x="11400" y="6144"/>
                    <a:pt x="11400" y="75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0" name="Line"/>
            <p:cNvSpPr/>
            <p:nvPr/>
          </p:nvSpPr>
          <p:spPr>
            <a:xfrm>
              <a:off x="3594100" y="4180416"/>
              <a:ext cx="50800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1" name="Line"/>
            <p:cNvSpPr/>
            <p:nvPr/>
          </p:nvSpPr>
          <p:spPr>
            <a:xfrm>
              <a:off x="3816350" y="3970866"/>
              <a:ext cx="44450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457" y="4024"/>
                    <a:pt x="11314" y="8047"/>
                    <a:pt x="7714" y="11647"/>
                  </a:cubicBezTo>
                  <a:cubicBezTo>
                    <a:pt x="4114" y="15247"/>
                    <a:pt x="2057" y="1842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2" name="Line"/>
            <p:cNvSpPr/>
            <p:nvPr/>
          </p:nvSpPr>
          <p:spPr>
            <a:xfrm>
              <a:off x="3848100" y="3888316"/>
              <a:ext cx="114176" cy="41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6" h="21600" fill="norm" stroke="1" extrusionOk="0">
                  <a:moveTo>
                    <a:pt x="12729" y="0"/>
                  </a:moveTo>
                  <a:cubicBezTo>
                    <a:pt x="15429" y="2880"/>
                    <a:pt x="18129" y="5760"/>
                    <a:pt x="19671" y="8585"/>
                  </a:cubicBezTo>
                  <a:cubicBezTo>
                    <a:pt x="21214" y="11409"/>
                    <a:pt x="21600" y="14178"/>
                    <a:pt x="18129" y="16338"/>
                  </a:cubicBezTo>
                  <a:cubicBezTo>
                    <a:pt x="14657" y="18498"/>
                    <a:pt x="7329" y="2004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3" name="Line"/>
            <p:cNvSpPr/>
            <p:nvPr/>
          </p:nvSpPr>
          <p:spPr>
            <a:xfrm>
              <a:off x="5334000" y="3911293"/>
              <a:ext cx="190500" cy="2246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7" fill="norm" stroke="1" extrusionOk="0">
                  <a:moveTo>
                    <a:pt x="0" y="2653"/>
                  </a:moveTo>
                  <a:cubicBezTo>
                    <a:pt x="240" y="1442"/>
                    <a:pt x="480" y="231"/>
                    <a:pt x="1320" y="29"/>
                  </a:cubicBezTo>
                  <a:cubicBezTo>
                    <a:pt x="2160" y="-173"/>
                    <a:pt x="3600" y="634"/>
                    <a:pt x="6120" y="3562"/>
                  </a:cubicBezTo>
                  <a:cubicBezTo>
                    <a:pt x="8640" y="6489"/>
                    <a:pt x="12240" y="11535"/>
                    <a:pt x="15000" y="14866"/>
                  </a:cubicBezTo>
                  <a:cubicBezTo>
                    <a:pt x="17760" y="18197"/>
                    <a:pt x="19680" y="19812"/>
                    <a:pt x="21600" y="214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4" name="Line"/>
            <p:cNvSpPr/>
            <p:nvPr/>
          </p:nvSpPr>
          <p:spPr>
            <a:xfrm>
              <a:off x="5483771" y="3950140"/>
              <a:ext cx="94207" cy="3909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9" h="21223" fill="norm" stroke="1" extrusionOk="0">
                  <a:moveTo>
                    <a:pt x="20305" y="1814"/>
                  </a:moveTo>
                  <a:cubicBezTo>
                    <a:pt x="20774" y="1010"/>
                    <a:pt x="21244" y="206"/>
                    <a:pt x="20540" y="33"/>
                  </a:cubicBezTo>
                  <a:cubicBezTo>
                    <a:pt x="19835" y="-139"/>
                    <a:pt x="17957" y="321"/>
                    <a:pt x="14905" y="2159"/>
                  </a:cubicBezTo>
                  <a:cubicBezTo>
                    <a:pt x="11853" y="3997"/>
                    <a:pt x="7627" y="7214"/>
                    <a:pt x="5044" y="10087"/>
                  </a:cubicBezTo>
                  <a:cubicBezTo>
                    <a:pt x="2461" y="12959"/>
                    <a:pt x="1522" y="15487"/>
                    <a:pt x="818" y="17382"/>
                  </a:cubicBezTo>
                  <a:cubicBezTo>
                    <a:pt x="114" y="19278"/>
                    <a:pt x="-356" y="20542"/>
                    <a:pt x="348" y="21001"/>
                  </a:cubicBezTo>
                  <a:cubicBezTo>
                    <a:pt x="1053" y="21461"/>
                    <a:pt x="2931" y="21116"/>
                    <a:pt x="4809" y="207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5" name="Line"/>
            <p:cNvSpPr/>
            <p:nvPr/>
          </p:nvSpPr>
          <p:spPr>
            <a:xfrm>
              <a:off x="5680790" y="4144495"/>
              <a:ext cx="218361" cy="930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6" h="21106" fill="norm" stroke="1" extrusionOk="0">
                  <a:moveTo>
                    <a:pt x="2111" y="21106"/>
                  </a:moveTo>
                  <a:cubicBezTo>
                    <a:pt x="1280" y="19666"/>
                    <a:pt x="449" y="18226"/>
                    <a:pt x="138" y="16066"/>
                  </a:cubicBezTo>
                  <a:cubicBezTo>
                    <a:pt x="-174" y="13906"/>
                    <a:pt x="34" y="11026"/>
                    <a:pt x="864" y="8146"/>
                  </a:cubicBezTo>
                  <a:cubicBezTo>
                    <a:pt x="1695" y="5266"/>
                    <a:pt x="3149" y="2386"/>
                    <a:pt x="4499" y="946"/>
                  </a:cubicBezTo>
                  <a:cubicBezTo>
                    <a:pt x="5849" y="-494"/>
                    <a:pt x="7095" y="-494"/>
                    <a:pt x="8341" y="2386"/>
                  </a:cubicBezTo>
                  <a:cubicBezTo>
                    <a:pt x="9588" y="5266"/>
                    <a:pt x="10834" y="11026"/>
                    <a:pt x="11768" y="14866"/>
                  </a:cubicBezTo>
                  <a:cubicBezTo>
                    <a:pt x="12703" y="18706"/>
                    <a:pt x="13326" y="20626"/>
                    <a:pt x="14676" y="19426"/>
                  </a:cubicBezTo>
                  <a:cubicBezTo>
                    <a:pt x="16026" y="18226"/>
                    <a:pt x="18103" y="13906"/>
                    <a:pt x="19349" y="10546"/>
                  </a:cubicBezTo>
                  <a:cubicBezTo>
                    <a:pt x="20595" y="7186"/>
                    <a:pt x="21011" y="4786"/>
                    <a:pt x="21426" y="23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6" name="Line"/>
            <p:cNvSpPr/>
            <p:nvPr/>
          </p:nvSpPr>
          <p:spPr>
            <a:xfrm>
              <a:off x="6049433" y="3928812"/>
              <a:ext cx="176118" cy="3727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6" h="21370" fill="norm" stroke="1" extrusionOk="0">
                  <a:moveTo>
                    <a:pt x="4114" y="591"/>
                  </a:moveTo>
                  <a:cubicBezTo>
                    <a:pt x="3086" y="2047"/>
                    <a:pt x="2057" y="3503"/>
                    <a:pt x="1286" y="6112"/>
                  </a:cubicBezTo>
                  <a:cubicBezTo>
                    <a:pt x="514" y="8721"/>
                    <a:pt x="0" y="12483"/>
                    <a:pt x="0" y="15153"/>
                  </a:cubicBezTo>
                  <a:cubicBezTo>
                    <a:pt x="0" y="17823"/>
                    <a:pt x="514" y="19400"/>
                    <a:pt x="1414" y="20310"/>
                  </a:cubicBezTo>
                  <a:cubicBezTo>
                    <a:pt x="2314" y="21220"/>
                    <a:pt x="3600" y="21463"/>
                    <a:pt x="4757" y="21342"/>
                  </a:cubicBezTo>
                  <a:cubicBezTo>
                    <a:pt x="5914" y="21220"/>
                    <a:pt x="6943" y="20735"/>
                    <a:pt x="9257" y="18733"/>
                  </a:cubicBezTo>
                  <a:cubicBezTo>
                    <a:pt x="11571" y="16730"/>
                    <a:pt x="15171" y="13211"/>
                    <a:pt x="17486" y="10117"/>
                  </a:cubicBezTo>
                  <a:cubicBezTo>
                    <a:pt x="19800" y="7023"/>
                    <a:pt x="20829" y="4353"/>
                    <a:pt x="21214" y="2654"/>
                  </a:cubicBezTo>
                  <a:cubicBezTo>
                    <a:pt x="21600" y="955"/>
                    <a:pt x="21343" y="227"/>
                    <a:pt x="20700" y="45"/>
                  </a:cubicBezTo>
                  <a:cubicBezTo>
                    <a:pt x="20057" y="-137"/>
                    <a:pt x="19029" y="227"/>
                    <a:pt x="18386" y="1319"/>
                  </a:cubicBezTo>
                  <a:cubicBezTo>
                    <a:pt x="17743" y="2411"/>
                    <a:pt x="17486" y="4232"/>
                    <a:pt x="17229" y="60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7" name="Line"/>
            <p:cNvSpPr/>
            <p:nvPr/>
          </p:nvSpPr>
          <p:spPr>
            <a:xfrm>
              <a:off x="6226979" y="4104725"/>
              <a:ext cx="116671" cy="1929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1" h="20942" fill="norm" stroke="1" extrusionOk="0">
                  <a:moveTo>
                    <a:pt x="2747" y="4081"/>
                  </a:moveTo>
                  <a:cubicBezTo>
                    <a:pt x="1975" y="8906"/>
                    <a:pt x="1204" y="13732"/>
                    <a:pt x="625" y="16834"/>
                  </a:cubicBezTo>
                  <a:cubicBezTo>
                    <a:pt x="47" y="19936"/>
                    <a:pt x="-339" y="21315"/>
                    <a:pt x="432" y="20855"/>
                  </a:cubicBezTo>
                  <a:cubicBezTo>
                    <a:pt x="1204" y="20396"/>
                    <a:pt x="3132" y="18098"/>
                    <a:pt x="5254" y="14996"/>
                  </a:cubicBezTo>
                  <a:cubicBezTo>
                    <a:pt x="7375" y="11894"/>
                    <a:pt x="9690" y="7987"/>
                    <a:pt x="11618" y="5115"/>
                  </a:cubicBezTo>
                  <a:cubicBezTo>
                    <a:pt x="13547" y="2243"/>
                    <a:pt x="15090" y="404"/>
                    <a:pt x="16440" y="60"/>
                  </a:cubicBezTo>
                  <a:cubicBezTo>
                    <a:pt x="17790" y="-285"/>
                    <a:pt x="18947" y="864"/>
                    <a:pt x="19525" y="3506"/>
                  </a:cubicBezTo>
                  <a:cubicBezTo>
                    <a:pt x="20104" y="6149"/>
                    <a:pt x="20104" y="10285"/>
                    <a:pt x="20297" y="12813"/>
                  </a:cubicBezTo>
                  <a:cubicBezTo>
                    <a:pt x="20490" y="15341"/>
                    <a:pt x="20875" y="16260"/>
                    <a:pt x="21261" y="171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8" name="Line"/>
            <p:cNvSpPr/>
            <p:nvPr/>
          </p:nvSpPr>
          <p:spPr>
            <a:xfrm>
              <a:off x="6413500" y="4148666"/>
              <a:ext cx="19050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5305"/>
                    <a:pt x="21600" y="10611"/>
                    <a:pt x="18000" y="14211"/>
                  </a:cubicBezTo>
                  <a:cubicBezTo>
                    <a:pt x="14400" y="17811"/>
                    <a:pt x="7200" y="1970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9" name="Line"/>
            <p:cNvSpPr/>
            <p:nvPr/>
          </p:nvSpPr>
          <p:spPr>
            <a:xfrm>
              <a:off x="6470650" y="3964516"/>
              <a:ext cx="2540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0" name="Line"/>
            <p:cNvSpPr/>
            <p:nvPr/>
          </p:nvSpPr>
          <p:spPr>
            <a:xfrm>
              <a:off x="6565900" y="3883126"/>
              <a:ext cx="146050" cy="4115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9" fill="norm" stroke="1" extrusionOk="0">
                  <a:moveTo>
                    <a:pt x="21600" y="2597"/>
                  </a:moveTo>
                  <a:cubicBezTo>
                    <a:pt x="21287" y="2044"/>
                    <a:pt x="20974" y="1490"/>
                    <a:pt x="20035" y="1047"/>
                  </a:cubicBezTo>
                  <a:cubicBezTo>
                    <a:pt x="19096" y="604"/>
                    <a:pt x="17530" y="271"/>
                    <a:pt x="15496" y="105"/>
                  </a:cubicBezTo>
                  <a:cubicBezTo>
                    <a:pt x="13461" y="-61"/>
                    <a:pt x="10957" y="-61"/>
                    <a:pt x="9235" y="327"/>
                  </a:cubicBezTo>
                  <a:cubicBezTo>
                    <a:pt x="7513" y="714"/>
                    <a:pt x="6574" y="1490"/>
                    <a:pt x="5948" y="3927"/>
                  </a:cubicBezTo>
                  <a:cubicBezTo>
                    <a:pt x="5322" y="6364"/>
                    <a:pt x="5009" y="10462"/>
                    <a:pt x="4539" y="13453"/>
                  </a:cubicBezTo>
                  <a:cubicBezTo>
                    <a:pt x="4070" y="16444"/>
                    <a:pt x="3443" y="18327"/>
                    <a:pt x="2661" y="19490"/>
                  </a:cubicBezTo>
                  <a:cubicBezTo>
                    <a:pt x="1878" y="20653"/>
                    <a:pt x="939" y="21096"/>
                    <a:pt x="0" y="215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1" name="Line"/>
            <p:cNvSpPr/>
            <p:nvPr/>
          </p:nvSpPr>
          <p:spPr>
            <a:xfrm>
              <a:off x="6553200" y="4113923"/>
              <a:ext cx="146050" cy="601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64" fill="norm" stroke="1" extrusionOk="0">
                  <a:moveTo>
                    <a:pt x="0" y="21164"/>
                  </a:moveTo>
                  <a:cubicBezTo>
                    <a:pt x="0" y="15950"/>
                    <a:pt x="0" y="10736"/>
                    <a:pt x="2035" y="7012"/>
                  </a:cubicBezTo>
                  <a:cubicBezTo>
                    <a:pt x="4070" y="3288"/>
                    <a:pt x="8139" y="1054"/>
                    <a:pt x="11739" y="309"/>
                  </a:cubicBezTo>
                  <a:cubicBezTo>
                    <a:pt x="15339" y="-436"/>
                    <a:pt x="18470" y="309"/>
                    <a:pt x="21600" y="10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2" name="Line"/>
            <p:cNvSpPr/>
            <p:nvPr/>
          </p:nvSpPr>
          <p:spPr>
            <a:xfrm>
              <a:off x="6828005" y="3951766"/>
              <a:ext cx="150645" cy="381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9" h="21483" fill="norm" stroke="1" extrusionOk="0">
                  <a:moveTo>
                    <a:pt x="21059" y="360"/>
                  </a:moveTo>
                  <a:cubicBezTo>
                    <a:pt x="19580" y="122"/>
                    <a:pt x="18100" y="-117"/>
                    <a:pt x="16621" y="62"/>
                  </a:cubicBezTo>
                  <a:cubicBezTo>
                    <a:pt x="15141" y="241"/>
                    <a:pt x="13662" y="838"/>
                    <a:pt x="10999" y="2866"/>
                  </a:cubicBezTo>
                  <a:cubicBezTo>
                    <a:pt x="8336" y="4895"/>
                    <a:pt x="4489" y="8356"/>
                    <a:pt x="2270" y="11339"/>
                  </a:cubicBezTo>
                  <a:cubicBezTo>
                    <a:pt x="51" y="14323"/>
                    <a:pt x="-541" y="16829"/>
                    <a:pt x="495" y="18440"/>
                  </a:cubicBezTo>
                  <a:cubicBezTo>
                    <a:pt x="1530" y="20051"/>
                    <a:pt x="4193" y="20767"/>
                    <a:pt x="6856" y="214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3" name="Line"/>
            <p:cNvSpPr/>
            <p:nvPr/>
          </p:nvSpPr>
          <p:spPr>
            <a:xfrm>
              <a:off x="6953010" y="4056455"/>
              <a:ext cx="114540" cy="2196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2" h="20758" fill="norm" stroke="1" extrusionOk="0">
                  <a:moveTo>
                    <a:pt x="20872" y="3313"/>
                  </a:moveTo>
                  <a:cubicBezTo>
                    <a:pt x="20101" y="2313"/>
                    <a:pt x="19329" y="1313"/>
                    <a:pt x="17979" y="613"/>
                  </a:cubicBezTo>
                  <a:cubicBezTo>
                    <a:pt x="16629" y="-87"/>
                    <a:pt x="14701" y="-487"/>
                    <a:pt x="11422" y="1113"/>
                  </a:cubicBezTo>
                  <a:cubicBezTo>
                    <a:pt x="8143" y="2713"/>
                    <a:pt x="3515" y="6313"/>
                    <a:pt x="1393" y="9713"/>
                  </a:cubicBezTo>
                  <a:cubicBezTo>
                    <a:pt x="-728" y="13113"/>
                    <a:pt x="-342" y="16313"/>
                    <a:pt x="1972" y="18313"/>
                  </a:cubicBezTo>
                  <a:cubicBezTo>
                    <a:pt x="4286" y="20313"/>
                    <a:pt x="8529" y="21113"/>
                    <a:pt x="11615" y="20613"/>
                  </a:cubicBezTo>
                  <a:cubicBezTo>
                    <a:pt x="14701" y="20113"/>
                    <a:pt x="16629" y="18313"/>
                    <a:pt x="17786" y="15613"/>
                  </a:cubicBezTo>
                  <a:cubicBezTo>
                    <a:pt x="18943" y="12913"/>
                    <a:pt x="19329" y="9313"/>
                    <a:pt x="18751" y="7213"/>
                  </a:cubicBezTo>
                  <a:cubicBezTo>
                    <a:pt x="18172" y="5113"/>
                    <a:pt x="16629" y="4513"/>
                    <a:pt x="14701" y="4213"/>
                  </a:cubicBezTo>
                  <a:cubicBezTo>
                    <a:pt x="12772" y="3913"/>
                    <a:pt x="10458" y="3913"/>
                    <a:pt x="9301" y="4713"/>
                  </a:cubicBezTo>
                  <a:cubicBezTo>
                    <a:pt x="8143" y="5513"/>
                    <a:pt x="8143" y="7113"/>
                    <a:pt x="8143" y="87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4" name="Line"/>
            <p:cNvSpPr/>
            <p:nvPr/>
          </p:nvSpPr>
          <p:spPr>
            <a:xfrm>
              <a:off x="7061200" y="4301066"/>
              <a:ext cx="38100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5" name="Line"/>
            <p:cNvSpPr/>
            <p:nvPr/>
          </p:nvSpPr>
          <p:spPr>
            <a:xfrm>
              <a:off x="7258049" y="4104216"/>
              <a:ext cx="3810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6" name="Line"/>
            <p:cNvSpPr/>
            <p:nvPr/>
          </p:nvSpPr>
          <p:spPr>
            <a:xfrm>
              <a:off x="7346950" y="4078816"/>
              <a:ext cx="104865" cy="1812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2" h="21017" fill="norm" stroke="1" extrusionOk="0">
                  <a:moveTo>
                    <a:pt x="14256" y="0"/>
                  </a:moveTo>
                  <a:cubicBezTo>
                    <a:pt x="10368" y="1473"/>
                    <a:pt x="6480" y="2945"/>
                    <a:pt x="3888" y="5155"/>
                  </a:cubicBezTo>
                  <a:cubicBezTo>
                    <a:pt x="1296" y="7364"/>
                    <a:pt x="0" y="10309"/>
                    <a:pt x="0" y="13009"/>
                  </a:cubicBezTo>
                  <a:cubicBezTo>
                    <a:pt x="0" y="15709"/>
                    <a:pt x="1296" y="18164"/>
                    <a:pt x="4320" y="19636"/>
                  </a:cubicBezTo>
                  <a:cubicBezTo>
                    <a:pt x="7344" y="21109"/>
                    <a:pt x="12096" y="21600"/>
                    <a:pt x="15552" y="20127"/>
                  </a:cubicBezTo>
                  <a:cubicBezTo>
                    <a:pt x="19008" y="18655"/>
                    <a:pt x="21168" y="15218"/>
                    <a:pt x="21384" y="12641"/>
                  </a:cubicBezTo>
                  <a:cubicBezTo>
                    <a:pt x="21600" y="10064"/>
                    <a:pt x="19872" y="8345"/>
                    <a:pt x="18144" y="66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7" name="Line"/>
            <p:cNvSpPr/>
            <p:nvPr/>
          </p:nvSpPr>
          <p:spPr>
            <a:xfrm>
              <a:off x="7435850" y="3964516"/>
              <a:ext cx="126913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9" h="21600" fill="norm" stroke="1" extrusionOk="0">
                  <a:moveTo>
                    <a:pt x="14632" y="0"/>
                  </a:moveTo>
                  <a:cubicBezTo>
                    <a:pt x="16723" y="1200"/>
                    <a:pt x="18813" y="2400"/>
                    <a:pt x="20032" y="4560"/>
                  </a:cubicBezTo>
                  <a:cubicBezTo>
                    <a:pt x="21252" y="6720"/>
                    <a:pt x="21600" y="9840"/>
                    <a:pt x="18116" y="12840"/>
                  </a:cubicBezTo>
                  <a:cubicBezTo>
                    <a:pt x="14632" y="15840"/>
                    <a:pt x="7316" y="187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8" name="Line"/>
            <p:cNvSpPr/>
            <p:nvPr/>
          </p:nvSpPr>
          <p:spPr>
            <a:xfrm>
              <a:off x="8496829" y="4041202"/>
              <a:ext cx="247122" cy="2728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4" h="21253" fill="norm" stroke="1" extrusionOk="0">
                  <a:moveTo>
                    <a:pt x="1062" y="1446"/>
                  </a:moveTo>
                  <a:cubicBezTo>
                    <a:pt x="692" y="621"/>
                    <a:pt x="323" y="-203"/>
                    <a:pt x="139" y="44"/>
                  </a:cubicBezTo>
                  <a:cubicBezTo>
                    <a:pt x="-46" y="292"/>
                    <a:pt x="-46" y="1611"/>
                    <a:pt x="139" y="4084"/>
                  </a:cubicBezTo>
                  <a:cubicBezTo>
                    <a:pt x="323" y="6557"/>
                    <a:pt x="692" y="10185"/>
                    <a:pt x="1154" y="12823"/>
                  </a:cubicBezTo>
                  <a:cubicBezTo>
                    <a:pt x="1616" y="15461"/>
                    <a:pt x="2169" y="17110"/>
                    <a:pt x="2816" y="18512"/>
                  </a:cubicBezTo>
                  <a:cubicBezTo>
                    <a:pt x="3462" y="19913"/>
                    <a:pt x="4200" y="21067"/>
                    <a:pt x="4846" y="21232"/>
                  </a:cubicBezTo>
                  <a:cubicBezTo>
                    <a:pt x="5492" y="21397"/>
                    <a:pt x="6046" y="20573"/>
                    <a:pt x="6692" y="18594"/>
                  </a:cubicBezTo>
                  <a:cubicBezTo>
                    <a:pt x="7339" y="16615"/>
                    <a:pt x="8077" y="13482"/>
                    <a:pt x="8631" y="11339"/>
                  </a:cubicBezTo>
                  <a:cubicBezTo>
                    <a:pt x="9185" y="9195"/>
                    <a:pt x="9554" y="8041"/>
                    <a:pt x="9739" y="7959"/>
                  </a:cubicBezTo>
                  <a:cubicBezTo>
                    <a:pt x="9923" y="7876"/>
                    <a:pt x="9923" y="8866"/>
                    <a:pt x="10477" y="10844"/>
                  </a:cubicBezTo>
                  <a:cubicBezTo>
                    <a:pt x="11031" y="12823"/>
                    <a:pt x="12139" y="15791"/>
                    <a:pt x="13062" y="17522"/>
                  </a:cubicBezTo>
                  <a:cubicBezTo>
                    <a:pt x="13985" y="19253"/>
                    <a:pt x="14723" y="19748"/>
                    <a:pt x="15277" y="19501"/>
                  </a:cubicBezTo>
                  <a:cubicBezTo>
                    <a:pt x="15831" y="19253"/>
                    <a:pt x="16200" y="18264"/>
                    <a:pt x="16662" y="15544"/>
                  </a:cubicBezTo>
                  <a:cubicBezTo>
                    <a:pt x="17123" y="12823"/>
                    <a:pt x="17677" y="8371"/>
                    <a:pt x="17954" y="5733"/>
                  </a:cubicBezTo>
                  <a:cubicBezTo>
                    <a:pt x="18231" y="3095"/>
                    <a:pt x="18231" y="2270"/>
                    <a:pt x="18508" y="2188"/>
                  </a:cubicBezTo>
                  <a:cubicBezTo>
                    <a:pt x="18785" y="2105"/>
                    <a:pt x="19339" y="2765"/>
                    <a:pt x="19892" y="3424"/>
                  </a:cubicBezTo>
                  <a:cubicBezTo>
                    <a:pt x="20446" y="4084"/>
                    <a:pt x="21000" y="4744"/>
                    <a:pt x="21554" y="54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9" name="Line"/>
            <p:cNvSpPr/>
            <p:nvPr/>
          </p:nvSpPr>
          <p:spPr>
            <a:xfrm>
              <a:off x="8839178" y="4122290"/>
              <a:ext cx="234972" cy="1058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9" h="20771" fill="norm" stroke="1" extrusionOk="0">
                  <a:moveTo>
                    <a:pt x="2895" y="17638"/>
                  </a:moveTo>
                  <a:cubicBezTo>
                    <a:pt x="2123" y="19299"/>
                    <a:pt x="1352" y="20961"/>
                    <a:pt x="773" y="20753"/>
                  </a:cubicBezTo>
                  <a:cubicBezTo>
                    <a:pt x="195" y="20546"/>
                    <a:pt x="-191" y="18469"/>
                    <a:pt x="98" y="14730"/>
                  </a:cubicBezTo>
                  <a:cubicBezTo>
                    <a:pt x="388" y="10992"/>
                    <a:pt x="1352" y="5592"/>
                    <a:pt x="2316" y="2684"/>
                  </a:cubicBezTo>
                  <a:cubicBezTo>
                    <a:pt x="3280" y="-224"/>
                    <a:pt x="4245" y="-639"/>
                    <a:pt x="5498" y="815"/>
                  </a:cubicBezTo>
                  <a:cubicBezTo>
                    <a:pt x="6752" y="2269"/>
                    <a:pt x="8295" y="5592"/>
                    <a:pt x="9934" y="8707"/>
                  </a:cubicBezTo>
                  <a:cubicBezTo>
                    <a:pt x="11573" y="11823"/>
                    <a:pt x="13309" y="14730"/>
                    <a:pt x="14659" y="15976"/>
                  </a:cubicBezTo>
                  <a:cubicBezTo>
                    <a:pt x="16009" y="17223"/>
                    <a:pt x="16973" y="16807"/>
                    <a:pt x="18034" y="14730"/>
                  </a:cubicBezTo>
                  <a:cubicBezTo>
                    <a:pt x="19095" y="12653"/>
                    <a:pt x="20252" y="8915"/>
                    <a:pt x="21409" y="51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0" name="Line"/>
            <p:cNvSpPr/>
            <p:nvPr/>
          </p:nvSpPr>
          <p:spPr>
            <a:xfrm>
              <a:off x="9214320" y="3984564"/>
              <a:ext cx="164295" cy="3346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2" h="21475" fill="norm" stroke="1" extrusionOk="0">
                  <a:moveTo>
                    <a:pt x="3220" y="1159"/>
                  </a:moveTo>
                  <a:cubicBezTo>
                    <a:pt x="2126" y="1566"/>
                    <a:pt x="1033" y="1974"/>
                    <a:pt x="486" y="3808"/>
                  </a:cubicBezTo>
                  <a:cubicBezTo>
                    <a:pt x="-61" y="5642"/>
                    <a:pt x="-61" y="8902"/>
                    <a:pt x="76" y="11959"/>
                  </a:cubicBezTo>
                  <a:cubicBezTo>
                    <a:pt x="212" y="15015"/>
                    <a:pt x="486" y="17868"/>
                    <a:pt x="1169" y="19498"/>
                  </a:cubicBezTo>
                  <a:cubicBezTo>
                    <a:pt x="1853" y="21128"/>
                    <a:pt x="2947" y="21536"/>
                    <a:pt x="4177" y="21468"/>
                  </a:cubicBezTo>
                  <a:cubicBezTo>
                    <a:pt x="5407" y="21400"/>
                    <a:pt x="6774" y="20857"/>
                    <a:pt x="8962" y="19023"/>
                  </a:cubicBezTo>
                  <a:cubicBezTo>
                    <a:pt x="11149" y="17189"/>
                    <a:pt x="14157" y="14064"/>
                    <a:pt x="16481" y="10940"/>
                  </a:cubicBezTo>
                  <a:cubicBezTo>
                    <a:pt x="18805" y="7815"/>
                    <a:pt x="20445" y="4691"/>
                    <a:pt x="20992" y="2721"/>
                  </a:cubicBezTo>
                  <a:cubicBezTo>
                    <a:pt x="21539" y="751"/>
                    <a:pt x="20992" y="-64"/>
                    <a:pt x="20582" y="4"/>
                  </a:cubicBezTo>
                  <a:cubicBezTo>
                    <a:pt x="20172" y="72"/>
                    <a:pt x="19898" y="1023"/>
                    <a:pt x="19625" y="19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1" name="Line"/>
            <p:cNvSpPr/>
            <p:nvPr/>
          </p:nvSpPr>
          <p:spPr>
            <a:xfrm>
              <a:off x="9398595" y="4081552"/>
              <a:ext cx="129670" cy="2134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3" h="20942" fill="norm" stroke="1" extrusionOk="0">
                  <a:moveTo>
                    <a:pt x="5128" y="6586"/>
                  </a:moveTo>
                  <a:cubicBezTo>
                    <a:pt x="3734" y="10739"/>
                    <a:pt x="2341" y="14893"/>
                    <a:pt x="1470" y="17489"/>
                  </a:cubicBezTo>
                  <a:cubicBezTo>
                    <a:pt x="599" y="20086"/>
                    <a:pt x="250" y="21124"/>
                    <a:pt x="76" y="20916"/>
                  </a:cubicBezTo>
                  <a:cubicBezTo>
                    <a:pt x="-98" y="20709"/>
                    <a:pt x="-98" y="19255"/>
                    <a:pt x="1470" y="16243"/>
                  </a:cubicBezTo>
                  <a:cubicBezTo>
                    <a:pt x="3037" y="13232"/>
                    <a:pt x="6173" y="8662"/>
                    <a:pt x="8263" y="5755"/>
                  </a:cubicBezTo>
                  <a:cubicBezTo>
                    <a:pt x="10354" y="2847"/>
                    <a:pt x="11399" y="1601"/>
                    <a:pt x="12792" y="770"/>
                  </a:cubicBezTo>
                  <a:cubicBezTo>
                    <a:pt x="14186" y="-61"/>
                    <a:pt x="15928" y="-476"/>
                    <a:pt x="17670" y="874"/>
                  </a:cubicBezTo>
                  <a:cubicBezTo>
                    <a:pt x="19412" y="2224"/>
                    <a:pt x="21154" y="5339"/>
                    <a:pt x="21328" y="8559"/>
                  </a:cubicBezTo>
                  <a:cubicBezTo>
                    <a:pt x="21502" y="11778"/>
                    <a:pt x="20108" y="15101"/>
                    <a:pt x="18715" y="184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2" name="Line"/>
            <p:cNvSpPr/>
            <p:nvPr/>
          </p:nvSpPr>
          <p:spPr>
            <a:xfrm>
              <a:off x="9582150" y="4110566"/>
              <a:ext cx="31750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3" name="Line"/>
            <p:cNvSpPr/>
            <p:nvPr/>
          </p:nvSpPr>
          <p:spPr>
            <a:xfrm>
              <a:off x="9639300" y="3968496"/>
              <a:ext cx="69850" cy="595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45" fill="norm" stroke="1" extrusionOk="0">
                  <a:moveTo>
                    <a:pt x="0" y="20945"/>
                  </a:moveTo>
                  <a:cubicBezTo>
                    <a:pt x="655" y="17221"/>
                    <a:pt x="1309" y="13497"/>
                    <a:pt x="1636" y="9773"/>
                  </a:cubicBezTo>
                  <a:cubicBezTo>
                    <a:pt x="1964" y="6048"/>
                    <a:pt x="1964" y="2324"/>
                    <a:pt x="3600" y="835"/>
                  </a:cubicBezTo>
                  <a:cubicBezTo>
                    <a:pt x="5236" y="-655"/>
                    <a:pt x="8509" y="90"/>
                    <a:pt x="11782" y="1207"/>
                  </a:cubicBezTo>
                  <a:cubicBezTo>
                    <a:pt x="15055" y="2324"/>
                    <a:pt x="18327" y="3814"/>
                    <a:pt x="21600" y="53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4" name="Line"/>
            <p:cNvSpPr/>
            <p:nvPr/>
          </p:nvSpPr>
          <p:spPr>
            <a:xfrm>
              <a:off x="9709150" y="3906821"/>
              <a:ext cx="146050" cy="4005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6" fill="norm" stroke="1" extrusionOk="0">
                  <a:moveTo>
                    <a:pt x="21600" y="2076"/>
                  </a:moveTo>
                  <a:cubicBezTo>
                    <a:pt x="20974" y="1508"/>
                    <a:pt x="20348" y="939"/>
                    <a:pt x="18626" y="541"/>
                  </a:cubicBezTo>
                  <a:cubicBezTo>
                    <a:pt x="16904" y="143"/>
                    <a:pt x="14087" y="-84"/>
                    <a:pt x="12209" y="30"/>
                  </a:cubicBezTo>
                  <a:cubicBezTo>
                    <a:pt x="10330" y="143"/>
                    <a:pt x="9391" y="598"/>
                    <a:pt x="7983" y="2644"/>
                  </a:cubicBezTo>
                  <a:cubicBezTo>
                    <a:pt x="6574" y="4691"/>
                    <a:pt x="4696" y="8329"/>
                    <a:pt x="3600" y="11398"/>
                  </a:cubicBezTo>
                  <a:cubicBezTo>
                    <a:pt x="2504" y="14468"/>
                    <a:pt x="2191" y="16969"/>
                    <a:pt x="1722" y="18560"/>
                  </a:cubicBezTo>
                  <a:cubicBezTo>
                    <a:pt x="1252" y="20152"/>
                    <a:pt x="626" y="20834"/>
                    <a:pt x="0" y="215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5" name="Line"/>
            <p:cNvSpPr/>
            <p:nvPr/>
          </p:nvSpPr>
          <p:spPr>
            <a:xfrm>
              <a:off x="9677400" y="4126939"/>
              <a:ext cx="133350" cy="21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1371" y="12302"/>
                    <a:pt x="2743" y="4448"/>
                    <a:pt x="6343" y="1502"/>
                  </a:cubicBezTo>
                  <a:cubicBezTo>
                    <a:pt x="9943" y="-1443"/>
                    <a:pt x="15771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6" name="Line"/>
            <p:cNvSpPr/>
            <p:nvPr/>
          </p:nvSpPr>
          <p:spPr>
            <a:xfrm>
              <a:off x="9927409" y="3968973"/>
              <a:ext cx="175441" cy="3320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3" h="21449" fill="norm" stroke="1" extrusionOk="0">
                  <a:moveTo>
                    <a:pt x="21313" y="122"/>
                  </a:moveTo>
                  <a:cubicBezTo>
                    <a:pt x="18742" y="-14"/>
                    <a:pt x="16170" y="-151"/>
                    <a:pt x="13856" y="396"/>
                  </a:cubicBezTo>
                  <a:cubicBezTo>
                    <a:pt x="11542" y="943"/>
                    <a:pt x="9484" y="2173"/>
                    <a:pt x="7170" y="4429"/>
                  </a:cubicBezTo>
                  <a:cubicBezTo>
                    <a:pt x="4856" y="6684"/>
                    <a:pt x="2284" y="9965"/>
                    <a:pt x="999" y="12700"/>
                  </a:cubicBezTo>
                  <a:cubicBezTo>
                    <a:pt x="-287" y="15434"/>
                    <a:pt x="-287" y="17621"/>
                    <a:pt x="742" y="18988"/>
                  </a:cubicBezTo>
                  <a:cubicBezTo>
                    <a:pt x="1770" y="20355"/>
                    <a:pt x="3827" y="20902"/>
                    <a:pt x="5884" y="214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7" name="Line"/>
            <p:cNvSpPr/>
            <p:nvPr/>
          </p:nvSpPr>
          <p:spPr>
            <a:xfrm>
              <a:off x="10062633" y="4059804"/>
              <a:ext cx="148253" cy="2371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2" h="21043" fill="norm" stroke="1" extrusionOk="0">
                  <a:moveTo>
                    <a:pt x="17400" y="3941"/>
                  </a:moveTo>
                  <a:cubicBezTo>
                    <a:pt x="17400" y="3002"/>
                    <a:pt x="17400" y="2063"/>
                    <a:pt x="16650" y="1499"/>
                  </a:cubicBezTo>
                  <a:cubicBezTo>
                    <a:pt x="15900" y="936"/>
                    <a:pt x="14400" y="748"/>
                    <a:pt x="12000" y="1312"/>
                  </a:cubicBezTo>
                  <a:cubicBezTo>
                    <a:pt x="9600" y="1875"/>
                    <a:pt x="6300" y="3190"/>
                    <a:pt x="3900" y="5913"/>
                  </a:cubicBezTo>
                  <a:cubicBezTo>
                    <a:pt x="1500" y="8637"/>
                    <a:pt x="0" y="12769"/>
                    <a:pt x="0" y="15680"/>
                  </a:cubicBezTo>
                  <a:cubicBezTo>
                    <a:pt x="0" y="18592"/>
                    <a:pt x="1500" y="20282"/>
                    <a:pt x="4050" y="20846"/>
                  </a:cubicBezTo>
                  <a:cubicBezTo>
                    <a:pt x="6600" y="21409"/>
                    <a:pt x="10200" y="20846"/>
                    <a:pt x="13500" y="18122"/>
                  </a:cubicBezTo>
                  <a:cubicBezTo>
                    <a:pt x="16800" y="15399"/>
                    <a:pt x="19800" y="10515"/>
                    <a:pt x="20700" y="7228"/>
                  </a:cubicBezTo>
                  <a:cubicBezTo>
                    <a:pt x="21600" y="3941"/>
                    <a:pt x="20400" y="2251"/>
                    <a:pt x="19050" y="1218"/>
                  </a:cubicBezTo>
                  <a:cubicBezTo>
                    <a:pt x="17700" y="185"/>
                    <a:pt x="16200" y="-191"/>
                    <a:pt x="15450" y="91"/>
                  </a:cubicBezTo>
                  <a:cubicBezTo>
                    <a:pt x="14700" y="372"/>
                    <a:pt x="14700" y="1312"/>
                    <a:pt x="14700" y="22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8" name="Line"/>
            <p:cNvSpPr/>
            <p:nvPr/>
          </p:nvSpPr>
          <p:spPr>
            <a:xfrm>
              <a:off x="10147299" y="4288366"/>
              <a:ext cx="952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9" name="Line"/>
            <p:cNvSpPr/>
            <p:nvPr/>
          </p:nvSpPr>
          <p:spPr>
            <a:xfrm>
              <a:off x="10426700" y="4078816"/>
              <a:ext cx="19050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2640"/>
                    <a:pt x="16800" y="5280"/>
                    <a:pt x="13200" y="8880"/>
                  </a:cubicBezTo>
                  <a:cubicBezTo>
                    <a:pt x="9600" y="12480"/>
                    <a:pt x="4800" y="1704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0" name="Line"/>
            <p:cNvSpPr/>
            <p:nvPr/>
          </p:nvSpPr>
          <p:spPr>
            <a:xfrm>
              <a:off x="10394949" y="4002616"/>
              <a:ext cx="140828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4" h="21600" fill="norm" stroke="1" extrusionOk="0">
                  <a:moveTo>
                    <a:pt x="19059" y="0"/>
                  </a:moveTo>
                  <a:cubicBezTo>
                    <a:pt x="20329" y="3783"/>
                    <a:pt x="21600" y="7566"/>
                    <a:pt x="20965" y="10922"/>
                  </a:cubicBezTo>
                  <a:cubicBezTo>
                    <a:pt x="20329" y="14278"/>
                    <a:pt x="17788" y="17207"/>
                    <a:pt x="13976" y="18915"/>
                  </a:cubicBezTo>
                  <a:cubicBezTo>
                    <a:pt x="10165" y="20624"/>
                    <a:pt x="5082" y="2111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1" name="Line"/>
            <p:cNvSpPr/>
            <p:nvPr/>
          </p:nvSpPr>
          <p:spPr>
            <a:xfrm>
              <a:off x="2679700" y="4853516"/>
              <a:ext cx="234951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724" y="2100"/>
                    <a:pt x="5449" y="4200"/>
                    <a:pt x="8368" y="7125"/>
                  </a:cubicBezTo>
                  <a:cubicBezTo>
                    <a:pt x="11286" y="10050"/>
                    <a:pt x="14400" y="13800"/>
                    <a:pt x="16638" y="16350"/>
                  </a:cubicBezTo>
                  <a:cubicBezTo>
                    <a:pt x="18876" y="18900"/>
                    <a:pt x="20238" y="2025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2" name="Line"/>
            <p:cNvSpPr/>
            <p:nvPr/>
          </p:nvSpPr>
          <p:spPr>
            <a:xfrm>
              <a:off x="2781300" y="4758266"/>
              <a:ext cx="152401" cy="4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1182"/>
                    <a:pt x="16800" y="2364"/>
                    <a:pt x="14550" y="4675"/>
                  </a:cubicBezTo>
                  <a:cubicBezTo>
                    <a:pt x="12300" y="6985"/>
                    <a:pt x="10200" y="10424"/>
                    <a:pt x="7800" y="13433"/>
                  </a:cubicBezTo>
                  <a:cubicBezTo>
                    <a:pt x="5400" y="16442"/>
                    <a:pt x="2700" y="1902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3" name="Line"/>
            <p:cNvSpPr/>
            <p:nvPr/>
          </p:nvSpPr>
          <p:spPr>
            <a:xfrm>
              <a:off x="3378745" y="4834466"/>
              <a:ext cx="196305" cy="3259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1" h="21461" fill="norm" stroke="1" extrusionOk="0">
                  <a:moveTo>
                    <a:pt x="19243" y="14632"/>
                  </a:moveTo>
                  <a:cubicBezTo>
                    <a:pt x="16485" y="12542"/>
                    <a:pt x="13728" y="10452"/>
                    <a:pt x="12349" y="8431"/>
                  </a:cubicBezTo>
                  <a:cubicBezTo>
                    <a:pt x="10971" y="6410"/>
                    <a:pt x="10971" y="4459"/>
                    <a:pt x="11315" y="3205"/>
                  </a:cubicBezTo>
                  <a:cubicBezTo>
                    <a:pt x="11660" y="1951"/>
                    <a:pt x="12349" y="1394"/>
                    <a:pt x="13154" y="906"/>
                  </a:cubicBezTo>
                  <a:cubicBezTo>
                    <a:pt x="13958" y="418"/>
                    <a:pt x="14877" y="0"/>
                    <a:pt x="15796" y="0"/>
                  </a:cubicBezTo>
                  <a:cubicBezTo>
                    <a:pt x="16715" y="0"/>
                    <a:pt x="17634" y="418"/>
                    <a:pt x="16371" y="2926"/>
                  </a:cubicBezTo>
                  <a:cubicBezTo>
                    <a:pt x="15107" y="5435"/>
                    <a:pt x="11660" y="10034"/>
                    <a:pt x="8673" y="13169"/>
                  </a:cubicBezTo>
                  <a:cubicBezTo>
                    <a:pt x="5685" y="16305"/>
                    <a:pt x="3158" y="17977"/>
                    <a:pt x="1664" y="19161"/>
                  </a:cubicBezTo>
                  <a:cubicBezTo>
                    <a:pt x="171" y="20346"/>
                    <a:pt x="-289" y="21043"/>
                    <a:pt x="171" y="21321"/>
                  </a:cubicBezTo>
                  <a:cubicBezTo>
                    <a:pt x="630" y="21600"/>
                    <a:pt x="2009" y="21461"/>
                    <a:pt x="4651" y="20903"/>
                  </a:cubicBezTo>
                  <a:cubicBezTo>
                    <a:pt x="7294" y="20346"/>
                    <a:pt x="11200" y="19370"/>
                    <a:pt x="14188" y="18674"/>
                  </a:cubicBezTo>
                  <a:cubicBezTo>
                    <a:pt x="17175" y="17977"/>
                    <a:pt x="19243" y="17559"/>
                    <a:pt x="21311" y="171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4" name="Line"/>
            <p:cNvSpPr/>
            <p:nvPr/>
          </p:nvSpPr>
          <p:spPr>
            <a:xfrm>
              <a:off x="4089400" y="4824851"/>
              <a:ext cx="228600" cy="3388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9" fill="norm" stroke="1" extrusionOk="0">
                  <a:moveTo>
                    <a:pt x="0" y="3025"/>
                  </a:moveTo>
                  <a:cubicBezTo>
                    <a:pt x="1000" y="6781"/>
                    <a:pt x="2000" y="10538"/>
                    <a:pt x="2900" y="13355"/>
                  </a:cubicBezTo>
                  <a:cubicBezTo>
                    <a:pt x="3800" y="16173"/>
                    <a:pt x="4600" y="18051"/>
                    <a:pt x="5100" y="19325"/>
                  </a:cubicBezTo>
                  <a:cubicBezTo>
                    <a:pt x="5600" y="20600"/>
                    <a:pt x="5800" y="21271"/>
                    <a:pt x="6200" y="21204"/>
                  </a:cubicBezTo>
                  <a:cubicBezTo>
                    <a:pt x="6600" y="21137"/>
                    <a:pt x="7200" y="20332"/>
                    <a:pt x="7600" y="18722"/>
                  </a:cubicBezTo>
                  <a:cubicBezTo>
                    <a:pt x="8000" y="17112"/>
                    <a:pt x="8200" y="14697"/>
                    <a:pt x="8300" y="13154"/>
                  </a:cubicBezTo>
                  <a:cubicBezTo>
                    <a:pt x="8400" y="11611"/>
                    <a:pt x="8400" y="10940"/>
                    <a:pt x="8600" y="11007"/>
                  </a:cubicBezTo>
                  <a:cubicBezTo>
                    <a:pt x="8800" y="11074"/>
                    <a:pt x="9200" y="11879"/>
                    <a:pt x="10000" y="13623"/>
                  </a:cubicBezTo>
                  <a:cubicBezTo>
                    <a:pt x="10800" y="15368"/>
                    <a:pt x="12000" y="18051"/>
                    <a:pt x="13000" y="19594"/>
                  </a:cubicBezTo>
                  <a:cubicBezTo>
                    <a:pt x="14000" y="21137"/>
                    <a:pt x="14800" y="21539"/>
                    <a:pt x="15500" y="21472"/>
                  </a:cubicBezTo>
                  <a:cubicBezTo>
                    <a:pt x="16200" y="21405"/>
                    <a:pt x="16800" y="20868"/>
                    <a:pt x="17400" y="18252"/>
                  </a:cubicBezTo>
                  <a:cubicBezTo>
                    <a:pt x="18000" y="15636"/>
                    <a:pt x="18600" y="10940"/>
                    <a:pt x="18900" y="7787"/>
                  </a:cubicBezTo>
                  <a:cubicBezTo>
                    <a:pt x="19200" y="4635"/>
                    <a:pt x="19200" y="3025"/>
                    <a:pt x="19200" y="1884"/>
                  </a:cubicBezTo>
                  <a:cubicBezTo>
                    <a:pt x="19200" y="744"/>
                    <a:pt x="19200" y="73"/>
                    <a:pt x="19500" y="6"/>
                  </a:cubicBezTo>
                  <a:cubicBezTo>
                    <a:pt x="19800" y="-61"/>
                    <a:pt x="20400" y="476"/>
                    <a:pt x="20800" y="811"/>
                  </a:cubicBezTo>
                  <a:cubicBezTo>
                    <a:pt x="21200" y="1146"/>
                    <a:pt x="21400" y="1281"/>
                    <a:pt x="21600" y="14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5" name="Line"/>
            <p:cNvSpPr/>
            <p:nvPr/>
          </p:nvSpPr>
          <p:spPr>
            <a:xfrm>
              <a:off x="4899997" y="4937890"/>
              <a:ext cx="465754" cy="2437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6" h="21440" fill="norm" stroke="1" extrusionOk="0">
                  <a:moveTo>
                    <a:pt x="4793" y="4309"/>
                  </a:moveTo>
                  <a:cubicBezTo>
                    <a:pt x="4402" y="2819"/>
                    <a:pt x="4011" y="1330"/>
                    <a:pt x="3571" y="585"/>
                  </a:cubicBezTo>
                  <a:cubicBezTo>
                    <a:pt x="3131" y="-160"/>
                    <a:pt x="2643" y="-160"/>
                    <a:pt x="2252" y="399"/>
                  </a:cubicBezTo>
                  <a:cubicBezTo>
                    <a:pt x="1861" y="957"/>
                    <a:pt x="1568" y="2074"/>
                    <a:pt x="1177" y="5240"/>
                  </a:cubicBezTo>
                  <a:cubicBezTo>
                    <a:pt x="786" y="8406"/>
                    <a:pt x="297" y="13619"/>
                    <a:pt x="101" y="16692"/>
                  </a:cubicBezTo>
                  <a:cubicBezTo>
                    <a:pt x="-94" y="19764"/>
                    <a:pt x="4" y="20695"/>
                    <a:pt x="297" y="20881"/>
                  </a:cubicBezTo>
                  <a:cubicBezTo>
                    <a:pt x="590" y="21068"/>
                    <a:pt x="1079" y="20509"/>
                    <a:pt x="1568" y="17995"/>
                  </a:cubicBezTo>
                  <a:cubicBezTo>
                    <a:pt x="2056" y="15481"/>
                    <a:pt x="2545" y="11012"/>
                    <a:pt x="2838" y="8312"/>
                  </a:cubicBezTo>
                  <a:cubicBezTo>
                    <a:pt x="3131" y="5612"/>
                    <a:pt x="3229" y="4681"/>
                    <a:pt x="3278" y="4681"/>
                  </a:cubicBezTo>
                  <a:cubicBezTo>
                    <a:pt x="3327" y="4681"/>
                    <a:pt x="3327" y="5612"/>
                    <a:pt x="3425" y="8312"/>
                  </a:cubicBezTo>
                  <a:cubicBezTo>
                    <a:pt x="3522" y="11012"/>
                    <a:pt x="3718" y="15481"/>
                    <a:pt x="3962" y="18088"/>
                  </a:cubicBezTo>
                  <a:cubicBezTo>
                    <a:pt x="4206" y="20695"/>
                    <a:pt x="4500" y="21440"/>
                    <a:pt x="4842" y="21440"/>
                  </a:cubicBezTo>
                  <a:cubicBezTo>
                    <a:pt x="5184" y="21440"/>
                    <a:pt x="5575" y="20695"/>
                    <a:pt x="5966" y="18088"/>
                  </a:cubicBezTo>
                  <a:cubicBezTo>
                    <a:pt x="6357" y="15481"/>
                    <a:pt x="6748" y="11012"/>
                    <a:pt x="6943" y="8312"/>
                  </a:cubicBezTo>
                  <a:cubicBezTo>
                    <a:pt x="7139" y="5612"/>
                    <a:pt x="7139" y="4681"/>
                    <a:pt x="7139" y="3657"/>
                  </a:cubicBezTo>
                  <a:cubicBezTo>
                    <a:pt x="7139" y="2633"/>
                    <a:pt x="7139" y="1516"/>
                    <a:pt x="7383" y="1050"/>
                  </a:cubicBezTo>
                  <a:cubicBezTo>
                    <a:pt x="7627" y="585"/>
                    <a:pt x="8116" y="771"/>
                    <a:pt x="8654" y="1702"/>
                  </a:cubicBezTo>
                  <a:cubicBezTo>
                    <a:pt x="9191" y="2633"/>
                    <a:pt x="9777" y="4309"/>
                    <a:pt x="10315" y="5985"/>
                  </a:cubicBezTo>
                  <a:cubicBezTo>
                    <a:pt x="10853" y="7661"/>
                    <a:pt x="11341" y="9337"/>
                    <a:pt x="11390" y="10640"/>
                  </a:cubicBezTo>
                  <a:cubicBezTo>
                    <a:pt x="11439" y="11943"/>
                    <a:pt x="11048" y="12874"/>
                    <a:pt x="10755" y="13806"/>
                  </a:cubicBezTo>
                  <a:cubicBezTo>
                    <a:pt x="10462" y="14737"/>
                    <a:pt x="10266" y="15668"/>
                    <a:pt x="10266" y="16599"/>
                  </a:cubicBezTo>
                  <a:cubicBezTo>
                    <a:pt x="10266" y="17530"/>
                    <a:pt x="10462" y="18461"/>
                    <a:pt x="10804" y="18926"/>
                  </a:cubicBezTo>
                  <a:cubicBezTo>
                    <a:pt x="11146" y="19392"/>
                    <a:pt x="11635" y="19392"/>
                    <a:pt x="12563" y="18088"/>
                  </a:cubicBezTo>
                  <a:cubicBezTo>
                    <a:pt x="13492" y="16785"/>
                    <a:pt x="14860" y="14178"/>
                    <a:pt x="15691" y="12502"/>
                  </a:cubicBezTo>
                  <a:cubicBezTo>
                    <a:pt x="16521" y="10826"/>
                    <a:pt x="16815" y="10081"/>
                    <a:pt x="17010" y="9243"/>
                  </a:cubicBezTo>
                  <a:cubicBezTo>
                    <a:pt x="17206" y="8406"/>
                    <a:pt x="17303" y="7474"/>
                    <a:pt x="17206" y="6543"/>
                  </a:cubicBezTo>
                  <a:cubicBezTo>
                    <a:pt x="17108" y="5612"/>
                    <a:pt x="16815" y="4681"/>
                    <a:pt x="16424" y="4495"/>
                  </a:cubicBezTo>
                  <a:cubicBezTo>
                    <a:pt x="16033" y="4309"/>
                    <a:pt x="15544" y="4868"/>
                    <a:pt x="15006" y="6823"/>
                  </a:cubicBezTo>
                  <a:cubicBezTo>
                    <a:pt x="14469" y="8778"/>
                    <a:pt x="13882" y="12130"/>
                    <a:pt x="13736" y="14178"/>
                  </a:cubicBezTo>
                  <a:cubicBezTo>
                    <a:pt x="13589" y="16226"/>
                    <a:pt x="13882" y="16971"/>
                    <a:pt x="15251" y="17157"/>
                  </a:cubicBezTo>
                  <a:cubicBezTo>
                    <a:pt x="16619" y="17343"/>
                    <a:pt x="19063" y="16971"/>
                    <a:pt x="21506" y="165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6" name="Line"/>
            <p:cNvSpPr/>
            <p:nvPr/>
          </p:nvSpPr>
          <p:spPr>
            <a:xfrm>
              <a:off x="5861050" y="4961466"/>
              <a:ext cx="12700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4533"/>
                    <a:pt x="14400" y="9067"/>
                    <a:pt x="18000" y="12667"/>
                  </a:cubicBezTo>
                  <a:cubicBezTo>
                    <a:pt x="21600" y="16267"/>
                    <a:pt x="21600" y="1893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7" name="Line"/>
            <p:cNvSpPr/>
            <p:nvPr/>
          </p:nvSpPr>
          <p:spPr>
            <a:xfrm>
              <a:off x="5867400" y="4866216"/>
              <a:ext cx="508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8" name="Line"/>
            <p:cNvSpPr/>
            <p:nvPr/>
          </p:nvSpPr>
          <p:spPr>
            <a:xfrm>
              <a:off x="5954565" y="4790422"/>
              <a:ext cx="166835" cy="3546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1" h="20682" fill="norm" stroke="1" extrusionOk="0">
                  <a:moveTo>
                    <a:pt x="15611" y="11085"/>
                  </a:moveTo>
                  <a:cubicBezTo>
                    <a:pt x="13181" y="10221"/>
                    <a:pt x="10751" y="9357"/>
                    <a:pt x="8861" y="8863"/>
                  </a:cubicBezTo>
                  <a:cubicBezTo>
                    <a:pt x="6971" y="8369"/>
                    <a:pt x="5621" y="8246"/>
                    <a:pt x="4001" y="9542"/>
                  </a:cubicBezTo>
                  <a:cubicBezTo>
                    <a:pt x="2381" y="10838"/>
                    <a:pt x="491" y="13553"/>
                    <a:pt x="86" y="15652"/>
                  </a:cubicBezTo>
                  <a:cubicBezTo>
                    <a:pt x="-319" y="17750"/>
                    <a:pt x="761" y="19231"/>
                    <a:pt x="2111" y="20033"/>
                  </a:cubicBezTo>
                  <a:cubicBezTo>
                    <a:pt x="3461" y="20836"/>
                    <a:pt x="5081" y="20959"/>
                    <a:pt x="6836" y="20033"/>
                  </a:cubicBezTo>
                  <a:cubicBezTo>
                    <a:pt x="8591" y="19108"/>
                    <a:pt x="10481" y="17133"/>
                    <a:pt x="11696" y="13800"/>
                  </a:cubicBezTo>
                  <a:cubicBezTo>
                    <a:pt x="12911" y="10468"/>
                    <a:pt x="13451" y="5777"/>
                    <a:pt x="13721" y="3000"/>
                  </a:cubicBezTo>
                  <a:cubicBezTo>
                    <a:pt x="13991" y="223"/>
                    <a:pt x="13991" y="-641"/>
                    <a:pt x="14126" y="470"/>
                  </a:cubicBezTo>
                  <a:cubicBezTo>
                    <a:pt x="14261" y="1581"/>
                    <a:pt x="14531" y="4666"/>
                    <a:pt x="15746" y="7876"/>
                  </a:cubicBezTo>
                  <a:cubicBezTo>
                    <a:pt x="16961" y="11085"/>
                    <a:pt x="19121" y="14417"/>
                    <a:pt x="21281" y="177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9" name="Line"/>
            <p:cNvSpPr/>
            <p:nvPr/>
          </p:nvSpPr>
          <p:spPr>
            <a:xfrm>
              <a:off x="6135472" y="4899982"/>
              <a:ext cx="220878" cy="2160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7" h="21400" fill="norm" stroke="1" extrusionOk="0">
                  <a:moveTo>
                    <a:pt x="1718" y="11753"/>
                  </a:moveTo>
                  <a:cubicBezTo>
                    <a:pt x="1924" y="10705"/>
                    <a:pt x="2130" y="9656"/>
                    <a:pt x="2953" y="8188"/>
                  </a:cubicBezTo>
                  <a:cubicBezTo>
                    <a:pt x="3776" y="6720"/>
                    <a:pt x="5216" y="4833"/>
                    <a:pt x="6038" y="3365"/>
                  </a:cubicBezTo>
                  <a:cubicBezTo>
                    <a:pt x="6861" y="1897"/>
                    <a:pt x="7067" y="849"/>
                    <a:pt x="6656" y="324"/>
                  </a:cubicBezTo>
                  <a:cubicBezTo>
                    <a:pt x="6244" y="-200"/>
                    <a:pt x="5216" y="-200"/>
                    <a:pt x="3981" y="1163"/>
                  </a:cubicBezTo>
                  <a:cubicBezTo>
                    <a:pt x="2747" y="2526"/>
                    <a:pt x="1307" y="5252"/>
                    <a:pt x="587" y="8503"/>
                  </a:cubicBezTo>
                  <a:cubicBezTo>
                    <a:pt x="-133" y="11753"/>
                    <a:pt x="-133" y="15528"/>
                    <a:pt x="278" y="17835"/>
                  </a:cubicBezTo>
                  <a:cubicBezTo>
                    <a:pt x="690" y="20142"/>
                    <a:pt x="1513" y="20981"/>
                    <a:pt x="2747" y="20771"/>
                  </a:cubicBezTo>
                  <a:cubicBezTo>
                    <a:pt x="3981" y="20561"/>
                    <a:pt x="5627" y="19303"/>
                    <a:pt x="6964" y="16996"/>
                  </a:cubicBezTo>
                  <a:cubicBezTo>
                    <a:pt x="8301" y="14689"/>
                    <a:pt x="9330" y="11334"/>
                    <a:pt x="9947" y="9132"/>
                  </a:cubicBezTo>
                  <a:cubicBezTo>
                    <a:pt x="10564" y="6930"/>
                    <a:pt x="10770" y="5882"/>
                    <a:pt x="10976" y="5986"/>
                  </a:cubicBezTo>
                  <a:cubicBezTo>
                    <a:pt x="11181" y="6091"/>
                    <a:pt x="11387" y="7350"/>
                    <a:pt x="11490" y="9761"/>
                  </a:cubicBezTo>
                  <a:cubicBezTo>
                    <a:pt x="11593" y="12173"/>
                    <a:pt x="11593" y="15738"/>
                    <a:pt x="11593" y="18045"/>
                  </a:cubicBezTo>
                  <a:cubicBezTo>
                    <a:pt x="11593" y="20351"/>
                    <a:pt x="11593" y="21400"/>
                    <a:pt x="11593" y="21400"/>
                  </a:cubicBezTo>
                  <a:cubicBezTo>
                    <a:pt x="11593" y="21400"/>
                    <a:pt x="11593" y="20351"/>
                    <a:pt x="12004" y="17101"/>
                  </a:cubicBezTo>
                  <a:cubicBezTo>
                    <a:pt x="12416" y="13850"/>
                    <a:pt x="13238" y="8398"/>
                    <a:pt x="13958" y="5252"/>
                  </a:cubicBezTo>
                  <a:cubicBezTo>
                    <a:pt x="14678" y="2107"/>
                    <a:pt x="15296" y="1268"/>
                    <a:pt x="16221" y="1163"/>
                  </a:cubicBezTo>
                  <a:cubicBezTo>
                    <a:pt x="17147" y="1058"/>
                    <a:pt x="18381" y="1687"/>
                    <a:pt x="19307" y="4099"/>
                  </a:cubicBezTo>
                  <a:cubicBezTo>
                    <a:pt x="20233" y="6511"/>
                    <a:pt x="20850" y="10705"/>
                    <a:pt x="21158" y="13326"/>
                  </a:cubicBezTo>
                  <a:cubicBezTo>
                    <a:pt x="21467" y="15948"/>
                    <a:pt x="21467" y="16996"/>
                    <a:pt x="21467" y="180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0" name="Line"/>
            <p:cNvSpPr/>
            <p:nvPr/>
          </p:nvSpPr>
          <p:spPr>
            <a:xfrm>
              <a:off x="6388605" y="4707466"/>
              <a:ext cx="88395" cy="4399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483" fill="norm" stroke="1" extrusionOk="0">
                  <a:moveTo>
                    <a:pt x="21477" y="0"/>
                  </a:moveTo>
                  <a:cubicBezTo>
                    <a:pt x="17877" y="3204"/>
                    <a:pt x="14277" y="6408"/>
                    <a:pt x="10934" y="9405"/>
                  </a:cubicBezTo>
                  <a:cubicBezTo>
                    <a:pt x="7591" y="12402"/>
                    <a:pt x="4506" y="15192"/>
                    <a:pt x="2706" y="16949"/>
                  </a:cubicBezTo>
                  <a:cubicBezTo>
                    <a:pt x="906" y="18706"/>
                    <a:pt x="391" y="19430"/>
                    <a:pt x="134" y="20050"/>
                  </a:cubicBezTo>
                  <a:cubicBezTo>
                    <a:pt x="-123" y="20670"/>
                    <a:pt x="-123" y="21187"/>
                    <a:pt x="1163" y="21393"/>
                  </a:cubicBezTo>
                  <a:cubicBezTo>
                    <a:pt x="2448" y="21600"/>
                    <a:pt x="5020" y="21497"/>
                    <a:pt x="8106" y="20567"/>
                  </a:cubicBezTo>
                  <a:cubicBezTo>
                    <a:pt x="11191" y="19636"/>
                    <a:pt x="14791" y="17879"/>
                    <a:pt x="16334" y="16639"/>
                  </a:cubicBezTo>
                  <a:cubicBezTo>
                    <a:pt x="17877" y="15399"/>
                    <a:pt x="17363" y="14676"/>
                    <a:pt x="16848" y="139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1" name="Line"/>
            <p:cNvSpPr/>
            <p:nvPr/>
          </p:nvSpPr>
          <p:spPr>
            <a:xfrm>
              <a:off x="6384871" y="4945303"/>
              <a:ext cx="161980" cy="98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7" h="20029" fill="norm" stroke="1" extrusionOk="0">
                  <a:moveTo>
                    <a:pt x="4636" y="20029"/>
                  </a:moveTo>
                  <a:cubicBezTo>
                    <a:pt x="2392" y="15709"/>
                    <a:pt x="148" y="11389"/>
                    <a:pt x="7" y="9229"/>
                  </a:cubicBezTo>
                  <a:cubicBezTo>
                    <a:pt x="-133" y="7069"/>
                    <a:pt x="1831" y="7069"/>
                    <a:pt x="5057" y="4909"/>
                  </a:cubicBezTo>
                  <a:cubicBezTo>
                    <a:pt x="8283" y="2749"/>
                    <a:pt x="12771" y="-1571"/>
                    <a:pt x="15716" y="589"/>
                  </a:cubicBezTo>
                  <a:cubicBezTo>
                    <a:pt x="18662" y="2749"/>
                    <a:pt x="20064" y="11389"/>
                    <a:pt x="21467" y="200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2" name="Line"/>
            <p:cNvSpPr/>
            <p:nvPr/>
          </p:nvSpPr>
          <p:spPr>
            <a:xfrm>
              <a:off x="6512582" y="4881247"/>
              <a:ext cx="59669" cy="192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6" h="21138" fill="norm" stroke="1" extrusionOk="0">
                  <a:moveTo>
                    <a:pt x="7589" y="18557"/>
                  </a:moveTo>
                  <a:cubicBezTo>
                    <a:pt x="4610" y="19950"/>
                    <a:pt x="1630" y="21344"/>
                    <a:pt x="513" y="21112"/>
                  </a:cubicBezTo>
                  <a:cubicBezTo>
                    <a:pt x="-604" y="20879"/>
                    <a:pt x="141" y="19021"/>
                    <a:pt x="2375" y="15770"/>
                  </a:cubicBezTo>
                  <a:cubicBezTo>
                    <a:pt x="4610" y="12518"/>
                    <a:pt x="8334" y="7873"/>
                    <a:pt x="10941" y="4854"/>
                  </a:cubicBezTo>
                  <a:cubicBezTo>
                    <a:pt x="13548" y="1834"/>
                    <a:pt x="15037" y="441"/>
                    <a:pt x="16527" y="92"/>
                  </a:cubicBezTo>
                  <a:cubicBezTo>
                    <a:pt x="18017" y="-256"/>
                    <a:pt x="19506" y="441"/>
                    <a:pt x="20996" y="11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3" name="Line"/>
            <p:cNvSpPr/>
            <p:nvPr/>
          </p:nvSpPr>
          <p:spPr>
            <a:xfrm>
              <a:off x="6624700" y="4740214"/>
              <a:ext cx="391461" cy="3736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2" h="21421" fill="norm" stroke="1" extrusionOk="0">
                  <a:moveTo>
                    <a:pt x="4415" y="12685"/>
                  </a:moveTo>
                  <a:cubicBezTo>
                    <a:pt x="3837" y="12685"/>
                    <a:pt x="3260" y="12685"/>
                    <a:pt x="2509" y="13716"/>
                  </a:cubicBezTo>
                  <a:cubicBezTo>
                    <a:pt x="1758" y="14747"/>
                    <a:pt x="834" y="16810"/>
                    <a:pt x="372" y="18206"/>
                  </a:cubicBezTo>
                  <a:cubicBezTo>
                    <a:pt x="-90" y="19601"/>
                    <a:pt x="-90" y="20330"/>
                    <a:pt x="199" y="20815"/>
                  </a:cubicBezTo>
                  <a:cubicBezTo>
                    <a:pt x="488" y="21300"/>
                    <a:pt x="1065" y="21543"/>
                    <a:pt x="2567" y="20876"/>
                  </a:cubicBezTo>
                  <a:cubicBezTo>
                    <a:pt x="4068" y="20208"/>
                    <a:pt x="6494" y="18631"/>
                    <a:pt x="7880" y="17599"/>
                  </a:cubicBezTo>
                  <a:cubicBezTo>
                    <a:pt x="9266" y="16568"/>
                    <a:pt x="9613" y="16082"/>
                    <a:pt x="9728" y="15536"/>
                  </a:cubicBezTo>
                  <a:cubicBezTo>
                    <a:pt x="9844" y="14990"/>
                    <a:pt x="9728" y="14383"/>
                    <a:pt x="9382" y="14080"/>
                  </a:cubicBezTo>
                  <a:cubicBezTo>
                    <a:pt x="9035" y="13777"/>
                    <a:pt x="8458" y="13777"/>
                    <a:pt x="7938" y="13959"/>
                  </a:cubicBezTo>
                  <a:cubicBezTo>
                    <a:pt x="7418" y="14141"/>
                    <a:pt x="6956" y="14505"/>
                    <a:pt x="6840" y="15294"/>
                  </a:cubicBezTo>
                  <a:cubicBezTo>
                    <a:pt x="6725" y="16082"/>
                    <a:pt x="6956" y="17296"/>
                    <a:pt x="7360" y="18024"/>
                  </a:cubicBezTo>
                  <a:cubicBezTo>
                    <a:pt x="7765" y="18752"/>
                    <a:pt x="8342" y="18995"/>
                    <a:pt x="8804" y="18873"/>
                  </a:cubicBezTo>
                  <a:cubicBezTo>
                    <a:pt x="9266" y="18752"/>
                    <a:pt x="9613" y="18267"/>
                    <a:pt x="9844" y="18388"/>
                  </a:cubicBezTo>
                  <a:cubicBezTo>
                    <a:pt x="10075" y="18509"/>
                    <a:pt x="10190" y="19237"/>
                    <a:pt x="10594" y="19541"/>
                  </a:cubicBezTo>
                  <a:cubicBezTo>
                    <a:pt x="10999" y="19844"/>
                    <a:pt x="11692" y="19723"/>
                    <a:pt x="12674" y="18691"/>
                  </a:cubicBezTo>
                  <a:cubicBezTo>
                    <a:pt x="13655" y="17660"/>
                    <a:pt x="14926" y="15718"/>
                    <a:pt x="16370" y="12685"/>
                  </a:cubicBezTo>
                  <a:cubicBezTo>
                    <a:pt x="17814" y="9651"/>
                    <a:pt x="19431" y="5525"/>
                    <a:pt x="20355" y="3098"/>
                  </a:cubicBezTo>
                  <a:cubicBezTo>
                    <a:pt x="21279" y="671"/>
                    <a:pt x="21510" y="-57"/>
                    <a:pt x="21279" y="4"/>
                  </a:cubicBezTo>
                  <a:cubicBezTo>
                    <a:pt x="21048" y="64"/>
                    <a:pt x="20355" y="914"/>
                    <a:pt x="19604" y="3341"/>
                  </a:cubicBezTo>
                  <a:cubicBezTo>
                    <a:pt x="18853" y="5768"/>
                    <a:pt x="18045" y="9772"/>
                    <a:pt x="17583" y="13049"/>
                  </a:cubicBezTo>
                  <a:cubicBezTo>
                    <a:pt x="17121" y="16325"/>
                    <a:pt x="17005" y="18873"/>
                    <a:pt x="16890" y="214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92" name="Drawing"/>
          <p:cNvGrpSpPr/>
          <p:nvPr/>
        </p:nvGrpSpPr>
        <p:grpSpPr>
          <a:xfrm>
            <a:off x="704850" y="1892300"/>
            <a:ext cx="8276696" cy="7467601"/>
            <a:chOff x="0" y="0"/>
            <a:chExt cx="8276695" cy="7467599"/>
          </a:xfrm>
        </p:grpSpPr>
        <p:sp>
          <p:nvSpPr>
            <p:cNvPr id="1446" name="Line"/>
            <p:cNvSpPr/>
            <p:nvPr/>
          </p:nvSpPr>
          <p:spPr>
            <a:xfrm>
              <a:off x="1790699" y="292099"/>
              <a:ext cx="37396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84" h="21600" fill="norm" stroke="1" extrusionOk="0">
                  <a:moveTo>
                    <a:pt x="17053" y="0"/>
                  </a:moveTo>
                  <a:cubicBezTo>
                    <a:pt x="19326" y="3757"/>
                    <a:pt x="21600" y="7513"/>
                    <a:pt x="18758" y="11113"/>
                  </a:cubicBezTo>
                  <a:cubicBezTo>
                    <a:pt x="15916" y="14713"/>
                    <a:pt x="7958" y="1815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7" name="Line"/>
            <p:cNvSpPr/>
            <p:nvPr/>
          </p:nvSpPr>
          <p:spPr>
            <a:xfrm>
              <a:off x="1816100" y="125259"/>
              <a:ext cx="12700" cy="334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04" fill="norm" stroke="1" extrusionOk="0">
                  <a:moveTo>
                    <a:pt x="21600" y="8669"/>
                  </a:moveTo>
                  <a:cubicBezTo>
                    <a:pt x="10800" y="3586"/>
                    <a:pt x="0" y="-1496"/>
                    <a:pt x="0" y="410"/>
                  </a:cubicBezTo>
                  <a:cubicBezTo>
                    <a:pt x="0" y="2316"/>
                    <a:pt x="10800" y="11210"/>
                    <a:pt x="21600" y="201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8" name="Line"/>
            <p:cNvSpPr/>
            <p:nvPr/>
          </p:nvSpPr>
          <p:spPr>
            <a:xfrm>
              <a:off x="1872730" y="31489"/>
              <a:ext cx="171971" cy="4276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1" h="21289" fill="norm" stroke="1" extrusionOk="0">
                  <a:moveTo>
                    <a:pt x="15079" y="12657"/>
                  </a:moveTo>
                  <a:cubicBezTo>
                    <a:pt x="14289" y="11814"/>
                    <a:pt x="13499" y="10971"/>
                    <a:pt x="12445" y="10497"/>
                  </a:cubicBezTo>
                  <a:cubicBezTo>
                    <a:pt x="11391" y="10023"/>
                    <a:pt x="10074" y="9918"/>
                    <a:pt x="8099" y="10919"/>
                  </a:cubicBezTo>
                  <a:cubicBezTo>
                    <a:pt x="6123" y="11920"/>
                    <a:pt x="3489" y="14027"/>
                    <a:pt x="1908" y="15871"/>
                  </a:cubicBezTo>
                  <a:cubicBezTo>
                    <a:pt x="328" y="17715"/>
                    <a:pt x="-199" y="19295"/>
                    <a:pt x="64" y="20244"/>
                  </a:cubicBezTo>
                  <a:cubicBezTo>
                    <a:pt x="328" y="21192"/>
                    <a:pt x="1381" y="21508"/>
                    <a:pt x="3489" y="21139"/>
                  </a:cubicBezTo>
                  <a:cubicBezTo>
                    <a:pt x="5596" y="20770"/>
                    <a:pt x="8757" y="19717"/>
                    <a:pt x="11128" y="17504"/>
                  </a:cubicBezTo>
                  <a:cubicBezTo>
                    <a:pt x="13499" y="15291"/>
                    <a:pt x="15079" y="11920"/>
                    <a:pt x="15869" y="8969"/>
                  </a:cubicBezTo>
                  <a:cubicBezTo>
                    <a:pt x="16660" y="6019"/>
                    <a:pt x="16660" y="3490"/>
                    <a:pt x="16660" y="1963"/>
                  </a:cubicBezTo>
                  <a:cubicBezTo>
                    <a:pt x="16660" y="435"/>
                    <a:pt x="16660" y="-92"/>
                    <a:pt x="16528" y="13"/>
                  </a:cubicBezTo>
                  <a:cubicBezTo>
                    <a:pt x="16396" y="119"/>
                    <a:pt x="16133" y="856"/>
                    <a:pt x="15869" y="3227"/>
                  </a:cubicBezTo>
                  <a:cubicBezTo>
                    <a:pt x="15606" y="5598"/>
                    <a:pt x="15342" y="9602"/>
                    <a:pt x="15211" y="12183"/>
                  </a:cubicBezTo>
                  <a:cubicBezTo>
                    <a:pt x="15079" y="14765"/>
                    <a:pt x="15079" y="15924"/>
                    <a:pt x="15474" y="16819"/>
                  </a:cubicBezTo>
                  <a:cubicBezTo>
                    <a:pt x="15869" y="17715"/>
                    <a:pt x="16660" y="18347"/>
                    <a:pt x="17713" y="18505"/>
                  </a:cubicBezTo>
                  <a:cubicBezTo>
                    <a:pt x="18767" y="18663"/>
                    <a:pt x="20084" y="18347"/>
                    <a:pt x="21401" y="180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9" name="Line"/>
            <p:cNvSpPr/>
            <p:nvPr/>
          </p:nvSpPr>
          <p:spPr>
            <a:xfrm>
              <a:off x="2065122" y="214424"/>
              <a:ext cx="211635" cy="1992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3" h="20746" fill="norm" stroke="1" extrusionOk="0">
                  <a:moveTo>
                    <a:pt x="3069" y="8750"/>
                  </a:moveTo>
                  <a:cubicBezTo>
                    <a:pt x="4352" y="6986"/>
                    <a:pt x="5635" y="5223"/>
                    <a:pt x="6384" y="3680"/>
                  </a:cubicBezTo>
                  <a:cubicBezTo>
                    <a:pt x="7132" y="2137"/>
                    <a:pt x="7346" y="815"/>
                    <a:pt x="6918" y="264"/>
                  </a:cubicBezTo>
                  <a:cubicBezTo>
                    <a:pt x="6491" y="-287"/>
                    <a:pt x="5421" y="-67"/>
                    <a:pt x="4138" y="1807"/>
                  </a:cubicBezTo>
                  <a:cubicBezTo>
                    <a:pt x="2855" y="3680"/>
                    <a:pt x="1358" y="7207"/>
                    <a:pt x="610" y="10513"/>
                  </a:cubicBezTo>
                  <a:cubicBezTo>
                    <a:pt x="-139" y="13819"/>
                    <a:pt x="-139" y="16905"/>
                    <a:pt x="289" y="18778"/>
                  </a:cubicBezTo>
                  <a:cubicBezTo>
                    <a:pt x="716" y="20652"/>
                    <a:pt x="1572" y="21313"/>
                    <a:pt x="3604" y="20211"/>
                  </a:cubicBezTo>
                  <a:cubicBezTo>
                    <a:pt x="5635" y="19109"/>
                    <a:pt x="8843" y="16244"/>
                    <a:pt x="10661" y="14150"/>
                  </a:cubicBezTo>
                  <a:cubicBezTo>
                    <a:pt x="12479" y="12056"/>
                    <a:pt x="12907" y="10733"/>
                    <a:pt x="13334" y="9191"/>
                  </a:cubicBezTo>
                  <a:cubicBezTo>
                    <a:pt x="13762" y="7648"/>
                    <a:pt x="14190" y="5884"/>
                    <a:pt x="14190" y="5995"/>
                  </a:cubicBezTo>
                  <a:cubicBezTo>
                    <a:pt x="14190" y="6105"/>
                    <a:pt x="13762" y="8089"/>
                    <a:pt x="13441" y="10403"/>
                  </a:cubicBezTo>
                  <a:cubicBezTo>
                    <a:pt x="13120" y="12717"/>
                    <a:pt x="12907" y="15362"/>
                    <a:pt x="12693" y="17235"/>
                  </a:cubicBezTo>
                  <a:cubicBezTo>
                    <a:pt x="12479" y="19109"/>
                    <a:pt x="12265" y="20211"/>
                    <a:pt x="12158" y="20101"/>
                  </a:cubicBezTo>
                  <a:cubicBezTo>
                    <a:pt x="12051" y="19991"/>
                    <a:pt x="12051" y="18668"/>
                    <a:pt x="12586" y="16023"/>
                  </a:cubicBezTo>
                  <a:cubicBezTo>
                    <a:pt x="13120" y="13378"/>
                    <a:pt x="14190" y="9411"/>
                    <a:pt x="15045" y="6766"/>
                  </a:cubicBezTo>
                  <a:cubicBezTo>
                    <a:pt x="15901" y="4121"/>
                    <a:pt x="16542" y="2799"/>
                    <a:pt x="17398" y="1917"/>
                  </a:cubicBezTo>
                  <a:cubicBezTo>
                    <a:pt x="18253" y="1035"/>
                    <a:pt x="19322" y="595"/>
                    <a:pt x="20071" y="1366"/>
                  </a:cubicBezTo>
                  <a:cubicBezTo>
                    <a:pt x="20819" y="2137"/>
                    <a:pt x="21247" y="4121"/>
                    <a:pt x="21354" y="7537"/>
                  </a:cubicBezTo>
                  <a:cubicBezTo>
                    <a:pt x="21461" y="10954"/>
                    <a:pt x="21247" y="15803"/>
                    <a:pt x="21033" y="206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0" name="Line"/>
            <p:cNvSpPr/>
            <p:nvPr/>
          </p:nvSpPr>
          <p:spPr>
            <a:xfrm>
              <a:off x="2381720" y="0"/>
              <a:ext cx="75731" cy="4367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7" h="21529" fill="norm" stroke="1" extrusionOk="0">
                  <a:moveTo>
                    <a:pt x="21467" y="0"/>
                  </a:moveTo>
                  <a:cubicBezTo>
                    <a:pt x="16667" y="1878"/>
                    <a:pt x="11867" y="3757"/>
                    <a:pt x="8267" y="6626"/>
                  </a:cubicBezTo>
                  <a:cubicBezTo>
                    <a:pt x="4667" y="9496"/>
                    <a:pt x="2267" y="13357"/>
                    <a:pt x="1067" y="15704"/>
                  </a:cubicBezTo>
                  <a:cubicBezTo>
                    <a:pt x="-133" y="18052"/>
                    <a:pt x="-133" y="18887"/>
                    <a:pt x="167" y="19617"/>
                  </a:cubicBezTo>
                  <a:cubicBezTo>
                    <a:pt x="467" y="20348"/>
                    <a:pt x="1067" y="20974"/>
                    <a:pt x="2867" y="21287"/>
                  </a:cubicBezTo>
                  <a:cubicBezTo>
                    <a:pt x="4667" y="21600"/>
                    <a:pt x="7667" y="21600"/>
                    <a:pt x="10367" y="21339"/>
                  </a:cubicBezTo>
                  <a:cubicBezTo>
                    <a:pt x="13067" y="21078"/>
                    <a:pt x="15467" y="20557"/>
                    <a:pt x="17867" y="200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1" name="Line"/>
            <p:cNvSpPr/>
            <p:nvPr/>
          </p:nvSpPr>
          <p:spPr>
            <a:xfrm>
              <a:off x="2353733" y="152400"/>
              <a:ext cx="205317" cy="2445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2" fill="norm" stroke="1" extrusionOk="0">
                  <a:moveTo>
                    <a:pt x="2227" y="8938"/>
                  </a:moveTo>
                  <a:cubicBezTo>
                    <a:pt x="1113" y="8938"/>
                    <a:pt x="0" y="8938"/>
                    <a:pt x="0" y="8659"/>
                  </a:cubicBezTo>
                  <a:cubicBezTo>
                    <a:pt x="0" y="8379"/>
                    <a:pt x="1113" y="7821"/>
                    <a:pt x="3452" y="7355"/>
                  </a:cubicBezTo>
                  <a:cubicBezTo>
                    <a:pt x="5790" y="6890"/>
                    <a:pt x="9353" y="6517"/>
                    <a:pt x="11691" y="6424"/>
                  </a:cubicBezTo>
                  <a:cubicBezTo>
                    <a:pt x="14029" y="6331"/>
                    <a:pt x="15142" y="6517"/>
                    <a:pt x="15699" y="7728"/>
                  </a:cubicBezTo>
                  <a:cubicBezTo>
                    <a:pt x="16256" y="8938"/>
                    <a:pt x="16256" y="11172"/>
                    <a:pt x="16033" y="13221"/>
                  </a:cubicBezTo>
                  <a:cubicBezTo>
                    <a:pt x="15810" y="15269"/>
                    <a:pt x="15365" y="17131"/>
                    <a:pt x="15142" y="18714"/>
                  </a:cubicBezTo>
                  <a:cubicBezTo>
                    <a:pt x="14920" y="20297"/>
                    <a:pt x="14920" y="21600"/>
                    <a:pt x="15365" y="21507"/>
                  </a:cubicBezTo>
                  <a:cubicBezTo>
                    <a:pt x="15810" y="21414"/>
                    <a:pt x="16701" y="19924"/>
                    <a:pt x="17814" y="16107"/>
                  </a:cubicBezTo>
                  <a:cubicBezTo>
                    <a:pt x="18928" y="12290"/>
                    <a:pt x="20264" y="614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2" name="Line"/>
            <p:cNvSpPr/>
            <p:nvPr/>
          </p:nvSpPr>
          <p:spPr>
            <a:xfrm>
              <a:off x="2598146" y="61980"/>
              <a:ext cx="302861" cy="3155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3" h="20912" fill="norm" stroke="1" extrusionOk="0">
                  <a:moveTo>
                    <a:pt x="5329" y="13145"/>
                  </a:moveTo>
                  <a:cubicBezTo>
                    <a:pt x="4879" y="12584"/>
                    <a:pt x="4429" y="12023"/>
                    <a:pt x="3829" y="11743"/>
                  </a:cubicBezTo>
                  <a:cubicBezTo>
                    <a:pt x="3229" y="11462"/>
                    <a:pt x="2479" y="11462"/>
                    <a:pt x="1654" y="12163"/>
                  </a:cubicBezTo>
                  <a:cubicBezTo>
                    <a:pt x="829" y="12865"/>
                    <a:pt x="-71" y="14267"/>
                    <a:pt x="4" y="15880"/>
                  </a:cubicBezTo>
                  <a:cubicBezTo>
                    <a:pt x="79" y="17493"/>
                    <a:pt x="1129" y="19317"/>
                    <a:pt x="2404" y="20228"/>
                  </a:cubicBezTo>
                  <a:cubicBezTo>
                    <a:pt x="3679" y="21140"/>
                    <a:pt x="5179" y="21140"/>
                    <a:pt x="6829" y="20228"/>
                  </a:cubicBezTo>
                  <a:cubicBezTo>
                    <a:pt x="8479" y="19317"/>
                    <a:pt x="10279" y="17493"/>
                    <a:pt x="11254" y="16231"/>
                  </a:cubicBezTo>
                  <a:cubicBezTo>
                    <a:pt x="12229" y="14969"/>
                    <a:pt x="12379" y="14267"/>
                    <a:pt x="12004" y="13987"/>
                  </a:cubicBezTo>
                  <a:cubicBezTo>
                    <a:pt x="11629" y="13706"/>
                    <a:pt x="10729" y="13846"/>
                    <a:pt x="10129" y="14267"/>
                  </a:cubicBezTo>
                  <a:cubicBezTo>
                    <a:pt x="9529" y="14688"/>
                    <a:pt x="9229" y="15389"/>
                    <a:pt x="9154" y="16091"/>
                  </a:cubicBezTo>
                  <a:cubicBezTo>
                    <a:pt x="9079" y="16792"/>
                    <a:pt x="9229" y="17493"/>
                    <a:pt x="9679" y="17914"/>
                  </a:cubicBezTo>
                  <a:cubicBezTo>
                    <a:pt x="10129" y="18335"/>
                    <a:pt x="10879" y="18475"/>
                    <a:pt x="11404" y="18966"/>
                  </a:cubicBezTo>
                  <a:cubicBezTo>
                    <a:pt x="11929" y="19457"/>
                    <a:pt x="12229" y="20298"/>
                    <a:pt x="12754" y="20649"/>
                  </a:cubicBezTo>
                  <a:cubicBezTo>
                    <a:pt x="13279" y="21000"/>
                    <a:pt x="14029" y="20859"/>
                    <a:pt x="14929" y="19808"/>
                  </a:cubicBezTo>
                  <a:cubicBezTo>
                    <a:pt x="15829" y="18756"/>
                    <a:pt x="16879" y="16792"/>
                    <a:pt x="17854" y="14267"/>
                  </a:cubicBezTo>
                  <a:cubicBezTo>
                    <a:pt x="18829" y="11743"/>
                    <a:pt x="19729" y="8657"/>
                    <a:pt x="20404" y="5922"/>
                  </a:cubicBezTo>
                  <a:cubicBezTo>
                    <a:pt x="21079" y="3187"/>
                    <a:pt x="21529" y="802"/>
                    <a:pt x="21454" y="171"/>
                  </a:cubicBezTo>
                  <a:cubicBezTo>
                    <a:pt x="21379" y="-460"/>
                    <a:pt x="20779" y="662"/>
                    <a:pt x="20179" y="3467"/>
                  </a:cubicBezTo>
                  <a:cubicBezTo>
                    <a:pt x="19579" y="6272"/>
                    <a:pt x="18979" y="10761"/>
                    <a:pt x="19054" y="13846"/>
                  </a:cubicBezTo>
                  <a:cubicBezTo>
                    <a:pt x="19129" y="16932"/>
                    <a:pt x="19879" y="18615"/>
                    <a:pt x="20629" y="202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3" name="Line"/>
            <p:cNvSpPr/>
            <p:nvPr/>
          </p:nvSpPr>
          <p:spPr>
            <a:xfrm>
              <a:off x="4121150" y="247649"/>
              <a:ext cx="114300" cy="1598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8" fill="norm" stroke="1" extrusionOk="0">
                  <a:moveTo>
                    <a:pt x="0" y="2558"/>
                  </a:moveTo>
                  <a:cubicBezTo>
                    <a:pt x="1600" y="7958"/>
                    <a:pt x="3200" y="13358"/>
                    <a:pt x="4600" y="16768"/>
                  </a:cubicBezTo>
                  <a:cubicBezTo>
                    <a:pt x="6000" y="20179"/>
                    <a:pt x="7200" y="21600"/>
                    <a:pt x="8200" y="21458"/>
                  </a:cubicBezTo>
                  <a:cubicBezTo>
                    <a:pt x="9200" y="21316"/>
                    <a:pt x="10000" y="19611"/>
                    <a:pt x="11200" y="16058"/>
                  </a:cubicBezTo>
                  <a:cubicBezTo>
                    <a:pt x="12400" y="12505"/>
                    <a:pt x="14000" y="7105"/>
                    <a:pt x="15800" y="4121"/>
                  </a:cubicBezTo>
                  <a:cubicBezTo>
                    <a:pt x="17600" y="1137"/>
                    <a:pt x="19600" y="56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4" name="Line"/>
            <p:cNvSpPr/>
            <p:nvPr/>
          </p:nvSpPr>
          <p:spPr>
            <a:xfrm>
              <a:off x="4275271" y="239183"/>
              <a:ext cx="99879" cy="1470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85" h="21139" fill="norm" stroke="1" extrusionOk="0">
                  <a:moveTo>
                    <a:pt x="20385" y="3955"/>
                  </a:moveTo>
                  <a:cubicBezTo>
                    <a:pt x="19089" y="2434"/>
                    <a:pt x="17793" y="913"/>
                    <a:pt x="14553" y="304"/>
                  </a:cubicBezTo>
                  <a:cubicBezTo>
                    <a:pt x="11313" y="-304"/>
                    <a:pt x="6129" y="0"/>
                    <a:pt x="3105" y="1217"/>
                  </a:cubicBezTo>
                  <a:cubicBezTo>
                    <a:pt x="81" y="2434"/>
                    <a:pt x="-783" y="4564"/>
                    <a:pt x="729" y="6541"/>
                  </a:cubicBezTo>
                  <a:cubicBezTo>
                    <a:pt x="2241" y="8519"/>
                    <a:pt x="6129" y="10344"/>
                    <a:pt x="10233" y="12321"/>
                  </a:cubicBezTo>
                  <a:cubicBezTo>
                    <a:pt x="14337" y="14299"/>
                    <a:pt x="18657" y="16428"/>
                    <a:pt x="19737" y="17950"/>
                  </a:cubicBezTo>
                  <a:cubicBezTo>
                    <a:pt x="20817" y="19471"/>
                    <a:pt x="18657" y="20383"/>
                    <a:pt x="16497" y="20840"/>
                  </a:cubicBezTo>
                  <a:cubicBezTo>
                    <a:pt x="14337" y="21296"/>
                    <a:pt x="12177" y="21296"/>
                    <a:pt x="9585" y="20383"/>
                  </a:cubicBezTo>
                  <a:cubicBezTo>
                    <a:pt x="6993" y="19471"/>
                    <a:pt x="3969" y="17645"/>
                    <a:pt x="945" y="158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5" name="Line"/>
            <p:cNvSpPr/>
            <p:nvPr/>
          </p:nvSpPr>
          <p:spPr>
            <a:xfrm>
              <a:off x="4457700" y="387350"/>
              <a:ext cx="1" cy="6350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6" name="Line"/>
            <p:cNvSpPr/>
            <p:nvPr/>
          </p:nvSpPr>
          <p:spPr>
            <a:xfrm>
              <a:off x="5687158" y="253436"/>
              <a:ext cx="91343" cy="1648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5" h="21289" fill="norm" stroke="1" extrusionOk="0">
                  <a:moveTo>
                    <a:pt x="21185" y="893"/>
                  </a:moveTo>
                  <a:cubicBezTo>
                    <a:pt x="16276" y="346"/>
                    <a:pt x="11367" y="-201"/>
                    <a:pt x="7440" y="72"/>
                  </a:cubicBezTo>
                  <a:cubicBezTo>
                    <a:pt x="3512" y="346"/>
                    <a:pt x="567" y="1440"/>
                    <a:pt x="76" y="2670"/>
                  </a:cubicBezTo>
                  <a:cubicBezTo>
                    <a:pt x="-415" y="3900"/>
                    <a:pt x="1549" y="5267"/>
                    <a:pt x="4249" y="6908"/>
                  </a:cubicBezTo>
                  <a:cubicBezTo>
                    <a:pt x="6949" y="8548"/>
                    <a:pt x="10385" y="10462"/>
                    <a:pt x="12594" y="12103"/>
                  </a:cubicBezTo>
                  <a:cubicBezTo>
                    <a:pt x="14803" y="13743"/>
                    <a:pt x="15785" y="15110"/>
                    <a:pt x="14312" y="16614"/>
                  </a:cubicBezTo>
                  <a:cubicBezTo>
                    <a:pt x="12840" y="18118"/>
                    <a:pt x="8912" y="19758"/>
                    <a:pt x="5721" y="20579"/>
                  </a:cubicBezTo>
                  <a:cubicBezTo>
                    <a:pt x="2530" y="21399"/>
                    <a:pt x="76" y="21399"/>
                    <a:pt x="76" y="21126"/>
                  </a:cubicBezTo>
                  <a:cubicBezTo>
                    <a:pt x="76" y="20852"/>
                    <a:pt x="2530" y="20305"/>
                    <a:pt x="4985" y="197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7" name="Line"/>
            <p:cNvSpPr/>
            <p:nvPr/>
          </p:nvSpPr>
          <p:spPr>
            <a:xfrm>
              <a:off x="5797030" y="269786"/>
              <a:ext cx="121171" cy="1325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9" h="21129" fill="norm" stroke="1" extrusionOk="0">
                  <a:moveTo>
                    <a:pt x="16850" y="8620"/>
                  </a:moveTo>
                  <a:cubicBezTo>
                    <a:pt x="17222" y="6932"/>
                    <a:pt x="17595" y="5245"/>
                    <a:pt x="17222" y="3557"/>
                  </a:cubicBezTo>
                  <a:cubicBezTo>
                    <a:pt x="16850" y="1870"/>
                    <a:pt x="15733" y="182"/>
                    <a:pt x="13312" y="14"/>
                  </a:cubicBezTo>
                  <a:cubicBezTo>
                    <a:pt x="10891" y="-155"/>
                    <a:pt x="7167" y="1195"/>
                    <a:pt x="4560" y="4232"/>
                  </a:cubicBezTo>
                  <a:cubicBezTo>
                    <a:pt x="1953" y="7270"/>
                    <a:pt x="464" y="11995"/>
                    <a:pt x="91" y="15201"/>
                  </a:cubicBezTo>
                  <a:cubicBezTo>
                    <a:pt x="-281" y="18408"/>
                    <a:pt x="464" y="20095"/>
                    <a:pt x="2698" y="20770"/>
                  </a:cubicBezTo>
                  <a:cubicBezTo>
                    <a:pt x="4933" y="21445"/>
                    <a:pt x="8657" y="21108"/>
                    <a:pt x="11078" y="20264"/>
                  </a:cubicBezTo>
                  <a:cubicBezTo>
                    <a:pt x="13498" y="19420"/>
                    <a:pt x="14616" y="18070"/>
                    <a:pt x="16105" y="16045"/>
                  </a:cubicBezTo>
                  <a:cubicBezTo>
                    <a:pt x="17595" y="14020"/>
                    <a:pt x="19457" y="11320"/>
                    <a:pt x="20202" y="10983"/>
                  </a:cubicBezTo>
                  <a:cubicBezTo>
                    <a:pt x="20947" y="10645"/>
                    <a:pt x="20574" y="12670"/>
                    <a:pt x="20388" y="14526"/>
                  </a:cubicBezTo>
                  <a:cubicBezTo>
                    <a:pt x="20202" y="16383"/>
                    <a:pt x="20202" y="18070"/>
                    <a:pt x="20388" y="19083"/>
                  </a:cubicBezTo>
                  <a:cubicBezTo>
                    <a:pt x="20574" y="20095"/>
                    <a:pt x="20947" y="20433"/>
                    <a:pt x="21319" y="207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8" name="Line"/>
            <p:cNvSpPr/>
            <p:nvPr/>
          </p:nvSpPr>
          <p:spPr>
            <a:xfrm>
              <a:off x="5965536" y="265053"/>
              <a:ext cx="365415" cy="1582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5" h="20975" fill="norm" stroke="1" extrusionOk="0">
                  <a:moveTo>
                    <a:pt x="1328" y="6109"/>
                  </a:moveTo>
                  <a:cubicBezTo>
                    <a:pt x="954" y="7231"/>
                    <a:pt x="579" y="8353"/>
                    <a:pt x="392" y="9756"/>
                  </a:cubicBezTo>
                  <a:cubicBezTo>
                    <a:pt x="205" y="11158"/>
                    <a:pt x="205" y="12841"/>
                    <a:pt x="142" y="14945"/>
                  </a:cubicBezTo>
                  <a:cubicBezTo>
                    <a:pt x="80" y="17049"/>
                    <a:pt x="-45" y="19574"/>
                    <a:pt x="17" y="19995"/>
                  </a:cubicBezTo>
                  <a:cubicBezTo>
                    <a:pt x="80" y="20415"/>
                    <a:pt x="330" y="18732"/>
                    <a:pt x="704" y="16488"/>
                  </a:cubicBezTo>
                  <a:cubicBezTo>
                    <a:pt x="1079" y="14244"/>
                    <a:pt x="1578" y="11439"/>
                    <a:pt x="2078" y="9054"/>
                  </a:cubicBezTo>
                  <a:cubicBezTo>
                    <a:pt x="2577" y="6670"/>
                    <a:pt x="3076" y="4706"/>
                    <a:pt x="3389" y="4426"/>
                  </a:cubicBezTo>
                  <a:cubicBezTo>
                    <a:pt x="3701" y="4145"/>
                    <a:pt x="3826" y="5548"/>
                    <a:pt x="3888" y="7091"/>
                  </a:cubicBezTo>
                  <a:cubicBezTo>
                    <a:pt x="3950" y="8634"/>
                    <a:pt x="3950" y="10317"/>
                    <a:pt x="3763" y="12421"/>
                  </a:cubicBezTo>
                  <a:cubicBezTo>
                    <a:pt x="3576" y="14525"/>
                    <a:pt x="3201" y="17049"/>
                    <a:pt x="3076" y="17610"/>
                  </a:cubicBezTo>
                  <a:cubicBezTo>
                    <a:pt x="2952" y="18171"/>
                    <a:pt x="3076" y="16769"/>
                    <a:pt x="3576" y="14945"/>
                  </a:cubicBezTo>
                  <a:cubicBezTo>
                    <a:pt x="4075" y="13122"/>
                    <a:pt x="4949" y="10878"/>
                    <a:pt x="5573" y="9195"/>
                  </a:cubicBezTo>
                  <a:cubicBezTo>
                    <a:pt x="6198" y="7512"/>
                    <a:pt x="6572" y="6389"/>
                    <a:pt x="6947" y="6389"/>
                  </a:cubicBezTo>
                  <a:cubicBezTo>
                    <a:pt x="7321" y="6389"/>
                    <a:pt x="7696" y="7512"/>
                    <a:pt x="7821" y="9475"/>
                  </a:cubicBezTo>
                  <a:cubicBezTo>
                    <a:pt x="7946" y="11439"/>
                    <a:pt x="7821" y="14244"/>
                    <a:pt x="7758" y="16348"/>
                  </a:cubicBezTo>
                  <a:cubicBezTo>
                    <a:pt x="7696" y="18452"/>
                    <a:pt x="7696" y="19854"/>
                    <a:pt x="8071" y="20556"/>
                  </a:cubicBezTo>
                  <a:cubicBezTo>
                    <a:pt x="8445" y="21257"/>
                    <a:pt x="9194" y="21257"/>
                    <a:pt x="10755" y="19153"/>
                  </a:cubicBezTo>
                  <a:cubicBezTo>
                    <a:pt x="12316" y="17049"/>
                    <a:pt x="14688" y="12841"/>
                    <a:pt x="16124" y="10036"/>
                  </a:cubicBezTo>
                  <a:cubicBezTo>
                    <a:pt x="17560" y="7231"/>
                    <a:pt x="18059" y="5828"/>
                    <a:pt x="18558" y="4286"/>
                  </a:cubicBezTo>
                  <a:cubicBezTo>
                    <a:pt x="19058" y="2743"/>
                    <a:pt x="19557" y="1060"/>
                    <a:pt x="19495" y="358"/>
                  </a:cubicBezTo>
                  <a:cubicBezTo>
                    <a:pt x="19432" y="-343"/>
                    <a:pt x="18808" y="-62"/>
                    <a:pt x="17809" y="1621"/>
                  </a:cubicBezTo>
                  <a:cubicBezTo>
                    <a:pt x="16810" y="3304"/>
                    <a:pt x="15437" y="6389"/>
                    <a:pt x="14688" y="8914"/>
                  </a:cubicBezTo>
                  <a:cubicBezTo>
                    <a:pt x="13939" y="11439"/>
                    <a:pt x="13814" y="13402"/>
                    <a:pt x="14438" y="14945"/>
                  </a:cubicBezTo>
                  <a:cubicBezTo>
                    <a:pt x="15063" y="16488"/>
                    <a:pt x="16436" y="17610"/>
                    <a:pt x="17747" y="18171"/>
                  </a:cubicBezTo>
                  <a:cubicBezTo>
                    <a:pt x="19058" y="18732"/>
                    <a:pt x="20306" y="18732"/>
                    <a:pt x="21555" y="187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9" name="Line"/>
            <p:cNvSpPr/>
            <p:nvPr/>
          </p:nvSpPr>
          <p:spPr>
            <a:xfrm>
              <a:off x="4324350" y="723900"/>
              <a:ext cx="295551" cy="5334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3" h="21600" fill="norm" stroke="1" extrusionOk="0">
                  <a:moveTo>
                    <a:pt x="0" y="0"/>
                  </a:moveTo>
                  <a:cubicBezTo>
                    <a:pt x="309" y="283"/>
                    <a:pt x="617" y="566"/>
                    <a:pt x="849" y="883"/>
                  </a:cubicBezTo>
                  <a:cubicBezTo>
                    <a:pt x="1080" y="1200"/>
                    <a:pt x="1234" y="1551"/>
                    <a:pt x="1620" y="1881"/>
                  </a:cubicBezTo>
                  <a:cubicBezTo>
                    <a:pt x="2006" y="2211"/>
                    <a:pt x="2623" y="2520"/>
                    <a:pt x="3394" y="2829"/>
                  </a:cubicBezTo>
                  <a:cubicBezTo>
                    <a:pt x="4166" y="3137"/>
                    <a:pt x="5091" y="3446"/>
                    <a:pt x="5940" y="3754"/>
                  </a:cubicBezTo>
                  <a:cubicBezTo>
                    <a:pt x="6789" y="4063"/>
                    <a:pt x="7560" y="4371"/>
                    <a:pt x="8177" y="4689"/>
                  </a:cubicBezTo>
                  <a:cubicBezTo>
                    <a:pt x="8794" y="5006"/>
                    <a:pt x="9257" y="5331"/>
                    <a:pt x="9566" y="5674"/>
                  </a:cubicBezTo>
                  <a:cubicBezTo>
                    <a:pt x="9874" y="6017"/>
                    <a:pt x="10029" y="6377"/>
                    <a:pt x="9951" y="6711"/>
                  </a:cubicBezTo>
                  <a:cubicBezTo>
                    <a:pt x="9874" y="7046"/>
                    <a:pt x="9566" y="7354"/>
                    <a:pt x="9180" y="7663"/>
                  </a:cubicBezTo>
                  <a:cubicBezTo>
                    <a:pt x="8794" y="7971"/>
                    <a:pt x="8331" y="8280"/>
                    <a:pt x="7869" y="8597"/>
                  </a:cubicBezTo>
                  <a:cubicBezTo>
                    <a:pt x="7406" y="8914"/>
                    <a:pt x="6943" y="9240"/>
                    <a:pt x="6634" y="9570"/>
                  </a:cubicBezTo>
                  <a:cubicBezTo>
                    <a:pt x="6326" y="9900"/>
                    <a:pt x="6171" y="10234"/>
                    <a:pt x="6171" y="10569"/>
                  </a:cubicBezTo>
                  <a:cubicBezTo>
                    <a:pt x="6171" y="10903"/>
                    <a:pt x="6326" y="11237"/>
                    <a:pt x="6789" y="11571"/>
                  </a:cubicBezTo>
                  <a:cubicBezTo>
                    <a:pt x="7251" y="11906"/>
                    <a:pt x="8023" y="12240"/>
                    <a:pt x="8794" y="12583"/>
                  </a:cubicBezTo>
                  <a:cubicBezTo>
                    <a:pt x="9566" y="12926"/>
                    <a:pt x="10337" y="13277"/>
                    <a:pt x="11186" y="13624"/>
                  </a:cubicBezTo>
                  <a:cubicBezTo>
                    <a:pt x="12034" y="13971"/>
                    <a:pt x="12960" y="14314"/>
                    <a:pt x="13886" y="14661"/>
                  </a:cubicBezTo>
                  <a:cubicBezTo>
                    <a:pt x="14811" y="15009"/>
                    <a:pt x="15737" y="15360"/>
                    <a:pt x="16509" y="15699"/>
                  </a:cubicBezTo>
                  <a:cubicBezTo>
                    <a:pt x="17280" y="16037"/>
                    <a:pt x="17897" y="16363"/>
                    <a:pt x="18514" y="16684"/>
                  </a:cubicBezTo>
                  <a:cubicBezTo>
                    <a:pt x="19131" y="17006"/>
                    <a:pt x="19749" y="17323"/>
                    <a:pt x="20211" y="17623"/>
                  </a:cubicBezTo>
                  <a:cubicBezTo>
                    <a:pt x="20674" y="17923"/>
                    <a:pt x="20983" y="18206"/>
                    <a:pt x="21214" y="18527"/>
                  </a:cubicBezTo>
                  <a:cubicBezTo>
                    <a:pt x="21446" y="18849"/>
                    <a:pt x="21600" y="19209"/>
                    <a:pt x="21523" y="19564"/>
                  </a:cubicBezTo>
                  <a:cubicBezTo>
                    <a:pt x="21446" y="19920"/>
                    <a:pt x="21137" y="20271"/>
                    <a:pt x="20520" y="20610"/>
                  </a:cubicBezTo>
                  <a:cubicBezTo>
                    <a:pt x="19903" y="20949"/>
                    <a:pt x="18977" y="21274"/>
                    <a:pt x="1805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0" name="Line"/>
            <p:cNvSpPr/>
            <p:nvPr/>
          </p:nvSpPr>
          <p:spPr>
            <a:xfrm>
              <a:off x="95250" y="635000"/>
              <a:ext cx="7950200" cy="330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36" y="20492"/>
                    <a:pt x="472" y="19385"/>
                    <a:pt x="710" y="18485"/>
                  </a:cubicBezTo>
                  <a:cubicBezTo>
                    <a:pt x="949" y="17585"/>
                    <a:pt x="1190" y="16892"/>
                    <a:pt x="1418" y="16338"/>
                  </a:cubicBezTo>
                  <a:cubicBezTo>
                    <a:pt x="1645" y="15785"/>
                    <a:pt x="1858" y="15369"/>
                    <a:pt x="2047" y="15023"/>
                  </a:cubicBezTo>
                  <a:cubicBezTo>
                    <a:pt x="2237" y="14677"/>
                    <a:pt x="2404" y="14400"/>
                    <a:pt x="2576" y="14054"/>
                  </a:cubicBezTo>
                  <a:cubicBezTo>
                    <a:pt x="2749" y="13708"/>
                    <a:pt x="2927" y="13292"/>
                    <a:pt x="3123" y="12946"/>
                  </a:cubicBezTo>
                  <a:cubicBezTo>
                    <a:pt x="3318" y="12600"/>
                    <a:pt x="3531" y="12323"/>
                    <a:pt x="3741" y="11977"/>
                  </a:cubicBezTo>
                  <a:cubicBezTo>
                    <a:pt x="3951" y="11631"/>
                    <a:pt x="4158" y="11215"/>
                    <a:pt x="4376" y="10800"/>
                  </a:cubicBezTo>
                  <a:cubicBezTo>
                    <a:pt x="4595" y="10385"/>
                    <a:pt x="4825" y="9969"/>
                    <a:pt x="5064" y="9554"/>
                  </a:cubicBezTo>
                  <a:cubicBezTo>
                    <a:pt x="5302" y="9138"/>
                    <a:pt x="5550" y="8723"/>
                    <a:pt x="5800" y="8308"/>
                  </a:cubicBezTo>
                  <a:cubicBezTo>
                    <a:pt x="6050" y="7892"/>
                    <a:pt x="6303" y="7477"/>
                    <a:pt x="6498" y="7200"/>
                  </a:cubicBezTo>
                  <a:cubicBezTo>
                    <a:pt x="6694" y="6923"/>
                    <a:pt x="6832" y="6785"/>
                    <a:pt x="6964" y="6577"/>
                  </a:cubicBezTo>
                  <a:cubicBezTo>
                    <a:pt x="7096" y="6369"/>
                    <a:pt x="7223" y="6092"/>
                    <a:pt x="7361" y="5885"/>
                  </a:cubicBezTo>
                  <a:cubicBezTo>
                    <a:pt x="7499" y="5677"/>
                    <a:pt x="7649" y="5538"/>
                    <a:pt x="7795" y="5331"/>
                  </a:cubicBezTo>
                  <a:cubicBezTo>
                    <a:pt x="7942" y="5123"/>
                    <a:pt x="8086" y="4846"/>
                    <a:pt x="8244" y="4569"/>
                  </a:cubicBezTo>
                  <a:cubicBezTo>
                    <a:pt x="8402" y="4292"/>
                    <a:pt x="8574" y="4015"/>
                    <a:pt x="8813" y="3669"/>
                  </a:cubicBezTo>
                  <a:cubicBezTo>
                    <a:pt x="9052" y="3323"/>
                    <a:pt x="9357" y="2908"/>
                    <a:pt x="9587" y="2631"/>
                  </a:cubicBezTo>
                  <a:cubicBezTo>
                    <a:pt x="9817" y="2354"/>
                    <a:pt x="9972" y="2215"/>
                    <a:pt x="10124" y="2077"/>
                  </a:cubicBezTo>
                  <a:cubicBezTo>
                    <a:pt x="10277" y="1938"/>
                    <a:pt x="10426" y="1800"/>
                    <a:pt x="10584" y="1662"/>
                  </a:cubicBezTo>
                  <a:cubicBezTo>
                    <a:pt x="10742" y="1523"/>
                    <a:pt x="10909" y="1385"/>
                    <a:pt x="11082" y="1246"/>
                  </a:cubicBezTo>
                  <a:cubicBezTo>
                    <a:pt x="11254" y="1108"/>
                    <a:pt x="11433" y="969"/>
                    <a:pt x="11691" y="831"/>
                  </a:cubicBezTo>
                  <a:cubicBezTo>
                    <a:pt x="11950" y="692"/>
                    <a:pt x="12289" y="554"/>
                    <a:pt x="12537" y="415"/>
                  </a:cubicBezTo>
                  <a:cubicBezTo>
                    <a:pt x="12784" y="277"/>
                    <a:pt x="12939" y="138"/>
                    <a:pt x="13106" y="69"/>
                  </a:cubicBezTo>
                  <a:cubicBezTo>
                    <a:pt x="13273" y="0"/>
                    <a:pt x="13451" y="0"/>
                    <a:pt x="13624" y="0"/>
                  </a:cubicBezTo>
                  <a:cubicBezTo>
                    <a:pt x="13796" y="0"/>
                    <a:pt x="13963" y="0"/>
                    <a:pt x="14133" y="0"/>
                  </a:cubicBezTo>
                  <a:cubicBezTo>
                    <a:pt x="14302" y="0"/>
                    <a:pt x="14475" y="0"/>
                    <a:pt x="14639" y="0"/>
                  </a:cubicBezTo>
                  <a:cubicBezTo>
                    <a:pt x="14803" y="0"/>
                    <a:pt x="14958" y="0"/>
                    <a:pt x="15119" y="0"/>
                  </a:cubicBezTo>
                  <a:cubicBezTo>
                    <a:pt x="15280" y="0"/>
                    <a:pt x="15447" y="0"/>
                    <a:pt x="15611" y="0"/>
                  </a:cubicBezTo>
                  <a:cubicBezTo>
                    <a:pt x="15774" y="0"/>
                    <a:pt x="15935" y="0"/>
                    <a:pt x="16091" y="69"/>
                  </a:cubicBezTo>
                  <a:cubicBezTo>
                    <a:pt x="16246" y="138"/>
                    <a:pt x="16396" y="277"/>
                    <a:pt x="16551" y="415"/>
                  </a:cubicBezTo>
                  <a:cubicBezTo>
                    <a:pt x="16706" y="554"/>
                    <a:pt x="16867" y="692"/>
                    <a:pt x="17019" y="831"/>
                  </a:cubicBezTo>
                  <a:cubicBezTo>
                    <a:pt x="17172" y="969"/>
                    <a:pt x="17316" y="1108"/>
                    <a:pt x="17543" y="1246"/>
                  </a:cubicBezTo>
                  <a:cubicBezTo>
                    <a:pt x="17770" y="1385"/>
                    <a:pt x="18081" y="1523"/>
                    <a:pt x="18365" y="1731"/>
                  </a:cubicBezTo>
                  <a:cubicBezTo>
                    <a:pt x="18650" y="1938"/>
                    <a:pt x="18909" y="2215"/>
                    <a:pt x="19162" y="2492"/>
                  </a:cubicBezTo>
                  <a:cubicBezTo>
                    <a:pt x="19415" y="2769"/>
                    <a:pt x="19662" y="3046"/>
                    <a:pt x="19941" y="3392"/>
                  </a:cubicBezTo>
                  <a:cubicBezTo>
                    <a:pt x="20220" y="3738"/>
                    <a:pt x="20530" y="4154"/>
                    <a:pt x="20812" y="4638"/>
                  </a:cubicBezTo>
                  <a:cubicBezTo>
                    <a:pt x="21094" y="5123"/>
                    <a:pt x="21347" y="5677"/>
                    <a:pt x="21600" y="62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1" name="Line"/>
            <p:cNvSpPr/>
            <p:nvPr/>
          </p:nvSpPr>
          <p:spPr>
            <a:xfrm>
              <a:off x="0" y="1327150"/>
              <a:ext cx="177800" cy="292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629" y="3130"/>
                    <a:pt x="9257" y="6261"/>
                    <a:pt x="12857" y="9861"/>
                  </a:cubicBezTo>
                  <a:cubicBezTo>
                    <a:pt x="16457" y="13461"/>
                    <a:pt x="19029" y="1753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2" name="Line"/>
            <p:cNvSpPr/>
            <p:nvPr/>
          </p:nvSpPr>
          <p:spPr>
            <a:xfrm>
              <a:off x="79285" y="1277292"/>
              <a:ext cx="130266" cy="3800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1" h="21547" fill="norm" stroke="1" extrusionOk="0">
                  <a:moveTo>
                    <a:pt x="21441" y="2467"/>
                  </a:moveTo>
                  <a:cubicBezTo>
                    <a:pt x="21441" y="1867"/>
                    <a:pt x="21441" y="1267"/>
                    <a:pt x="20744" y="787"/>
                  </a:cubicBezTo>
                  <a:cubicBezTo>
                    <a:pt x="20047" y="307"/>
                    <a:pt x="18654" y="-53"/>
                    <a:pt x="17086" y="7"/>
                  </a:cubicBezTo>
                  <a:cubicBezTo>
                    <a:pt x="15518" y="67"/>
                    <a:pt x="13776" y="547"/>
                    <a:pt x="11512" y="2707"/>
                  </a:cubicBezTo>
                  <a:cubicBezTo>
                    <a:pt x="9247" y="4867"/>
                    <a:pt x="6460" y="8707"/>
                    <a:pt x="4196" y="11887"/>
                  </a:cubicBezTo>
                  <a:cubicBezTo>
                    <a:pt x="1931" y="15067"/>
                    <a:pt x="189" y="17587"/>
                    <a:pt x="15" y="19087"/>
                  </a:cubicBezTo>
                  <a:cubicBezTo>
                    <a:pt x="-159" y="20587"/>
                    <a:pt x="1235" y="21067"/>
                    <a:pt x="2628" y="215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3" name="Line"/>
            <p:cNvSpPr/>
            <p:nvPr/>
          </p:nvSpPr>
          <p:spPr>
            <a:xfrm>
              <a:off x="494519" y="1265993"/>
              <a:ext cx="134923" cy="3330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0" h="21374" fill="norm" stroke="1" extrusionOk="0">
                  <a:moveTo>
                    <a:pt x="17528" y="16152"/>
                  </a:moveTo>
                  <a:cubicBezTo>
                    <a:pt x="14304" y="13571"/>
                    <a:pt x="11080" y="10990"/>
                    <a:pt x="9468" y="8748"/>
                  </a:cubicBezTo>
                  <a:cubicBezTo>
                    <a:pt x="7856" y="6507"/>
                    <a:pt x="7856" y="4605"/>
                    <a:pt x="8501" y="3314"/>
                  </a:cubicBezTo>
                  <a:cubicBezTo>
                    <a:pt x="9146" y="2024"/>
                    <a:pt x="10435" y="1344"/>
                    <a:pt x="12531" y="801"/>
                  </a:cubicBezTo>
                  <a:cubicBezTo>
                    <a:pt x="14626" y="258"/>
                    <a:pt x="17528" y="-150"/>
                    <a:pt x="19140" y="54"/>
                  </a:cubicBezTo>
                  <a:cubicBezTo>
                    <a:pt x="20752" y="258"/>
                    <a:pt x="21074" y="1073"/>
                    <a:pt x="19623" y="3246"/>
                  </a:cubicBezTo>
                  <a:cubicBezTo>
                    <a:pt x="18173" y="5420"/>
                    <a:pt x="14949" y="8952"/>
                    <a:pt x="11402" y="11873"/>
                  </a:cubicBezTo>
                  <a:cubicBezTo>
                    <a:pt x="7856" y="14793"/>
                    <a:pt x="3987" y="17103"/>
                    <a:pt x="1892" y="18597"/>
                  </a:cubicBezTo>
                  <a:cubicBezTo>
                    <a:pt x="-204" y="20092"/>
                    <a:pt x="-526" y="20771"/>
                    <a:pt x="764" y="21110"/>
                  </a:cubicBezTo>
                  <a:cubicBezTo>
                    <a:pt x="2053" y="21450"/>
                    <a:pt x="4955" y="21450"/>
                    <a:pt x="8340" y="21178"/>
                  </a:cubicBezTo>
                  <a:cubicBezTo>
                    <a:pt x="11725" y="20907"/>
                    <a:pt x="15593" y="20363"/>
                    <a:pt x="19462" y="198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4" name="Line"/>
            <p:cNvSpPr/>
            <p:nvPr/>
          </p:nvSpPr>
          <p:spPr>
            <a:xfrm>
              <a:off x="869950" y="1276350"/>
              <a:ext cx="146050" cy="158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565" y="288"/>
                    <a:pt x="3130" y="576"/>
                    <a:pt x="5322" y="2880"/>
                  </a:cubicBezTo>
                  <a:cubicBezTo>
                    <a:pt x="7513" y="5184"/>
                    <a:pt x="10330" y="9504"/>
                    <a:pt x="13148" y="12960"/>
                  </a:cubicBezTo>
                  <a:cubicBezTo>
                    <a:pt x="15965" y="16416"/>
                    <a:pt x="18783" y="1900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5" name="Line"/>
            <p:cNvSpPr/>
            <p:nvPr/>
          </p:nvSpPr>
          <p:spPr>
            <a:xfrm>
              <a:off x="997313" y="1285030"/>
              <a:ext cx="88538" cy="3151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2" h="21441" fill="norm" stroke="1" extrusionOk="0">
                  <a:moveTo>
                    <a:pt x="21512" y="705"/>
                  </a:moveTo>
                  <a:cubicBezTo>
                    <a:pt x="19455" y="273"/>
                    <a:pt x="17398" y="-159"/>
                    <a:pt x="15855" y="57"/>
                  </a:cubicBezTo>
                  <a:cubicBezTo>
                    <a:pt x="14312" y="273"/>
                    <a:pt x="13283" y="1137"/>
                    <a:pt x="11226" y="3729"/>
                  </a:cubicBezTo>
                  <a:cubicBezTo>
                    <a:pt x="9169" y="6321"/>
                    <a:pt x="6083" y="10641"/>
                    <a:pt x="4026" y="13377"/>
                  </a:cubicBezTo>
                  <a:cubicBezTo>
                    <a:pt x="1969" y="16113"/>
                    <a:pt x="941" y="17265"/>
                    <a:pt x="426" y="18273"/>
                  </a:cubicBezTo>
                  <a:cubicBezTo>
                    <a:pt x="-88" y="19281"/>
                    <a:pt x="-88" y="20145"/>
                    <a:pt x="169" y="20649"/>
                  </a:cubicBezTo>
                  <a:cubicBezTo>
                    <a:pt x="426" y="21153"/>
                    <a:pt x="941" y="21297"/>
                    <a:pt x="1455" y="214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6" name="Line"/>
            <p:cNvSpPr/>
            <p:nvPr/>
          </p:nvSpPr>
          <p:spPr>
            <a:xfrm>
              <a:off x="1684338" y="1338719"/>
              <a:ext cx="493712" cy="2618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1" h="21043" fill="norm" stroke="1" extrusionOk="0">
                  <a:moveTo>
                    <a:pt x="5193" y="8765"/>
                  </a:moveTo>
                  <a:cubicBezTo>
                    <a:pt x="5100" y="7064"/>
                    <a:pt x="5008" y="5364"/>
                    <a:pt x="4823" y="4173"/>
                  </a:cubicBezTo>
                  <a:cubicBezTo>
                    <a:pt x="4639" y="2982"/>
                    <a:pt x="4362" y="2302"/>
                    <a:pt x="3993" y="1962"/>
                  </a:cubicBezTo>
                  <a:cubicBezTo>
                    <a:pt x="3623" y="1622"/>
                    <a:pt x="3162" y="1622"/>
                    <a:pt x="2469" y="3748"/>
                  </a:cubicBezTo>
                  <a:cubicBezTo>
                    <a:pt x="1777" y="5874"/>
                    <a:pt x="854" y="10126"/>
                    <a:pt x="393" y="13272"/>
                  </a:cubicBezTo>
                  <a:cubicBezTo>
                    <a:pt x="-69" y="16419"/>
                    <a:pt x="-69" y="18460"/>
                    <a:pt x="116" y="19735"/>
                  </a:cubicBezTo>
                  <a:cubicBezTo>
                    <a:pt x="300" y="21011"/>
                    <a:pt x="669" y="21521"/>
                    <a:pt x="1454" y="20501"/>
                  </a:cubicBezTo>
                  <a:cubicBezTo>
                    <a:pt x="2239" y="19480"/>
                    <a:pt x="3439" y="16929"/>
                    <a:pt x="4085" y="15143"/>
                  </a:cubicBezTo>
                  <a:cubicBezTo>
                    <a:pt x="4731" y="13357"/>
                    <a:pt x="4823" y="12337"/>
                    <a:pt x="4916" y="10976"/>
                  </a:cubicBezTo>
                  <a:cubicBezTo>
                    <a:pt x="5008" y="9615"/>
                    <a:pt x="5100" y="7915"/>
                    <a:pt x="5100" y="7575"/>
                  </a:cubicBezTo>
                  <a:cubicBezTo>
                    <a:pt x="5100" y="7234"/>
                    <a:pt x="5008" y="8255"/>
                    <a:pt x="4916" y="9786"/>
                  </a:cubicBezTo>
                  <a:cubicBezTo>
                    <a:pt x="4823" y="11316"/>
                    <a:pt x="4731" y="13357"/>
                    <a:pt x="4823" y="14718"/>
                  </a:cubicBezTo>
                  <a:cubicBezTo>
                    <a:pt x="4916" y="16078"/>
                    <a:pt x="5193" y="16759"/>
                    <a:pt x="5562" y="16929"/>
                  </a:cubicBezTo>
                  <a:cubicBezTo>
                    <a:pt x="5931" y="17099"/>
                    <a:pt x="6393" y="16759"/>
                    <a:pt x="6946" y="15313"/>
                  </a:cubicBezTo>
                  <a:cubicBezTo>
                    <a:pt x="7500" y="13867"/>
                    <a:pt x="8146" y="11316"/>
                    <a:pt x="8608" y="8935"/>
                  </a:cubicBezTo>
                  <a:cubicBezTo>
                    <a:pt x="9069" y="6554"/>
                    <a:pt x="9346" y="4343"/>
                    <a:pt x="9439" y="2727"/>
                  </a:cubicBezTo>
                  <a:cubicBezTo>
                    <a:pt x="9531" y="1112"/>
                    <a:pt x="9439" y="91"/>
                    <a:pt x="9346" y="6"/>
                  </a:cubicBezTo>
                  <a:cubicBezTo>
                    <a:pt x="9254" y="-79"/>
                    <a:pt x="9162" y="771"/>
                    <a:pt x="9393" y="2642"/>
                  </a:cubicBezTo>
                  <a:cubicBezTo>
                    <a:pt x="9623" y="4513"/>
                    <a:pt x="10177" y="7404"/>
                    <a:pt x="10362" y="10041"/>
                  </a:cubicBezTo>
                  <a:cubicBezTo>
                    <a:pt x="10546" y="12677"/>
                    <a:pt x="10362" y="15058"/>
                    <a:pt x="10223" y="16674"/>
                  </a:cubicBezTo>
                  <a:cubicBezTo>
                    <a:pt x="10085" y="18290"/>
                    <a:pt x="9993" y="19140"/>
                    <a:pt x="10223" y="19650"/>
                  </a:cubicBezTo>
                  <a:cubicBezTo>
                    <a:pt x="10454" y="20160"/>
                    <a:pt x="11008" y="20330"/>
                    <a:pt x="11977" y="19735"/>
                  </a:cubicBezTo>
                  <a:cubicBezTo>
                    <a:pt x="12946" y="19140"/>
                    <a:pt x="14331" y="17779"/>
                    <a:pt x="15393" y="15568"/>
                  </a:cubicBezTo>
                  <a:cubicBezTo>
                    <a:pt x="16454" y="13357"/>
                    <a:pt x="17193" y="10296"/>
                    <a:pt x="17608" y="8340"/>
                  </a:cubicBezTo>
                  <a:cubicBezTo>
                    <a:pt x="18023" y="6384"/>
                    <a:pt x="18116" y="5534"/>
                    <a:pt x="17931" y="5023"/>
                  </a:cubicBezTo>
                  <a:cubicBezTo>
                    <a:pt x="17746" y="4513"/>
                    <a:pt x="17285" y="4343"/>
                    <a:pt x="16916" y="4683"/>
                  </a:cubicBezTo>
                  <a:cubicBezTo>
                    <a:pt x="16546" y="5023"/>
                    <a:pt x="16269" y="5874"/>
                    <a:pt x="15946" y="7830"/>
                  </a:cubicBezTo>
                  <a:cubicBezTo>
                    <a:pt x="15623" y="9786"/>
                    <a:pt x="15254" y="12847"/>
                    <a:pt x="15069" y="14803"/>
                  </a:cubicBezTo>
                  <a:cubicBezTo>
                    <a:pt x="14885" y="16759"/>
                    <a:pt x="14885" y="17609"/>
                    <a:pt x="15346" y="18460"/>
                  </a:cubicBezTo>
                  <a:cubicBezTo>
                    <a:pt x="15808" y="19310"/>
                    <a:pt x="16731" y="20160"/>
                    <a:pt x="17839" y="19905"/>
                  </a:cubicBezTo>
                  <a:cubicBezTo>
                    <a:pt x="18946" y="19650"/>
                    <a:pt x="20239" y="18290"/>
                    <a:pt x="21531" y="169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7" name="Line"/>
            <p:cNvSpPr/>
            <p:nvPr/>
          </p:nvSpPr>
          <p:spPr>
            <a:xfrm>
              <a:off x="2692400" y="1365250"/>
              <a:ext cx="1" cy="158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8" name="Line"/>
            <p:cNvSpPr/>
            <p:nvPr/>
          </p:nvSpPr>
          <p:spPr>
            <a:xfrm>
              <a:off x="2706801" y="1273904"/>
              <a:ext cx="23700" cy="278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3" h="20297" fill="norm" stroke="1" extrusionOk="0">
                  <a:moveTo>
                    <a:pt x="9353" y="11040"/>
                  </a:moveTo>
                  <a:cubicBezTo>
                    <a:pt x="3953" y="4868"/>
                    <a:pt x="-1447" y="-1303"/>
                    <a:pt x="353" y="240"/>
                  </a:cubicBezTo>
                  <a:cubicBezTo>
                    <a:pt x="2153" y="1783"/>
                    <a:pt x="11153" y="11040"/>
                    <a:pt x="20153" y="202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9" name="Line"/>
            <p:cNvSpPr/>
            <p:nvPr/>
          </p:nvSpPr>
          <p:spPr>
            <a:xfrm>
              <a:off x="2751200" y="1131297"/>
              <a:ext cx="361520" cy="3863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9" h="21544" fill="norm" stroke="1" extrusionOk="0">
                  <a:moveTo>
                    <a:pt x="5930" y="14108"/>
                  </a:moveTo>
                  <a:cubicBezTo>
                    <a:pt x="5679" y="13518"/>
                    <a:pt x="5428" y="12928"/>
                    <a:pt x="4925" y="12514"/>
                  </a:cubicBezTo>
                  <a:cubicBezTo>
                    <a:pt x="4423" y="12101"/>
                    <a:pt x="3669" y="11865"/>
                    <a:pt x="2790" y="12928"/>
                  </a:cubicBezTo>
                  <a:cubicBezTo>
                    <a:pt x="1911" y="13990"/>
                    <a:pt x="907" y="16351"/>
                    <a:pt x="404" y="17885"/>
                  </a:cubicBezTo>
                  <a:cubicBezTo>
                    <a:pt x="-98" y="19419"/>
                    <a:pt x="-98" y="20128"/>
                    <a:pt x="216" y="20659"/>
                  </a:cubicBezTo>
                  <a:cubicBezTo>
                    <a:pt x="530" y="21190"/>
                    <a:pt x="1158" y="21544"/>
                    <a:pt x="1723" y="21544"/>
                  </a:cubicBezTo>
                  <a:cubicBezTo>
                    <a:pt x="2288" y="21544"/>
                    <a:pt x="2790" y="21190"/>
                    <a:pt x="3607" y="19655"/>
                  </a:cubicBezTo>
                  <a:cubicBezTo>
                    <a:pt x="4423" y="18121"/>
                    <a:pt x="5553" y="15406"/>
                    <a:pt x="6432" y="12219"/>
                  </a:cubicBezTo>
                  <a:cubicBezTo>
                    <a:pt x="7311" y="9033"/>
                    <a:pt x="7939" y="5374"/>
                    <a:pt x="8253" y="3131"/>
                  </a:cubicBezTo>
                  <a:cubicBezTo>
                    <a:pt x="8567" y="888"/>
                    <a:pt x="8567" y="62"/>
                    <a:pt x="8379" y="3"/>
                  </a:cubicBezTo>
                  <a:cubicBezTo>
                    <a:pt x="8190" y="-56"/>
                    <a:pt x="7814" y="652"/>
                    <a:pt x="7500" y="2482"/>
                  </a:cubicBezTo>
                  <a:cubicBezTo>
                    <a:pt x="7186" y="4311"/>
                    <a:pt x="6935" y="7262"/>
                    <a:pt x="6746" y="9859"/>
                  </a:cubicBezTo>
                  <a:cubicBezTo>
                    <a:pt x="6558" y="12455"/>
                    <a:pt x="6432" y="14698"/>
                    <a:pt x="6495" y="16114"/>
                  </a:cubicBezTo>
                  <a:cubicBezTo>
                    <a:pt x="6558" y="17531"/>
                    <a:pt x="6809" y="18121"/>
                    <a:pt x="7186" y="18593"/>
                  </a:cubicBezTo>
                  <a:cubicBezTo>
                    <a:pt x="7562" y="19065"/>
                    <a:pt x="8065" y="19419"/>
                    <a:pt x="8630" y="19360"/>
                  </a:cubicBezTo>
                  <a:cubicBezTo>
                    <a:pt x="9195" y="19301"/>
                    <a:pt x="9823" y="18829"/>
                    <a:pt x="10514" y="17708"/>
                  </a:cubicBezTo>
                  <a:cubicBezTo>
                    <a:pt x="11204" y="16587"/>
                    <a:pt x="11958" y="14816"/>
                    <a:pt x="12272" y="13636"/>
                  </a:cubicBezTo>
                  <a:cubicBezTo>
                    <a:pt x="12586" y="12455"/>
                    <a:pt x="12460" y="11865"/>
                    <a:pt x="11958" y="11570"/>
                  </a:cubicBezTo>
                  <a:cubicBezTo>
                    <a:pt x="11455" y="11275"/>
                    <a:pt x="10576" y="11275"/>
                    <a:pt x="9949" y="11570"/>
                  </a:cubicBezTo>
                  <a:cubicBezTo>
                    <a:pt x="9321" y="11865"/>
                    <a:pt x="8944" y="12455"/>
                    <a:pt x="8755" y="13341"/>
                  </a:cubicBezTo>
                  <a:cubicBezTo>
                    <a:pt x="8567" y="14226"/>
                    <a:pt x="8567" y="15406"/>
                    <a:pt x="8693" y="16292"/>
                  </a:cubicBezTo>
                  <a:cubicBezTo>
                    <a:pt x="8818" y="17177"/>
                    <a:pt x="9069" y="17767"/>
                    <a:pt x="9823" y="18003"/>
                  </a:cubicBezTo>
                  <a:cubicBezTo>
                    <a:pt x="10576" y="18239"/>
                    <a:pt x="11832" y="18121"/>
                    <a:pt x="12649" y="17826"/>
                  </a:cubicBezTo>
                  <a:cubicBezTo>
                    <a:pt x="13465" y="17531"/>
                    <a:pt x="13842" y="17059"/>
                    <a:pt x="14281" y="16587"/>
                  </a:cubicBezTo>
                  <a:cubicBezTo>
                    <a:pt x="14721" y="16114"/>
                    <a:pt x="15223" y="15642"/>
                    <a:pt x="15286" y="15819"/>
                  </a:cubicBezTo>
                  <a:cubicBezTo>
                    <a:pt x="15349" y="15996"/>
                    <a:pt x="14972" y="16823"/>
                    <a:pt x="14721" y="17531"/>
                  </a:cubicBezTo>
                  <a:cubicBezTo>
                    <a:pt x="14469" y="18239"/>
                    <a:pt x="14344" y="18829"/>
                    <a:pt x="14281" y="18652"/>
                  </a:cubicBezTo>
                  <a:cubicBezTo>
                    <a:pt x="14218" y="18475"/>
                    <a:pt x="14218" y="17531"/>
                    <a:pt x="14721" y="16055"/>
                  </a:cubicBezTo>
                  <a:cubicBezTo>
                    <a:pt x="15223" y="14580"/>
                    <a:pt x="16228" y="12574"/>
                    <a:pt x="17044" y="11452"/>
                  </a:cubicBezTo>
                  <a:cubicBezTo>
                    <a:pt x="17860" y="10331"/>
                    <a:pt x="18488" y="10095"/>
                    <a:pt x="19116" y="10095"/>
                  </a:cubicBezTo>
                  <a:cubicBezTo>
                    <a:pt x="19744" y="10095"/>
                    <a:pt x="20372" y="10331"/>
                    <a:pt x="20811" y="11098"/>
                  </a:cubicBezTo>
                  <a:cubicBezTo>
                    <a:pt x="21251" y="11865"/>
                    <a:pt x="21502" y="13164"/>
                    <a:pt x="21439" y="14049"/>
                  </a:cubicBezTo>
                  <a:cubicBezTo>
                    <a:pt x="21376" y="14934"/>
                    <a:pt x="21000" y="15406"/>
                    <a:pt x="20623" y="158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0" name="Line"/>
            <p:cNvSpPr/>
            <p:nvPr/>
          </p:nvSpPr>
          <p:spPr>
            <a:xfrm>
              <a:off x="3188205" y="1060450"/>
              <a:ext cx="101095" cy="4193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3" h="21505" fill="norm" stroke="1" extrusionOk="0">
                  <a:moveTo>
                    <a:pt x="21493" y="0"/>
                  </a:moveTo>
                  <a:cubicBezTo>
                    <a:pt x="16543" y="3473"/>
                    <a:pt x="11593" y="6947"/>
                    <a:pt x="7993" y="10094"/>
                  </a:cubicBezTo>
                  <a:cubicBezTo>
                    <a:pt x="4393" y="13242"/>
                    <a:pt x="2143" y="16064"/>
                    <a:pt x="1018" y="17747"/>
                  </a:cubicBezTo>
                  <a:cubicBezTo>
                    <a:pt x="-107" y="19429"/>
                    <a:pt x="-107" y="19972"/>
                    <a:pt x="118" y="20515"/>
                  </a:cubicBezTo>
                  <a:cubicBezTo>
                    <a:pt x="343" y="21057"/>
                    <a:pt x="793" y="21600"/>
                    <a:pt x="2593" y="21491"/>
                  </a:cubicBezTo>
                  <a:cubicBezTo>
                    <a:pt x="4393" y="21383"/>
                    <a:pt x="7543" y="20623"/>
                    <a:pt x="10693" y="198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1" name="Line"/>
            <p:cNvSpPr/>
            <p:nvPr/>
          </p:nvSpPr>
          <p:spPr>
            <a:xfrm>
              <a:off x="3154830" y="1231899"/>
              <a:ext cx="204320" cy="1899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6" h="21305" fill="norm" stroke="1" extrusionOk="0">
                  <a:moveTo>
                    <a:pt x="4745" y="14242"/>
                  </a:moveTo>
                  <a:cubicBezTo>
                    <a:pt x="3643" y="13767"/>
                    <a:pt x="2541" y="13292"/>
                    <a:pt x="1549" y="12699"/>
                  </a:cubicBezTo>
                  <a:cubicBezTo>
                    <a:pt x="558" y="12105"/>
                    <a:pt x="-324" y="11393"/>
                    <a:pt x="117" y="11037"/>
                  </a:cubicBezTo>
                  <a:cubicBezTo>
                    <a:pt x="558" y="10681"/>
                    <a:pt x="2321" y="10681"/>
                    <a:pt x="5076" y="10800"/>
                  </a:cubicBezTo>
                  <a:cubicBezTo>
                    <a:pt x="7831" y="10919"/>
                    <a:pt x="11578" y="11156"/>
                    <a:pt x="13892" y="11631"/>
                  </a:cubicBezTo>
                  <a:cubicBezTo>
                    <a:pt x="16207" y="12105"/>
                    <a:pt x="17088" y="12818"/>
                    <a:pt x="17529" y="13767"/>
                  </a:cubicBezTo>
                  <a:cubicBezTo>
                    <a:pt x="17970" y="14716"/>
                    <a:pt x="17970" y="15903"/>
                    <a:pt x="17639" y="17446"/>
                  </a:cubicBezTo>
                  <a:cubicBezTo>
                    <a:pt x="17309" y="18989"/>
                    <a:pt x="16647" y="20888"/>
                    <a:pt x="16207" y="21244"/>
                  </a:cubicBezTo>
                  <a:cubicBezTo>
                    <a:pt x="15766" y="21600"/>
                    <a:pt x="15545" y="20413"/>
                    <a:pt x="15876" y="17090"/>
                  </a:cubicBezTo>
                  <a:cubicBezTo>
                    <a:pt x="16207" y="13767"/>
                    <a:pt x="17088" y="8308"/>
                    <a:pt x="18080" y="5103"/>
                  </a:cubicBezTo>
                  <a:cubicBezTo>
                    <a:pt x="19072" y="1899"/>
                    <a:pt x="20174" y="949"/>
                    <a:pt x="2127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2" name="Line"/>
            <p:cNvSpPr/>
            <p:nvPr/>
          </p:nvSpPr>
          <p:spPr>
            <a:xfrm>
              <a:off x="3412921" y="1306323"/>
              <a:ext cx="200229" cy="1167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4" h="20547" fill="norm" stroke="1" extrusionOk="0">
                  <a:moveTo>
                    <a:pt x="5084" y="5899"/>
                  </a:moveTo>
                  <a:cubicBezTo>
                    <a:pt x="5759" y="3665"/>
                    <a:pt x="6434" y="1430"/>
                    <a:pt x="6209" y="499"/>
                  </a:cubicBezTo>
                  <a:cubicBezTo>
                    <a:pt x="5984" y="-432"/>
                    <a:pt x="4859" y="-60"/>
                    <a:pt x="3509" y="1616"/>
                  </a:cubicBezTo>
                  <a:cubicBezTo>
                    <a:pt x="2159" y="3292"/>
                    <a:pt x="584" y="6271"/>
                    <a:pt x="134" y="9623"/>
                  </a:cubicBezTo>
                  <a:cubicBezTo>
                    <a:pt x="-316" y="12975"/>
                    <a:pt x="359" y="16699"/>
                    <a:pt x="2272" y="18747"/>
                  </a:cubicBezTo>
                  <a:cubicBezTo>
                    <a:pt x="4184" y="20796"/>
                    <a:pt x="7334" y="21168"/>
                    <a:pt x="10709" y="19492"/>
                  </a:cubicBezTo>
                  <a:cubicBezTo>
                    <a:pt x="14084" y="17816"/>
                    <a:pt x="17684" y="14092"/>
                    <a:pt x="21284" y="103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3" name="Line"/>
            <p:cNvSpPr/>
            <p:nvPr/>
          </p:nvSpPr>
          <p:spPr>
            <a:xfrm>
              <a:off x="3543278" y="1033919"/>
              <a:ext cx="227981" cy="3757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4" h="21543" fill="norm" stroke="1" extrusionOk="0">
                  <a:moveTo>
                    <a:pt x="8920" y="16810"/>
                  </a:moveTo>
                  <a:cubicBezTo>
                    <a:pt x="6938" y="16932"/>
                    <a:pt x="4956" y="17053"/>
                    <a:pt x="3569" y="17296"/>
                  </a:cubicBezTo>
                  <a:cubicBezTo>
                    <a:pt x="2182" y="17539"/>
                    <a:pt x="1389" y="17903"/>
                    <a:pt x="795" y="18388"/>
                  </a:cubicBezTo>
                  <a:cubicBezTo>
                    <a:pt x="200" y="18873"/>
                    <a:pt x="-196" y="19480"/>
                    <a:pt x="101" y="19905"/>
                  </a:cubicBezTo>
                  <a:cubicBezTo>
                    <a:pt x="398" y="20330"/>
                    <a:pt x="1389" y="20572"/>
                    <a:pt x="2380" y="20633"/>
                  </a:cubicBezTo>
                  <a:cubicBezTo>
                    <a:pt x="3371" y="20694"/>
                    <a:pt x="4362" y="20572"/>
                    <a:pt x="5353" y="20330"/>
                  </a:cubicBezTo>
                  <a:cubicBezTo>
                    <a:pt x="6343" y="20087"/>
                    <a:pt x="7334" y="19723"/>
                    <a:pt x="8424" y="19662"/>
                  </a:cubicBezTo>
                  <a:cubicBezTo>
                    <a:pt x="9514" y="19601"/>
                    <a:pt x="10703" y="19844"/>
                    <a:pt x="11694" y="19662"/>
                  </a:cubicBezTo>
                  <a:cubicBezTo>
                    <a:pt x="12685" y="19480"/>
                    <a:pt x="13477" y="18873"/>
                    <a:pt x="14865" y="16507"/>
                  </a:cubicBezTo>
                  <a:cubicBezTo>
                    <a:pt x="16252" y="14141"/>
                    <a:pt x="18233" y="10015"/>
                    <a:pt x="19422" y="7163"/>
                  </a:cubicBezTo>
                  <a:cubicBezTo>
                    <a:pt x="20611" y="4312"/>
                    <a:pt x="21008" y="2734"/>
                    <a:pt x="21206" y="1642"/>
                  </a:cubicBezTo>
                  <a:cubicBezTo>
                    <a:pt x="21404" y="550"/>
                    <a:pt x="21404" y="-57"/>
                    <a:pt x="21107" y="4"/>
                  </a:cubicBezTo>
                  <a:cubicBezTo>
                    <a:pt x="20810" y="64"/>
                    <a:pt x="20215" y="792"/>
                    <a:pt x="19125" y="3280"/>
                  </a:cubicBezTo>
                  <a:cubicBezTo>
                    <a:pt x="18035" y="5768"/>
                    <a:pt x="16450" y="10015"/>
                    <a:pt x="15657" y="13109"/>
                  </a:cubicBezTo>
                  <a:cubicBezTo>
                    <a:pt x="14865" y="16204"/>
                    <a:pt x="14865" y="18145"/>
                    <a:pt x="15360" y="19359"/>
                  </a:cubicBezTo>
                  <a:cubicBezTo>
                    <a:pt x="15855" y="20572"/>
                    <a:pt x="16846" y="21058"/>
                    <a:pt x="17837" y="215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4" name="Line"/>
            <p:cNvSpPr/>
            <p:nvPr/>
          </p:nvSpPr>
          <p:spPr>
            <a:xfrm>
              <a:off x="5334000" y="1130300"/>
              <a:ext cx="279400" cy="292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800" y="1096"/>
                    <a:pt x="3600" y="2191"/>
                    <a:pt x="5809" y="4696"/>
                  </a:cubicBezTo>
                  <a:cubicBezTo>
                    <a:pt x="8018" y="7200"/>
                    <a:pt x="10636" y="11113"/>
                    <a:pt x="12682" y="14009"/>
                  </a:cubicBezTo>
                  <a:cubicBezTo>
                    <a:pt x="14727" y="16904"/>
                    <a:pt x="16200" y="18783"/>
                    <a:pt x="17264" y="19957"/>
                  </a:cubicBezTo>
                  <a:cubicBezTo>
                    <a:pt x="18327" y="21130"/>
                    <a:pt x="18982" y="21600"/>
                    <a:pt x="19636" y="21600"/>
                  </a:cubicBezTo>
                  <a:cubicBezTo>
                    <a:pt x="20291" y="21600"/>
                    <a:pt x="20945" y="21130"/>
                    <a:pt x="21600" y="206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5" name="Line"/>
            <p:cNvSpPr/>
            <p:nvPr/>
          </p:nvSpPr>
          <p:spPr>
            <a:xfrm>
              <a:off x="5363873" y="1066799"/>
              <a:ext cx="230477" cy="4024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1" h="21504" fill="norm" stroke="1" extrusionOk="0">
                  <a:moveTo>
                    <a:pt x="21381" y="0"/>
                  </a:moveTo>
                  <a:cubicBezTo>
                    <a:pt x="20203" y="1018"/>
                    <a:pt x="19025" y="2036"/>
                    <a:pt x="16963" y="4071"/>
                  </a:cubicBezTo>
                  <a:cubicBezTo>
                    <a:pt x="14901" y="6107"/>
                    <a:pt x="11956" y="9160"/>
                    <a:pt x="9010" y="11987"/>
                  </a:cubicBezTo>
                  <a:cubicBezTo>
                    <a:pt x="6065" y="14815"/>
                    <a:pt x="3119" y="17416"/>
                    <a:pt x="1548" y="19055"/>
                  </a:cubicBezTo>
                  <a:cubicBezTo>
                    <a:pt x="-23" y="20695"/>
                    <a:pt x="-219" y="21374"/>
                    <a:pt x="174" y="21487"/>
                  </a:cubicBezTo>
                  <a:cubicBezTo>
                    <a:pt x="566" y="21600"/>
                    <a:pt x="1548" y="21148"/>
                    <a:pt x="2530" y="206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6" name="Line"/>
            <p:cNvSpPr/>
            <p:nvPr/>
          </p:nvSpPr>
          <p:spPr>
            <a:xfrm>
              <a:off x="5829300" y="1237027"/>
              <a:ext cx="209550" cy="139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4582" y="11040"/>
                    <a:pt x="9164" y="1783"/>
                    <a:pt x="12764" y="240"/>
                  </a:cubicBezTo>
                  <a:cubicBezTo>
                    <a:pt x="16364" y="-1303"/>
                    <a:pt x="18982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7" name="Line"/>
            <p:cNvSpPr/>
            <p:nvPr/>
          </p:nvSpPr>
          <p:spPr>
            <a:xfrm>
              <a:off x="5867400" y="1333499"/>
              <a:ext cx="2032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8" name="Line"/>
            <p:cNvSpPr/>
            <p:nvPr/>
          </p:nvSpPr>
          <p:spPr>
            <a:xfrm>
              <a:off x="6254750" y="1066800"/>
              <a:ext cx="152400" cy="184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2731"/>
                    <a:pt x="7200" y="5462"/>
                    <a:pt x="10800" y="9062"/>
                  </a:cubicBezTo>
                  <a:cubicBezTo>
                    <a:pt x="14400" y="12662"/>
                    <a:pt x="18000" y="1713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9" name="Line"/>
            <p:cNvSpPr/>
            <p:nvPr/>
          </p:nvSpPr>
          <p:spPr>
            <a:xfrm>
              <a:off x="6326487" y="1098550"/>
              <a:ext cx="144164" cy="393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1" h="21600" fill="norm" stroke="1" extrusionOk="0">
                  <a:moveTo>
                    <a:pt x="21321" y="0"/>
                  </a:moveTo>
                  <a:cubicBezTo>
                    <a:pt x="17564" y="3832"/>
                    <a:pt x="13808" y="7665"/>
                    <a:pt x="10208" y="10916"/>
                  </a:cubicBezTo>
                  <a:cubicBezTo>
                    <a:pt x="6608" y="14168"/>
                    <a:pt x="3164" y="16839"/>
                    <a:pt x="1443" y="18465"/>
                  </a:cubicBezTo>
                  <a:cubicBezTo>
                    <a:pt x="-279" y="20090"/>
                    <a:pt x="-279" y="20671"/>
                    <a:pt x="504" y="21019"/>
                  </a:cubicBezTo>
                  <a:cubicBezTo>
                    <a:pt x="1286" y="21368"/>
                    <a:pt x="2851" y="21484"/>
                    <a:pt x="441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0" name="Line"/>
            <p:cNvSpPr/>
            <p:nvPr/>
          </p:nvSpPr>
          <p:spPr>
            <a:xfrm>
              <a:off x="57114" y="2285999"/>
              <a:ext cx="221179" cy="3434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4" h="21501" fill="norm" stroke="1" extrusionOk="0">
                  <a:moveTo>
                    <a:pt x="4848" y="0"/>
                  </a:moveTo>
                  <a:cubicBezTo>
                    <a:pt x="4040" y="398"/>
                    <a:pt x="3233" y="795"/>
                    <a:pt x="2829" y="1325"/>
                  </a:cubicBezTo>
                  <a:cubicBezTo>
                    <a:pt x="2425" y="1855"/>
                    <a:pt x="2425" y="2518"/>
                    <a:pt x="3637" y="3048"/>
                  </a:cubicBezTo>
                  <a:cubicBezTo>
                    <a:pt x="4848" y="3578"/>
                    <a:pt x="7270" y="3975"/>
                    <a:pt x="10298" y="3843"/>
                  </a:cubicBezTo>
                  <a:cubicBezTo>
                    <a:pt x="13326" y="3710"/>
                    <a:pt x="16960" y="3048"/>
                    <a:pt x="18979" y="2385"/>
                  </a:cubicBezTo>
                  <a:cubicBezTo>
                    <a:pt x="20997" y="1723"/>
                    <a:pt x="21401" y="1060"/>
                    <a:pt x="20896" y="663"/>
                  </a:cubicBezTo>
                  <a:cubicBezTo>
                    <a:pt x="20392" y="265"/>
                    <a:pt x="18979" y="133"/>
                    <a:pt x="17263" y="331"/>
                  </a:cubicBezTo>
                  <a:cubicBezTo>
                    <a:pt x="15547" y="530"/>
                    <a:pt x="13528" y="1060"/>
                    <a:pt x="12216" y="1590"/>
                  </a:cubicBezTo>
                  <a:cubicBezTo>
                    <a:pt x="10904" y="2120"/>
                    <a:pt x="10298" y="2650"/>
                    <a:pt x="10702" y="3114"/>
                  </a:cubicBezTo>
                  <a:cubicBezTo>
                    <a:pt x="11106" y="3578"/>
                    <a:pt x="12519" y="3975"/>
                    <a:pt x="13730" y="4240"/>
                  </a:cubicBezTo>
                  <a:cubicBezTo>
                    <a:pt x="14941" y="4506"/>
                    <a:pt x="15951" y="4638"/>
                    <a:pt x="16859" y="4903"/>
                  </a:cubicBezTo>
                  <a:cubicBezTo>
                    <a:pt x="17767" y="5168"/>
                    <a:pt x="18575" y="5566"/>
                    <a:pt x="18676" y="6096"/>
                  </a:cubicBezTo>
                  <a:cubicBezTo>
                    <a:pt x="18777" y="6626"/>
                    <a:pt x="18171" y="7288"/>
                    <a:pt x="15345" y="9011"/>
                  </a:cubicBezTo>
                  <a:cubicBezTo>
                    <a:pt x="12519" y="10734"/>
                    <a:pt x="7472" y="13517"/>
                    <a:pt x="4646" y="15173"/>
                  </a:cubicBezTo>
                  <a:cubicBezTo>
                    <a:pt x="1820" y="16829"/>
                    <a:pt x="1214" y="17360"/>
                    <a:pt x="709" y="18155"/>
                  </a:cubicBezTo>
                  <a:cubicBezTo>
                    <a:pt x="205" y="18950"/>
                    <a:pt x="-199" y="20010"/>
                    <a:pt x="104" y="20672"/>
                  </a:cubicBezTo>
                  <a:cubicBezTo>
                    <a:pt x="407" y="21335"/>
                    <a:pt x="1416" y="21600"/>
                    <a:pt x="4242" y="21467"/>
                  </a:cubicBezTo>
                  <a:cubicBezTo>
                    <a:pt x="7068" y="21335"/>
                    <a:pt x="11711" y="20805"/>
                    <a:pt x="14537" y="20341"/>
                  </a:cubicBezTo>
                  <a:cubicBezTo>
                    <a:pt x="17364" y="19877"/>
                    <a:pt x="18373" y="19480"/>
                    <a:pt x="19382" y="190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1" name="Line"/>
            <p:cNvSpPr/>
            <p:nvPr/>
          </p:nvSpPr>
          <p:spPr>
            <a:xfrm>
              <a:off x="292100" y="2441488"/>
              <a:ext cx="266700" cy="2064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9" fill="norm" stroke="1" extrusionOk="0">
                  <a:moveTo>
                    <a:pt x="0" y="4307"/>
                  </a:moveTo>
                  <a:cubicBezTo>
                    <a:pt x="1886" y="4087"/>
                    <a:pt x="3771" y="3866"/>
                    <a:pt x="5314" y="5299"/>
                  </a:cubicBezTo>
                  <a:cubicBezTo>
                    <a:pt x="6857" y="6732"/>
                    <a:pt x="8057" y="9817"/>
                    <a:pt x="8229" y="12462"/>
                  </a:cubicBezTo>
                  <a:cubicBezTo>
                    <a:pt x="8400" y="15107"/>
                    <a:pt x="7543" y="17311"/>
                    <a:pt x="6600" y="18744"/>
                  </a:cubicBezTo>
                  <a:cubicBezTo>
                    <a:pt x="5657" y="20177"/>
                    <a:pt x="4629" y="20838"/>
                    <a:pt x="4200" y="20507"/>
                  </a:cubicBezTo>
                  <a:cubicBezTo>
                    <a:pt x="3771" y="20177"/>
                    <a:pt x="3943" y="18854"/>
                    <a:pt x="5571" y="15548"/>
                  </a:cubicBezTo>
                  <a:cubicBezTo>
                    <a:pt x="7200" y="12242"/>
                    <a:pt x="10286" y="6952"/>
                    <a:pt x="12171" y="3866"/>
                  </a:cubicBezTo>
                  <a:cubicBezTo>
                    <a:pt x="14057" y="781"/>
                    <a:pt x="14743" y="-101"/>
                    <a:pt x="15086" y="9"/>
                  </a:cubicBezTo>
                  <a:cubicBezTo>
                    <a:pt x="15429" y="119"/>
                    <a:pt x="15429" y="1221"/>
                    <a:pt x="14914" y="3205"/>
                  </a:cubicBezTo>
                  <a:cubicBezTo>
                    <a:pt x="14400" y="5189"/>
                    <a:pt x="13371" y="8054"/>
                    <a:pt x="13200" y="10699"/>
                  </a:cubicBezTo>
                  <a:cubicBezTo>
                    <a:pt x="13029" y="13344"/>
                    <a:pt x="13714" y="15768"/>
                    <a:pt x="15257" y="17532"/>
                  </a:cubicBezTo>
                  <a:cubicBezTo>
                    <a:pt x="16800" y="19295"/>
                    <a:pt x="19200" y="20397"/>
                    <a:pt x="21600" y="214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2" name="Line"/>
            <p:cNvSpPr/>
            <p:nvPr/>
          </p:nvSpPr>
          <p:spPr>
            <a:xfrm>
              <a:off x="177800" y="2674200"/>
              <a:ext cx="336550" cy="96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06" fill="norm" stroke="1" extrusionOk="0">
                  <a:moveTo>
                    <a:pt x="0" y="9466"/>
                  </a:moveTo>
                  <a:cubicBezTo>
                    <a:pt x="4075" y="7168"/>
                    <a:pt x="8151" y="4870"/>
                    <a:pt x="11140" y="3262"/>
                  </a:cubicBezTo>
                  <a:cubicBezTo>
                    <a:pt x="14128" y="1653"/>
                    <a:pt x="16030" y="734"/>
                    <a:pt x="17321" y="275"/>
                  </a:cubicBezTo>
                  <a:cubicBezTo>
                    <a:pt x="18611" y="-185"/>
                    <a:pt x="19291" y="-185"/>
                    <a:pt x="19426" y="1194"/>
                  </a:cubicBezTo>
                  <a:cubicBezTo>
                    <a:pt x="19562" y="2572"/>
                    <a:pt x="19155" y="5330"/>
                    <a:pt x="17864" y="8087"/>
                  </a:cubicBezTo>
                  <a:cubicBezTo>
                    <a:pt x="16574" y="10845"/>
                    <a:pt x="14400" y="13602"/>
                    <a:pt x="12702" y="15900"/>
                  </a:cubicBezTo>
                  <a:cubicBezTo>
                    <a:pt x="11004" y="18198"/>
                    <a:pt x="9781" y="20036"/>
                    <a:pt x="9509" y="20726"/>
                  </a:cubicBezTo>
                  <a:cubicBezTo>
                    <a:pt x="9238" y="21415"/>
                    <a:pt x="9917" y="20955"/>
                    <a:pt x="12091" y="17968"/>
                  </a:cubicBezTo>
                  <a:cubicBezTo>
                    <a:pt x="14264" y="14981"/>
                    <a:pt x="17932" y="9466"/>
                    <a:pt x="21600" y="39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3" name="Line"/>
            <p:cNvSpPr/>
            <p:nvPr/>
          </p:nvSpPr>
          <p:spPr>
            <a:xfrm>
              <a:off x="717550" y="2470150"/>
              <a:ext cx="6350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4" name="Line"/>
            <p:cNvSpPr/>
            <p:nvPr/>
          </p:nvSpPr>
          <p:spPr>
            <a:xfrm>
              <a:off x="730249" y="2565400"/>
              <a:ext cx="57151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5" name="Line"/>
            <p:cNvSpPr/>
            <p:nvPr/>
          </p:nvSpPr>
          <p:spPr>
            <a:xfrm>
              <a:off x="1263650" y="2381250"/>
              <a:ext cx="222250" cy="304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057" y="300"/>
                    <a:pt x="4114" y="600"/>
                    <a:pt x="7097" y="2850"/>
                  </a:cubicBezTo>
                  <a:cubicBezTo>
                    <a:pt x="10080" y="5100"/>
                    <a:pt x="13989" y="9300"/>
                    <a:pt x="16560" y="12750"/>
                  </a:cubicBezTo>
                  <a:cubicBezTo>
                    <a:pt x="19131" y="16200"/>
                    <a:pt x="20366" y="189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6" name="Line"/>
            <p:cNvSpPr/>
            <p:nvPr/>
          </p:nvSpPr>
          <p:spPr>
            <a:xfrm>
              <a:off x="1339850" y="2326562"/>
              <a:ext cx="165100" cy="3975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7" fill="norm" stroke="1" extrusionOk="0">
                  <a:moveTo>
                    <a:pt x="21600" y="1581"/>
                  </a:moveTo>
                  <a:cubicBezTo>
                    <a:pt x="21046" y="896"/>
                    <a:pt x="20492" y="210"/>
                    <a:pt x="19662" y="38"/>
                  </a:cubicBezTo>
                  <a:cubicBezTo>
                    <a:pt x="18831" y="-133"/>
                    <a:pt x="17723" y="210"/>
                    <a:pt x="15369" y="2267"/>
                  </a:cubicBezTo>
                  <a:cubicBezTo>
                    <a:pt x="13015" y="4324"/>
                    <a:pt x="9415" y="8096"/>
                    <a:pt x="6646" y="11581"/>
                  </a:cubicBezTo>
                  <a:cubicBezTo>
                    <a:pt x="3877" y="15067"/>
                    <a:pt x="1938" y="18267"/>
                    <a:pt x="0" y="214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7" name="Line"/>
            <p:cNvSpPr/>
            <p:nvPr/>
          </p:nvSpPr>
          <p:spPr>
            <a:xfrm>
              <a:off x="1782999" y="2463800"/>
              <a:ext cx="147402" cy="1606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6" h="21296" fill="norm" stroke="1" extrusionOk="0">
                  <a:moveTo>
                    <a:pt x="16623" y="0"/>
                  </a:moveTo>
                  <a:cubicBezTo>
                    <a:pt x="13580" y="1964"/>
                    <a:pt x="10538" y="3927"/>
                    <a:pt x="7648" y="6732"/>
                  </a:cubicBezTo>
                  <a:cubicBezTo>
                    <a:pt x="4758" y="9538"/>
                    <a:pt x="2020" y="13184"/>
                    <a:pt x="803" y="15709"/>
                  </a:cubicBezTo>
                  <a:cubicBezTo>
                    <a:pt x="-414" y="18234"/>
                    <a:pt x="-110" y="19636"/>
                    <a:pt x="803" y="20478"/>
                  </a:cubicBezTo>
                  <a:cubicBezTo>
                    <a:pt x="1716" y="21319"/>
                    <a:pt x="3237" y="21600"/>
                    <a:pt x="6735" y="20899"/>
                  </a:cubicBezTo>
                  <a:cubicBezTo>
                    <a:pt x="10234" y="20197"/>
                    <a:pt x="15710" y="18514"/>
                    <a:pt x="21186" y="168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8" name="Line"/>
            <p:cNvSpPr/>
            <p:nvPr/>
          </p:nvSpPr>
          <p:spPr>
            <a:xfrm>
              <a:off x="1841500" y="2527300"/>
              <a:ext cx="31115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290" y="15840"/>
                    <a:pt x="10580" y="10080"/>
                    <a:pt x="14180" y="6480"/>
                  </a:cubicBezTo>
                  <a:cubicBezTo>
                    <a:pt x="17780" y="2880"/>
                    <a:pt x="19690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9" name="Line"/>
            <p:cNvSpPr/>
            <p:nvPr/>
          </p:nvSpPr>
          <p:spPr>
            <a:xfrm>
              <a:off x="2341069" y="2300587"/>
              <a:ext cx="129081" cy="33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6" h="21317" fill="norm" stroke="1" extrusionOk="0">
                  <a:moveTo>
                    <a:pt x="3478" y="7260"/>
                  </a:moveTo>
                  <a:cubicBezTo>
                    <a:pt x="3827" y="10951"/>
                    <a:pt x="4175" y="14643"/>
                    <a:pt x="4175" y="16830"/>
                  </a:cubicBezTo>
                  <a:cubicBezTo>
                    <a:pt x="4175" y="19017"/>
                    <a:pt x="3827" y="19701"/>
                    <a:pt x="3130" y="20316"/>
                  </a:cubicBezTo>
                  <a:cubicBezTo>
                    <a:pt x="2433" y="20931"/>
                    <a:pt x="1388" y="21478"/>
                    <a:pt x="691" y="21273"/>
                  </a:cubicBezTo>
                  <a:cubicBezTo>
                    <a:pt x="-6" y="21068"/>
                    <a:pt x="-354" y="20111"/>
                    <a:pt x="517" y="17172"/>
                  </a:cubicBezTo>
                  <a:cubicBezTo>
                    <a:pt x="1388" y="14232"/>
                    <a:pt x="3478" y="9311"/>
                    <a:pt x="5917" y="6098"/>
                  </a:cubicBezTo>
                  <a:cubicBezTo>
                    <a:pt x="8356" y="2886"/>
                    <a:pt x="11143" y="1382"/>
                    <a:pt x="13407" y="630"/>
                  </a:cubicBezTo>
                  <a:cubicBezTo>
                    <a:pt x="15672" y="-122"/>
                    <a:pt x="17414" y="-122"/>
                    <a:pt x="18633" y="220"/>
                  </a:cubicBezTo>
                  <a:cubicBezTo>
                    <a:pt x="19852" y="562"/>
                    <a:pt x="20549" y="1245"/>
                    <a:pt x="19504" y="3159"/>
                  </a:cubicBezTo>
                  <a:cubicBezTo>
                    <a:pt x="18459" y="5073"/>
                    <a:pt x="15672" y="8217"/>
                    <a:pt x="13581" y="9994"/>
                  </a:cubicBezTo>
                  <a:cubicBezTo>
                    <a:pt x="11491" y="11772"/>
                    <a:pt x="10098" y="12182"/>
                    <a:pt x="8704" y="12592"/>
                  </a:cubicBezTo>
                  <a:cubicBezTo>
                    <a:pt x="7311" y="13002"/>
                    <a:pt x="5917" y="13412"/>
                    <a:pt x="6265" y="14027"/>
                  </a:cubicBezTo>
                  <a:cubicBezTo>
                    <a:pt x="6614" y="14643"/>
                    <a:pt x="8704" y="15463"/>
                    <a:pt x="11491" y="16146"/>
                  </a:cubicBezTo>
                  <a:cubicBezTo>
                    <a:pt x="14278" y="16830"/>
                    <a:pt x="17762" y="17377"/>
                    <a:pt x="21246" y="179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0" name="Line"/>
            <p:cNvSpPr/>
            <p:nvPr/>
          </p:nvSpPr>
          <p:spPr>
            <a:xfrm>
              <a:off x="2533650" y="2324100"/>
              <a:ext cx="190500" cy="2021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2" fill="norm" stroke="1" extrusionOk="0">
                  <a:moveTo>
                    <a:pt x="0" y="8100"/>
                  </a:moveTo>
                  <a:cubicBezTo>
                    <a:pt x="240" y="13725"/>
                    <a:pt x="480" y="19350"/>
                    <a:pt x="960" y="19125"/>
                  </a:cubicBezTo>
                  <a:cubicBezTo>
                    <a:pt x="1440" y="18900"/>
                    <a:pt x="2160" y="12825"/>
                    <a:pt x="2880" y="9000"/>
                  </a:cubicBezTo>
                  <a:cubicBezTo>
                    <a:pt x="3600" y="5175"/>
                    <a:pt x="4320" y="3600"/>
                    <a:pt x="4800" y="3487"/>
                  </a:cubicBezTo>
                  <a:cubicBezTo>
                    <a:pt x="5280" y="3375"/>
                    <a:pt x="5520" y="4725"/>
                    <a:pt x="6000" y="7312"/>
                  </a:cubicBezTo>
                  <a:cubicBezTo>
                    <a:pt x="6480" y="9900"/>
                    <a:pt x="7200" y="13725"/>
                    <a:pt x="8760" y="16650"/>
                  </a:cubicBezTo>
                  <a:cubicBezTo>
                    <a:pt x="10320" y="19575"/>
                    <a:pt x="12720" y="21600"/>
                    <a:pt x="14760" y="21488"/>
                  </a:cubicBezTo>
                  <a:cubicBezTo>
                    <a:pt x="16800" y="21375"/>
                    <a:pt x="18480" y="19125"/>
                    <a:pt x="19560" y="15188"/>
                  </a:cubicBezTo>
                  <a:cubicBezTo>
                    <a:pt x="20640" y="11250"/>
                    <a:pt x="21120" y="562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1" name="Line"/>
            <p:cNvSpPr/>
            <p:nvPr/>
          </p:nvSpPr>
          <p:spPr>
            <a:xfrm>
              <a:off x="2800350" y="2317750"/>
              <a:ext cx="21638" cy="215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73" h="21600" fill="norm" stroke="1" extrusionOk="0">
                  <a:moveTo>
                    <a:pt x="0" y="0"/>
                  </a:moveTo>
                  <a:cubicBezTo>
                    <a:pt x="7855" y="635"/>
                    <a:pt x="15709" y="1271"/>
                    <a:pt x="18655" y="3812"/>
                  </a:cubicBezTo>
                  <a:cubicBezTo>
                    <a:pt x="21600" y="6353"/>
                    <a:pt x="19636" y="10800"/>
                    <a:pt x="15709" y="14082"/>
                  </a:cubicBezTo>
                  <a:cubicBezTo>
                    <a:pt x="11782" y="17365"/>
                    <a:pt x="5891" y="1948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2" name="Line"/>
            <p:cNvSpPr/>
            <p:nvPr/>
          </p:nvSpPr>
          <p:spPr>
            <a:xfrm>
              <a:off x="2794363" y="2280593"/>
              <a:ext cx="123222" cy="286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14" h="21529" fill="norm" stroke="1" extrusionOk="0">
                  <a:moveTo>
                    <a:pt x="5251" y="3741"/>
                  </a:moveTo>
                  <a:cubicBezTo>
                    <a:pt x="5251" y="2788"/>
                    <a:pt x="5251" y="1835"/>
                    <a:pt x="5959" y="1120"/>
                  </a:cubicBezTo>
                  <a:cubicBezTo>
                    <a:pt x="6667" y="405"/>
                    <a:pt x="8083" y="-71"/>
                    <a:pt x="9323" y="8"/>
                  </a:cubicBezTo>
                  <a:cubicBezTo>
                    <a:pt x="10562" y="88"/>
                    <a:pt x="11624" y="723"/>
                    <a:pt x="13926" y="2947"/>
                  </a:cubicBezTo>
                  <a:cubicBezTo>
                    <a:pt x="16228" y="5170"/>
                    <a:pt x="19769" y="8982"/>
                    <a:pt x="20477" y="12238"/>
                  </a:cubicBezTo>
                  <a:cubicBezTo>
                    <a:pt x="21185" y="15494"/>
                    <a:pt x="19060" y="18194"/>
                    <a:pt x="16051" y="19703"/>
                  </a:cubicBezTo>
                  <a:cubicBezTo>
                    <a:pt x="13041" y="21211"/>
                    <a:pt x="9146" y="21529"/>
                    <a:pt x="6136" y="21529"/>
                  </a:cubicBezTo>
                  <a:cubicBezTo>
                    <a:pt x="3126" y="21529"/>
                    <a:pt x="1001" y="21211"/>
                    <a:pt x="293" y="20417"/>
                  </a:cubicBezTo>
                  <a:cubicBezTo>
                    <a:pt x="-415" y="19623"/>
                    <a:pt x="293" y="18353"/>
                    <a:pt x="1001" y="170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3" name="Line"/>
            <p:cNvSpPr/>
            <p:nvPr/>
          </p:nvSpPr>
          <p:spPr>
            <a:xfrm>
              <a:off x="3028219" y="2258399"/>
              <a:ext cx="115031" cy="3451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94" h="21343" fill="norm" stroke="1" extrusionOk="0">
                  <a:moveTo>
                    <a:pt x="20594" y="2885"/>
                  </a:moveTo>
                  <a:cubicBezTo>
                    <a:pt x="20594" y="1707"/>
                    <a:pt x="20594" y="528"/>
                    <a:pt x="19457" y="136"/>
                  </a:cubicBezTo>
                  <a:cubicBezTo>
                    <a:pt x="18320" y="-257"/>
                    <a:pt x="16047" y="136"/>
                    <a:pt x="12257" y="2165"/>
                  </a:cubicBezTo>
                  <a:cubicBezTo>
                    <a:pt x="8468" y="4194"/>
                    <a:pt x="3162" y="7859"/>
                    <a:pt x="1078" y="10936"/>
                  </a:cubicBezTo>
                  <a:cubicBezTo>
                    <a:pt x="-1006" y="14012"/>
                    <a:pt x="131" y="16499"/>
                    <a:pt x="2783" y="18136"/>
                  </a:cubicBezTo>
                  <a:cubicBezTo>
                    <a:pt x="5436" y="19772"/>
                    <a:pt x="9605" y="20558"/>
                    <a:pt x="13773" y="213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4" name="Line"/>
            <p:cNvSpPr/>
            <p:nvPr/>
          </p:nvSpPr>
          <p:spPr>
            <a:xfrm>
              <a:off x="3183327" y="2360042"/>
              <a:ext cx="115758" cy="1879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4" h="20853" fill="norm" stroke="1" extrusionOk="0">
                  <a:moveTo>
                    <a:pt x="14683" y="944"/>
                  </a:moveTo>
                  <a:cubicBezTo>
                    <a:pt x="12754" y="709"/>
                    <a:pt x="10826" y="474"/>
                    <a:pt x="8319" y="2705"/>
                  </a:cubicBezTo>
                  <a:cubicBezTo>
                    <a:pt x="5811" y="4935"/>
                    <a:pt x="2726" y="9631"/>
                    <a:pt x="1183" y="12683"/>
                  </a:cubicBezTo>
                  <a:cubicBezTo>
                    <a:pt x="-360" y="15735"/>
                    <a:pt x="-360" y="17144"/>
                    <a:pt x="990" y="18553"/>
                  </a:cubicBezTo>
                  <a:cubicBezTo>
                    <a:pt x="2340" y="19961"/>
                    <a:pt x="5040" y="21370"/>
                    <a:pt x="8319" y="20666"/>
                  </a:cubicBezTo>
                  <a:cubicBezTo>
                    <a:pt x="11597" y="19961"/>
                    <a:pt x="15454" y="17144"/>
                    <a:pt x="17769" y="13857"/>
                  </a:cubicBezTo>
                  <a:cubicBezTo>
                    <a:pt x="20083" y="10570"/>
                    <a:pt x="20854" y="6813"/>
                    <a:pt x="21047" y="4348"/>
                  </a:cubicBezTo>
                  <a:cubicBezTo>
                    <a:pt x="21240" y="1883"/>
                    <a:pt x="20854" y="709"/>
                    <a:pt x="19697" y="240"/>
                  </a:cubicBezTo>
                  <a:cubicBezTo>
                    <a:pt x="18540" y="-230"/>
                    <a:pt x="16611" y="5"/>
                    <a:pt x="15454" y="827"/>
                  </a:cubicBezTo>
                  <a:cubicBezTo>
                    <a:pt x="14297" y="1648"/>
                    <a:pt x="13911" y="3057"/>
                    <a:pt x="13526" y="44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5" name="Line"/>
            <p:cNvSpPr/>
            <p:nvPr/>
          </p:nvSpPr>
          <p:spPr>
            <a:xfrm>
              <a:off x="3327400" y="2565400"/>
              <a:ext cx="50800" cy="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6" name="Line"/>
            <p:cNvSpPr/>
            <p:nvPr/>
          </p:nvSpPr>
          <p:spPr>
            <a:xfrm>
              <a:off x="3486150" y="2368550"/>
              <a:ext cx="44450" cy="196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7" name="Line"/>
            <p:cNvSpPr/>
            <p:nvPr/>
          </p:nvSpPr>
          <p:spPr>
            <a:xfrm>
              <a:off x="3610562" y="2416528"/>
              <a:ext cx="107452" cy="1158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7" h="21109" fill="norm" stroke="1" extrusionOk="0">
                  <a:moveTo>
                    <a:pt x="10477" y="514"/>
                  </a:moveTo>
                  <a:cubicBezTo>
                    <a:pt x="8400" y="129"/>
                    <a:pt x="6323" y="-257"/>
                    <a:pt x="4662" y="322"/>
                  </a:cubicBezTo>
                  <a:cubicBezTo>
                    <a:pt x="3000" y="900"/>
                    <a:pt x="1754" y="2443"/>
                    <a:pt x="923" y="5336"/>
                  </a:cubicBezTo>
                  <a:cubicBezTo>
                    <a:pt x="92" y="8229"/>
                    <a:pt x="-323" y="12472"/>
                    <a:pt x="300" y="15364"/>
                  </a:cubicBezTo>
                  <a:cubicBezTo>
                    <a:pt x="923" y="18257"/>
                    <a:pt x="2585" y="19800"/>
                    <a:pt x="5700" y="20572"/>
                  </a:cubicBezTo>
                  <a:cubicBezTo>
                    <a:pt x="8815" y="21343"/>
                    <a:pt x="13385" y="21343"/>
                    <a:pt x="16500" y="20186"/>
                  </a:cubicBezTo>
                  <a:cubicBezTo>
                    <a:pt x="19615" y="19029"/>
                    <a:pt x="21277" y="16714"/>
                    <a:pt x="21069" y="13243"/>
                  </a:cubicBezTo>
                  <a:cubicBezTo>
                    <a:pt x="20862" y="9772"/>
                    <a:pt x="18785" y="5143"/>
                    <a:pt x="16708" y="2636"/>
                  </a:cubicBezTo>
                  <a:cubicBezTo>
                    <a:pt x="14631" y="129"/>
                    <a:pt x="12554" y="-257"/>
                    <a:pt x="10685" y="129"/>
                  </a:cubicBezTo>
                  <a:cubicBezTo>
                    <a:pt x="8815" y="514"/>
                    <a:pt x="7154" y="1672"/>
                    <a:pt x="5492" y="28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8" name="Line"/>
            <p:cNvSpPr/>
            <p:nvPr/>
          </p:nvSpPr>
          <p:spPr>
            <a:xfrm>
              <a:off x="3781689" y="2419350"/>
              <a:ext cx="87355" cy="1211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1" h="21322" fill="norm" stroke="1" extrusionOk="0">
                  <a:moveTo>
                    <a:pt x="17267" y="3352"/>
                  </a:moveTo>
                  <a:cubicBezTo>
                    <a:pt x="14756" y="2234"/>
                    <a:pt x="12244" y="1117"/>
                    <a:pt x="9984" y="1117"/>
                  </a:cubicBezTo>
                  <a:cubicBezTo>
                    <a:pt x="7723" y="1117"/>
                    <a:pt x="5714" y="2234"/>
                    <a:pt x="3956" y="4469"/>
                  </a:cubicBezTo>
                  <a:cubicBezTo>
                    <a:pt x="2198" y="6703"/>
                    <a:pt x="691" y="10055"/>
                    <a:pt x="188" y="12848"/>
                  </a:cubicBezTo>
                  <a:cubicBezTo>
                    <a:pt x="-314" y="15641"/>
                    <a:pt x="188" y="17876"/>
                    <a:pt x="1695" y="19366"/>
                  </a:cubicBezTo>
                  <a:cubicBezTo>
                    <a:pt x="3202" y="20855"/>
                    <a:pt x="5714" y="21600"/>
                    <a:pt x="9230" y="21228"/>
                  </a:cubicBezTo>
                  <a:cubicBezTo>
                    <a:pt x="12746" y="20855"/>
                    <a:pt x="17267" y="19366"/>
                    <a:pt x="19277" y="15641"/>
                  </a:cubicBezTo>
                  <a:cubicBezTo>
                    <a:pt x="21286" y="11917"/>
                    <a:pt x="20784" y="5959"/>
                    <a:pt x="2028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9" name="Line"/>
            <p:cNvSpPr/>
            <p:nvPr/>
          </p:nvSpPr>
          <p:spPr>
            <a:xfrm>
              <a:off x="3873500" y="2317750"/>
              <a:ext cx="131881" cy="349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5" h="21600" fill="norm" stroke="1" extrusionOk="0">
                  <a:moveTo>
                    <a:pt x="9969" y="0"/>
                  </a:moveTo>
                  <a:cubicBezTo>
                    <a:pt x="14289" y="3404"/>
                    <a:pt x="18609" y="6807"/>
                    <a:pt x="20105" y="9622"/>
                  </a:cubicBezTo>
                  <a:cubicBezTo>
                    <a:pt x="21600" y="12436"/>
                    <a:pt x="20271" y="14662"/>
                    <a:pt x="16449" y="16560"/>
                  </a:cubicBezTo>
                  <a:cubicBezTo>
                    <a:pt x="12628" y="18458"/>
                    <a:pt x="6314" y="2002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0" name="Line"/>
            <p:cNvSpPr/>
            <p:nvPr/>
          </p:nvSpPr>
          <p:spPr>
            <a:xfrm>
              <a:off x="1282700" y="3206749"/>
              <a:ext cx="190500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280" y="5815"/>
                    <a:pt x="10560" y="11631"/>
                    <a:pt x="14160" y="15231"/>
                  </a:cubicBezTo>
                  <a:cubicBezTo>
                    <a:pt x="17760" y="18831"/>
                    <a:pt x="19680" y="2021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1" name="Line"/>
            <p:cNvSpPr/>
            <p:nvPr/>
          </p:nvSpPr>
          <p:spPr>
            <a:xfrm>
              <a:off x="1428750" y="3213099"/>
              <a:ext cx="114300" cy="431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200" y="1694"/>
                    <a:pt x="12800" y="3388"/>
                    <a:pt x="9200" y="5665"/>
                  </a:cubicBezTo>
                  <a:cubicBezTo>
                    <a:pt x="5600" y="7941"/>
                    <a:pt x="2800" y="10800"/>
                    <a:pt x="1400" y="13553"/>
                  </a:cubicBezTo>
                  <a:cubicBezTo>
                    <a:pt x="0" y="16306"/>
                    <a:pt x="0" y="1895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2" name="Line"/>
            <p:cNvSpPr/>
            <p:nvPr/>
          </p:nvSpPr>
          <p:spPr>
            <a:xfrm>
              <a:off x="1627080" y="3371850"/>
              <a:ext cx="106471" cy="184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4" h="21600" fill="norm" stroke="1" extrusionOk="0">
                  <a:moveTo>
                    <a:pt x="20894" y="0"/>
                  </a:moveTo>
                  <a:cubicBezTo>
                    <a:pt x="14248" y="2979"/>
                    <a:pt x="7602" y="5959"/>
                    <a:pt x="3863" y="8814"/>
                  </a:cubicBezTo>
                  <a:cubicBezTo>
                    <a:pt x="125" y="11669"/>
                    <a:pt x="-706" y="14400"/>
                    <a:pt x="540" y="16510"/>
                  </a:cubicBezTo>
                  <a:cubicBezTo>
                    <a:pt x="1786" y="18621"/>
                    <a:pt x="5109" y="20110"/>
                    <a:pt x="8640" y="20855"/>
                  </a:cubicBezTo>
                  <a:cubicBezTo>
                    <a:pt x="12171" y="21600"/>
                    <a:pt x="15909" y="21600"/>
                    <a:pt x="1964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3" name="Line"/>
            <p:cNvSpPr/>
            <p:nvPr/>
          </p:nvSpPr>
          <p:spPr>
            <a:xfrm>
              <a:off x="1676400" y="3460750"/>
              <a:ext cx="463550" cy="357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79" fill="norm" stroke="1" extrusionOk="0">
                  <a:moveTo>
                    <a:pt x="0" y="14400"/>
                  </a:moveTo>
                  <a:cubicBezTo>
                    <a:pt x="986" y="18000"/>
                    <a:pt x="1973" y="21600"/>
                    <a:pt x="4142" y="19800"/>
                  </a:cubicBezTo>
                  <a:cubicBezTo>
                    <a:pt x="6312" y="18000"/>
                    <a:pt x="9666" y="10800"/>
                    <a:pt x="12773" y="6600"/>
                  </a:cubicBezTo>
                  <a:cubicBezTo>
                    <a:pt x="15879" y="2400"/>
                    <a:pt x="18740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4" name="Line"/>
            <p:cNvSpPr/>
            <p:nvPr/>
          </p:nvSpPr>
          <p:spPr>
            <a:xfrm>
              <a:off x="2261821" y="3271971"/>
              <a:ext cx="157529" cy="3623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4" h="21498" fill="norm" stroke="1" extrusionOk="0">
                  <a:moveTo>
                    <a:pt x="2426" y="6679"/>
                  </a:moveTo>
                  <a:cubicBezTo>
                    <a:pt x="2426" y="10949"/>
                    <a:pt x="2426" y="15219"/>
                    <a:pt x="1994" y="17856"/>
                  </a:cubicBezTo>
                  <a:cubicBezTo>
                    <a:pt x="1562" y="20493"/>
                    <a:pt x="698" y="21498"/>
                    <a:pt x="266" y="21498"/>
                  </a:cubicBezTo>
                  <a:cubicBezTo>
                    <a:pt x="-166" y="21498"/>
                    <a:pt x="-166" y="20493"/>
                    <a:pt x="986" y="17605"/>
                  </a:cubicBezTo>
                  <a:cubicBezTo>
                    <a:pt x="2138" y="14717"/>
                    <a:pt x="4442" y="9945"/>
                    <a:pt x="6458" y="6805"/>
                  </a:cubicBezTo>
                  <a:cubicBezTo>
                    <a:pt x="8474" y="3665"/>
                    <a:pt x="10202" y="2158"/>
                    <a:pt x="11930" y="1217"/>
                  </a:cubicBezTo>
                  <a:cubicBezTo>
                    <a:pt x="13658" y="275"/>
                    <a:pt x="15386" y="-102"/>
                    <a:pt x="16538" y="24"/>
                  </a:cubicBezTo>
                  <a:cubicBezTo>
                    <a:pt x="17690" y="149"/>
                    <a:pt x="18266" y="777"/>
                    <a:pt x="17402" y="2410"/>
                  </a:cubicBezTo>
                  <a:cubicBezTo>
                    <a:pt x="16538" y="4042"/>
                    <a:pt x="14234" y="6679"/>
                    <a:pt x="12506" y="8186"/>
                  </a:cubicBezTo>
                  <a:cubicBezTo>
                    <a:pt x="10778" y="9693"/>
                    <a:pt x="9626" y="10070"/>
                    <a:pt x="8042" y="10572"/>
                  </a:cubicBezTo>
                  <a:cubicBezTo>
                    <a:pt x="6458" y="11075"/>
                    <a:pt x="4442" y="11703"/>
                    <a:pt x="4154" y="12331"/>
                  </a:cubicBezTo>
                  <a:cubicBezTo>
                    <a:pt x="3866" y="12958"/>
                    <a:pt x="5306" y="13586"/>
                    <a:pt x="8474" y="14465"/>
                  </a:cubicBezTo>
                  <a:cubicBezTo>
                    <a:pt x="11642" y="15345"/>
                    <a:pt x="16538" y="16475"/>
                    <a:pt x="21434" y="176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5" name="Line"/>
            <p:cNvSpPr/>
            <p:nvPr/>
          </p:nvSpPr>
          <p:spPr>
            <a:xfrm>
              <a:off x="2471329" y="3327399"/>
              <a:ext cx="214721" cy="234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2" h="21205" fill="norm" stroke="1" extrusionOk="0">
                  <a:moveTo>
                    <a:pt x="3058" y="6882"/>
                  </a:moveTo>
                  <a:cubicBezTo>
                    <a:pt x="2000" y="8793"/>
                    <a:pt x="941" y="10705"/>
                    <a:pt x="411" y="12712"/>
                  </a:cubicBezTo>
                  <a:cubicBezTo>
                    <a:pt x="-118" y="14719"/>
                    <a:pt x="-118" y="16821"/>
                    <a:pt x="306" y="15005"/>
                  </a:cubicBezTo>
                  <a:cubicBezTo>
                    <a:pt x="729" y="13190"/>
                    <a:pt x="1576" y="7455"/>
                    <a:pt x="2317" y="4110"/>
                  </a:cubicBezTo>
                  <a:cubicBezTo>
                    <a:pt x="3058" y="765"/>
                    <a:pt x="3694" y="-191"/>
                    <a:pt x="4329" y="191"/>
                  </a:cubicBezTo>
                  <a:cubicBezTo>
                    <a:pt x="4964" y="574"/>
                    <a:pt x="5600" y="2294"/>
                    <a:pt x="6658" y="5639"/>
                  </a:cubicBezTo>
                  <a:cubicBezTo>
                    <a:pt x="7717" y="8984"/>
                    <a:pt x="9200" y="13954"/>
                    <a:pt x="10153" y="16917"/>
                  </a:cubicBezTo>
                  <a:cubicBezTo>
                    <a:pt x="11106" y="19880"/>
                    <a:pt x="11529" y="20836"/>
                    <a:pt x="12270" y="21122"/>
                  </a:cubicBezTo>
                  <a:cubicBezTo>
                    <a:pt x="13011" y="21409"/>
                    <a:pt x="14070" y="21027"/>
                    <a:pt x="15447" y="18733"/>
                  </a:cubicBezTo>
                  <a:cubicBezTo>
                    <a:pt x="16823" y="16439"/>
                    <a:pt x="18517" y="12234"/>
                    <a:pt x="19576" y="8793"/>
                  </a:cubicBezTo>
                  <a:cubicBezTo>
                    <a:pt x="20635" y="5352"/>
                    <a:pt x="21058" y="2676"/>
                    <a:pt x="2148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6" name="Line"/>
            <p:cNvSpPr/>
            <p:nvPr/>
          </p:nvSpPr>
          <p:spPr>
            <a:xfrm>
              <a:off x="2711450" y="3246561"/>
              <a:ext cx="147182" cy="3157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6" h="21484" fill="norm" stroke="1" extrusionOk="0">
                  <a:moveTo>
                    <a:pt x="5554" y="8092"/>
                  </a:moveTo>
                  <a:cubicBezTo>
                    <a:pt x="5554" y="11836"/>
                    <a:pt x="5554" y="15580"/>
                    <a:pt x="5400" y="17812"/>
                  </a:cubicBezTo>
                  <a:cubicBezTo>
                    <a:pt x="5246" y="20044"/>
                    <a:pt x="4937" y="20764"/>
                    <a:pt x="4629" y="20764"/>
                  </a:cubicBezTo>
                  <a:cubicBezTo>
                    <a:pt x="4320" y="20764"/>
                    <a:pt x="4011" y="20044"/>
                    <a:pt x="4783" y="17092"/>
                  </a:cubicBezTo>
                  <a:cubicBezTo>
                    <a:pt x="5554" y="14140"/>
                    <a:pt x="7406" y="8956"/>
                    <a:pt x="8794" y="5860"/>
                  </a:cubicBezTo>
                  <a:cubicBezTo>
                    <a:pt x="10183" y="2764"/>
                    <a:pt x="11109" y="1756"/>
                    <a:pt x="12189" y="1036"/>
                  </a:cubicBezTo>
                  <a:cubicBezTo>
                    <a:pt x="13269" y="316"/>
                    <a:pt x="14503" y="-116"/>
                    <a:pt x="15583" y="28"/>
                  </a:cubicBezTo>
                  <a:cubicBezTo>
                    <a:pt x="16663" y="172"/>
                    <a:pt x="17589" y="892"/>
                    <a:pt x="18823" y="3412"/>
                  </a:cubicBezTo>
                  <a:cubicBezTo>
                    <a:pt x="20057" y="5932"/>
                    <a:pt x="21600" y="10252"/>
                    <a:pt x="21446" y="13492"/>
                  </a:cubicBezTo>
                  <a:cubicBezTo>
                    <a:pt x="21291" y="16732"/>
                    <a:pt x="19440" y="18892"/>
                    <a:pt x="15583" y="20044"/>
                  </a:cubicBezTo>
                  <a:cubicBezTo>
                    <a:pt x="11726" y="21196"/>
                    <a:pt x="5863" y="21340"/>
                    <a:pt x="0" y="21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7" name="Line"/>
            <p:cNvSpPr/>
            <p:nvPr/>
          </p:nvSpPr>
          <p:spPr>
            <a:xfrm>
              <a:off x="3066623" y="3229720"/>
              <a:ext cx="105515" cy="3199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16" h="21479" fill="norm" stroke="1" extrusionOk="0">
                  <a:moveTo>
                    <a:pt x="14754" y="4000"/>
                  </a:moveTo>
                  <a:cubicBezTo>
                    <a:pt x="15976" y="3290"/>
                    <a:pt x="17199" y="2579"/>
                    <a:pt x="18422" y="1797"/>
                  </a:cubicBezTo>
                  <a:cubicBezTo>
                    <a:pt x="19644" y="1016"/>
                    <a:pt x="20867" y="163"/>
                    <a:pt x="20052" y="21"/>
                  </a:cubicBezTo>
                  <a:cubicBezTo>
                    <a:pt x="19237" y="-121"/>
                    <a:pt x="16384" y="447"/>
                    <a:pt x="12716" y="2082"/>
                  </a:cubicBezTo>
                  <a:cubicBezTo>
                    <a:pt x="9048" y="3716"/>
                    <a:pt x="4565" y="6416"/>
                    <a:pt x="2120" y="9471"/>
                  </a:cubicBezTo>
                  <a:cubicBezTo>
                    <a:pt x="-325" y="12526"/>
                    <a:pt x="-733" y="15937"/>
                    <a:pt x="1305" y="17997"/>
                  </a:cubicBezTo>
                  <a:cubicBezTo>
                    <a:pt x="3342" y="20058"/>
                    <a:pt x="7825" y="20768"/>
                    <a:pt x="12309" y="214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8" name="Line"/>
            <p:cNvSpPr/>
            <p:nvPr/>
          </p:nvSpPr>
          <p:spPr>
            <a:xfrm>
              <a:off x="3261637" y="3263899"/>
              <a:ext cx="34014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17" h="21600" fill="norm" stroke="1" extrusionOk="0">
                  <a:moveTo>
                    <a:pt x="1358" y="0"/>
                  </a:moveTo>
                  <a:cubicBezTo>
                    <a:pt x="88" y="4320"/>
                    <a:pt x="-1183" y="8640"/>
                    <a:pt x="1993" y="12240"/>
                  </a:cubicBezTo>
                  <a:cubicBezTo>
                    <a:pt x="5170" y="15840"/>
                    <a:pt x="12793" y="18720"/>
                    <a:pt x="2041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9" name="Line"/>
            <p:cNvSpPr/>
            <p:nvPr/>
          </p:nvSpPr>
          <p:spPr>
            <a:xfrm>
              <a:off x="3236781" y="3260607"/>
              <a:ext cx="145868" cy="2622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4" h="20584" fill="norm" stroke="1" extrusionOk="0">
                  <a:moveTo>
                    <a:pt x="13744" y="4745"/>
                  </a:moveTo>
                  <a:cubicBezTo>
                    <a:pt x="12544" y="3582"/>
                    <a:pt x="11344" y="2419"/>
                    <a:pt x="9844" y="2169"/>
                  </a:cubicBezTo>
                  <a:cubicBezTo>
                    <a:pt x="8344" y="1920"/>
                    <a:pt x="6544" y="2585"/>
                    <a:pt x="4594" y="4246"/>
                  </a:cubicBezTo>
                  <a:cubicBezTo>
                    <a:pt x="2644" y="5908"/>
                    <a:pt x="544" y="8566"/>
                    <a:pt x="94" y="11391"/>
                  </a:cubicBezTo>
                  <a:cubicBezTo>
                    <a:pt x="-356" y="14216"/>
                    <a:pt x="844" y="17206"/>
                    <a:pt x="3094" y="18951"/>
                  </a:cubicBezTo>
                  <a:cubicBezTo>
                    <a:pt x="5344" y="20696"/>
                    <a:pt x="8644" y="21194"/>
                    <a:pt x="11944" y="19699"/>
                  </a:cubicBezTo>
                  <a:cubicBezTo>
                    <a:pt x="15244" y="18203"/>
                    <a:pt x="18544" y="14714"/>
                    <a:pt x="19894" y="11142"/>
                  </a:cubicBezTo>
                  <a:cubicBezTo>
                    <a:pt x="21244" y="7569"/>
                    <a:pt x="20644" y="3914"/>
                    <a:pt x="19594" y="1920"/>
                  </a:cubicBezTo>
                  <a:cubicBezTo>
                    <a:pt x="18544" y="-74"/>
                    <a:pt x="17044" y="-406"/>
                    <a:pt x="15244" y="425"/>
                  </a:cubicBezTo>
                  <a:cubicBezTo>
                    <a:pt x="13444" y="1256"/>
                    <a:pt x="11344" y="3249"/>
                    <a:pt x="10744" y="4994"/>
                  </a:cubicBezTo>
                  <a:cubicBezTo>
                    <a:pt x="10144" y="6739"/>
                    <a:pt x="11044" y="8234"/>
                    <a:pt x="11944" y="97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0" name="Line"/>
            <p:cNvSpPr/>
            <p:nvPr/>
          </p:nvSpPr>
          <p:spPr>
            <a:xfrm>
              <a:off x="3441700" y="3479800"/>
              <a:ext cx="43455" cy="114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17673" y="0"/>
                  </a:moveTo>
                  <a:cubicBezTo>
                    <a:pt x="19636" y="2000"/>
                    <a:pt x="21600" y="4000"/>
                    <a:pt x="18655" y="7600"/>
                  </a:cubicBezTo>
                  <a:cubicBezTo>
                    <a:pt x="15709" y="11200"/>
                    <a:pt x="7855" y="16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1" name="Line"/>
            <p:cNvSpPr/>
            <p:nvPr/>
          </p:nvSpPr>
          <p:spPr>
            <a:xfrm>
              <a:off x="3610156" y="3295650"/>
              <a:ext cx="15695" cy="222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20018" y="0"/>
                  </a:moveTo>
                  <a:cubicBezTo>
                    <a:pt x="11918" y="4320"/>
                    <a:pt x="3818" y="8640"/>
                    <a:pt x="1118" y="12240"/>
                  </a:cubicBezTo>
                  <a:cubicBezTo>
                    <a:pt x="-1582" y="15840"/>
                    <a:pt x="1118" y="18720"/>
                    <a:pt x="38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2" name="Line"/>
            <p:cNvSpPr/>
            <p:nvPr/>
          </p:nvSpPr>
          <p:spPr>
            <a:xfrm>
              <a:off x="3722108" y="3333749"/>
              <a:ext cx="106942" cy="1407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8" h="20818" fill="norm" stroke="1" extrusionOk="0">
                  <a:moveTo>
                    <a:pt x="21398" y="0"/>
                  </a:moveTo>
                  <a:cubicBezTo>
                    <a:pt x="15469" y="939"/>
                    <a:pt x="9539" y="1878"/>
                    <a:pt x="5939" y="4383"/>
                  </a:cubicBezTo>
                  <a:cubicBezTo>
                    <a:pt x="2339" y="6887"/>
                    <a:pt x="1069" y="10957"/>
                    <a:pt x="433" y="13774"/>
                  </a:cubicBezTo>
                  <a:cubicBezTo>
                    <a:pt x="-202" y="16591"/>
                    <a:pt x="-202" y="18157"/>
                    <a:pt x="857" y="19409"/>
                  </a:cubicBezTo>
                  <a:cubicBezTo>
                    <a:pt x="1916" y="20661"/>
                    <a:pt x="4033" y="21600"/>
                    <a:pt x="7633" y="19878"/>
                  </a:cubicBezTo>
                  <a:cubicBezTo>
                    <a:pt x="11233" y="18157"/>
                    <a:pt x="16316" y="13774"/>
                    <a:pt x="18857" y="10174"/>
                  </a:cubicBezTo>
                  <a:cubicBezTo>
                    <a:pt x="21398" y="6574"/>
                    <a:pt x="21398" y="3757"/>
                    <a:pt x="20339" y="2348"/>
                  </a:cubicBezTo>
                  <a:cubicBezTo>
                    <a:pt x="19280" y="939"/>
                    <a:pt x="17163" y="939"/>
                    <a:pt x="15045" y="9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3" name="Line"/>
            <p:cNvSpPr/>
            <p:nvPr/>
          </p:nvSpPr>
          <p:spPr>
            <a:xfrm>
              <a:off x="3895285" y="3327400"/>
              <a:ext cx="134192" cy="1487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8" h="20788" fill="norm" stroke="1" extrusionOk="0">
                  <a:moveTo>
                    <a:pt x="8413" y="4438"/>
                  </a:moveTo>
                  <a:cubicBezTo>
                    <a:pt x="5468" y="7693"/>
                    <a:pt x="2522" y="10948"/>
                    <a:pt x="1050" y="13315"/>
                  </a:cubicBezTo>
                  <a:cubicBezTo>
                    <a:pt x="-423" y="15682"/>
                    <a:pt x="-423" y="17162"/>
                    <a:pt x="1541" y="18641"/>
                  </a:cubicBezTo>
                  <a:cubicBezTo>
                    <a:pt x="3504" y="20121"/>
                    <a:pt x="7432" y="21600"/>
                    <a:pt x="11032" y="20268"/>
                  </a:cubicBezTo>
                  <a:cubicBezTo>
                    <a:pt x="14632" y="18937"/>
                    <a:pt x="17904" y="14795"/>
                    <a:pt x="19541" y="10948"/>
                  </a:cubicBezTo>
                  <a:cubicBezTo>
                    <a:pt x="21177" y="7101"/>
                    <a:pt x="21177" y="3551"/>
                    <a:pt x="19377" y="1775"/>
                  </a:cubicBezTo>
                  <a:cubicBezTo>
                    <a:pt x="17577" y="0"/>
                    <a:pt x="13977" y="0"/>
                    <a:pt x="1037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4" name="Line"/>
            <p:cNvSpPr/>
            <p:nvPr/>
          </p:nvSpPr>
          <p:spPr>
            <a:xfrm>
              <a:off x="4064000" y="3223122"/>
              <a:ext cx="95857" cy="3836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79" h="21513" fill="norm" stroke="1" extrusionOk="0">
                  <a:moveTo>
                    <a:pt x="8100" y="150"/>
                  </a:moveTo>
                  <a:cubicBezTo>
                    <a:pt x="10350" y="32"/>
                    <a:pt x="12600" y="-87"/>
                    <a:pt x="14400" y="91"/>
                  </a:cubicBezTo>
                  <a:cubicBezTo>
                    <a:pt x="16200" y="269"/>
                    <a:pt x="17550" y="744"/>
                    <a:pt x="18900" y="2583"/>
                  </a:cubicBezTo>
                  <a:cubicBezTo>
                    <a:pt x="20250" y="4423"/>
                    <a:pt x="21600" y="7627"/>
                    <a:pt x="18450" y="11010"/>
                  </a:cubicBezTo>
                  <a:cubicBezTo>
                    <a:pt x="15300" y="14392"/>
                    <a:pt x="7650" y="17953"/>
                    <a:pt x="0" y="215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5" name="Line"/>
            <p:cNvSpPr/>
            <p:nvPr/>
          </p:nvSpPr>
          <p:spPr>
            <a:xfrm>
              <a:off x="5473699" y="2361941"/>
              <a:ext cx="196851" cy="2542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3" fill="norm" stroke="1" extrusionOk="0">
                  <a:moveTo>
                    <a:pt x="0" y="2699"/>
                  </a:moveTo>
                  <a:cubicBezTo>
                    <a:pt x="0" y="1450"/>
                    <a:pt x="0" y="200"/>
                    <a:pt x="581" y="22"/>
                  </a:cubicBezTo>
                  <a:cubicBezTo>
                    <a:pt x="1161" y="-157"/>
                    <a:pt x="2323" y="736"/>
                    <a:pt x="5110" y="3681"/>
                  </a:cubicBezTo>
                  <a:cubicBezTo>
                    <a:pt x="7897" y="6626"/>
                    <a:pt x="12310" y="11625"/>
                    <a:pt x="15329" y="14927"/>
                  </a:cubicBezTo>
                  <a:cubicBezTo>
                    <a:pt x="18348" y="18230"/>
                    <a:pt x="19974" y="19836"/>
                    <a:pt x="21600" y="214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6" name="Line"/>
            <p:cNvSpPr/>
            <p:nvPr/>
          </p:nvSpPr>
          <p:spPr>
            <a:xfrm>
              <a:off x="5530850" y="2297193"/>
              <a:ext cx="184150" cy="3190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7" fill="norm" stroke="1" extrusionOk="0">
                  <a:moveTo>
                    <a:pt x="21600" y="2233"/>
                  </a:moveTo>
                  <a:cubicBezTo>
                    <a:pt x="21600" y="1380"/>
                    <a:pt x="21600" y="528"/>
                    <a:pt x="20979" y="172"/>
                  </a:cubicBezTo>
                  <a:cubicBezTo>
                    <a:pt x="20359" y="-183"/>
                    <a:pt x="19117" y="-41"/>
                    <a:pt x="17503" y="1096"/>
                  </a:cubicBezTo>
                  <a:cubicBezTo>
                    <a:pt x="15890" y="2233"/>
                    <a:pt x="13903" y="4364"/>
                    <a:pt x="11172" y="7135"/>
                  </a:cubicBezTo>
                  <a:cubicBezTo>
                    <a:pt x="8441" y="9906"/>
                    <a:pt x="4966" y="13317"/>
                    <a:pt x="2979" y="15804"/>
                  </a:cubicBezTo>
                  <a:cubicBezTo>
                    <a:pt x="993" y="18291"/>
                    <a:pt x="497" y="19854"/>
                    <a:pt x="0" y="214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7" name="Line"/>
            <p:cNvSpPr/>
            <p:nvPr/>
          </p:nvSpPr>
          <p:spPr>
            <a:xfrm>
              <a:off x="5833447" y="2393950"/>
              <a:ext cx="154604" cy="1763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0" h="21424" fill="norm" stroke="1" extrusionOk="0">
                  <a:moveTo>
                    <a:pt x="16942" y="0"/>
                  </a:moveTo>
                  <a:cubicBezTo>
                    <a:pt x="12855" y="4114"/>
                    <a:pt x="8769" y="8229"/>
                    <a:pt x="5996" y="11057"/>
                  </a:cubicBezTo>
                  <a:cubicBezTo>
                    <a:pt x="3223" y="13886"/>
                    <a:pt x="1763" y="15429"/>
                    <a:pt x="888" y="16971"/>
                  </a:cubicBezTo>
                  <a:cubicBezTo>
                    <a:pt x="12" y="18514"/>
                    <a:pt x="-280" y="20057"/>
                    <a:pt x="304" y="20829"/>
                  </a:cubicBezTo>
                  <a:cubicBezTo>
                    <a:pt x="888" y="21600"/>
                    <a:pt x="2347" y="21600"/>
                    <a:pt x="5996" y="20957"/>
                  </a:cubicBezTo>
                  <a:cubicBezTo>
                    <a:pt x="9644" y="20314"/>
                    <a:pt x="15482" y="19029"/>
                    <a:pt x="21320" y="177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8" name="Line"/>
            <p:cNvSpPr/>
            <p:nvPr/>
          </p:nvSpPr>
          <p:spPr>
            <a:xfrm>
              <a:off x="5899150" y="2494973"/>
              <a:ext cx="590550" cy="19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29" fill="norm" stroke="1" extrusionOk="0">
                  <a:moveTo>
                    <a:pt x="0" y="7069"/>
                  </a:moveTo>
                  <a:cubicBezTo>
                    <a:pt x="2168" y="7069"/>
                    <a:pt x="4335" y="7069"/>
                    <a:pt x="6813" y="4909"/>
                  </a:cubicBezTo>
                  <a:cubicBezTo>
                    <a:pt x="9290" y="2749"/>
                    <a:pt x="12077" y="-1571"/>
                    <a:pt x="14594" y="589"/>
                  </a:cubicBezTo>
                  <a:cubicBezTo>
                    <a:pt x="17110" y="2749"/>
                    <a:pt x="19355" y="11389"/>
                    <a:pt x="21600" y="200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9" name="Line"/>
            <p:cNvSpPr/>
            <p:nvPr/>
          </p:nvSpPr>
          <p:spPr>
            <a:xfrm>
              <a:off x="6666960" y="2272241"/>
              <a:ext cx="147659" cy="3376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8" h="21399" fill="norm" stroke="1" extrusionOk="0">
                  <a:moveTo>
                    <a:pt x="6376" y="6105"/>
                  </a:moveTo>
                  <a:cubicBezTo>
                    <a:pt x="6076" y="9995"/>
                    <a:pt x="5776" y="13886"/>
                    <a:pt x="5626" y="16167"/>
                  </a:cubicBezTo>
                  <a:cubicBezTo>
                    <a:pt x="5476" y="18447"/>
                    <a:pt x="5476" y="19118"/>
                    <a:pt x="4876" y="19856"/>
                  </a:cubicBezTo>
                  <a:cubicBezTo>
                    <a:pt x="4276" y="20594"/>
                    <a:pt x="3076" y="21399"/>
                    <a:pt x="2176" y="21399"/>
                  </a:cubicBezTo>
                  <a:cubicBezTo>
                    <a:pt x="1276" y="21399"/>
                    <a:pt x="676" y="20594"/>
                    <a:pt x="526" y="18112"/>
                  </a:cubicBezTo>
                  <a:cubicBezTo>
                    <a:pt x="376" y="15630"/>
                    <a:pt x="676" y="11471"/>
                    <a:pt x="1876" y="8318"/>
                  </a:cubicBezTo>
                  <a:cubicBezTo>
                    <a:pt x="3076" y="5165"/>
                    <a:pt x="5176" y="3019"/>
                    <a:pt x="7576" y="1677"/>
                  </a:cubicBezTo>
                  <a:cubicBezTo>
                    <a:pt x="9976" y="336"/>
                    <a:pt x="12676" y="-201"/>
                    <a:pt x="15226" y="67"/>
                  </a:cubicBezTo>
                  <a:cubicBezTo>
                    <a:pt x="17776" y="336"/>
                    <a:pt x="20176" y="1409"/>
                    <a:pt x="20776" y="2885"/>
                  </a:cubicBezTo>
                  <a:cubicBezTo>
                    <a:pt x="21376" y="4360"/>
                    <a:pt x="20176" y="6239"/>
                    <a:pt x="17476" y="7782"/>
                  </a:cubicBezTo>
                  <a:cubicBezTo>
                    <a:pt x="14776" y="9324"/>
                    <a:pt x="10576" y="10532"/>
                    <a:pt x="7576" y="11270"/>
                  </a:cubicBezTo>
                  <a:cubicBezTo>
                    <a:pt x="4576" y="12008"/>
                    <a:pt x="2776" y="12276"/>
                    <a:pt x="1576" y="12746"/>
                  </a:cubicBezTo>
                  <a:cubicBezTo>
                    <a:pt x="376" y="13215"/>
                    <a:pt x="-224" y="13886"/>
                    <a:pt x="76" y="14557"/>
                  </a:cubicBezTo>
                  <a:cubicBezTo>
                    <a:pt x="376" y="15228"/>
                    <a:pt x="1576" y="15898"/>
                    <a:pt x="5176" y="16972"/>
                  </a:cubicBezTo>
                  <a:cubicBezTo>
                    <a:pt x="8776" y="18045"/>
                    <a:pt x="14776" y="19521"/>
                    <a:pt x="20776" y="209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0" name="Line"/>
            <p:cNvSpPr/>
            <p:nvPr/>
          </p:nvSpPr>
          <p:spPr>
            <a:xfrm>
              <a:off x="6872816" y="2318275"/>
              <a:ext cx="232835" cy="2920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7" fill="norm" stroke="1" extrusionOk="0">
                  <a:moveTo>
                    <a:pt x="3338" y="6441"/>
                  </a:moveTo>
                  <a:cubicBezTo>
                    <a:pt x="2356" y="7984"/>
                    <a:pt x="1375" y="9527"/>
                    <a:pt x="785" y="11533"/>
                  </a:cubicBezTo>
                  <a:cubicBezTo>
                    <a:pt x="196" y="13538"/>
                    <a:pt x="0" y="16007"/>
                    <a:pt x="0" y="17627"/>
                  </a:cubicBezTo>
                  <a:cubicBezTo>
                    <a:pt x="0" y="19247"/>
                    <a:pt x="196" y="20018"/>
                    <a:pt x="393" y="19864"/>
                  </a:cubicBezTo>
                  <a:cubicBezTo>
                    <a:pt x="589" y="19710"/>
                    <a:pt x="785" y="18630"/>
                    <a:pt x="1178" y="15621"/>
                  </a:cubicBezTo>
                  <a:cubicBezTo>
                    <a:pt x="1571" y="12613"/>
                    <a:pt x="2160" y="7676"/>
                    <a:pt x="2749" y="4590"/>
                  </a:cubicBezTo>
                  <a:cubicBezTo>
                    <a:pt x="3338" y="1504"/>
                    <a:pt x="3927" y="270"/>
                    <a:pt x="4516" y="38"/>
                  </a:cubicBezTo>
                  <a:cubicBezTo>
                    <a:pt x="5105" y="-193"/>
                    <a:pt x="5695" y="578"/>
                    <a:pt x="6676" y="3201"/>
                  </a:cubicBezTo>
                  <a:cubicBezTo>
                    <a:pt x="7658" y="5824"/>
                    <a:pt x="9033" y="10298"/>
                    <a:pt x="10015" y="13384"/>
                  </a:cubicBezTo>
                  <a:cubicBezTo>
                    <a:pt x="10996" y="16470"/>
                    <a:pt x="11585" y="18167"/>
                    <a:pt x="12175" y="19324"/>
                  </a:cubicBezTo>
                  <a:cubicBezTo>
                    <a:pt x="12764" y="20481"/>
                    <a:pt x="13353" y="21098"/>
                    <a:pt x="14138" y="21253"/>
                  </a:cubicBezTo>
                  <a:cubicBezTo>
                    <a:pt x="14924" y="21407"/>
                    <a:pt x="15905" y="21098"/>
                    <a:pt x="17182" y="18861"/>
                  </a:cubicBezTo>
                  <a:cubicBezTo>
                    <a:pt x="18458" y="16624"/>
                    <a:pt x="20029" y="12458"/>
                    <a:pt x="20815" y="9450"/>
                  </a:cubicBezTo>
                  <a:cubicBezTo>
                    <a:pt x="21600" y="6441"/>
                    <a:pt x="21600" y="4590"/>
                    <a:pt x="21600" y="27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1" name="Line"/>
            <p:cNvSpPr/>
            <p:nvPr/>
          </p:nvSpPr>
          <p:spPr>
            <a:xfrm>
              <a:off x="7169149" y="2319866"/>
              <a:ext cx="104867" cy="3085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2" h="21418" fill="norm" stroke="1" extrusionOk="0">
                  <a:moveTo>
                    <a:pt x="1296" y="6465"/>
                  </a:moveTo>
                  <a:cubicBezTo>
                    <a:pt x="2160" y="10433"/>
                    <a:pt x="3024" y="14400"/>
                    <a:pt x="3024" y="16824"/>
                  </a:cubicBezTo>
                  <a:cubicBezTo>
                    <a:pt x="3024" y="19249"/>
                    <a:pt x="2160" y="20131"/>
                    <a:pt x="1728" y="20057"/>
                  </a:cubicBezTo>
                  <a:cubicBezTo>
                    <a:pt x="1296" y="19984"/>
                    <a:pt x="1296" y="18955"/>
                    <a:pt x="2376" y="16016"/>
                  </a:cubicBezTo>
                  <a:cubicBezTo>
                    <a:pt x="3456" y="13078"/>
                    <a:pt x="5616" y="8229"/>
                    <a:pt x="7128" y="5437"/>
                  </a:cubicBezTo>
                  <a:cubicBezTo>
                    <a:pt x="8640" y="2645"/>
                    <a:pt x="9504" y="1910"/>
                    <a:pt x="10584" y="1249"/>
                  </a:cubicBezTo>
                  <a:cubicBezTo>
                    <a:pt x="11664" y="588"/>
                    <a:pt x="12960" y="0"/>
                    <a:pt x="14256" y="0"/>
                  </a:cubicBezTo>
                  <a:cubicBezTo>
                    <a:pt x="15552" y="0"/>
                    <a:pt x="16848" y="588"/>
                    <a:pt x="18360" y="2865"/>
                  </a:cubicBezTo>
                  <a:cubicBezTo>
                    <a:pt x="19872" y="5143"/>
                    <a:pt x="21600" y="9110"/>
                    <a:pt x="21384" y="12269"/>
                  </a:cubicBezTo>
                  <a:cubicBezTo>
                    <a:pt x="21168" y="15429"/>
                    <a:pt x="19008" y="17780"/>
                    <a:pt x="16848" y="19322"/>
                  </a:cubicBezTo>
                  <a:cubicBezTo>
                    <a:pt x="14688" y="20865"/>
                    <a:pt x="12528" y="21600"/>
                    <a:pt x="9720" y="21380"/>
                  </a:cubicBezTo>
                  <a:cubicBezTo>
                    <a:pt x="6912" y="21159"/>
                    <a:pt x="3456" y="19984"/>
                    <a:pt x="0" y="188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2" name="Line"/>
            <p:cNvSpPr/>
            <p:nvPr/>
          </p:nvSpPr>
          <p:spPr>
            <a:xfrm>
              <a:off x="7401612" y="2338615"/>
              <a:ext cx="121022" cy="3283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3" h="21481" fill="norm" stroke="1" extrusionOk="0">
                  <a:moveTo>
                    <a:pt x="20548" y="4866"/>
                  </a:moveTo>
                  <a:cubicBezTo>
                    <a:pt x="20921" y="3896"/>
                    <a:pt x="21293" y="2927"/>
                    <a:pt x="21293" y="2096"/>
                  </a:cubicBezTo>
                  <a:cubicBezTo>
                    <a:pt x="21293" y="1266"/>
                    <a:pt x="20921" y="573"/>
                    <a:pt x="19245" y="227"/>
                  </a:cubicBezTo>
                  <a:cubicBezTo>
                    <a:pt x="17569" y="-119"/>
                    <a:pt x="14590" y="-119"/>
                    <a:pt x="11796" y="573"/>
                  </a:cubicBezTo>
                  <a:cubicBezTo>
                    <a:pt x="9003" y="1266"/>
                    <a:pt x="6396" y="2650"/>
                    <a:pt x="4348" y="4935"/>
                  </a:cubicBezTo>
                  <a:cubicBezTo>
                    <a:pt x="2300" y="7219"/>
                    <a:pt x="810" y="10404"/>
                    <a:pt x="252" y="13104"/>
                  </a:cubicBezTo>
                  <a:cubicBezTo>
                    <a:pt x="-307" y="15804"/>
                    <a:pt x="65" y="18019"/>
                    <a:pt x="1369" y="19335"/>
                  </a:cubicBezTo>
                  <a:cubicBezTo>
                    <a:pt x="2672" y="20650"/>
                    <a:pt x="4907" y="21066"/>
                    <a:pt x="7141" y="214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3" name="Line"/>
            <p:cNvSpPr/>
            <p:nvPr/>
          </p:nvSpPr>
          <p:spPr>
            <a:xfrm>
              <a:off x="7566188" y="2424056"/>
              <a:ext cx="105696" cy="1924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51" h="20675" fill="norm" stroke="1" extrusionOk="0">
                  <a:moveTo>
                    <a:pt x="17697" y="1541"/>
                  </a:moveTo>
                  <a:cubicBezTo>
                    <a:pt x="14436" y="1086"/>
                    <a:pt x="11176" y="631"/>
                    <a:pt x="7915" y="2678"/>
                  </a:cubicBezTo>
                  <a:cubicBezTo>
                    <a:pt x="4655" y="4724"/>
                    <a:pt x="1395" y="9271"/>
                    <a:pt x="376" y="12568"/>
                  </a:cubicBezTo>
                  <a:cubicBezTo>
                    <a:pt x="-643" y="15865"/>
                    <a:pt x="580" y="17911"/>
                    <a:pt x="2006" y="19276"/>
                  </a:cubicBezTo>
                  <a:cubicBezTo>
                    <a:pt x="3432" y="20640"/>
                    <a:pt x="5063" y="21322"/>
                    <a:pt x="8323" y="19844"/>
                  </a:cubicBezTo>
                  <a:cubicBezTo>
                    <a:pt x="11583" y="18366"/>
                    <a:pt x="16474" y="14728"/>
                    <a:pt x="18715" y="11773"/>
                  </a:cubicBezTo>
                  <a:cubicBezTo>
                    <a:pt x="20957" y="8817"/>
                    <a:pt x="20549" y="6543"/>
                    <a:pt x="19531" y="4724"/>
                  </a:cubicBezTo>
                  <a:cubicBezTo>
                    <a:pt x="18512" y="2905"/>
                    <a:pt x="16882" y="1541"/>
                    <a:pt x="15048" y="745"/>
                  </a:cubicBezTo>
                  <a:cubicBezTo>
                    <a:pt x="13214" y="-51"/>
                    <a:pt x="11176" y="-278"/>
                    <a:pt x="10565" y="404"/>
                  </a:cubicBezTo>
                  <a:cubicBezTo>
                    <a:pt x="9953" y="1086"/>
                    <a:pt x="10768" y="2678"/>
                    <a:pt x="11583" y="42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4" name="Line"/>
            <p:cNvSpPr/>
            <p:nvPr/>
          </p:nvSpPr>
          <p:spPr>
            <a:xfrm>
              <a:off x="7683500" y="2571750"/>
              <a:ext cx="69850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5" name="Line"/>
            <p:cNvSpPr/>
            <p:nvPr/>
          </p:nvSpPr>
          <p:spPr>
            <a:xfrm>
              <a:off x="7829550" y="2419350"/>
              <a:ext cx="38100" cy="184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3972"/>
                    <a:pt x="7200" y="7945"/>
                    <a:pt x="3600" y="11545"/>
                  </a:cubicBezTo>
                  <a:cubicBezTo>
                    <a:pt x="0" y="15145"/>
                    <a:pt x="0" y="1837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6" name="Line"/>
            <p:cNvSpPr/>
            <p:nvPr/>
          </p:nvSpPr>
          <p:spPr>
            <a:xfrm>
              <a:off x="7928234" y="2451100"/>
              <a:ext cx="108942" cy="1251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87" h="20591" fill="norm" stroke="1" extrusionOk="0">
                  <a:moveTo>
                    <a:pt x="17351" y="1046"/>
                  </a:moveTo>
                  <a:cubicBezTo>
                    <a:pt x="14151" y="349"/>
                    <a:pt x="10951" y="-348"/>
                    <a:pt x="7751" y="1220"/>
                  </a:cubicBezTo>
                  <a:cubicBezTo>
                    <a:pt x="4551" y="2787"/>
                    <a:pt x="1351" y="6620"/>
                    <a:pt x="351" y="10104"/>
                  </a:cubicBezTo>
                  <a:cubicBezTo>
                    <a:pt x="-649" y="13587"/>
                    <a:pt x="551" y="16723"/>
                    <a:pt x="3151" y="18639"/>
                  </a:cubicBezTo>
                  <a:cubicBezTo>
                    <a:pt x="5751" y="20555"/>
                    <a:pt x="9751" y="21252"/>
                    <a:pt x="12951" y="19858"/>
                  </a:cubicBezTo>
                  <a:cubicBezTo>
                    <a:pt x="16151" y="18465"/>
                    <a:pt x="18551" y="14981"/>
                    <a:pt x="19751" y="12020"/>
                  </a:cubicBezTo>
                  <a:cubicBezTo>
                    <a:pt x="20951" y="9058"/>
                    <a:pt x="20951" y="6620"/>
                    <a:pt x="19151" y="4704"/>
                  </a:cubicBezTo>
                  <a:cubicBezTo>
                    <a:pt x="17351" y="2787"/>
                    <a:pt x="13751" y="1394"/>
                    <a:pt x="1015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7" name="Line"/>
            <p:cNvSpPr/>
            <p:nvPr/>
          </p:nvSpPr>
          <p:spPr>
            <a:xfrm>
              <a:off x="8064557" y="2470150"/>
              <a:ext cx="93077" cy="1116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7" h="21104" fill="norm" stroke="1" extrusionOk="0">
                  <a:moveTo>
                    <a:pt x="17267" y="1200"/>
                  </a:moveTo>
                  <a:cubicBezTo>
                    <a:pt x="11987" y="2400"/>
                    <a:pt x="6707" y="3600"/>
                    <a:pt x="3587" y="5200"/>
                  </a:cubicBezTo>
                  <a:cubicBezTo>
                    <a:pt x="467" y="6800"/>
                    <a:pt x="-493" y="8800"/>
                    <a:pt x="227" y="11600"/>
                  </a:cubicBezTo>
                  <a:cubicBezTo>
                    <a:pt x="947" y="14400"/>
                    <a:pt x="3347" y="18000"/>
                    <a:pt x="6467" y="19800"/>
                  </a:cubicBezTo>
                  <a:cubicBezTo>
                    <a:pt x="9587" y="21600"/>
                    <a:pt x="13427" y="21600"/>
                    <a:pt x="16307" y="19400"/>
                  </a:cubicBezTo>
                  <a:cubicBezTo>
                    <a:pt x="19187" y="17200"/>
                    <a:pt x="21107" y="12800"/>
                    <a:pt x="21107" y="9200"/>
                  </a:cubicBezTo>
                  <a:cubicBezTo>
                    <a:pt x="21107" y="5600"/>
                    <a:pt x="19187" y="2800"/>
                    <a:pt x="1726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8" name="Line"/>
            <p:cNvSpPr/>
            <p:nvPr/>
          </p:nvSpPr>
          <p:spPr>
            <a:xfrm>
              <a:off x="8159749" y="2362200"/>
              <a:ext cx="116947" cy="349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76" h="21600" fill="norm" stroke="1" extrusionOk="0">
                  <a:moveTo>
                    <a:pt x="11172" y="0"/>
                  </a:moveTo>
                  <a:cubicBezTo>
                    <a:pt x="14152" y="1178"/>
                    <a:pt x="17131" y="2356"/>
                    <a:pt x="18993" y="4582"/>
                  </a:cubicBezTo>
                  <a:cubicBezTo>
                    <a:pt x="20855" y="6807"/>
                    <a:pt x="21600" y="10080"/>
                    <a:pt x="18248" y="13091"/>
                  </a:cubicBezTo>
                  <a:cubicBezTo>
                    <a:pt x="14897" y="16102"/>
                    <a:pt x="7448" y="1885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9" name="Line"/>
            <p:cNvSpPr/>
            <p:nvPr/>
          </p:nvSpPr>
          <p:spPr>
            <a:xfrm>
              <a:off x="5519092" y="3087048"/>
              <a:ext cx="170509" cy="1451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1" h="21460" fill="norm" stroke="1" extrusionOk="0">
                  <a:moveTo>
                    <a:pt x="1481" y="2677"/>
                  </a:moveTo>
                  <a:cubicBezTo>
                    <a:pt x="681" y="1425"/>
                    <a:pt x="-119" y="173"/>
                    <a:pt x="14" y="17"/>
                  </a:cubicBezTo>
                  <a:cubicBezTo>
                    <a:pt x="148" y="-140"/>
                    <a:pt x="1214" y="799"/>
                    <a:pt x="4948" y="4556"/>
                  </a:cubicBezTo>
                  <a:cubicBezTo>
                    <a:pt x="8681" y="8312"/>
                    <a:pt x="15081" y="14886"/>
                    <a:pt x="21481" y="214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0" name="Line"/>
            <p:cNvSpPr/>
            <p:nvPr/>
          </p:nvSpPr>
          <p:spPr>
            <a:xfrm>
              <a:off x="5621451" y="3098800"/>
              <a:ext cx="112599" cy="349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8" h="21600" fill="norm" stroke="1" extrusionOk="0">
                  <a:moveTo>
                    <a:pt x="21278" y="0"/>
                  </a:moveTo>
                  <a:cubicBezTo>
                    <a:pt x="15678" y="3011"/>
                    <a:pt x="10078" y="6022"/>
                    <a:pt x="6278" y="8902"/>
                  </a:cubicBezTo>
                  <a:cubicBezTo>
                    <a:pt x="2478" y="11782"/>
                    <a:pt x="478" y="14531"/>
                    <a:pt x="78" y="16625"/>
                  </a:cubicBezTo>
                  <a:cubicBezTo>
                    <a:pt x="-322" y="18720"/>
                    <a:pt x="878" y="20160"/>
                    <a:pt x="207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1" name="Line"/>
            <p:cNvSpPr/>
            <p:nvPr/>
          </p:nvSpPr>
          <p:spPr>
            <a:xfrm>
              <a:off x="5859097" y="3194049"/>
              <a:ext cx="160703" cy="1866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8" h="21400" fill="norm" stroke="1" extrusionOk="0">
                  <a:moveTo>
                    <a:pt x="17932" y="0"/>
                  </a:moveTo>
                  <a:cubicBezTo>
                    <a:pt x="15407" y="971"/>
                    <a:pt x="12882" y="1942"/>
                    <a:pt x="9937" y="4733"/>
                  </a:cubicBezTo>
                  <a:cubicBezTo>
                    <a:pt x="6992" y="7524"/>
                    <a:pt x="3625" y="12135"/>
                    <a:pt x="1802" y="15169"/>
                  </a:cubicBezTo>
                  <a:cubicBezTo>
                    <a:pt x="-21" y="18202"/>
                    <a:pt x="-302" y="19658"/>
                    <a:pt x="259" y="20508"/>
                  </a:cubicBezTo>
                  <a:cubicBezTo>
                    <a:pt x="820" y="21357"/>
                    <a:pt x="2223" y="21600"/>
                    <a:pt x="5869" y="21236"/>
                  </a:cubicBezTo>
                  <a:cubicBezTo>
                    <a:pt x="9516" y="20872"/>
                    <a:pt x="15407" y="19901"/>
                    <a:pt x="21298" y="189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2" name="Line"/>
            <p:cNvSpPr/>
            <p:nvPr/>
          </p:nvSpPr>
          <p:spPr>
            <a:xfrm>
              <a:off x="5896704" y="3298543"/>
              <a:ext cx="497747" cy="405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3" h="20689" fill="norm" stroke="1" extrusionOk="0">
                  <a:moveTo>
                    <a:pt x="655" y="11484"/>
                  </a:moveTo>
                  <a:cubicBezTo>
                    <a:pt x="289" y="14724"/>
                    <a:pt x="-77" y="17964"/>
                    <a:pt x="15" y="19584"/>
                  </a:cubicBezTo>
                  <a:cubicBezTo>
                    <a:pt x="106" y="21204"/>
                    <a:pt x="655" y="21204"/>
                    <a:pt x="2394" y="18504"/>
                  </a:cubicBezTo>
                  <a:cubicBezTo>
                    <a:pt x="4133" y="15804"/>
                    <a:pt x="7062" y="10404"/>
                    <a:pt x="9991" y="6624"/>
                  </a:cubicBezTo>
                  <a:cubicBezTo>
                    <a:pt x="12920" y="2844"/>
                    <a:pt x="15848" y="684"/>
                    <a:pt x="17770" y="144"/>
                  </a:cubicBezTo>
                  <a:cubicBezTo>
                    <a:pt x="19692" y="-396"/>
                    <a:pt x="20608" y="684"/>
                    <a:pt x="21523" y="17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3" name="Line"/>
            <p:cNvSpPr/>
            <p:nvPr/>
          </p:nvSpPr>
          <p:spPr>
            <a:xfrm>
              <a:off x="6419850" y="3175000"/>
              <a:ext cx="196850" cy="228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716" y="3800"/>
                    <a:pt x="7432" y="7600"/>
                    <a:pt x="11032" y="11200"/>
                  </a:cubicBezTo>
                  <a:cubicBezTo>
                    <a:pt x="14632" y="14800"/>
                    <a:pt x="18116" y="18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4" name="Line"/>
            <p:cNvSpPr/>
            <p:nvPr/>
          </p:nvSpPr>
          <p:spPr>
            <a:xfrm>
              <a:off x="6394450" y="3187700"/>
              <a:ext cx="228600" cy="317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800" y="3168"/>
                    <a:pt x="14000" y="6336"/>
                    <a:pt x="10400" y="9936"/>
                  </a:cubicBezTo>
                  <a:cubicBezTo>
                    <a:pt x="6800" y="13536"/>
                    <a:pt x="3400" y="1756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5" name="Line"/>
            <p:cNvSpPr/>
            <p:nvPr/>
          </p:nvSpPr>
          <p:spPr>
            <a:xfrm>
              <a:off x="400050" y="4005627"/>
              <a:ext cx="3105150" cy="1345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7" fill="norm" stroke="1" extrusionOk="0">
                  <a:moveTo>
                    <a:pt x="0" y="21457"/>
                  </a:moveTo>
                  <a:cubicBezTo>
                    <a:pt x="471" y="21119"/>
                    <a:pt x="942" y="20782"/>
                    <a:pt x="1443" y="20107"/>
                  </a:cubicBezTo>
                  <a:cubicBezTo>
                    <a:pt x="1944" y="19432"/>
                    <a:pt x="2474" y="18420"/>
                    <a:pt x="3004" y="17407"/>
                  </a:cubicBezTo>
                  <a:cubicBezTo>
                    <a:pt x="3534" y="16395"/>
                    <a:pt x="4064" y="15382"/>
                    <a:pt x="4601" y="14201"/>
                  </a:cubicBezTo>
                  <a:cubicBezTo>
                    <a:pt x="5139" y="13020"/>
                    <a:pt x="5683" y="11669"/>
                    <a:pt x="6169" y="10657"/>
                  </a:cubicBezTo>
                  <a:cubicBezTo>
                    <a:pt x="6655" y="9644"/>
                    <a:pt x="7082" y="8970"/>
                    <a:pt x="7531" y="8463"/>
                  </a:cubicBezTo>
                  <a:cubicBezTo>
                    <a:pt x="7980" y="7957"/>
                    <a:pt x="8452" y="7619"/>
                    <a:pt x="9048" y="7113"/>
                  </a:cubicBezTo>
                  <a:cubicBezTo>
                    <a:pt x="9644" y="6607"/>
                    <a:pt x="10366" y="5932"/>
                    <a:pt x="11043" y="5594"/>
                  </a:cubicBezTo>
                  <a:cubicBezTo>
                    <a:pt x="11720" y="5257"/>
                    <a:pt x="12353" y="5257"/>
                    <a:pt x="12972" y="5088"/>
                  </a:cubicBezTo>
                  <a:cubicBezTo>
                    <a:pt x="13590" y="4919"/>
                    <a:pt x="14194" y="4582"/>
                    <a:pt x="14753" y="4245"/>
                  </a:cubicBezTo>
                  <a:cubicBezTo>
                    <a:pt x="15313" y="3907"/>
                    <a:pt x="15828" y="3569"/>
                    <a:pt x="16388" y="3232"/>
                  </a:cubicBezTo>
                  <a:cubicBezTo>
                    <a:pt x="16947" y="2894"/>
                    <a:pt x="17551" y="2557"/>
                    <a:pt x="18155" y="1882"/>
                  </a:cubicBezTo>
                  <a:cubicBezTo>
                    <a:pt x="18758" y="1207"/>
                    <a:pt x="19362" y="194"/>
                    <a:pt x="19936" y="26"/>
                  </a:cubicBezTo>
                  <a:cubicBezTo>
                    <a:pt x="20510" y="-143"/>
                    <a:pt x="21055" y="532"/>
                    <a:pt x="21600" y="12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6" name="Line"/>
            <p:cNvSpPr/>
            <p:nvPr/>
          </p:nvSpPr>
          <p:spPr>
            <a:xfrm>
              <a:off x="177800" y="4607655"/>
              <a:ext cx="368300" cy="27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6" fill="norm" stroke="1" extrusionOk="0">
                  <a:moveTo>
                    <a:pt x="0" y="20296"/>
                  </a:moveTo>
                  <a:cubicBezTo>
                    <a:pt x="3600" y="12582"/>
                    <a:pt x="7200" y="4867"/>
                    <a:pt x="10800" y="1782"/>
                  </a:cubicBezTo>
                  <a:cubicBezTo>
                    <a:pt x="14400" y="-1304"/>
                    <a:pt x="18000" y="239"/>
                    <a:pt x="21600" y="17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7" name="Line"/>
            <p:cNvSpPr/>
            <p:nvPr/>
          </p:nvSpPr>
          <p:spPr>
            <a:xfrm>
              <a:off x="165100" y="4679950"/>
              <a:ext cx="355600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014" y="17100"/>
                    <a:pt x="10029" y="12600"/>
                    <a:pt x="13629" y="9000"/>
                  </a:cubicBezTo>
                  <a:cubicBezTo>
                    <a:pt x="17229" y="5400"/>
                    <a:pt x="19414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8" name="Line"/>
            <p:cNvSpPr/>
            <p:nvPr/>
          </p:nvSpPr>
          <p:spPr>
            <a:xfrm>
              <a:off x="501650" y="4514850"/>
              <a:ext cx="119339" cy="266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41" h="21600" fill="norm" stroke="1" extrusionOk="0">
                  <a:moveTo>
                    <a:pt x="1098" y="0"/>
                  </a:moveTo>
                  <a:cubicBezTo>
                    <a:pt x="8054" y="2229"/>
                    <a:pt x="15010" y="4457"/>
                    <a:pt x="18305" y="6514"/>
                  </a:cubicBezTo>
                  <a:cubicBezTo>
                    <a:pt x="21600" y="8571"/>
                    <a:pt x="21234" y="10457"/>
                    <a:pt x="18305" y="12343"/>
                  </a:cubicBezTo>
                  <a:cubicBezTo>
                    <a:pt x="15376" y="14229"/>
                    <a:pt x="9885" y="16114"/>
                    <a:pt x="6407" y="17657"/>
                  </a:cubicBezTo>
                  <a:cubicBezTo>
                    <a:pt x="2929" y="19200"/>
                    <a:pt x="1464" y="20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9" name="Line"/>
            <p:cNvSpPr/>
            <p:nvPr/>
          </p:nvSpPr>
          <p:spPr>
            <a:xfrm>
              <a:off x="851811" y="4388555"/>
              <a:ext cx="221340" cy="341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1" h="21364" fill="norm" stroke="1" extrusionOk="0">
                  <a:moveTo>
                    <a:pt x="21511" y="353"/>
                  </a:moveTo>
                  <a:cubicBezTo>
                    <a:pt x="19042" y="88"/>
                    <a:pt x="16574" y="-177"/>
                    <a:pt x="14002" y="154"/>
                  </a:cubicBezTo>
                  <a:cubicBezTo>
                    <a:pt x="11431" y="486"/>
                    <a:pt x="8757" y="1413"/>
                    <a:pt x="6700" y="2473"/>
                  </a:cubicBezTo>
                  <a:cubicBezTo>
                    <a:pt x="4642" y="3533"/>
                    <a:pt x="3202" y="4726"/>
                    <a:pt x="2174" y="7111"/>
                  </a:cubicBezTo>
                  <a:cubicBezTo>
                    <a:pt x="1145" y="9497"/>
                    <a:pt x="528" y="13075"/>
                    <a:pt x="220" y="15526"/>
                  </a:cubicBezTo>
                  <a:cubicBezTo>
                    <a:pt x="-89" y="17978"/>
                    <a:pt x="-89" y="19303"/>
                    <a:pt x="322" y="20164"/>
                  </a:cubicBezTo>
                  <a:cubicBezTo>
                    <a:pt x="734" y="21025"/>
                    <a:pt x="1557" y="21423"/>
                    <a:pt x="4231" y="21357"/>
                  </a:cubicBezTo>
                  <a:cubicBezTo>
                    <a:pt x="6905" y="21290"/>
                    <a:pt x="11431" y="20760"/>
                    <a:pt x="15957" y="202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0" name="Line"/>
            <p:cNvSpPr/>
            <p:nvPr/>
          </p:nvSpPr>
          <p:spPr>
            <a:xfrm>
              <a:off x="806450" y="4610100"/>
              <a:ext cx="13970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1" name="Line"/>
            <p:cNvSpPr/>
            <p:nvPr/>
          </p:nvSpPr>
          <p:spPr>
            <a:xfrm>
              <a:off x="1127064" y="4375150"/>
              <a:ext cx="200087" cy="361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9" h="21600" fill="norm" stroke="1" extrusionOk="0">
                  <a:moveTo>
                    <a:pt x="21269" y="0"/>
                  </a:moveTo>
                  <a:cubicBezTo>
                    <a:pt x="17894" y="0"/>
                    <a:pt x="14519" y="0"/>
                    <a:pt x="12269" y="126"/>
                  </a:cubicBezTo>
                  <a:cubicBezTo>
                    <a:pt x="10019" y="253"/>
                    <a:pt x="8894" y="505"/>
                    <a:pt x="8331" y="947"/>
                  </a:cubicBezTo>
                  <a:cubicBezTo>
                    <a:pt x="7769" y="1389"/>
                    <a:pt x="7769" y="2021"/>
                    <a:pt x="7319" y="3789"/>
                  </a:cubicBezTo>
                  <a:cubicBezTo>
                    <a:pt x="6869" y="5558"/>
                    <a:pt x="5969" y="8463"/>
                    <a:pt x="4619" y="11116"/>
                  </a:cubicBezTo>
                  <a:cubicBezTo>
                    <a:pt x="3269" y="13768"/>
                    <a:pt x="1469" y="16168"/>
                    <a:pt x="569" y="17684"/>
                  </a:cubicBezTo>
                  <a:cubicBezTo>
                    <a:pt x="-331" y="19200"/>
                    <a:pt x="-331" y="19832"/>
                    <a:pt x="1806" y="20337"/>
                  </a:cubicBezTo>
                  <a:cubicBezTo>
                    <a:pt x="3944" y="20842"/>
                    <a:pt x="8219" y="21221"/>
                    <a:pt x="1249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2" name="Line"/>
            <p:cNvSpPr/>
            <p:nvPr/>
          </p:nvSpPr>
          <p:spPr>
            <a:xfrm>
              <a:off x="1333500" y="4489450"/>
              <a:ext cx="177800" cy="203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143" y="4950"/>
                    <a:pt x="10286" y="9900"/>
                    <a:pt x="13886" y="13500"/>
                  </a:cubicBezTo>
                  <a:cubicBezTo>
                    <a:pt x="17486" y="17100"/>
                    <a:pt x="19543" y="1935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3" name="Line"/>
            <p:cNvSpPr/>
            <p:nvPr/>
          </p:nvSpPr>
          <p:spPr>
            <a:xfrm>
              <a:off x="1401456" y="4527550"/>
              <a:ext cx="128894" cy="215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5" h="21600" fill="norm" stroke="1" extrusionOk="0">
                  <a:moveTo>
                    <a:pt x="21215" y="0"/>
                  </a:moveTo>
                  <a:cubicBezTo>
                    <a:pt x="17034" y="847"/>
                    <a:pt x="12854" y="1694"/>
                    <a:pt x="9196" y="4765"/>
                  </a:cubicBezTo>
                  <a:cubicBezTo>
                    <a:pt x="5538" y="7835"/>
                    <a:pt x="2402" y="13129"/>
                    <a:pt x="1009" y="16306"/>
                  </a:cubicBezTo>
                  <a:cubicBezTo>
                    <a:pt x="-385" y="19482"/>
                    <a:pt x="-37" y="20541"/>
                    <a:pt x="31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4" name="Line"/>
            <p:cNvSpPr/>
            <p:nvPr/>
          </p:nvSpPr>
          <p:spPr>
            <a:xfrm>
              <a:off x="1562100" y="4397123"/>
              <a:ext cx="180711" cy="3463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3" h="21550" fill="norm" stroke="1" extrusionOk="0">
                  <a:moveTo>
                    <a:pt x="0" y="3374"/>
                  </a:moveTo>
                  <a:cubicBezTo>
                    <a:pt x="3516" y="2452"/>
                    <a:pt x="7033" y="1530"/>
                    <a:pt x="9921" y="938"/>
                  </a:cubicBezTo>
                  <a:cubicBezTo>
                    <a:pt x="12809" y="345"/>
                    <a:pt x="15070" y="82"/>
                    <a:pt x="16828" y="16"/>
                  </a:cubicBezTo>
                  <a:cubicBezTo>
                    <a:pt x="18586" y="-50"/>
                    <a:pt x="19842" y="82"/>
                    <a:pt x="20595" y="609"/>
                  </a:cubicBezTo>
                  <a:cubicBezTo>
                    <a:pt x="21349" y="1135"/>
                    <a:pt x="21600" y="2057"/>
                    <a:pt x="21349" y="4099"/>
                  </a:cubicBezTo>
                  <a:cubicBezTo>
                    <a:pt x="21098" y="6140"/>
                    <a:pt x="20344" y="9301"/>
                    <a:pt x="20093" y="11935"/>
                  </a:cubicBezTo>
                  <a:cubicBezTo>
                    <a:pt x="19842" y="14570"/>
                    <a:pt x="20093" y="16677"/>
                    <a:pt x="20219" y="18191"/>
                  </a:cubicBezTo>
                  <a:cubicBezTo>
                    <a:pt x="20344" y="19706"/>
                    <a:pt x="20344" y="20628"/>
                    <a:pt x="19716" y="21089"/>
                  </a:cubicBezTo>
                  <a:cubicBezTo>
                    <a:pt x="19088" y="21550"/>
                    <a:pt x="17833" y="21550"/>
                    <a:pt x="16577" y="215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5" name="Line"/>
            <p:cNvSpPr/>
            <p:nvPr/>
          </p:nvSpPr>
          <p:spPr>
            <a:xfrm>
              <a:off x="1949449" y="4565650"/>
              <a:ext cx="1524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6" name="Line"/>
            <p:cNvSpPr/>
            <p:nvPr/>
          </p:nvSpPr>
          <p:spPr>
            <a:xfrm>
              <a:off x="1943100" y="4679950"/>
              <a:ext cx="19050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7" name="Line"/>
            <p:cNvSpPr/>
            <p:nvPr/>
          </p:nvSpPr>
          <p:spPr>
            <a:xfrm>
              <a:off x="2338261" y="4411368"/>
              <a:ext cx="224054" cy="4040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0" h="21364" fill="norm" stroke="1" extrusionOk="0">
                  <a:moveTo>
                    <a:pt x="19662" y="2114"/>
                  </a:moveTo>
                  <a:cubicBezTo>
                    <a:pt x="20462" y="1443"/>
                    <a:pt x="21262" y="771"/>
                    <a:pt x="21162" y="380"/>
                  </a:cubicBezTo>
                  <a:cubicBezTo>
                    <a:pt x="21062" y="-12"/>
                    <a:pt x="20062" y="-124"/>
                    <a:pt x="17262" y="156"/>
                  </a:cubicBezTo>
                  <a:cubicBezTo>
                    <a:pt x="14462" y="436"/>
                    <a:pt x="9862" y="1107"/>
                    <a:pt x="6562" y="2170"/>
                  </a:cubicBezTo>
                  <a:cubicBezTo>
                    <a:pt x="3262" y="3234"/>
                    <a:pt x="1262" y="4688"/>
                    <a:pt x="462" y="7039"/>
                  </a:cubicBezTo>
                  <a:cubicBezTo>
                    <a:pt x="-338" y="9389"/>
                    <a:pt x="62" y="12635"/>
                    <a:pt x="462" y="14817"/>
                  </a:cubicBezTo>
                  <a:cubicBezTo>
                    <a:pt x="862" y="16999"/>
                    <a:pt x="1262" y="18118"/>
                    <a:pt x="2762" y="19070"/>
                  </a:cubicBezTo>
                  <a:cubicBezTo>
                    <a:pt x="4262" y="20021"/>
                    <a:pt x="6862" y="20804"/>
                    <a:pt x="8662" y="21140"/>
                  </a:cubicBezTo>
                  <a:cubicBezTo>
                    <a:pt x="10462" y="21476"/>
                    <a:pt x="11462" y="21364"/>
                    <a:pt x="12462" y="212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8" name="Line"/>
            <p:cNvSpPr/>
            <p:nvPr/>
          </p:nvSpPr>
          <p:spPr>
            <a:xfrm>
              <a:off x="2317750" y="4660900"/>
              <a:ext cx="12700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9" name="Line"/>
            <p:cNvSpPr/>
            <p:nvPr/>
          </p:nvSpPr>
          <p:spPr>
            <a:xfrm>
              <a:off x="2586566" y="4416337"/>
              <a:ext cx="207435" cy="3580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4" fill="norm" stroke="1" extrusionOk="0">
                  <a:moveTo>
                    <a:pt x="21600" y="1340"/>
                  </a:moveTo>
                  <a:cubicBezTo>
                    <a:pt x="20498" y="704"/>
                    <a:pt x="19396" y="69"/>
                    <a:pt x="16971" y="6"/>
                  </a:cubicBezTo>
                  <a:cubicBezTo>
                    <a:pt x="14547" y="-58"/>
                    <a:pt x="10800" y="450"/>
                    <a:pt x="8376" y="1721"/>
                  </a:cubicBezTo>
                  <a:cubicBezTo>
                    <a:pt x="5951" y="2991"/>
                    <a:pt x="4849" y="5024"/>
                    <a:pt x="3747" y="7820"/>
                  </a:cubicBezTo>
                  <a:cubicBezTo>
                    <a:pt x="2645" y="10615"/>
                    <a:pt x="1543" y="14173"/>
                    <a:pt x="882" y="16269"/>
                  </a:cubicBezTo>
                  <a:cubicBezTo>
                    <a:pt x="220" y="18366"/>
                    <a:pt x="0" y="19001"/>
                    <a:pt x="0" y="19636"/>
                  </a:cubicBezTo>
                  <a:cubicBezTo>
                    <a:pt x="0" y="20271"/>
                    <a:pt x="220" y="20907"/>
                    <a:pt x="1543" y="21224"/>
                  </a:cubicBezTo>
                  <a:cubicBezTo>
                    <a:pt x="2865" y="21542"/>
                    <a:pt x="5290" y="21542"/>
                    <a:pt x="7384" y="21415"/>
                  </a:cubicBezTo>
                  <a:cubicBezTo>
                    <a:pt x="9478" y="21288"/>
                    <a:pt x="11241" y="21034"/>
                    <a:pt x="13004" y="207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0" name="Line"/>
            <p:cNvSpPr/>
            <p:nvPr/>
          </p:nvSpPr>
          <p:spPr>
            <a:xfrm>
              <a:off x="2870200" y="4464050"/>
              <a:ext cx="114300" cy="184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200" y="497"/>
                    <a:pt x="10400" y="993"/>
                    <a:pt x="13600" y="3476"/>
                  </a:cubicBezTo>
                  <a:cubicBezTo>
                    <a:pt x="16800" y="5959"/>
                    <a:pt x="18000" y="10428"/>
                    <a:pt x="19000" y="13779"/>
                  </a:cubicBezTo>
                  <a:cubicBezTo>
                    <a:pt x="20000" y="17131"/>
                    <a:pt x="20800" y="1936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1" name="Line"/>
            <p:cNvSpPr/>
            <p:nvPr/>
          </p:nvSpPr>
          <p:spPr>
            <a:xfrm>
              <a:off x="2965450" y="4502149"/>
              <a:ext cx="107950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941" y="4019"/>
                    <a:pt x="12282" y="8037"/>
                    <a:pt x="8682" y="11637"/>
                  </a:cubicBezTo>
                  <a:cubicBezTo>
                    <a:pt x="5082" y="15237"/>
                    <a:pt x="2541" y="1841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2" name="Line"/>
            <p:cNvSpPr/>
            <p:nvPr/>
          </p:nvSpPr>
          <p:spPr>
            <a:xfrm>
              <a:off x="2990850" y="4419578"/>
              <a:ext cx="285750" cy="4381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7" fill="norm" stroke="1" extrusionOk="0">
                  <a:moveTo>
                    <a:pt x="10080" y="1247"/>
                  </a:moveTo>
                  <a:cubicBezTo>
                    <a:pt x="11680" y="728"/>
                    <a:pt x="13280" y="209"/>
                    <a:pt x="15040" y="53"/>
                  </a:cubicBezTo>
                  <a:cubicBezTo>
                    <a:pt x="16800" y="-103"/>
                    <a:pt x="18720" y="105"/>
                    <a:pt x="19920" y="416"/>
                  </a:cubicBezTo>
                  <a:cubicBezTo>
                    <a:pt x="21120" y="728"/>
                    <a:pt x="21600" y="1143"/>
                    <a:pt x="21600" y="2337"/>
                  </a:cubicBezTo>
                  <a:cubicBezTo>
                    <a:pt x="21600" y="3532"/>
                    <a:pt x="21120" y="5505"/>
                    <a:pt x="20160" y="7789"/>
                  </a:cubicBezTo>
                  <a:cubicBezTo>
                    <a:pt x="19200" y="10074"/>
                    <a:pt x="17760" y="12670"/>
                    <a:pt x="16960" y="14280"/>
                  </a:cubicBezTo>
                  <a:cubicBezTo>
                    <a:pt x="16160" y="15889"/>
                    <a:pt x="16000" y="16512"/>
                    <a:pt x="15920" y="17084"/>
                  </a:cubicBezTo>
                  <a:cubicBezTo>
                    <a:pt x="15840" y="17655"/>
                    <a:pt x="15840" y="18174"/>
                    <a:pt x="14160" y="18745"/>
                  </a:cubicBezTo>
                  <a:cubicBezTo>
                    <a:pt x="12480" y="19316"/>
                    <a:pt x="9120" y="19939"/>
                    <a:pt x="6480" y="20407"/>
                  </a:cubicBezTo>
                  <a:cubicBezTo>
                    <a:pt x="3840" y="20874"/>
                    <a:pt x="1920" y="21185"/>
                    <a:pt x="0" y="214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3" name="Line"/>
            <p:cNvSpPr/>
            <p:nvPr/>
          </p:nvSpPr>
          <p:spPr>
            <a:xfrm>
              <a:off x="730250" y="5264149"/>
              <a:ext cx="260350" cy="3672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6" fill="norm" stroke="1" extrusionOk="0">
                  <a:moveTo>
                    <a:pt x="0" y="3333"/>
                  </a:moveTo>
                  <a:cubicBezTo>
                    <a:pt x="1932" y="7529"/>
                    <a:pt x="3863" y="11726"/>
                    <a:pt x="5444" y="14688"/>
                  </a:cubicBezTo>
                  <a:cubicBezTo>
                    <a:pt x="7024" y="17650"/>
                    <a:pt x="8254" y="19378"/>
                    <a:pt x="9307" y="20366"/>
                  </a:cubicBezTo>
                  <a:cubicBezTo>
                    <a:pt x="10361" y="21353"/>
                    <a:pt x="11239" y="21600"/>
                    <a:pt x="11941" y="21291"/>
                  </a:cubicBezTo>
                  <a:cubicBezTo>
                    <a:pt x="12644" y="20983"/>
                    <a:pt x="13171" y="20119"/>
                    <a:pt x="13873" y="17589"/>
                  </a:cubicBezTo>
                  <a:cubicBezTo>
                    <a:pt x="14576" y="15058"/>
                    <a:pt x="15454" y="10862"/>
                    <a:pt x="16156" y="8023"/>
                  </a:cubicBezTo>
                  <a:cubicBezTo>
                    <a:pt x="16859" y="5184"/>
                    <a:pt x="17385" y="3703"/>
                    <a:pt x="17824" y="2592"/>
                  </a:cubicBezTo>
                  <a:cubicBezTo>
                    <a:pt x="18263" y="1481"/>
                    <a:pt x="18615" y="741"/>
                    <a:pt x="19229" y="370"/>
                  </a:cubicBezTo>
                  <a:cubicBezTo>
                    <a:pt x="19844" y="0"/>
                    <a:pt x="20722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4" name="Line"/>
            <p:cNvSpPr/>
            <p:nvPr/>
          </p:nvSpPr>
          <p:spPr>
            <a:xfrm>
              <a:off x="947596" y="5434723"/>
              <a:ext cx="265254" cy="1452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3" h="20870" fill="norm" stroke="1" extrusionOk="0">
                  <a:moveTo>
                    <a:pt x="9654" y="6515"/>
                  </a:moveTo>
                  <a:cubicBezTo>
                    <a:pt x="8112" y="4081"/>
                    <a:pt x="6569" y="1648"/>
                    <a:pt x="5369" y="583"/>
                  </a:cubicBezTo>
                  <a:cubicBezTo>
                    <a:pt x="4169" y="-482"/>
                    <a:pt x="3312" y="-178"/>
                    <a:pt x="2454" y="2256"/>
                  </a:cubicBezTo>
                  <a:cubicBezTo>
                    <a:pt x="1597" y="4690"/>
                    <a:pt x="740" y="9253"/>
                    <a:pt x="312" y="12448"/>
                  </a:cubicBezTo>
                  <a:cubicBezTo>
                    <a:pt x="-117" y="15642"/>
                    <a:pt x="-117" y="17467"/>
                    <a:pt x="397" y="18532"/>
                  </a:cubicBezTo>
                  <a:cubicBezTo>
                    <a:pt x="912" y="19597"/>
                    <a:pt x="1940" y="19901"/>
                    <a:pt x="2883" y="19445"/>
                  </a:cubicBezTo>
                  <a:cubicBezTo>
                    <a:pt x="3826" y="18988"/>
                    <a:pt x="4683" y="17772"/>
                    <a:pt x="5369" y="16555"/>
                  </a:cubicBezTo>
                  <a:cubicBezTo>
                    <a:pt x="6054" y="15338"/>
                    <a:pt x="6569" y="14121"/>
                    <a:pt x="7597" y="12752"/>
                  </a:cubicBezTo>
                  <a:cubicBezTo>
                    <a:pt x="8626" y="11383"/>
                    <a:pt x="10169" y="9862"/>
                    <a:pt x="11112" y="8188"/>
                  </a:cubicBezTo>
                  <a:cubicBezTo>
                    <a:pt x="12054" y="6515"/>
                    <a:pt x="12397" y="4690"/>
                    <a:pt x="12997" y="3929"/>
                  </a:cubicBezTo>
                  <a:cubicBezTo>
                    <a:pt x="13597" y="3169"/>
                    <a:pt x="14454" y="3473"/>
                    <a:pt x="15397" y="4842"/>
                  </a:cubicBezTo>
                  <a:cubicBezTo>
                    <a:pt x="16340" y="6211"/>
                    <a:pt x="17369" y="8645"/>
                    <a:pt x="18140" y="10926"/>
                  </a:cubicBezTo>
                  <a:cubicBezTo>
                    <a:pt x="18912" y="13208"/>
                    <a:pt x="19426" y="15338"/>
                    <a:pt x="19683" y="17163"/>
                  </a:cubicBezTo>
                  <a:cubicBezTo>
                    <a:pt x="19940" y="18988"/>
                    <a:pt x="19940" y="20510"/>
                    <a:pt x="19597" y="20814"/>
                  </a:cubicBezTo>
                  <a:cubicBezTo>
                    <a:pt x="19254" y="21118"/>
                    <a:pt x="18569" y="20205"/>
                    <a:pt x="18140" y="17924"/>
                  </a:cubicBezTo>
                  <a:cubicBezTo>
                    <a:pt x="17712" y="15642"/>
                    <a:pt x="17540" y="11991"/>
                    <a:pt x="18140" y="8797"/>
                  </a:cubicBezTo>
                  <a:cubicBezTo>
                    <a:pt x="18740" y="5603"/>
                    <a:pt x="20112" y="2864"/>
                    <a:pt x="21483" y="1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5" name="Line"/>
            <p:cNvSpPr/>
            <p:nvPr/>
          </p:nvSpPr>
          <p:spPr>
            <a:xfrm>
              <a:off x="1316335" y="5348816"/>
              <a:ext cx="112416" cy="2328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4" h="21214" fill="norm" stroke="1" extrusionOk="0">
                  <a:moveTo>
                    <a:pt x="21244" y="385"/>
                  </a:moveTo>
                  <a:cubicBezTo>
                    <a:pt x="16444" y="0"/>
                    <a:pt x="11644" y="-386"/>
                    <a:pt x="7644" y="771"/>
                  </a:cubicBezTo>
                  <a:cubicBezTo>
                    <a:pt x="3644" y="1928"/>
                    <a:pt x="444" y="4628"/>
                    <a:pt x="44" y="7810"/>
                  </a:cubicBezTo>
                  <a:cubicBezTo>
                    <a:pt x="-356" y="10993"/>
                    <a:pt x="2044" y="14657"/>
                    <a:pt x="4844" y="16971"/>
                  </a:cubicBezTo>
                  <a:cubicBezTo>
                    <a:pt x="7644" y="19285"/>
                    <a:pt x="10844" y="20250"/>
                    <a:pt x="14044" y="212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6" name="Line"/>
            <p:cNvSpPr/>
            <p:nvPr/>
          </p:nvSpPr>
          <p:spPr>
            <a:xfrm>
              <a:off x="1504950" y="5365750"/>
              <a:ext cx="114300" cy="190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600" y="4560"/>
                    <a:pt x="11200" y="9120"/>
                    <a:pt x="14800" y="12720"/>
                  </a:cubicBezTo>
                  <a:cubicBezTo>
                    <a:pt x="18400" y="16320"/>
                    <a:pt x="20000" y="1896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7" name="Line"/>
            <p:cNvSpPr/>
            <p:nvPr/>
          </p:nvSpPr>
          <p:spPr>
            <a:xfrm>
              <a:off x="1524000" y="5410200"/>
              <a:ext cx="88900" cy="177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429" y="4886"/>
                    <a:pt x="9257" y="9771"/>
                    <a:pt x="5657" y="13371"/>
                  </a:cubicBezTo>
                  <a:cubicBezTo>
                    <a:pt x="2057" y="16971"/>
                    <a:pt x="1029" y="1928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8" name="Line"/>
            <p:cNvSpPr/>
            <p:nvPr/>
          </p:nvSpPr>
          <p:spPr>
            <a:xfrm>
              <a:off x="1663700" y="5283200"/>
              <a:ext cx="97514" cy="330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2" h="21600" fill="norm" stroke="1" extrusionOk="0">
                  <a:moveTo>
                    <a:pt x="0" y="0"/>
                  </a:moveTo>
                  <a:cubicBezTo>
                    <a:pt x="4136" y="692"/>
                    <a:pt x="8272" y="1385"/>
                    <a:pt x="12638" y="3185"/>
                  </a:cubicBezTo>
                  <a:cubicBezTo>
                    <a:pt x="17004" y="4985"/>
                    <a:pt x="21600" y="7892"/>
                    <a:pt x="21140" y="11146"/>
                  </a:cubicBezTo>
                  <a:cubicBezTo>
                    <a:pt x="20681" y="14400"/>
                    <a:pt x="15166" y="18000"/>
                    <a:pt x="965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9" name="Line"/>
            <p:cNvSpPr/>
            <p:nvPr/>
          </p:nvSpPr>
          <p:spPr>
            <a:xfrm>
              <a:off x="1981200" y="5467350"/>
              <a:ext cx="698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0" name="Line"/>
            <p:cNvSpPr/>
            <p:nvPr/>
          </p:nvSpPr>
          <p:spPr>
            <a:xfrm>
              <a:off x="1981200" y="5537200"/>
              <a:ext cx="139700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1" name="Line"/>
            <p:cNvSpPr/>
            <p:nvPr/>
          </p:nvSpPr>
          <p:spPr>
            <a:xfrm>
              <a:off x="2324100" y="5365750"/>
              <a:ext cx="171450" cy="21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42" fill="norm" stroke="1" extrusionOk="0">
                  <a:moveTo>
                    <a:pt x="0" y="1246"/>
                  </a:moveTo>
                  <a:cubicBezTo>
                    <a:pt x="533" y="6438"/>
                    <a:pt x="1067" y="11631"/>
                    <a:pt x="1600" y="14746"/>
                  </a:cubicBezTo>
                  <a:cubicBezTo>
                    <a:pt x="2133" y="17862"/>
                    <a:pt x="2667" y="18900"/>
                    <a:pt x="3333" y="19835"/>
                  </a:cubicBezTo>
                  <a:cubicBezTo>
                    <a:pt x="4000" y="20769"/>
                    <a:pt x="4800" y="21600"/>
                    <a:pt x="6533" y="20562"/>
                  </a:cubicBezTo>
                  <a:cubicBezTo>
                    <a:pt x="8267" y="19523"/>
                    <a:pt x="10933" y="16615"/>
                    <a:pt x="13600" y="12877"/>
                  </a:cubicBezTo>
                  <a:cubicBezTo>
                    <a:pt x="16267" y="9138"/>
                    <a:pt x="18933" y="456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2" name="Line"/>
            <p:cNvSpPr/>
            <p:nvPr/>
          </p:nvSpPr>
          <p:spPr>
            <a:xfrm>
              <a:off x="2487624" y="5480050"/>
              <a:ext cx="280977" cy="1062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8" h="20850" fill="norm" stroke="1" extrusionOk="0">
                  <a:moveTo>
                    <a:pt x="8341" y="1247"/>
                  </a:moveTo>
                  <a:cubicBezTo>
                    <a:pt x="6729" y="416"/>
                    <a:pt x="5117" y="-415"/>
                    <a:pt x="3747" y="623"/>
                  </a:cubicBezTo>
                  <a:cubicBezTo>
                    <a:pt x="2377" y="1662"/>
                    <a:pt x="1249" y="4570"/>
                    <a:pt x="604" y="7685"/>
                  </a:cubicBezTo>
                  <a:cubicBezTo>
                    <a:pt x="-41" y="10800"/>
                    <a:pt x="-202" y="14123"/>
                    <a:pt x="282" y="15577"/>
                  </a:cubicBezTo>
                  <a:cubicBezTo>
                    <a:pt x="765" y="17031"/>
                    <a:pt x="1894" y="16616"/>
                    <a:pt x="2699" y="15577"/>
                  </a:cubicBezTo>
                  <a:cubicBezTo>
                    <a:pt x="3505" y="14539"/>
                    <a:pt x="3989" y="12877"/>
                    <a:pt x="4392" y="11008"/>
                  </a:cubicBezTo>
                  <a:cubicBezTo>
                    <a:pt x="4795" y="9139"/>
                    <a:pt x="5117" y="7062"/>
                    <a:pt x="5440" y="7062"/>
                  </a:cubicBezTo>
                  <a:cubicBezTo>
                    <a:pt x="5762" y="7062"/>
                    <a:pt x="6085" y="9139"/>
                    <a:pt x="6729" y="10177"/>
                  </a:cubicBezTo>
                  <a:cubicBezTo>
                    <a:pt x="7374" y="11216"/>
                    <a:pt x="8341" y="11216"/>
                    <a:pt x="8986" y="9970"/>
                  </a:cubicBezTo>
                  <a:cubicBezTo>
                    <a:pt x="9631" y="8723"/>
                    <a:pt x="9953" y="6231"/>
                    <a:pt x="10517" y="5400"/>
                  </a:cubicBezTo>
                  <a:cubicBezTo>
                    <a:pt x="11082" y="4570"/>
                    <a:pt x="11888" y="5400"/>
                    <a:pt x="12452" y="6854"/>
                  </a:cubicBezTo>
                  <a:cubicBezTo>
                    <a:pt x="13016" y="8308"/>
                    <a:pt x="13338" y="10385"/>
                    <a:pt x="13580" y="12462"/>
                  </a:cubicBezTo>
                  <a:cubicBezTo>
                    <a:pt x="13822" y="14539"/>
                    <a:pt x="13983" y="16616"/>
                    <a:pt x="13741" y="18277"/>
                  </a:cubicBezTo>
                  <a:cubicBezTo>
                    <a:pt x="13499" y="19939"/>
                    <a:pt x="12855" y="21185"/>
                    <a:pt x="12532" y="20770"/>
                  </a:cubicBezTo>
                  <a:cubicBezTo>
                    <a:pt x="12210" y="20354"/>
                    <a:pt x="12210" y="18277"/>
                    <a:pt x="13338" y="14747"/>
                  </a:cubicBezTo>
                  <a:cubicBezTo>
                    <a:pt x="14467" y="11216"/>
                    <a:pt x="16723" y="6231"/>
                    <a:pt x="18255" y="3531"/>
                  </a:cubicBezTo>
                  <a:cubicBezTo>
                    <a:pt x="19786" y="831"/>
                    <a:pt x="20592" y="416"/>
                    <a:pt x="2139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3" name="Line"/>
            <p:cNvSpPr/>
            <p:nvPr/>
          </p:nvSpPr>
          <p:spPr>
            <a:xfrm>
              <a:off x="2831526" y="5387130"/>
              <a:ext cx="102175" cy="2262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3" h="21380" fill="norm" stroke="1" extrusionOk="0">
                  <a:moveTo>
                    <a:pt x="14373" y="980"/>
                  </a:moveTo>
                  <a:cubicBezTo>
                    <a:pt x="12645" y="380"/>
                    <a:pt x="10917" y="-220"/>
                    <a:pt x="8973" y="80"/>
                  </a:cubicBezTo>
                  <a:cubicBezTo>
                    <a:pt x="7029" y="380"/>
                    <a:pt x="4869" y="1580"/>
                    <a:pt x="2925" y="4380"/>
                  </a:cubicBezTo>
                  <a:cubicBezTo>
                    <a:pt x="981" y="7180"/>
                    <a:pt x="-747" y="11580"/>
                    <a:pt x="333" y="14680"/>
                  </a:cubicBezTo>
                  <a:cubicBezTo>
                    <a:pt x="1413" y="17780"/>
                    <a:pt x="5301" y="19580"/>
                    <a:pt x="9189" y="20480"/>
                  </a:cubicBezTo>
                  <a:cubicBezTo>
                    <a:pt x="13077" y="21380"/>
                    <a:pt x="16965" y="21380"/>
                    <a:pt x="20853" y="213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4" name="Line"/>
            <p:cNvSpPr/>
            <p:nvPr/>
          </p:nvSpPr>
          <p:spPr>
            <a:xfrm>
              <a:off x="3041650" y="5378450"/>
              <a:ext cx="88900" cy="14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571" y="313"/>
                    <a:pt x="5143" y="626"/>
                    <a:pt x="8743" y="4226"/>
                  </a:cubicBezTo>
                  <a:cubicBezTo>
                    <a:pt x="12343" y="7826"/>
                    <a:pt x="16971" y="1471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5" name="Line"/>
            <p:cNvSpPr/>
            <p:nvPr/>
          </p:nvSpPr>
          <p:spPr>
            <a:xfrm>
              <a:off x="3103033" y="5429250"/>
              <a:ext cx="91017" cy="228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9" h="21600" fill="norm" stroke="1" extrusionOk="0">
                  <a:moveTo>
                    <a:pt x="21109" y="0"/>
                  </a:moveTo>
                  <a:cubicBezTo>
                    <a:pt x="17182" y="1400"/>
                    <a:pt x="13254" y="2800"/>
                    <a:pt x="9573" y="5800"/>
                  </a:cubicBezTo>
                  <a:cubicBezTo>
                    <a:pt x="5891" y="8800"/>
                    <a:pt x="2454" y="13400"/>
                    <a:pt x="982" y="16300"/>
                  </a:cubicBezTo>
                  <a:cubicBezTo>
                    <a:pt x="-491" y="19200"/>
                    <a:pt x="0" y="20400"/>
                    <a:pt x="49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6" name="Line"/>
            <p:cNvSpPr/>
            <p:nvPr/>
          </p:nvSpPr>
          <p:spPr>
            <a:xfrm>
              <a:off x="3225800" y="5389811"/>
              <a:ext cx="117248" cy="3061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1" h="21398" fill="norm" stroke="1" extrusionOk="0">
                  <a:moveTo>
                    <a:pt x="10232" y="94"/>
                  </a:moveTo>
                  <a:cubicBezTo>
                    <a:pt x="12505" y="-54"/>
                    <a:pt x="14779" y="-202"/>
                    <a:pt x="17053" y="1130"/>
                  </a:cubicBezTo>
                  <a:cubicBezTo>
                    <a:pt x="19326" y="2461"/>
                    <a:pt x="21600" y="5272"/>
                    <a:pt x="20842" y="8379"/>
                  </a:cubicBezTo>
                  <a:cubicBezTo>
                    <a:pt x="20084" y="11486"/>
                    <a:pt x="16295" y="14888"/>
                    <a:pt x="12316" y="17108"/>
                  </a:cubicBezTo>
                  <a:cubicBezTo>
                    <a:pt x="8337" y="19327"/>
                    <a:pt x="4168" y="20362"/>
                    <a:pt x="0" y="213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7" name="Line"/>
            <p:cNvSpPr/>
            <p:nvPr/>
          </p:nvSpPr>
          <p:spPr>
            <a:xfrm>
              <a:off x="869950" y="6089650"/>
              <a:ext cx="57150" cy="400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600" y="3886"/>
                    <a:pt x="13600" y="7771"/>
                    <a:pt x="10000" y="11371"/>
                  </a:cubicBezTo>
                  <a:cubicBezTo>
                    <a:pt x="6400" y="14971"/>
                    <a:pt x="3200" y="1828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8" name="Line"/>
            <p:cNvSpPr/>
            <p:nvPr/>
          </p:nvSpPr>
          <p:spPr>
            <a:xfrm>
              <a:off x="869949" y="6051550"/>
              <a:ext cx="266701" cy="13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7486"/>
                    <a:pt x="0" y="13371"/>
                    <a:pt x="857" y="9943"/>
                  </a:cubicBezTo>
                  <a:cubicBezTo>
                    <a:pt x="1714" y="6514"/>
                    <a:pt x="3429" y="3771"/>
                    <a:pt x="7029" y="2229"/>
                  </a:cubicBezTo>
                  <a:cubicBezTo>
                    <a:pt x="10629" y="686"/>
                    <a:pt x="16114" y="34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9" name="Line"/>
            <p:cNvSpPr/>
            <p:nvPr/>
          </p:nvSpPr>
          <p:spPr>
            <a:xfrm>
              <a:off x="863600" y="6297083"/>
              <a:ext cx="196851" cy="40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20" fill="norm" stroke="1" extrusionOk="0">
                  <a:moveTo>
                    <a:pt x="0" y="20520"/>
                  </a:moveTo>
                  <a:cubicBezTo>
                    <a:pt x="5806" y="12960"/>
                    <a:pt x="11613" y="5400"/>
                    <a:pt x="15213" y="2160"/>
                  </a:cubicBezTo>
                  <a:cubicBezTo>
                    <a:pt x="18813" y="-1080"/>
                    <a:pt x="20206" y="0"/>
                    <a:pt x="21600" y="10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0" name="Line"/>
            <p:cNvSpPr/>
            <p:nvPr/>
          </p:nvSpPr>
          <p:spPr>
            <a:xfrm>
              <a:off x="1022350" y="6407149"/>
              <a:ext cx="101600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1" name="Line"/>
            <p:cNvSpPr/>
            <p:nvPr/>
          </p:nvSpPr>
          <p:spPr>
            <a:xfrm>
              <a:off x="1042010" y="6426200"/>
              <a:ext cx="100990" cy="190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0" h="21600" fill="norm" stroke="1" extrusionOk="0">
                  <a:moveTo>
                    <a:pt x="21470" y="0"/>
                  </a:moveTo>
                  <a:cubicBezTo>
                    <a:pt x="18770" y="240"/>
                    <a:pt x="16070" y="480"/>
                    <a:pt x="12470" y="3360"/>
                  </a:cubicBezTo>
                  <a:cubicBezTo>
                    <a:pt x="8870" y="6240"/>
                    <a:pt x="4370" y="11760"/>
                    <a:pt x="2120" y="15120"/>
                  </a:cubicBezTo>
                  <a:cubicBezTo>
                    <a:pt x="-130" y="18480"/>
                    <a:pt x="-130" y="19680"/>
                    <a:pt x="95" y="20400"/>
                  </a:cubicBezTo>
                  <a:cubicBezTo>
                    <a:pt x="320" y="21120"/>
                    <a:pt x="770" y="21360"/>
                    <a:pt x="122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2" name="Line"/>
            <p:cNvSpPr/>
            <p:nvPr/>
          </p:nvSpPr>
          <p:spPr>
            <a:xfrm>
              <a:off x="1231627" y="6162856"/>
              <a:ext cx="89173" cy="3204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2" h="21517" fill="norm" stroke="1" extrusionOk="0">
                  <a:moveTo>
                    <a:pt x="21162" y="201"/>
                  </a:moveTo>
                  <a:cubicBezTo>
                    <a:pt x="18650" y="59"/>
                    <a:pt x="16139" y="-83"/>
                    <a:pt x="13878" y="59"/>
                  </a:cubicBezTo>
                  <a:cubicBezTo>
                    <a:pt x="11618" y="201"/>
                    <a:pt x="9609" y="628"/>
                    <a:pt x="6846" y="2830"/>
                  </a:cubicBezTo>
                  <a:cubicBezTo>
                    <a:pt x="4083" y="5033"/>
                    <a:pt x="567" y="9012"/>
                    <a:pt x="64" y="12280"/>
                  </a:cubicBezTo>
                  <a:cubicBezTo>
                    <a:pt x="-438" y="15549"/>
                    <a:pt x="2074" y="18106"/>
                    <a:pt x="4585" y="19528"/>
                  </a:cubicBezTo>
                  <a:cubicBezTo>
                    <a:pt x="7097" y="20949"/>
                    <a:pt x="9609" y="21233"/>
                    <a:pt x="12120" y="215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3" name="Line"/>
            <p:cNvSpPr/>
            <p:nvPr/>
          </p:nvSpPr>
          <p:spPr>
            <a:xfrm>
              <a:off x="1343289" y="6223000"/>
              <a:ext cx="155312" cy="203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8" h="21600" fill="norm" stroke="1" extrusionOk="0">
                  <a:moveTo>
                    <a:pt x="21418" y="0"/>
                  </a:moveTo>
                  <a:cubicBezTo>
                    <a:pt x="18791" y="3150"/>
                    <a:pt x="16164" y="6300"/>
                    <a:pt x="13683" y="9675"/>
                  </a:cubicBezTo>
                  <a:cubicBezTo>
                    <a:pt x="11202" y="13050"/>
                    <a:pt x="8867" y="16650"/>
                    <a:pt x="6969" y="18788"/>
                  </a:cubicBezTo>
                  <a:cubicBezTo>
                    <a:pt x="5072" y="20925"/>
                    <a:pt x="3613" y="21600"/>
                    <a:pt x="2445" y="21488"/>
                  </a:cubicBezTo>
                  <a:cubicBezTo>
                    <a:pt x="1277" y="21375"/>
                    <a:pt x="402" y="20475"/>
                    <a:pt x="110" y="19012"/>
                  </a:cubicBezTo>
                  <a:cubicBezTo>
                    <a:pt x="-182" y="17550"/>
                    <a:pt x="110" y="15525"/>
                    <a:pt x="986" y="14512"/>
                  </a:cubicBezTo>
                  <a:cubicBezTo>
                    <a:pt x="1861" y="13500"/>
                    <a:pt x="3321" y="13500"/>
                    <a:pt x="5364" y="14287"/>
                  </a:cubicBezTo>
                  <a:cubicBezTo>
                    <a:pt x="7407" y="15075"/>
                    <a:pt x="10034" y="16650"/>
                    <a:pt x="12369" y="18000"/>
                  </a:cubicBezTo>
                  <a:cubicBezTo>
                    <a:pt x="14704" y="19350"/>
                    <a:pt x="16748" y="20475"/>
                    <a:pt x="1879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4" name="Line"/>
            <p:cNvSpPr/>
            <p:nvPr/>
          </p:nvSpPr>
          <p:spPr>
            <a:xfrm>
              <a:off x="1555750" y="6159500"/>
              <a:ext cx="71056" cy="368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42" h="21600" fill="norm" stroke="1" extrusionOk="0">
                  <a:moveTo>
                    <a:pt x="5400" y="0"/>
                  </a:moveTo>
                  <a:cubicBezTo>
                    <a:pt x="9600" y="1117"/>
                    <a:pt x="13800" y="2234"/>
                    <a:pt x="16800" y="4531"/>
                  </a:cubicBezTo>
                  <a:cubicBezTo>
                    <a:pt x="19800" y="6828"/>
                    <a:pt x="21600" y="10303"/>
                    <a:pt x="18600" y="13345"/>
                  </a:cubicBezTo>
                  <a:cubicBezTo>
                    <a:pt x="15600" y="16386"/>
                    <a:pt x="7800" y="1899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5" name="Line"/>
            <p:cNvSpPr/>
            <p:nvPr/>
          </p:nvSpPr>
          <p:spPr>
            <a:xfrm>
              <a:off x="1885950" y="6388100"/>
              <a:ext cx="9525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6" name="Line"/>
            <p:cNvSpPr/>
            <p:nvPr/>
          </p:nvSpPr>
          <p:spPr>
            <a:xfrm>
              <a:off x="1898650" y="6489700"/>
              <a:ext cx="13970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7" name="Line"/>
            <p:cNvSpPr/>
            <p:nvPr/>
          </p:nvSpPr>
          <p:spPr>
            <a:xfrm>
              <a:off x="2406649" y="6229349"/>
              <a:ext cx="31751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840" y="4186"/>
                    <a:pt x="10080" y="8372"/>
                    <a:pt x="6480" y="11972"/>
                  </a:cubicBezTo>
                  <a:cubicBezTo>
                    <a:pt x="2880" y="15572"/>
                    <a:pt x="1440" y="1858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8" name="Line"/>
            <p:cNvSpPr/>
            <p:nvPr/>
          </p:nvSpPr>
          <p:spPr>
            <a:xfrm>
              <a:off x="2393950" y="6153150"/>
              <a:ext cx="247650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477" y="16560"/>
                    <a:pt x="2954" y="11520"/>
                    <a:pt x="6554" y="7920"/>
                  </a:cubicBezTo>
                  <a:cubicBezTo>
                    <a:pt x="10154" y="4320"/>
                    <a:pt x="15877" y="21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9" name="Line"/>
            <p:cNvSpPr/>
            <p:nvPr/>
          </p:nvSpPr>
          <p:spPr>
            <a:xfrm>
              <a:off x="2387600" y="6337300"/>
              <a:ext cx="22225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0" name="Line"/>
            <p:cNvSpPr/>
            <p:nvPr/>
          </p:nvSpPr>
          <p:spPr>
            <a:xfrm>
              <a:off x="2590800" y="6464300"/>
              <a:ext cx="69850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273" y="514"/>
                    <a:pt x="6545" y="1029"/>
                    <a:pt x="10145" y="4629"/>
                  </a:cubicBezTo>
                  <a:cubicBezTo>
                    <a:pt x="13745" y="8229"/>
                    <a:pt x="17673" y="1491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1" name="Line"/>
            <p:cNvSpPr/>
            <p:nvPr/>
          </p:nvSpPr>
          <p:spPr>
            <a:xfrm>
              <a:off x="2636951" y="6483350"/>
              <a:ext cx="93550" cy="177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4" h="21600" fill="norm" stroke="1" extrusionOk="0">
                  <a:moveTo>
                    <a:pt x="21214" y="0"/>
                  </a:moveTo>
                  <a:cubicBezTo>
                    <a:pt x="18814" y="0"/>
                    <a:pt x="16414" y="0"/>
                    <a:pt x="13774" y="1414"/>
                  </a:cubicBezTo>
                  <a:cubicBezTo>
                    <a:pt x="11134" y="2829"/>
                    <a:pt x="8254" y="5657"/>
                    <a:pt x="5614" y="8486"/>
                  </a:cubicBezTo>
                  <a:cubicBezTo>
                    <a:pt x="2974" y="11314"/>
                    <a:pt x="574" y="14143"/>
                    <a:pt x="94" y="16329"/>
                  </a:cubicBezTo>
                  <a:cubicBezTo>
                    <a:pt x="-386" y="18514"/>
                    <a:pt x="1054" y="20057"/>
                    <a:pt x="249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2" name="Line"/>
            <p:cNvSpPr/>
            <p:nvPr/>
          </p:nvSpPr>
          <p:spPr>
            <a:xfrm>
              <a:off x="2840831" y="6232004"/>
              <a:ext cx="105569" cy="2449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4" h="21187" fill="norm" stroke="1" extrusionOk="0">
                  <a:moveTo>
                    <a:pt x="21124" y="319"/>
                  </a:moveTo>
                  <a:cubicBezTo>
                    <a:pt x="17736" y="-47"/>
                    <a:pt x="14348" y="-413"/>
                    <a:pt x="10748" y="1143"/>
                  </a:cubicBezTo>
                  <a:cubicBezTo>
                    <a:pt x="7148" y="2699"/>
                    <a:pt x="3336" y="6177"/>
                    <a:pt x="1430" y="9655"/>
                  </a:cubicBezTo>
                  <a:cubicBezTo>
                    <a:pt x="-476" y="13133"/>
                    <a:pt x="-476" y="16611"/>
                    <a:pt x="1430" y="18533"/>
                  </a:cubicBezTo>
                  <a:cubicBezTo>
                    <a:pt x="3336" y="20455"/>
                    <a:pt x="7148" y="20821"/>
                    <a:pt x="10959" y="211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3" name="Line"/>
            <p:cNvSpPr/>
            <p:nvPr/>
          </p:nvSpPr>
          <p:spPr>
            <a:xfrm>
              <a:off x="2969683" y="6254749"/>
              <a:ext cx="186268" cy="2285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6" fill="norm" stroke="1" extrusionOk="0">
                  <a:moveTo>
                    <a:pt x="17918" y="0"/>
                  </a:moveTo>
                  <a:cubicBezTo>
                    <a:pt x="15464" y="4756"/>
                    <a:pt x="13009" y="9512"/>
                    <a:pt x="10800" y="12980"/>
                  </a:cubicBezTo>
                  <a:cubicBezTo>
                    <a:pt x="8591" y="16448"/>
                    <a:pt x="6627" y="18628"/>
                    <a:pt x="5032" y="19916"/>
                  </a:cubicBezTo>
                  <a:cubicBezTo>
                    <a:pt x="3436" y="21204"/>
                    <a:pt x="2209" y="21600"/>
                    <a:pt x="1350" y="21303"/>
                  </a:cubicBezTo>
                  <a:cubicBezTo>
                    <a:pt x="491" y="21006"/>
                    <a:pt x="0" y="20015"/>
                    <a:pt x="0" y="18330"/>
                  </a:cubicBezTo>
                  <a:cubicBezTo>
                    <a:pt x="0" y="16646"/>
                    <a:pt x="491" y="14268"/>
                    <a:pt x="1227" y="12583"/>
                  </a:cubicBezTo>
                  <a:cubicBezTo>
                    <a:pt x="1964" y="10899"/>
                    <a:pt x="2945" y="9908"/>
                    <a:pt x="4786" y="9413"/>
                  </a:cubicBezTo>
                  <a:cubicBezTo>
                    <a:pt x="6627" y="8917"/>
                    <a:pt x="9327" y="8917"/>
                    <a:pt x="12273" y="10404"/>
                  </a:cubicBezTo>
                  <a:cubicBezTo>
                    <a:pt x="15218" y="11890"/>
                    <a:pt x="18409" y="14862"/>
                    <a:pt x="21600" y="178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4" name="Line"/>
            <p:cNvSpPr/>
            <p:nvPr/>
          </p:nvSpPr>
          <p:spPr>
            <a:xfrm>
              <a:off x="3200400" y="6216650"/>
              <a:ext cx="90590" cy="349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43" h="21600" fill="norm" stroke="1" extrusionOk="0">
                  <a:moveTo>
                    <a:pt x="15840" y="0"/>
                  </a:moveTo>
                  <a:cubicBezTo>
                    <a:pt x="18720" y="3011"/>
                    <a:pt x="21600" y="6022"/>
                    <a:pt x="20160" y="9295"/>
                  </a:cubicBezTo>
                  <a:cubicBezTo>
                    <a:pt x="18720" y="12567"/>
                    <a:pt x="12960" y="16102"/>
                    <a:pt x="8880" y="18196"/>
                  </a:cubicBezTo>
                  <a:cubicBezTo>
                    <a:pt x="4800" y="20291"/>
                    <a:pt x="2400" y="2094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5" name="Line"/>
            <p:cNvSpPr/>
            <p:nvPr/>
          </p:nvSpPr>
          <p:spPr>
            <a:xfrm>
              <a:off x="996950" y="7073421"/>
              <a:ext cx="317500" cy="3560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1" fill="norm" stroke="1" extrusionOk="0">
                  <a:moveTo>
                    <a:pt x="0" y="1179"/>
                  </a:moveTo>
                  <a:cubicBezTo>
                    <a:pt x="432" y="668"/>
                    <a:pt x="864" y="157"/>
                    <a:pt x="1440" y="29"/>
                  </a:cubicBezTo>
                  <a:cubicBezTo>
                    <a:pt x="2016" y="-99"/>
                    <a:pt x="2736" y="157"/>
                    <a:pt x="4536" y="1626"/>
                  </a:cubicBezTo>
                  <a:cubicBezTo>
                    <a:pt x="6336" y="3096"/>
                    <a:pt x="9216" y="5780"/>
                    <a:pt x="12240" y="9295"/>
                  </a:cubicBezTo>
                  <a:cubicBezTo>
                    <a:pt x="15264" y="12810"/>
                    <a:pt x="18432" y="17155"/>
                    <a:pt x="21600" y="215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6" name="Line"/>
            <p:cNvSpPr/>
            <p:nvPr/>
          </p:nvSpPr>
          <p:spPr>
            <a:xfrm>
              <a:off x="1028700" y="7048500"/>
              <a:ext cx="304800" cy="406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850" y="0"/>
                    <a:pt x="20100" y="0"/>
                    <a:pt x="18600" y="1069"/>
                  </a:cubicBezTo>
                  <a:cubicBezTo>
                    <a:pt x="17100" y="2138"/>
                    <a:pt x="14850" y="4275"/>
                    <a:pt x="12225" y="6863"/>
                  </a:cubicBezTo>
                  <a:cubicBezTo>
                    <a:pt x="9600" y="9450"/>
                    <a:pt x="6600" y="12488"/>
                    <a:pt x="4500" y="15019"/>
                  </a:cubicBezTo>
                  <a:cubicBezTo>
                    <a:pt x="2400" y="17550"/>
                    <a:pt x="1200" y="1957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7" name="Line"/>
            <p:cNvSpPr/>
            <p:nvPr/>
          </p:nvSpPr>
          <p:spPr>
            <a:xfrm>
              <a:off x="1492250" y="7213600"/>
              <a:ext cx="425450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191" y="14400"/>
                    <a:pt x="8382" y="7200"/>
                    <a:pt x="11982" y="3600"/>
                  </a:cubicBezTo>
                  <a:cubicBezTo>
                    <a:pt x="15582" y="0"/>
                    <a:pt x="18591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8" name="Line"/>
            <p:cNvSpPr/>
            <p:nvPr/>
          </p:nvSpPr>
          <p:spPr>
            <a:xfrm>
              <a:off x="1555750" y="7302500"/>
              <a:ext cx="311150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49" y="15300"/>
                    <a:pt x="9698" y="9000"/>
                    <a:pt x="13298" y="5400"/>
                  </a:cubicBezTo>
                  <a:cubicBezTo>
                    <a:pt x="16898" y="1800"/>
                    <a:pt x="19249" y="9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9" name="Line"/>
            <p:cNvSpPr/>
            <p:nvPr/>
          </p:nvSpPr>
          <p:spPr>
            <a:xfrm>
              <a:off x="1627554" y="7067550"/>
              <a:ext cx="201247" cy="361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2" h="21600" fill="norm" stroke="1" extrusionOk="0">
                  <a:moveTo>
                    <a:pt x="21392" y="0"/>
                  </a:moveTo>
                  <a:cubicBezTo>
                    <a:pt x="16892" y="3663"/>
                    <a:pt x="12392" y="7326"/>
                    <a:pt x="8792" y="10295"/>
                  </a:cubicBezTo>
                  <a:cubicBezTo>
                    <a:pt x="5192" y="13263"/>
                    <a:pt x="2492" y="15537"/>
                    <a:pt x="1142" y="17179"/>
                  </a:cubicBezTo>
                  <a:cubicBezTo>
                    <a:pt x="-208" y="18821"/>
                    <a:pt x="-208" y="19832"/>
                    <a:pt x="354" y="20463"/>
                  </a:cubicBezTo>
                  <a:cubicBezTo>
                    <a:pt x="917" y="21095"/>
                    <a:pt x="2042" y="21347"/>
                    <a:pt x="316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0" name="Line"/>
            <p:cNvSpPr/>
            <p:nvPr/>
          </p:nvSpPr>
          <p:spPr>
            <a:xfrm>
              <a:off x="2171700" y="6991350"/>
              <a:ext cx="146050" cy="241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13" y="2463"/>
                    <a:pt x="626" y="4926"/>
                    <a:pt x="4226" y="8526"/>
                  </a:cubicBezTo>
                  <a:cubicBezTo>
                    <a:pt x="7826" y="12126"/>
                    <a:pt x="14713" y="1686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1" name="Line"/>
            <p:cNvSpPr/>
            <p:nvPr/>
          </p:nvSpPr>
          <p:spPr>
            <a:xfrm>
              <a:off x="2209800" y="7054850"/>
              <a:ext cx="228600" cy="412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600" y="111"/>
                    <a:pt x="19600" y="222"/>
                    <a:pt x="18400" y="942"/>
                  </a:cubicBezTo>
                  <a:cubicBezTo>
                    <a:pt x="17200" y="1662"/>
                    <a:pt x="15800" y="2991"/>
                    <a:pt x="13800" y="5040"/>
                  </a:cubicBezTo>
                  <a:cubicBezTo>
                    <a:pt x="11800" y="7089"/>
                    <a:pt x="9200" y="9858"/>
                    <a:pt x="6800" y="12738"/>
                  </a:cubicBezTo>
                  <a:cubicBezTo>
                    <a:pt x="4400" y="15618"/>
                    <a:pt x="2200" y="1860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35" name="Drawing"/>
          <p:cNvGrpSpPr/>
          <p:nvPr/>
        </p:nvGrpSpPr>
        <p:grpSpPr>
          <a:xfrm>
            <a:off x="1219200" y="1492250"/>
            <a:ext cx="11010900" cy="6819900"/>
            <a:chOff x="0" y="0"/>
            <a:chExt cx="11010900" cy="6819900"/>
          </a:xfrm>
        </p:grpSpPr>
        <p:sp>
          <p:nvSpPr>
            <p:cNvPr id="1594" name="Line"/>
            <p:cNvSpPr/>
            <p:nvPr/>
          </p:nvSpPr>
          <p:spPr>
            <a:xfrm>
              <a:off x="5096772" y="0"/>
              <a:ext cx="338828" cy="6813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3" h="21600" fill="norm" stroke="1" extrusionOk="0">
                  <a:moveTo>
                    <a:pt x="543" y="0"/>
                  </a:moveTo>
                  <a:cubicBezTo>
                    <a:pt x="143" y="27"/>
                    <a:pt x="-257" y="54"/>
                    <a:pt x="210" y="131"/>
                  </a:cubicBezTo>
                  <a:cubicBezTo>
                    <a:pt x="676" y="208"/>
                    <a:pt x="2010" y="336"/>
                    <a:pt x="3676" y="520"/>
                  </a:cubicBezTo>
                  <a:cubicBezTo>
                    <a:pt x="5343" y="705"/>
                    <a:pt x="7343" y="946"/>
                    <a:pt x="9143" y="1191"/>
                  </a:cubicBezTo>
                  <a:cubicBezTo>
                    <a:pt x="10943" y="1436"/>
                    <a:pt x="12543" y="1684"/>
                    <a:pt x="13810" y="1922"/>
                  </a:cubicBezTo>
                  <a:cubicBezTo>
                    <a:pt x="15076" y="2161"/>
                    <a:pt x="16010" y="2389"/>
                    <a:pt x="16743" y="2630"/>
                  </a:cubicBezTo>
                  <a:cubicBezTo>
                    <a:pt x="17476" y="2872"/>
                    <a:pt x="18010" y="3127"/>
                    <a:pt x="18476" y="3402"/>
                  </a:cubicBezTo>
                  <a:cubicBezTo>
                    <a:pt x="18943" y="3677"/>
                    <a:pt x="19343" y="3972"/>
                    <a:pt x="19543" y="4224"/>
                  </a:cubicBezTo>
                  <a:cubicBezTo>
                    <a:pt x="19743" y="4476"/>
                    <a:pt x="19743" y="4684"/>
                    <a:pt x="19743" y="4912"/>
                  </a:cubicBezTo>
                  <a:cubicBezTo>
                    <a:pt x="19743" y="5140"/>
                    <a:pt x="19743" y="5388"/>
                    <a:pt x="19676" y="5626"/>
                  </a:cubicBezTo>
                  <a:cubicBezTo>
                    <a:pt x="19610" y="5865"/>
                    <a:pt x="19476" y="6093"/>
                    <a:pt x="19410" y="6344"/>
                  </a:cubicBezTo>
                  <a:cubicBezTo>
                    <a:pt x="19343" y="6596"/>
                    <a:pt x="19343" y="6871"/>
                    <a:pt x="19276" y="7143"/>
                  </a:cubicBezTo>
                  <a:cubicBezTo>
                    <a:pt x="19210" y="7415"/>
                    <a:pt x="19076" y="7683"/>
                    <a:pt x="19010" y="7958"/>
                  </a:cubicBezTo>
                  <a:cubicBezTo>
                    <a:pt x="18943" y="8233"/>
                    <a:pt x="18943" y="8515"/>
                    <a:pt x="18943" y="8800"/>
                  </a:cubicBezTo>
                  <a:cubicBezTo>
                    <a:pt x="18943" y="9086"/>
                    <a:pt x="18943" y="9374"/>
                    <a:pt x="19010" y="9669"/>
                  </a:cubicBezTo>
                  <a:cubicBezTo>
                    <a:pt x="19076" y="9965"/>
                    <a:pt x="19210" y="10267"/>
                    <a:pt x="19343" y="10565"/>
                  </a:cubicBezTo>
                  <a:cubicBezTo>
                    <a:pt x="19476" y="10864"/>
                    <a:pt x="19610" y="11159"/>
                    <a:pt x="19743" y="11384"/>
                  </a:cubicBezTo>
                  <a:cubicBezTo>
                    <a:pt x="19876" y="11609"/>
                    <a:pt x="20010" y="11763"/>
                    <a:pt x="20143" y="11921"/>
                  </a:cubicBezTo>
                  <a:cubicBezTo>
                    <a:pt x="20276" y="12078"/>
                    <a:pt x="20410" y="12239"/>
                    <a:pt x="20543" y="12397"/>
                  </a:cubicBezTo>
                  <a:cubicBezTo>
                    <a:pt x="20676" y="12555"/>
                    <a:pt x="20810" y="12709"/>
                    <a:pt x="20876" y="12880"/>
                  </a:cubicBezTo>
                  <a:cubicBezTo>
                    <a:pt x="20943" y="13051"/>
                    <a:pt x="20943" y="13239"/>
                    <a:pt x="21010" y="13407"/>
                  </a:cubicBezTo>
                  <a:cubicBezTo>
                    <a:pt x="21076" y="13575"/>
                    <a:pt x="21210" y="13722"/>
                    <a:pt x="21276" y="13883"/>
                  </a:cubicBezTo>
                  <a:cubicBezTo>
                    <a:pt x="21343" y="14044"/>
                    <a:pt x="21343" y="14219"/>
                    <a:pt x="21343" y="14390"/>
                  </a:cubicBezTo>
                  <a:cubicBezTo>
                    <a:pt x="21343" y="14561"/>
                    <a:pt x="21343" y="14729"/>
                    <a:pt x="21343" y="14893"/>
                  </a:cubicBezTo>
                  <a:cubicBezTo>
                    <a:pt x="21343" y="15058"/>
                    <a:pt x="21343" y="15219"/>
                    <a:pt x="21210" y="15457"/>
                  </a:cubicBezTo>
                  <a:cubicBezTo>
                    <a:pt x="21076" y="15695"/>
                    <a:pt x="20810" y="16010"/>
                    <a:pt x="20476" y="16316"/>
                  </a:cubicBezTo>
                  <a:cubicBezTo>
                    <a:pt x="20143" y="16621"/>
                    <a:pt x="19743" y="16916"/>
                    <a:pt x="19276" y="17205"/>
                  </a:cubicBezTo>
                  <a:cubicBezTo>
                    <a:pt x="18810" y="17493"/>
                    <a:pt x="18276" y="17775"/>
                    <a:pt x="17743" y="18040"/>
                  </a:cubicBezTo>
                  <a:cubicBezTo>
                    <a:pt x="17210" y="18305"/>
                    <a:pt x="16676" y="18554"/>
                    <a:pt x="15943" y="18842"/>
                  </a:cubicBezTo>
                  <a:cubicBezTo>
                    <a:pt x="15210" y="19131"/>
                    <a:pt x="14276" y="19459"/>
                    <a:pt x="13410" y="19761"/>
                  </a:cubicBezTo>
                  <a:cubicBezTo>
                    <a:pt x="12543" y="20063"/>
                    <a:pt x="11743" y="20338"/>
                    <a:pt x="11076" y="20640"/>
                  </a:cubicBezTo>
                  <a:cubicBezTo>
                    <a:pt x="10410" y="20942"/>
                    <a:pt x="9876" y="21271"/>
                    <a:pt x="934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5" name="Line"/>
            <p:cNvSpPr/>
            <p:nvPr/>
          </p:nvSpPr>
          <p:spPr>
            <a:xfrm>
              <a:off x="7263848" y="292596"/>
              <a:ext cx="127552" cy="2489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1" h="21173" fill="norm" stroke="1" extrusionOk="0">
                  <a:moveTo>
                    <a:pt x="20661" y="3198"/>
                  </a:moveTo>
                  <a:cubicBezTo>
                    <a:pt x="19290" y="1758"/>
                    <a:pt x="17918" y="318"/>
                    <a:pt x="14661" y="48"/>
                  </a:cubicBezTo>
                  <a:cubicBezTo>
                    <a:pt x="11404" y="-222"/>
                    <a:pt x="6261" y="678"/>
                    <a:pt x="3175" y="2118"/>
                  </a:cubicBezTo>
                  <a:cubicBezTo>
                    <a:pt x="90" y="3558"/>
                    <a:pt x="-939" y="5538"/>
                    <a:pt x="947" y="7518"/>
                  </a:cubicBezTo>
                  <a:cubicBezTo>
                    <a:pt x="2832" y="9498"/>
                    <a:pt x="7632" y="11478"/>
                    <a:pt x="11061" y="12828"/>
                  </a:cubicBezTo>
                  <a:cubicBezTo>
                    <a:pt x="14490" y="14178"/>
                    <a:pt x="16547" y="14898"/>
                    <a:pt x="17918" y="15708"/>
                  </a:cubicBezTo>
                  <a:cubicBezTo>
                    <a:pt x="19290" y="16518"/>
                    <a:pt x="19975" y="17418"/>
                    <a:pt x="18775" y="18408"/>
                  </a:cubicBezTo>
                  <a:cubicBezTo>
                    <a:pt x="17575" y="19398"/>
                    <a:pt x="14490" y="20478"/>
                    <a:pt x="11918" y="20928"/>
                  </a:cubicBezTo>
                  <a:cubicBezTo>
                    <a:pt x="9347" y="21378"/>
                    <a:pt x="7290" y="21198"/>
                    <a:pt x="6261" y="20478"/>
                  </a:cubicBezTo>
                  <a:cubicBezTo>
                    <a:pt x="5232" y="19758"/>
                    <a:pt x="5232" y="18498"/>
                    <a:pt x="5232" y="172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6" name="Line"/>
            <p:cNvSpPr/>
            <p:nvPr/>
          </p:nvSpPr>
          <p:spPr>
            <a:xfrm>
              <a:off x="7413919" y="331925"/>
              <a:ext cx="555331" cy="1523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7" h="21005" fill="norm" stroke="1" extrusionOk="0">
                  <a:moveTo>
                    <a:pt x="3807" y="12021"/>
                  </a:moveTo>
                  <a:cubicBezTo>
                    <a:pt x="3889" y="10562"/>
                    <a:pt x="3971" y="9103"/>
                    <a:pt x="3889" y="7789"/>
                  </a:cubicBezTo>
                  <a:cubicBezTo>
                    <a:pt x="3807" y="6476"/>
                    <a:pt x="3561" y="5308"/>
                    <a:pt x="3191" y="4870"/>
                  </a:cubicBezTo>
                  <a:cubicBezTo>
                    <a:pt x="2822" y="4432"/>
                    <a:pt x="2329" y="4724"/>
                    <a:pt x="1795" y="6038"/>
                  </a:cubicBezTo>
                  <a:cubicBezTo>
                    <a:pt x="1261" y="7351"/>
                    <a:pt x="686" y="9686"/>
                    <a:pt x="358" y="11876"/>
                  </a:cubicBezTo>
                  <a:cubicBezTo>
                    <a:pt x="29" y="14065"/>
                    <a:pt x="-53" y="16108"/>
                    <a:pt x="29" y="17713"/>
                  </a:cubicBezTo>
                  <a:cubicBezTo>
                    <a:pt x="111" y="19319"/>
                    <a:pt x="358" y="20486"/>
                    <a:pt x="850" y="20340"/>
                  </a:cubicBezTo>
                  <a:cubicBezTo>
                    <a:pt x="1343" y="20194"/>
                    <a:pt x="2082" y="18735"/>
                    <a:pt x="3027" y="16984"/>
                  </a:cubicBezTo>
                  <a:cubicBezTo>
                    <a:pt x="3971" y="15232"/>
                    <a:pt x="5121" y="13189"/>
                    <a:pt x="5860" y="11146"/>
                  </a:cubicBezTo>
                  <a:cubicBezTo>
                    <a:pt x="6599" y="9103"/>
                    <a:pt x="6928" y="7059"/>
                    <a:pt x="7092" y="6767"/>
                  </a:cubicBezTo>
                  <a:cubicBezTo>
                    <a:pt x="7257" y="6476"/>
                    <a:pt x="7257" y="7935"/>
                    <a:pt x="7257" y="9394"/>
                  </a:cubicBezTo>
                  <a:cubicBezTo>
                    <a:pt x="7257" y="10854"/>
                    <a:pt x="7257" y="12313"/>
                    <a:pt x="7257" y="13773"/>
                  </a:cubicBezTo>
                  <a:cubicBezTo>
                    <a:pt x="7257" y="15232"/>
                    <a:pt x="7257" y="16692"/>
                    <a:pt x="7298" y="16692"/>
                  </a:cubicBezTo>
                  <a:cubicBezTo>
                    <a:pt x="7339" y="16692"/>
                    <a:pt x="7421" y="15232"/>
                    <a:pt x="7667" y="12459"/>
                  </a:cubicBezTo>
                  <a:cubicBezTo>
                    <a:pt x="7914" y="9686"/>
                    <a:pt x="8324" y="5600"/>
                    <a:pt x="8694" y="3119"/>
                  </a:cubicBezTo>
                  <a:cubicBezTo>
                    <a:pt x="9063" y="638"/>
                    <a:pt x="9392" y="-238"/>
                    <a:pt x="9679" y="54"/>
                  </a:cubicBezTo>
                  <a:cubicBezTo>
                    <a:pt x="9967" y="346"/>
                    <a:pt x="10213" y="1805"/>
                    <a:pt x="10418" y="4140"/>
                  </a:cubicBezTo>
                  <a:cubicBezTo>
                    <a:pt x="10624" y="6476"/>
                    <a:pt x="10788" y="9686"/>
                    <a:pt x="10870" y="12021"/>
                  </a:cubicBezTo>
                  <a:cubicBezTo>
                    <a:pt x="10952" y="14357"/>
                    <a:pt x="10952" y="15816"/>
                    <a:pt x="10911" y="15816"/>
                  </a:cubicBezTo>
                  <a:cubicBezTo>
                    <a:pt x="10870" y="15816"/>
                    <a:pt x="10788" y="14357"/>
                    <a:pt x="10993" y="12167"/>
                  </a:cubicBezTo>
                  <a:cubicBezTo>
                    <a:pt x="11199" y="9978"/>
                    <a:pt x="11691" y="7059"/>
                    <a:pt x="12143" y="5162"/>
                  </a:cubicBezTo>
                  <a:cubicBezTo>
                    <a:pt x="12595" y="3265"/>
                    <a:pt x="13006" y="2389"/>
                    <a:pt x="13252" y="2827"/>
                  </a:cubicBezTo>
                  <a:cubicBezTo>
                    <a:pt x="13498" y="3265"/>
                    <a:pt x="13580" y="5016"/>
                    <a:pt x="13498" y="7351"/>
                  </a:cubicBezTo>
                  <a:cubicBezTo>
                    <a:pt x="13416" y="9686"/>
                    <a:pt x="13170" y="12605"/>
                    <a:pt x="13006" y="15086"/>
                  </a:cubicBezTo>
                  <a:cubicBezTo>
                    <a:pt x="12841" y="17567"/>
                    <a:pt x="12759" y="19611"/>
                    <a:pt x="12923" y="20486"/>
                  </a:cubicBezTo>
                  <a:cubicBezTo>
                    <a:pt x="13088" y="21362"/>
                    <a:pt x="13498" y="21070"/>
                    <a:pt x="14443" y="20048"/>
                  </a:cubicBezTo>
                  <a:cubicBezTo>
                    <a:pt x="15387" y="19027"/>
                    <a:pt x="16866" y="17276"/>
                    <a:pt x="17810" y="16108"/>
                  </a:cubicBezTo>
                  <a:cubicBezTo>
                    <a:pt x="18755" y="14940"/>
                    <a:pt x="19165" y="14357"/>
                    <a:pt x="19453" y="13335"/>
                  </a:cubicBezTo>
                  <a:cubicBezTo>
                    <a:pt x="19740" y="12313"/>
                    <a:pt x="19904" y="10854"/>
                    <a:pt x="20069" y="8811"/>
                  </a:cubicBezTo>
                  <a:cubicBezTo>
                    <a:pt x="20233" y="6767"/>
                    <a:pt x="20397" y="4140"/>
                    <a:pt x="20192" y="3119"/>
                  </a:cubicBezTo>
                  <a:cubicBezTo>
                    <a:pt x="19987" y="2097"/>
                    <a:pt x="19412" y="2681"/>
                    <a:pt x="18796" y="4578"/>
                  </a:cubicBezTo>
                  <a:cubicBezTo>
                    <a:pt x="18180" y="6476"/>
                    <a:pt x="17523" y="9686"/>
                    <a:pt x="17194" y="12021"/>
                  </a:cubicBezTo>
                  <a:cubicBezTo>
                    <a:pt x="16866" y="14357"/>
                    <a:pt x="16866" y="15816"/>
                    <a:pt x="17646" y="16984"/>
                  </a:cubicBezTo>
                  <a:cubicBezTo>
                    <a:pt x="18426" y="18151"/>
                    <a:pt x="19987" y="19027"/>
                    <a:pt x="21547" y="199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7" name="Line"/>
            <p:cNvSpPr/>
            <p:nvPr/>
          </p:nvSpPr>
          <p:spPr>
            <a:xfrm>
              <a:off x="7315200" y="602027"/>
              <a:ext cx="457200" cy="139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4000" y="11040"/>
                    <a:pt x="8000" y="1783"/>
                    <a:pt x="11600" y="240"/>
                  </a:cubicBezTo>
                  <a:cubicBezTo>
                    <a:pt x="15200" y="-1303"/>
                    <a:pt x="18400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8" name="Line"/>
            <p:cNvSpPr/>
            <p:nvPr/>
          </p:nvSpPr>
          <p:spPr>
            <a:xfrm>
              <a:off x="7442200" y="641350"/>
              <a:ext cx="31115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702" y="16200"/>
                    <a:pt x="9404" y="10800"/>
                    <a:pt x="13004" y="7200"/>
                  </a:cubicBezTo>
                  <a:cubicBezTo>
                    <a:pt x="16604" y="3600"/>
                    <a:pt x="19102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9" name="Line"/>
            <p:cNvSpPr/>
            <p:nvPr/>
          </p:nvSpPr>
          <p:spPr>
            <a:xfrm>
              <a:off x="6584950" y="1076012"/>
              <a:ext cx="247650" cy="3336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6" fill="norm" stroke="1" extrusionOk="0">
                  <a:moveTo>
                    <a:pt x="0" y="631"/>
                  </a:moveTo>
                  <a:cubicBezTo>
                    <a:pt x="738" y="224"/>
                    <a:pt x="1477" y="-184"/>
                    <a:pt x="2308" y="88"/>
                  </a:cubicBezTo>
                  <a:cubicBezTo>
                    <a:pt x="3138" y="359"/>
                    <a:pt x="4062" y="1310"/>
                    <a:pt x="5815" y="3348"/>
                  </a:cubicBezTo>
                  <a:cubicBezTo>
                    <a:pt x="7569" y="5386"/>
                    <a:pt x="10154" y="8510"/>
                    <a:pt x="12923" y="11703"/>
                  </a:cubicBezTo>
                  <a:cubicBezTo>
                    <a:pt x="15692" y="14895"/>
                    <a:pt x="18646" y="18156"/>
                    <a:pt x="21600" y="214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0" name="Line"/>
            <p:cNvSpPr/>
            <p:nvPr/>
          </p:nvSpPr>
          <p:spPr>
            <a:xfrm>
              <a:off x="6680257" y="1022350"/>
              <a:ext cx="165043" cy="3832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9" h="21490" fill="norm" stroke="1" extrusionOk="0">
                  <a:moveTo>
                    <a:pt x="21319" y="0"/>
                  </a:moveTo>
                  <a:cubicBezTo>
                    <a:pt x="17491" y="3442"/>
                    <a:pt x="13663" y="6884"/>
                    <a:pt x="10246" y="10147"/>
                  </a:cubicBezTo>
                  <a:cubicBezTo>
                    <a:pt x="6828" y="13411"/>
                    <a:pt x="3820" y="16497"/>
                    <a:pt x="2043" y="18396"/>
                  </a:cubicBezTo>
                  <a:cubicBezTo>
                    <a:pt x="266" y="20295"/>
                    <a:pt x="-281" y="21007"/>
                    <a:pt x="129" y="21303"/>
                  </a:cubicBezTo>
                  <a:cubicBezTo>
                    <a:pt x="539" y="21600"/>
                    <a:pt x="1906" y="21481"/>
                    <a:pt x="3273" y="213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1" name="Line"/>
            <p:cNvSpPr/>
            <p:nvPr/>
          </p:nvSpPr>
          <p:spPr>
            <a:xfrm>
              <a:off x="6970037" y="1295400"/>
              <a:ext cx="34014" cy="158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17" h="21600" fill="norm" stroke="1" extrusionOk="0">
                  <a:moveTo>
                    <a:pt x="20417" y="0"/>
                  </a:moveTo>
                  <a:cubicBezTo>
                    <a:pt x="12793" y="5760"/>
                    <a:pt x="5170" y="11520"/>
                    <a:pt x="1993" y="15120"/>
                  </a:cubicBezTo>
                  <a:cubicBezTo>
                    <a:pt x="-1183" y="18720"/>
                    <a:pt x="88" y="20160"/>
                    <a:pt x="135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2" name="Line"/>
            <p:cNvSpPr/>
            <p:nvPr/>
          </p:nvSpPr>
          <p:spPr>
            <a:xfrm>
              <a:off x="7200900" y="1257300"/>
              <a:ext cx="1206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3" name="Line"/>
            <p:cNvSpPr/>
            <p:nvPr/>
          </p:nvSpPr>
          <p:spPr>
            <a:xfrm>
              <a:off x="7219950" y="1358900"/>
              <a:ext cx="196850" cy="8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948" y="10800"/>
                    <a:pt x="7897" y="21600"/>
                    <a:pt x="11497" y="21600"/>
                  </a:cubicBezTo>
                  <a:cubicBezTo>
                    <a:pt x="15097" y="21600"/>
                    <a:pt x="18348" y="10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4" name="Line"/>
            <p:cNvSpPr/>
            <p:nvPr/>
          </p:nvSpPr>
          <p:spPr>
            <a:xfrm>
              <a:off x="7715250" y="1073150"/>
              <a:ext cx="146050" cy="3385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8" fill="norm" stroke="1" extrusionOk="0">
                  <a:moveTo>
                    <a:pt x="0" y="0"/>
                  </a:moveTo>
                  <a:cubicBezTo>
                    <a:pt x="3130" y="3891"/>
                    <a:pt x="6261" y="7781"/>
                    <a:pt x="8609" y="10867"/>
                  </a:cubicBezTo>
                  <a:cubicBezTo>
                    <a:pt x="10957" y="13953"/>
                    <a:pt x="12522" y="16234"/>
                    <a:pt x="13774" y="17911"/>
                  </a:cubicBezTo>
                  <a:cubicBezTo>
                    <a:pt x="15026" y="19588"/>
                    <a:pt x="15965" y="20661"/>
                    <a:pt x="17217" y="21130"/>
                  </a:cubicBezTo>
                  <a:cubicBezTo>
                    <a:pt x="18470" y="21600"/>
                    <a:pt x="20035" y="21466"/>
                    <a:pt x="21600" y="213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5" name="Line"/>
            <p:cNvSpPr/>
            <p:nvPr/>
          </p:nvSpPr>
          <p:spPr>
            <a:xfrm>
              <a:off x="7645516" y="1066799"/>
              <a:ext cx="291984" cy="4314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6" h="21477" fill="norm" stroke="1" extrusionOk="0">
                  <a:moveTo>
                    <a:pt x="21436" y="0"/>
                  </a:moveTo>
                  <a:cubicBezTo>
                    <a:pt x="19727" y="948"/>
                    <a:pt x="18017" y="1897"/>
                    <a:pt x="15919" y="3740"/>
                  </a:cubicBezTo>
                  <a:cubicBezTo>
                    <a:pt x="13822" y="5584"/>
                    <a:pt x="11335" y="8324"/>
                    <a:pt x="8694" y="11169"/>
                  </a:cubicBezTo>
                  <a:cubicBezTo>
                    <a:pt x="6052" y="14014"/>
                    <a:pt x="3255" y="16964"/>
                    <a:pt x="1701" y="18755"/>
                  </a:cubicBezTo>
                  <a:cubicBezTo>
                    <a:pt x="147" y="20546"/>
                    <a:pt x="-164" y="21179"/>
                    <a:pt x="69" y="21389"/>
                  </a:cubicBezTo>
                  <a:cubicBezTo>
                    <a:pt x="302" y="21600"/>
                    <a:pt x="1079" y="21389"/>
                    <a:pt x="1856" y="211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6" name="Line"/>
            <p:cNvSpPr/>
            <p:nvPr/>
          </p:nvSpPr>
          <p:spPr>
            <a:xfrm>
              <a:off x="7918450" y="1330506"/>
              <a:ext cx="209550" cy="1856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3" fill="norm" stroke="1" extrusionOk="0">
                  <a:moveTo>
                    <a:pt x="0" y="343"/>
                  </a:moveTo>
                  <a:cubicBezTo>
                    <a:pt x="2400" y="101"/>
                    <a:pt x="4800" y="-142"/>
                    <a:pt x="6545" y="101"/>
                  </a:cubicBezTo>
                  <a:cubicBezTo>
                    <a:pt x="8291" y="343"/>
                    <a:pt x="9382" y="1071"/>
                    <a:pt x="9382" y="3013"/>
                  </a:cubicBezTo>
                  <a:cubicBezTo>
                    <a:pt x="9382" y="4955"/>
                    <a:pt x="8291" y="8110"/>
                    <a:pt x="7200" y="10294"/>
                  </a:cubicBezTo>
                  <a:cubicBezTo>
                    <a:pt x="6109" y="12478"/>
                    <a:pt x="5018" y="13692"/>
                    <a:pt x="3818" y="15391"/>
                  </a:cubicBezTo>
                  <a:cubicBezTo>
                    <a:pt x="2618" y="17089"/>
                    <a:pt x="1309" y="19274"/>
                    <a:pt x="1200" y="20366"/>
                  </a:cubicBezTo>
                  <a:cubicBezTo>
                    <a:pt x="1091" y="21458"/>
                    <a:pt x="2182" y="21458"/>
                    <a:pt x="5782" y="20973"/>
                  </a:cubicBezTo>
                  <a:cubicBezTo>
                    <a:pt x="9382" y="20487"/>
                    <a:pt x="15491" y="19516"/>
                    <a:pt x="21600" y="185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7" name="Line"/>
            <p:cNvSpPr/>
            <p:nvPr/>
          </p:nvSpPr>
          <p:spPr>
            <a:xfrm>
              <a:off x="6824687" y="1732027"/>
              <a:ext cx="204763" cy="2926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7" h="21334" fill="norm" stroke="1" extrusionOk="0">
                  <a:moveTo>
                    <a:pt x="15216" y="2425"/>
                  </a:moveTo>
                  <a:cubicBezTo>
                    <a:pt x="15216" y="1653"/>
                    <a:pt x="15216" y="882"/>
                    <a:pt x="14671" y="419"/>
                  </a:cubicBezTo>
                  <a:cubicBezTo>
                    <a:pt x="14125" y="-44"/>
                    <a:pt x="13034" y="-198"/>
                    <a:pt x="11507" y="342"/>
                  </a:cubicBezTo>
                  <a:cubicBezTo>
                    <a:pt x="9980" y="882"/>
                    <a:pt x="8016" y="2116"/>
                    <a:pt x="5834" y="4662"/>
                  </a:cubicBezTo>
                  <a:cubicBezTo>
                    <a:pt x="3652" y="7208"/>
                    <a:pt x="1252" y="11065"/>
                    <a:pt x="380" y="13919"/>
                  </a:cubicBezTo>
                  <a:cubicBezTo>
                    <a:pt x="-493" y="16773"/>
                    <a:pt x="162" y="18625"/>
                    <a:pt x="2125" y="19782"/>
                  </a:cubicBezTo>
                  <a:cubicBezTo>
                    <a:pt x="4089" y="20939"/>
                    <a:pt x="7362" y="21402"/>
                    <a:pt x="10743" y="21325"/>
                  </a:cubicBezTo>
                  <a:cubicBezTo>
                    <a:pt x="14125" y="21248"/>
                    <a:pt x="17616" y="20631"/>
                    <a:pt x="21107" y="200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8" name="Line"/>
            <p:cNvSpPr/>
            <p:nvPr/>
          </p:nvSpPr>
          <p:spPr>
            <a:xfrm>
              <a:off x="6827247" y="1879600"/>
              <a:ext cx="170453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4" h="21600" fill="norm" stroke="1" extrusionOk="0">
                  <a:moveTo>
                    <a:pt x="3874" y="21600"/>
                  </a:moveTo>
                  <a:cubicBezTo>
                    <a:pt x="2007" y="18720"/>
                    <a:pt x="141" y="15840"/>
                    <a:pt x="7" y="13320"/>
                  </a:cubicBezTo>
                  <a:cubicBezTo>
                    <a:pt x="-126" y="10800"/>
                    <a:pt x="1474" y="8640"/>
                    <a:pt x="5341" y="6480"/>
                  </a:cubicBezTo>
                  <a:cubicBezTo>
                    <a:pt x="9207" y="4320"/>
                    <a:pt x="15341" y="2160"/>
                    <a:pt x="2147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9" name="Line"/>
            <p:cNvSpPr/>
            <p:nvPr/>
          </p:nvSpPr>
          <p:spPr>
            <a:xfrm>
              <a:off x="7066718" y="1702742"/>
              <a:ext cx="229433" cy="3655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4" h="21315" fill="norm" stroke="1" extrusionOk="0">
                  <a:moveTo>
                    <a:pt x="21284" y="2537"/>
                  </a:moveTo>
                  <a:cubicBezTo>
                    <a:pt x="20891" y="1920"/>
                    <a:pt x="20499" y="1303"/>
                    <a:pt x="19811" y="809"/>
                  </a:cubicBezTo>
                  <a:cubicBezTo>
                    <a:pt x="19124" y="315"/>
                    <a:pt x="18142" y="-55"/>
                    <a:pt x="16375" y="7"/>
                  </a:cubicBezTo>
                  <a:cubicBezTo>
                    <a:pt x="14608" y="68"/>
                    <a:pt x="12055" y="562"/>
                    <a:pt x="9208" y="2414"/>
                  </a:cubicBezTo>
                  <a:cubicBezTo>
                    <a:pt x="6360" y="4265"/>
                    <a:pt x="3219" y="7474"/>
                    <a:pt x="1549" y="10190"/>
                  </a:cubicBezTo>
                  <a:cubicBezTo>
                    <a:pt x="-120" y="12905"/>
                    <a:pt x="-316" y="15127"/>
                    <a:pt x="371" y="16978"/>
                  </a:cubicBezTo>
                  <a:cubicBezTo>
                    <a:pt x="1059" y="18830"/>
                    <a:pt x="2629" y="20311"/>
                    <a:pt x="5477" y="20928"/>
                  </a:cubicBezTo>
                  <a:cubicBezTo>
                    <a:pt x="8324" y="21545"/>
                    <a:pt x="12448" y="21298"/>
                    <a:pt x="16571" y="210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0" name="Line"/>
            <p:cNvSpPr/>
            <p:nvPr/>
          </p:nvSpPr>
          <p:spPr>
            <a:xfrm>
              <a:off x="7283450" y="1828800"/>
              <a:ext cx="146050" cy="234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939" y="1946"/>
                    <a:pt x="1878" y="3892"/>
                    <a:pt x="5478" y="7492"/>
                  </a:cubicBezTo>
                  <a:cubicBezTo>
                    <a:pt x="9078" y="11092"/>
                    <a:pt x="15339" y="1634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1" name="Line"/>
            <p:cNvSpPr/>
            <p:nvPr/>
          </p:nvSpPr>
          <p:spPr>
            <a:xfrm>
              <a:off x="7321550" y="1797050"/>
              <a:ext cx="133350" cy="279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486" y="1636"/>
                    <a:pt x="13371" y="3273"/>
                    <a:pt x="10114" y="5809"/>
                  </a:cubicBezTo>
                  <a:cubicBezTo>
                    <a:pt x="6857" y="8345"/>
                    <a:pt x="4457" y="11782"/>
                    <a:pt x="2914" y="14564"/>
                  </a:cubicBezTo>
                  <a:cubicBezTo>
                    <a:pt x="1371" y="17345"/>
                    <a:pt x="686" y="1947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2" name="Line"/>
            <p:cNvSpPr/>
            <p:nvPr/>
          </p:nvSpPr>
          <p:spPr>
            <a:xfrm>
              <a:off x="7473950" y="1987550"/>
              <a:ext cx="31750" cy="152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3" name="Line"/>
            <p:cNvSpPr/>
            <p:nvPr/>
          </p:nvSpPr>
          <p:spPr>
            <a:xfrm>
              <a:off x="7550149" y="1785363"/>
              <a:ext cx="170946" cy="3228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6" h="21393" fill="norm" stroke="1" extrusionOk="0">
                  <a:moveTo>
                    <a:pt x="0" y="6245"/>
                  </a:moveTo>
                  <a:cubicBezTo>
                    <a:pt x="1067" y="4983"/>
                    <a:pt x="2133" y="3720"/>
                    <a:pt x="5067" y="2598"/>
                  </a:cubicBezTo>
                  <a:cubicBezTo>
                    <a:pt x="8000" y="1476"/>
                    <a:pt x="12800" y="494"/>
                    <a:pt x="15867" y="144"/>
                  </a:cubicBezTo>
                  <a:cubicBezTo>
                    <a:pt x="18933" y="-207"/>
                    <a:pt x="20267" y="74"/>
                    <a:pt x="20933" y="1125"/>
                  </a:cubicBezTo>
                  <a:cubicBezTo>
                    <a:pt x="21600" y="2177"/>
                    <a:pt x="21600" y="4001"/>
                    <a:pt x="21467" y="6736"/>
                  </a:cubicBezTo>
                  <a:cubicBezTo>
                    <a:pt x="21333" y="9471"/>
                    <a:pt x="21067" y="13118"/>
                    <a:pt x="20933" y="15292"/>
                  </a:cubicBezTo>
                  <a:cubicBezTo>
                    <a:pt x="20800" y="17466"/>
                    <a:pt x="20800" y="18167"/>
                    <a:pt x="19067" y="18938"/>
                  </a:cubicBezTo>
                  <a:cubicBezTo>
                    <a:pt x="17333" y="19710"/>
                    <a:pt x="13867" y="20551"/>
                    <a:pt x="10400" y="213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4" name="Line"/>
            <p:cNvSpPr/>
            <p:nvPr/>
          </p:nvSpPr>
          <p:spPr>
            <a:xfrm>
              <a:off x="7848600" y="1968500"/>
              <a:ext cx="5715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5" name="Line"/>
            <p:cNvSpPr/>
            <p:nvPr/>
          </p:nvSpPr>
          <p:spPr>
            <a:xfrm>
              <a:off x="7848600" y="2019300"/>
              <a:ext cx="8890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6" name="Line"/>
            <p:cNvSpPr/>
            <p:nvPr/>
          </p:nvSpPr>
          <p:spPr>
            <a:xfrm>
              <a:off x="7937500" y="1905947"/>
              <a:ext cx="311150" cy="2149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5" fill="norm" stroke="1" extrusionOk="0">
                  <a:moveTo>
                    <a:pt x="0" y="21505"/>
                  </a:moveTo>
                  <a:cubicBezTo>
                    <a:pt x="2792" y="17481"/>
                    <a:pt x="5584" y="13458"/>
                    <a:pt x="7567" y="10176"/>
                  </a:cubicBezTo>
                  <a:cubicBezTo>
                    <a:pt x="9551" y="6893"/>
                    <a:pt x="10727" y="4352"/>
                    <a:pt x="11535" y="2658"/>
                  </a:cubicBezTo>
                  <a:cubicBezTo>
                    <a:pt x="12343" y="964"/>
                    <a:pt x="12784" y="117"/>
                    <a:pt x="12710" y="11"/>
                  </a:cubicBezTo>
                  <a:cubicBezTo>
                    <a:pt x="12637" y="-95"/>
                    <a:pt x="12049" y="540"/>
                    <a:pt x="11388" y="2658"/>
                  </a:cubicBezTo>
                  <a:cubicBezTo>
                    <a:pt x="10727" y="4776"/>
                    <a:pt x="9992" y="8376"/>
                    <a:pt x="9698" y="10705"/>
                  </a:cubicBezTo>
                  <a:cubicBezTo>
                    <a:pt x="9404" y="13034"/>
                    <a:pt x="9551" y="14093"/>
                    <a:pt x="10065" y="14411"/>
                  </a:cubicBezTo>
                  <a:cubicBezTo>
                    <a:pt x="10580" y="14729"/>
                    <a:pt x="11461" y="14305"/>
                    <a:pt x="12637" y="12399"/>
                  </a:cubicBezTo>
                  <a:cubicBezTo>
                    <a:pt x="13812" y="10493"/>
                    <a:pt x="15282" y="7105"/>
                    <a:pt x="16384" y="4564"/>
                  </a:cubicBezTo>
                  <a:cubicBezTo>
                    <a:pt x="17486" y="2023"/>
                    <a:pt x="18220" y="329"/>
                    <a:pt x="18588" y="540"/>
                  </a:cubicBezTo>
                  <a:cubicBezTo>
                    <a:pt x="18955" y="752"/>
                    <a:pt x="18955" y="2870"/>
                    <a:pt x="19396" y="5517"/>
                  </a:cubicBezTo>
                  <a:cubicBezTo>
                    <a:pt x="19837" y="8164"/>
                    <a:pt x="20718" y="11340"/>
                    <a:pt x="21600" y="145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7" name="Line"/>
            <p:cNvSpPr/>
            <p:nvPr/>
          </p:nvSpPr>
          <p:spPr>
            <a:xfrm>
              <a:off x="9074149" y="1774330"/>
              <a:ext cx="196851" cy="3666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7" fill="norm" stroke="1" extrusionOk="0">
                  <a:moveTo>
                    <a:pt x="0" y="3527"/>
                  </a:moveTo>
                  <a:cubicBezTo>
                    <a:pt x="2090" y="7209"/>
                    <a:pt x="4181" y="10890"/>
                    <a:pt x="5574" y="13468"/>
                  </a:cubicBezTo>
                  <a:cubicBezTo>
                    <a:pt x="6968" y="16045"/>
                    <a:pt x="7665" y="17518"/>
                    <a:pt x="8477" y="18745"/>
                  </a:cubicBezTo>
                  <a:cubicBezTo>
                    <a:pt x="9290" y="19972"/>
                    <a:pt x="10219" y="20954"/>
                    <a:pt x="11032" y="21200"/>
                  </a:cubicBezTo>
                  <a:cubicBezTo>
                    <a:pt x="11845" y="21445"/>
                    <a:pt x="12542" y="20954"/>
                    <a:pt x="13587" y="18806"/>
                  </a:cubicBezTo>
                  <a:cubicBezTo>
                    <a:pt x="14632" y="16659"/>
                    <a:pt x="16026" y="12854"/>
                    <a:pt x="16955" y="9847"/>
                  </a:cubicBezTo>
                  <a:cubicBezTo>
                    <a:pt x="17884" y="6840"/>
                    <a:pt x="18348" y="4631"/>
                    <a:pt x="18929" y="2975"/>
                  </a:cubicBezTo>
                  <a:cubicBezTo>
                    <a:pt x="19510" y="1318"/>
                    <a:pt x="20206" y="213"/>
                    <a:pt x="20555" y="29"/>
                  </a:cubicBezTo>
                  <a:cubicBezTo>
                    <a:pt x="20903" y="-155"/>
                    <a:pt x="20903" y="581"/>
                    <a:pt x="21019" y="1256"/>
                  </a:cubicBezTo>
                  <a:cubicBezTo>
                    <a:pt x="21135" y="1931"/>
                    <a:pt x="21368" y="2545"/>
                    <a:pt x="21600" y="31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8" name="Line"/>
            <p:cNvSpPr/>
            <p:nvPr/>
          </p:nvSpPr>
          <p:spPr>
            <a:xfrm>
              <a:off x="9254865" y="1892300"/>
              <a:ext cx="308235" cy="207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4" h="21358" fill="norm" stroke="1" extrusionOk="0">
                  <a:moveTo>
                    <a:pt x="6010" y="10473"/>
                  </a:moveTo>
                  <a:cubicBezTo>
                    <a:pt x="6010" y="9382"/>
                    <a:pt x="6010" y="8291"/>
                    <a:pt x="5714" y="7309"/>
                  </a:cubicBezTo>
                  <a:cubicBezTo>
                    <a:pt x="5418" y="6327"/>
                    <a:pt x="4826" y="5455"/>
                    <a:pt x="3939" y="5782"/>
                  </a:cubicBezTo>
                  <a:cubicBezTo>
                    <a:pt x="3051" y="6109"/>
                    <a:pt x="1867" y="7636"/>
                    <a:pt x="1128" y="9382"/>
                  </a:cubicBezTo>
                  <a:cubicBezTo>
                    <a:pt x="388" y="11127"/>
                    <a:pt x="92" y="13091"/>
                    <a:pt x="18" y="14727"/>
                  </a:cubicBezTo>
                  <a:cubicBezTo>
                    <a:pt x="-56" y="16364"/>
                    <a:pt x="92" y="17673"/>
                    <a:pt x="536" y="18109"/>
                  </a:cubicBezTo>
                  <a:cubicBezTo>
                    <a:pt x="980" y="18545"/>
                    <a:pt x="1719" y="18109"/>
                    <a:pt x="2311" y="17455"/>
                  </a:cubicBezTo>
                  <a:cubicBezTo>
                    <a:pt x="2903" y="16800"/>
                    <a:pt x="3347" y="15927"/>
                    <a:pt x="3791" y="15927"/>
                  </a:cubicBezTo>
                  <a:cubicBezTo>
                    <a:pt x="4234" y="15927"/>
                    <a:pt x="4678" y="16800"/>
                    <a:pt x="5270" y="17127"/>
                  </a:cubicBezTo>
                  <a:cubicBezTo>
                    <a:pt x="5862" y="17455"/>
                    <a:pt x="6602" y="17236"/>
                    <a:pt x="7193" y="16364"/>
                  </a:cubicBezTo>
                  <a:cubicBezTo>
                    <a:pt x="7785" y="15491"/>
                    <a:pt x="8229" y="13964"/>
                    <a:pt x="8969" y="11891"/>
                  </a:cubicBezTo>
                  <a:cubicBezTo>
                    <a:pt x="9708" y="9818"/>
                    <a:pt x="10744" y="7200"/>
                    <a:pt x="11632" y="6218"/>
                  </a:cubicBezTo>
                  <a:cubicBezTo>
                    <a:pt x="12519" y="5236"/>
                    <a:pt x="13259" y="5891"/>
                    <a:pt x="13851" y="7964"/>
                  </a:cubicBezTo>
                  <a:cubicBezTo>
                    <a:pt x="14443" y="10036"/>
                    <a:pt x="14886" y="13527"/>
                    <a:pt x="15034" y="15818"/>
                  </a:cubicBezTo>
                  <a:cubicBezTo>
                    <a:pt x="15182" y="18109"/>
                    <a:pt x="15034" y="19200"/>
                    <a:pt x="14591" y="20073"/>
                  </a:cubicBezTo>
                  <a:cubicBezTo>
                    <a:pt x="14147" y="20945"/>
                    <a:pt x="13407" y="21600"/>
                    <a:pt x="12963" y="21273"/>
                  </a:cubicBezTo>
                  <a:cubicBezTo>
                    <a:pt x="12519" y="20945"/>
                    <a:pt x="12371" y="19636"/>
                    <a:pt x="12667" y="17018"/>
                  </a:cubicBezTo>
                  <a:cubicBezTo>
                    <a:pt x="12963" y="14400"/>
                    <a:pt x="13703" y="10473"/>
                    <a:pt x="15256" y="7418"/>
                  </a:cubicBezTo>
                  <a:cubicBezTo>
                    <a:pt x="16810" y="4364"/>
                    <a:pt x="19177" y="2182"/>
                    <a:pt x="2154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9" name="Line"/>
            <p:cNvSpPr/>
            <p:nvPr/>
          </p:nvSpPr>
          <p:spPr>
            <a:xfrm>
              <a:off x="9621702" y="1785298"/>
              <a:ext cx="106499" cy="2980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9" h="21420" fill="norm" stroke="1" extrusionOk="0">
                  <a:moveTo>
                    <a:pt x="21309" y="1301"/>
                  </a:moveTo>
                  <a:cubicBezTo>
                    <a:pt x="20038" y="693"/>
                    <a:pt x="18768" y="84"/>
                    <a:pt x="16862" y="8"/>
                  </a:cubicBezTo>
                  <a:cubicBezTo>
                    <a:pt x="14956" y="-68"/>
                    <a:pt x="12415" y="388"/>
                    <a:pt x="9450" y="2214"/>
                  </a:cubicBezTo>
                  <a:cubicBezTo>
                    <a:pt x="6485" y="4039"/>
                    <a:pt x="3097" y="7233"/>
                    <a:pt x="1403" y="10428"/>
                  </a:cubicBezTo>
                  <a:cubicBezTo>
                    <a:pt x="-291" y="13622"/>
                    <a:pt x="-291" y="16817"/>
                    <a:pt x="556" y="18718"/>
                  </a:cubicBezTo>
                  <a:cubicBezTo>
                    <a:pt x="1403" y="20619"/>
                    <a:pt x="3097" y="21228"/>
                    <a:pt x="5427" y="21380"/>
                  </a:cubicBezTo>
                  <a:cubicBezTo>
                    <a:pt x="7756" y="21532"/>
                    <a:pt x="10721" y="21228"/>
                    <a:pt x="13685" y="209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0" name="Line"/>
            <p:cNvSpPr/>
            <p:nvPr/>
          </p:nvSpPr>
          <p:spPr>
            <a:xfrm>
              <a:off x="9861550" y="1797050"/>
              <a:ext cx="95250" cy="323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840" y="3812"/>
                    <a:pt x="7680" y="7624"/>
                    <a:pt x="11280" y="11224"/>
                  </a:cubicBezTo>
                  <a:cubicBezTo>
                    <a:pt x="14880" y="14824"/>
                    <a:pt x="18240" y="1821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1" name="Line"/>
            <p:cNvSpPr/>
            <p:nvPr/>
          </p:nvSpPr>
          <p:spPr>
            <a:xfrm>
              <a:off x="9785350" y="1846397"/>
              <a:ext cx="177800" cy="3189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3" fill="norm" stroke="1" extrusionOk="0">
                  <a:moveTo>
                    <a:pt x="21600" y="97"/>
                  </a:moveTo>
                  <a:cubicBezTo>
                    <a:pt x="20314" y="-45"/>
                    <a:pt x="19029" y="-187"/>
                    <a:pt x="16843" y="879"/>
                  </a:cubicBezTo>
                  <a:cubicBezTo>
                    <a:pt x="14657" y="1945"/>
                    <a:pt x="11571" y="4218"/>
                    <a:pt x="8614" y="7416"/>
                  </a:cubicBezTo>
                  <a:cubicBezTo>
                    <a:pt x="5657" y="10613"/>
                    <a:pt x="2829" y="14734"/>
                    <a:pt x="1414" y="17221"/>
                  </a:cubicBezTo>
                  <a:cubicBezTo>
                    <a:pt x="0" y="19708"/>
                    <a:pt x="0" y="20560"/>
                    <a:pt x="0" y="214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2" name="Line"/>
            <p:cNvSpPr/>
            <p:nvPr/>
          </p:nvSpPr>
          <p:spPr>
            <a:xfrm>
              <a:off x="9988549" y="2038350"/>
              <a:ext cx="19051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3" name="Line"/>
            <p:cNvSpPr/>
            <p:nvPr/>
          </p:nvSpPr>
          <p:spPr>
            <a:xfrm>
              <a:off x="10039350" y="1911350"/>
              <a:ext cx="635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4" name="Line"/>
            <p:cNvSpPr/>
            <p:nvPr/>
          </p:nvSpPr>
          <p:spPr>
            <a:xfrm>
              <a:off x="10102849" y="1797050"/>
              <a:ext cx="81080" cy="355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5" h="21600" fill="norm" stroke="1" extrusionOk="0">
                  <a:moveTo>
                    <a:pt x="9720" y="0"/>
                  </a:moveTo>
                  <a:cubicBezTo>
                    <a:pt x="12960" y="1157"/>
                    <a:pt x="16200" y="2314"/>
                    <a:pt x="18360" y="4950"/>
                  </a:cubicBezTo>
                  <a:cubicBezTo>
                    <a:pt x="20520" y="7586"/>
                    <a:pt x="21600" y="11700"/>
                    <a:pt x="19710" y="14657"/>
                  </a:cubicBezTo>
                  <a:cubicBezTo>
                    <a:pt x="17820" y="17614"/>
                    <a:pt x="12960" y="19414"/>
                    <a:pt x="9180" y="20379"/>
                  </a:cubicBezTo>
                  <a:cubicBezTo>
                    <a:pt x="5400" y="21343"/>
                    <a:pt x="2700" y="2147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5" name="Line"/>
            <p:cNvSpPr/>
            <p:nvPr/>
          </p:nvSpPr>
          <p:spPr>
            <a:xfrm>
              <a:off x="10325100" y="1962149"/>
              <a:ext cx="1016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6" name="Line"/>
            <p:cNvSpPr/>
            <p:nvPr/>
          </p:nvSpPr>
          <p:spPr>
            <a:xfrm>
              <a:off x="10280649" y="2082800"/>
              <a:ext cx="1524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7" name="Line"/>
            <p:cNvSpPr/>
            <p:nvPr/>
          </p:nvSpPr>
          <p:spPr>
            <a:xfrm>
              <a:off x="10566062" y="1955800"/>
              <a:ext cx="267039" cy="1450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9" h="21147" fill="norm" stroke="1" extrusionOk="0">
                  <a:moveTo>
                    <a:pt x="7114" y="926"/>
                  </a:moveTo>
                  <a:cubicBezTo>
                    <a:pt x="6945" y="5863"/>
                    <a:pt x="6776" y="10800"/>
                    <a:pt x="6101" y="14349"/>
                  </a:cubicBezTo>
                  <a:cubicBezTo>
                    <a:pt x="5426" y="17897"/>
                    <a:pt x="4245" y="20057"/>
                    <a:pt x="3148" y="20829"/>
                  </a:cubicBezTo>
                  <a:cubicBezTo>
                    <a:pt x="2051" y="21600"/>
                    <a:pt x="1039" y="20983"/>
                    <a:pt x="448" y="18823"/>
                  </a:cubicBezTo>
                  <a:cubicBezTo>
                    <a:pt x="-142" y="16663"/>
                    <a:pt x="-311" y="12960"/>
                    <a:pt x="955" y="9566"/>
                  </a:cubicBezTo>
                  <a:cubicBezTo>
                    <a:pt x="2220" y="6171"/>
                    <a:pt x="4920" y="3086"/>
                    <a:pt x="8548" y="1543"/>
                  </a:cubicBezTo>
                  <a:cubicBezTo>
                    <a:pt x="12176" y="0"/>
                    <a:pt x="16733" y="0"/>
                    <a:pt x="2128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8" name="Line"/>
            <p:cNvSpPr/>
            <p:nvPr/>
          </p:nvSpPr>
          <p:spPr>
            <a:xfrm>
              <a:off x="10845800" y="1765300"/>
              <a:ext cx="165100" cy="158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769" y="0"/>
                    <a:pt x="5538" y="0"/>
                    <a:pt x="7477" y="576"/>
                  </a:cubicBezTo>
                  <a:cubicBezTo>
                    <a:pt x="9415" y="1152"/>
                    <a:pt x="10523" y="2304"/>
                    <a:pt x="10662" y="4320"/>
                  </a:cubicBezTo>
                  <a:cubicBezTo>
                    <a:pt x="10800" y="6336"/>
                    <a:pt x="9969" y="9216"/>
                    <a:pt x="8723" y="11088"/>
                  </a:cubicBezTo>
                  <a:cubicBezTo>
                    <a:pt x="7477" y="12960"/>
                    <a:pt x="5815" y="13824"/>
                    <a:pt x="4985" y="14976"/>
                  </a:cubicBezTo>
                  <a:cubicBezTo>
                    <a:pt x="4154" y="16128"/>
                    <a:pt x="4154" y="17568"/>
                    <a:pt x="5262" y="18432"/>
                  </a:cubicBezTo>
                  <a:cubicBezTo>
                    <a:pt x="6369" y="19296"/>
                    <a:pt x="8585" y="19584"/>
                    <a:pt x="11492" y="20016"/>
                  </a:cubicBezTo>
                  <a:cubicBezTo>
                    <a:pt x="14400" y="20448"/>
                    <a:pt x="18000" y="2102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9" name="Line"/>
            <p:cNvSpPr/>
            <p:nvPr/>
          </p:nvSpPr>
          <p:spPr>
            <a:xfrm>
              <a:off x="0" y="2571750"/>
              <a:ext cx="9493250" cy="419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69" y="20836"/>
                    <a:pt x="337" y="20073"/>
                    <a:pt x="518" y="19527"/>
                  </a:cubicBezTo>
                  <a:cubicBezTo>
                    <a:pt x="698" y="18982"/>
                    <a:pt x="891" y="18655"/>
                    <a:pt x="1088" y="18273"/>
                  </a:cubicBezTo>
                  <a:cubicBezTo>
                    <a:pt x="1286" y="17891"/>
                    <a:pt x="1488" y="17455"/>
                    <a:pt x="1681" y="16964"/>
                  </a:cubicBezTo>
                  <a:cubicBezTo>
                    <a:pt x="1873" y="16473"/>
                    <a:pt x="2056" y="15927"/>
                    <a:pt x="2254" y="15382"/>
                  </a:cubicBezTo>
                  <a:cubicBezTo>
                    <a:pt x="2451" y="14836"/>
                    <a:pt x="2663" y="14291"/>
                    <a:pt x="2854" y="13800"/>
                  </a:cubicBezTo>
                  <a:cubicBezTo>
                    <a:pt x="3044" y="13309"/>
                    <a:pt x="3212" y="12873"/>
                    <a:pt x="3378" y="12436"/>
                  </a:cubicBezTo>
                  <a:cubicBezTo>
                    <a:pt x="3545" y="12000"/>
                    <a:pt x="3708" y="11564"/>
                    <a:pt x="3889" y="11127"/>
                  </a:cubicBezTo>
                  <a:cubicBezTo>
                    <a:pt x="4070" y="10691"/>
                    <a:pt x="4267" y="10255"/>
                    <a:pt x="4469" y="9818"/>
                  </a:cubicBezTo>
                  <a:cubicBezTo>
                    <a:pt x="4672" y="9382"/>
                    <a:pt x="4879" y="8945"/>
                    <a:pt x="5088" y="8509"/>
                  </a:cubicBezTo>
                  <a:cubicBezTo>
                    <a:pt x="5298" y="8073"/>
                    <a:pt x="5510" y="7636"/>
                    <a:pt x="5668" y="7309"/>
                  </a:cubicBezTo>
                  <a:cubicBezTo>
                    <a:pt x="5827" y="6982"/>
                    <a:pt x="5933" y="6764"/>
                    <a:pt x="6054" y="6491"/>
                  </a:cubicBezTo>
                  <a:cubicBezTo>
                    <a:pt x="6174" y="6218"/>
                    <a:pt x="6309" y="5891"/>
                    <a:pt x="6425" y="5618"/>
                  </a:cubicBezTo>
                  <a:cubicBezTo>
                    <a:pt x="6540" y="5345"/>
                    <a:pt x="6637" y="5127"/>
                    <a:pt x="6755" y="4909"/>
                  </a:cubicBezTo>
                  <a:cubicBezTo>
                    <a:pt x="6873" y="4691"/>
                    <a:pt x="7012" y="4473"/>
                    <a:pt x="7135" y="4255"/>
                  </a:cubicBezTo>
                  <a:cubicBezTo>
                    <a:pt x="7258" y="4036"/>
                    <a:pt x="7364" y="3818"/>
                    <a:pt x="7482" y="3655"/>
                  </a:cubicBezTo>
                  <a:cubicBezTo>
                    <a:pt x="7600" y="3491"/>
                    <a:pt x="7730" y="3382"/>
                    <a:pt x="7862" y="3218"/>
                  </a:cubicBezTo>
                  <a:cubicBezTo>
                    <a:pt x="7995" y="3055"/>
                    <a:pt x="8129" y="2836"/>
                    <a:pt x="8257" y="2673"/>
                  </a:cubicBezTo>
                  <a:cubicBezTo>
                    <a:pt x="8385" y="2509"/>
                    <a:pt x="8505" y="2400"/>
                    <a:pt x="8638" y="2236"/>
                  </a:cubicBezTo>
                  <a:cubicBezTo>
                    <a:pt x="8770" y="2073"/>
                    <a:pt x="8915" y="1855"/>
                    <a:pt x="9054" y="1745"/>
                  </a:cubicBezTo>
                  <a:cubicBezTo>
                    <a:pt x="9194" y="1636"/>
                    <a:pt x="9329" y="1636"/>
                    <a:pt x="9452" y="1582"/>
                  </a:cubicBezTo>
                  <a:cubicBezTo>
                    <a:pt x="9574" y="1527"/>
                    <a:pt x="9685" y="1418"/>
                    <a:pt x="9820" y="1309"/>
                  </a:cubicBezTo>
                  <a:cubicBezTo>
                    <a:pt x="9955" y="1200"/>
                    <a:pt x="10114" y="1091"/>
                    <a:pt x="10263" y="982"/>
                  </a:cubicBezTo>
                  <a:cubicBezTo>
                    <a:pt x="10412" y="873"/>
                    <a:pt x="10552" y="764"/>
                    <a:pt x="10694" y="709"/>
                  </a:cubicBezTo>
                  <a:cubicBezTo>
                    <a:pt x="10836" y="655"/>
                    <a:pt x="10981" y="655"/>
                    <a:pt x="11120" y="600"/>
                  </a:cubicBezTo>
                  <a:cubicBezTo>
                    <a:pt x="11260" y="545"/>
                    <a:pt x="11395" y="436"/>
                    <a:pt x="11539" y="382"/>
                  </a:cubicBezTo>
                  <a:cubicBezTo>
                    <a:pt x="11684" y="327"/>
                    <a:pt x="11838" y="327"/>
                    <a:pt x="11990" y="273"/>
                  </a:cubicBezTo>
                  <a:cubicBezTo>
                    <a:pt x="12141" y="218"/>
                    <a:pt x="12291" y="109"/>
                    <a:pt x="12442" y="55"/>
                  </a:cubicBezTo>
                  <a:cubicBezTo>
                    <a:pt x="12594" y="0"/>
                    <a:pt x="12748" y="0"/>
                    <a:pt x="12897" y="0"/>
                  </a:cubicBezTo>
                  <a:cubicBezTo>
                    <a:pt x="13047" y="0"/>
                    <a:pt x="13191" y="0"/>
                    <a:pt x="13345" y="0"/>
                  </a:cubicBezTo>
                  <a:cubicBezTo>
                    <a:pt x="13499" y="0"/>
                    <a:pt x="13663" y="0"/>
                    <a:pt x="13824" y="0"/>
                  </a:cubicBezTo>
                  <a:cubicBezTo>
                    <a:pt x="13986" y="0"/>
                    <a:pt x="14145" y="0"/>
                    <a:pt x="14306" y="0"/>
                  </a:cubicBezTo>
                  <a:cubicBezTo>
                    <a:pt x="14467" y="0"/>
                    <a:pt x="14631" y="0"/>
                    <a:pt x="14785" y="55"/>
                  </a:cubicBezTo>
                  <a:cubicBezTo>
                    <a:pt x="14939" y="109"/>
                    <a:pt x="15084" y="218"/>
                    <a:pt x="15240" y="327"/>
                  </a:cubicBezTo>
                  <a:cubicBezTo>
                    <a:pt x="15397" y="436"/>
                    <a:pt x="15565" y="545"/>
                    <a:pt x="15811" y="764"/>
                  </a:cubicBezTo>
                  <a:cubicBezTo>
                    <a:pt x="16057" y="982"/>
                    <a:pt x="16379" y="1309"/>
                    <a:pt x="16613" y="1527"/>
                  </a:cubicBezTo>
                  <a:cubicBezTo>
                    <a:pt x="16847" y="1745"/>
                    <a:pt x="16991" y="1855"/>
                    <a:pt x="17143" y="2018"/>
                  </a:cubicBezTo>
                  <a:cubicBezTo>
                    <a:pt x="17294" y="2182"/>
                    <a:pt x="17453" y="2400"/>
                    <a:pt x="17607" y="2618"/>
                  </a:cubicBezTo>
                  <a:cubicBezTo>
                    <a:pt x="17762" y="2836"/>
                    <a:pt x="17911" y="3055"/>
                    <a:pt x="18123" y="3436"/>
                  </a:cubicBezTo>
                  <a:cubicBezTo>
                    <a:pt x="18335" y="3818"/>
                    <a:pt x="18609" y="4364"/>
                    <a:pt x="18874" y="4855"/>
                  </a:cubicBezTo>
                  <a:cubicBezTo>
                    <a:pt x="19139" y="5345"/>
                    <a:pt x="19394" y="5782"/>
                    <a:pt x="19637" y="6273"/>
                  </a:cubicBezTo>
                  <a:cubicBezTo>
                    <a:pt x="19881" y="6764"/>
                    <a:pt x="20112" y="7309"/>
                    <a:pt x="20338" y="7909"/>
                  </a:cubicBezTo>
                  <a:cubicBezTo>
                    <a:pt x="20565" y="8509"/>
                    <a:pt x="20786" y="9164"/>
                    <a:pt x="20996" y="9818"/>
                  </a:cubicBezTo>
                  <a:cubicBezTo>
                    <a:pt x="21205" y="10473"/>
                    <a:pt x="21403" y="11127"/>
                    <a:pt x="21600" y="117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0" name="Line"/>
            <p:cNvSpPr/>
            <p:nvPr/>
          </p:nvSpPr>
          <p:spPr>
            <a:xfrm>
              <a:off x="157028" y="3486562"/>
              <a:ext cx="262072" cy="4240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5" h="21425" fill="norm" stroke="1" extrusionOk="0">
                  <a:moveTo>
                    <a:pt x="16211" y="1583"/>
                  </a:moveTo>
                  <a:cubicBezTo>
                    <a:pt x="17075" y="941"/>
                    <a:pt x="17939" y="300"/>
                    <a:pt x="17853" y="86"/>
                  </a:cubicBezTo>
                  <a:cubicBezTo>
                    <a:pt x="17766" y="-128"/>
                    <a:pt x="16729" y="86"/>
                    <a:pt x="14656" y="407"/>
                  </a:cubicBezTo>
                  <a:cubicBezTo>
                    <a:pt x="12582" y="727"/>
                    <a:pt x="9472" y="1155"/>
                    <a:pt x="7053" y="1850"/>
                  </a:cubicBezTo>
                  <a:cubicBezTo>
                    <a:pt x="4633" y="2545"/>
                    <a:pt x="2905" y="3508"/>
                    <a:pt x="1696" y="5272"/>
                  </a:cubicBezTo>
                  <a:cubicBezTo>
                    <a:pt x="486" y="7036"/>
                    <a:pt x="-205" y="9603"/>
                    <a:pt x="54" y="12276"/>
                  </a:cubicBezTo>
                  <a:cubicBezTo>
                    <a:pt x="313" y="14949"/>
                    <a:pt x="1523" y="17729"/>
                    <a:pt x="2387" y="19333"/>
                  </a:cubicBezTo>
                  <a:cubicBezTo>
                    <a:pt x="3251" y="20937"/>
                    <a:pt x="3769" y="21365"/>
                    <a:pt x="6448" y="21419"/>
                  </a:cubicBezTo>
                  <a:cubicBezTo>
                    <a:pt x="9126" y="21472"/>
                    <a:pt x="13965" y="21151"/>
                    <a:pt x="16816" y="20830"/>
                  </a:cubicBezTo>
                  <a:cubicBezTo>
                    <a:pt x="19667" y="20510"/>
                    <a:pt x="20531" y="20189"/>
                    <a:pt x="21395" y="198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1" name="Line"/>
            <p:cNvSpPr/>
            <p:nvPr/>
          </p:nvSpPr>
          <p:spPr>
            <a:xfrm>
              <a:off x="177800" y="3702049"/>
              <a:ext cx="17145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400" y="17673"/>
                    <a:pt x="4800" y="13745"/>
                    <a:pt x="8400" y="10145"/>
                  </a:cubicBezTo>
                  <a:cubicBezTo>
                    <a:pt x="12000" y="6545"/>
                    <a:pt x="16800" y="327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2" name="Line"/>
            <p:cNvSpPr/>
            <p:nvPr/>
          </p:nvSpPr>
          <p:spPr>
            <a:xfrm>
              <a:off x="465446" y="3445787"/>
              <a:ext cx="347355" cy="4706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441" fill="norm" stroke="1" extrusionOk="0">
                  <a:moveTo>
                    <a:pt x="21353" y="103"/>
                  </a:moveTo>
                  <a:cubicBezTo>
                    <a:pt x="18230" y="6"/>
                    <a:pt x="15107" y="-90"/>
                    <a:pt x="12765" y="151"/>
                  </a:cubicBezTo>
                  <a:cubicBezTo>
                    <a:pt x="10423" y="392"/>
                    <a:pt x="8861" y="971"/>
                    <a:pt x="7625" y="1839"/>
                  </a:cubicBezTo>
                  <a:cubicBezTo>
                    <a:pt x="6389" y="2706"/>
                    <a:pt x="5478" y="3864"/>
                    <a:pt x="4893" y="5647"/>
                  </a:cubicBezTo>
                  <a:cubicBezTo>
                    <a:pt x="4307" y="7431"/>
                    <a:pt x="4047" y="9842"/>
                    <a:pt x="3331" y="12156"/>
                  </a:cubicBezTo>
                  <a:cubicBezTo>
                    <a:pt x="2616" y="14471"/>
                    <a:pt x="1445" y="16689"/>
                    <a:pt x="729" y="18231"/>
                  </a:cubicBezTo>
                  <a:cubicBezTo>
                    <a:pt x="13" y="19774"/>
                    <a:pt x="-247" y="20642"/>
                    <a:pt x="273" y="21076"/>
                  </a:cubicBezTo>
                  <a:cubicBezTo>
                    <a:pt x="794" y="21510"/>
                    <a:pt x="2095" y="21510"/>
                    <a:pt x="4242" y="21317"/>
                  </a:cubicBezTo>
                  <a:cubicBezTo>
                    <a:pt x="6389" y="21124"/>
                    <a:pt x="9382" y="20739"/>
                    <a:pt x="12375" y="203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3" name="Line"/>
            <p:cNvSpPr/>
            <p:nvPr/>
          </p:nvSpPr>
          <p:spPr>
            <a:xfrm>
              <a:off x="736600" y="3575049"/>
              <a:ext cx="266700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257" y="2736"/>
                    <a:pt x="6514" y="5472"/>
                    <a:pt x="9771" y="8856"/>
                  </a:cubicBezTo>
                  <a:cubicBezTo>
                    <a:pt x="13029" y="12240"/>
                    <a:pt x="16286" y="16272"/>
                    <a:pt x="18257" y="18504"/>
                  </a:cubicBezTo>
                  <a:cubicBezTo>
                    <a:pt x="20229" y="20736"/>
                    <a:pt x="20914" y="2116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4" name="Line"/>
            <p:cNvSpPr/>
            <p:nvPr/>
          </p:nvSpPr>
          <p:spPr>
            <a:xfrm>
              <a:off x="785739" y="3556000"/>
              <a:ext cx="211212" cy="368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0" h="21600" fill="norm" stroke="1" extrusionOk="0">
                  <a:moveTo>
                    <a:pt x="21340" y="0"/>
                  </a:moveTo>
                  <a:cubicBezTo>
                    <a:pt x="18988" y="621"/>
                    <a:pt x="16635" y="1241"/>
                    <a:pt x="14283" y="2731"/>
                  </a:cubicBezTo>
                  <a:cubicBezTo>
                    <a:pt x="11930" y="4221"/>
                    <a:pt x="9578" y="6579"/>
                    <a:pt x="7118" y="9248"/>
                  </a:cubicBezTo>
                  <a:cubicBezTo>
                    <a:pt x="4659" y="11917"/>
                    <a:pt x="2092" y="14897"/>
                    <a:pt x="916" y="17007"/>
                  </a:cubicBezTo>
                  <a:cubicBezTo>
                    <a:pt x="-260" y="19117"/>
                    <a:pt x="-46" y="20359"/>
                    <a:pt x="16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5" name="Line"/>
            <p:cNvSpPr/>
            <p:nvPr/>
          </p:nvSpPr>
          <p:spPr>
            <a:xfrm>
              <a:off x="1111613" y="3778249"/>
              <a:ext cx="31388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20018" y="0"/>
                  </a:moveTo>
                  <a:cubicBezTo>
                    <a:pt x="11918" y="3456"/>
                    <a:pt x="3818" y="6912"/>
                    <a:pt x="1118" y="10512"/>
                  </a:cubicBezTo>
                  <a:cubicBezTo>
                    <a:pt x="-1582" y="14112"/>
                    <a:pt x="1118" y="17856"/>
                    <a:pt x="38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6" name="Line"/>
            <p:cNvSpPr/>
            <p:nvPr/>
          </p:nvSpPr>
          <p:spPr>
            <a:xfrm>
              <a:off x="1212850" y="3517900"/>
              <a:ext cx="190500" cy="381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360" y="3240"/>
                    <a:pt x="6720" y="6480"/>
                    <a:pt x="10320" y="10080"/>
                  </a:cubicBezTo>
                  <a:cubicBezTo>
                    <a:pt x="13920" y="13680"/>
                    <a:pt x="17760" y="1764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7" name="Line"/>
            <p:cNvSpPr/>
            <p:nvPr/>
          </p:nvSpPr>
          <p:spPr>
            <a:xfrm>
              <a:off x="1276350" y="3536950"/>
              <a:ext cx="171450" cy="425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1075"/>
                    <a:pt x="16800" y="2149"/>
                    <a:pt x="13867" y="4406"/>
                  </a:cubicBezTo>
                  <a:cubicBezTo>
                    <a:pt x="10933" y="6663"/>
                    <a:pt x="7467" y="10101"/>
                    <a:pt x="5067" y="13164"/>
                  </a:cubicBezTo>
                  <a:cubicBezTo>
                    <a:pt x="2667" y="16227"/>
                    <a:pt x="1333" y="1891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8" name="Line"/>
            <p:cNvSpPr/>
            <p:nvPr/>
          </p:nvSpPr>
          <p:spPr>
            <a:xfrm>
              <a:off x="1517650" y="3760570"/>
              <a:ext cx="158750" cy="1936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0" fill="norm" stroke="1" extrusionOk="0">
                  <a:moveTo>
                    <a:pt x="0" y="5424"/>
                  </a:moveTo>
                  <a:cubicBezTo>
                    <a:pt x="576" y="4263"/>
                    <a:pt x="1152" y="3102"/>
                    <a:pt x="2016" y="2173"/>
                  </a:cubicBezTo>
                  <a:cubicBezTo>
                    <a:pt x="2880" y="1244"/>
                    <a:pt x="4032" y="547"/>
                    <a:pt x="5328" y="198"/>
                  </a:cubicBezTo>
                  <a:cubicBezTo>
                    <a:pt x="6624" y="-150"/>
                    <a:pt x="8064" y="-150"/>
                    <a:pt x="8784" y="1127"/>
                  </a:cubicBezTo>
                  <a:cubicBezTo>
                    <a:pt x="9504" y="2405"/>
                    <a:pt x="9504" y="4960"/>
                    <a:pt x="8352" y="7631"/>
                  </a:cubicBezTo>
                  <a:cubicBezTo>
                    <a:pt x="7200" y="10302"/>
                    <a:pt x="4896" y="13089"/>
                    <a:pt x="3456" y="15411"/>
                  </a:cubicBezTo>
                  <a:cubicBezTo>
                    <a:pt x="2016" y="17734"/>
                    <a:pt x="1440" y="19592"/>
                    <a:pt x="1872" y="20521"/>
                  </a:cubicBezTo>
                  <a:cubicBezTo>
                    <a:pt x="2304" y="21450"/>
                    <a:pt x="3744" y="21450"/>
                    <a:pt x="7200" y="20753"/>
                  </a:cubicBezTo>
                  <a:cubicBezTo>
                    <a:pt x="10656" y="20056"/>
                    <a:pt x="16128" y="18663"/>
                    <a:pt x="21600" y="172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9" name="Line"/>
            <p:cNvSpPr/>
            <p:nvPr/>
          </p:nvSpPr>
          <p:spPr>
            <a:xfrm>
              <a:off x="1765300" y="3433233"/>
              <a:ext cx="198285" cy="573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9" h="21521" fill="norm" stroke="1" extrusionOk="0">
                  <a:moveTo>
                    <a:pt x="0" y="2939"/>
                  </a:moveTo>
                  <a:cubicBezTo>
                    <a:pt x="1819" y="2303"/>
                    <a:pt x="3638" y="1668"/>
                    <a:pt x="6480" y="1152"/>
                  </a:cubicBezTo>
                  <a:cubicBezTo>
                    <a:pt x="9322" y="636"/>
                    <a:pt x="13187" y="239"/>
                    <a:pt x="15802" y="80"/>
                  </a:cubicBezTo>
                  <a:cubicBezTo>
                    <a:pt x="18417" y="-79"/>
                    <a:pt x="19781" y="0"/>
                    <a:pt x="20577" y="318"/>
                  </a:cubicBezTo>
                  <a:cubicBezTo>
                    <a:pt x="21373" y="636"/>
                    <a:pt x="21600" y="1192"/>
                    <a:pt x="20804" y="2700"/>
                  </a:cubicBezTo>
                  <a:cubicBezTo>
                    <a:pt x="20008" y="4209"/>
                    <a:pt x="18189" y="6671"/>
                    <a:pt x="16939" y="8775"/>
                  </a:cubicBezTo>
                  <a:cubicBezTo>
                    <a:pt x="15688" y="10880"/>
                    <a:pt x="15006" y="12627"/>
                    <a:pt x="15575" y="14215"/>
                  </a:cubicBezTo>
                  <a:cubicBezTo>
                    <a:pt x="16143" y="15803"/>
                    <a:pt x="17962" y="17233"/>
                    <a:pt x="19213" y="18186"/>
                  </a:cubicBezTo>
                  <a:cubicBezTo>
                    <a:pt x="20463" y="19139"/>
                    <a:pt x="21145" y="19615"/>
                    <a:pt x="20918" y="19933"/>
                  </a:cubicBezTo>
                  <a:cubicBezTo>
                    <a:pt x="20691" y="20250"/>
                    <a:pt x="19554" y="20409"/>
                    <a:pt x="16825" y="20647"/>
                  </a:cubicBezTo>
                  <a:cubicBezTo>
                    <a:pt x="14097" y="20886"/>
                    <a:pt x="9777" y="21203"/>
                    <a:pt x="5457" y="215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0" name="Line"/>
            <p:cNvSpPr/>
            <p:nvPr/>
          </p:nvSpPr>
          <p:spPr>
            <a:xfrm>
              <a:off x="6027072" y="3285066"/>
              <a:ext cx="265779" cy="4210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6" h="21481" fill="norm" stroke="1" extrusionOk="0">
                  <a:moveTo>
                    <a:pt x="21356" y="864"/>
                  </a:moveTo>
                  <a:cubicBezTo>
                    <a:pt x="20336" y="432"/>
                    <a:pt x="19315" y="0"/>
                    <a:pt x="17699" y="0"/>
                  </a:cubicBezTo>
                  <a:cubicBezTo>
                    <a:pt x="16084" y="0"/>
                    <a:pt x="13873" y="432"/>
                    <a:pt x="11321" y="1188"/>
                  </a:cubicBezTo>
                  <a:cubicBezTo>
                    <a:pt x="8770" y="1944"/>
                    <a:pt x="5879" y="3024"/>
                    <a:pt x="3838" y="4806"/>
                  </a:cubicBezTo>
                  <a:cubicBezTo>
                    <a:pt x="1797" y="6588"/>
                    <a:pt x="606" y="9072"/>
                    <a:pt x="181" y="11718"/>
                  </a:cubicBezTo>
                  <a:cubicBezTo>
                    <a:pt x="-244" y="14364"/>
                    <a:pt x="96" y="17172"/>
                    <a:pt x="1032" y="18900"/>
                  </a:cubicBezTo>
                  <a:cubicBezTo>
                    <a:pt x="1967" y="20628"/>
                    <a:pt x="3498" y="21276"/>
                    <a:pt x="6474" y="21438"/>
                  </a:cubicBezTo>
                  <a:cubicBezTo>
                    <a:pt x="9450" y="21600"/>
                    <a:pt x="13873" y="21276"/>
                    <a:pt x="18295" y="209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1" name="Line"/>
            <p:cNvSpPr/>
            <p:nvPr/>
          </p:nvSpPr>
          <p:spPr>
            <a:xfrm>
              <a:off x="6051549" y="3549649"/>
              <a:ext cx="1333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029" y="14400"/>
                    <a:pt x="2057" y="7200"/>
                    <a:pt x="5657" y="3600"/>
                  </a:cubicBezTo>
                  <a:cubicBezTo>
                    <a:pt x="9257" y="0"/>
                    <a:pt x="15429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2" name="Line"/>
            <p:cNvSpPr/>
            <p:nvPr/>
          </p:nvSpPr>
          <p:spPr>
            <a:xfrm>
              <a:off x="6344601" y="3260972"/>
              <a:ext cx="291149" cy="4262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0" h="21534" fill="norm" stroke="1" extrusionOk="0">
                  <a:moveTo>
                    <a:pt x="21530" y="789"/>
                  </a:moveTo>
                  <a:cubicBezTo>
                    <a:pt x="18713" y="469"/>
                    <a:pt x="15895" y="148"/>
                    <a:pt x="14095" y="41"/>
                  </a:cubicBezTo>
                  <a:cubicBezTo>
                    <a:pt x="12295" y="-66"/>
                    <a:pt x="11513" y="41"/>
                    <a:pt x="10808" y="308"/>
                  </a:cubicBezTo>
                  <a:cubicBezTo>
                    <a:pt x="10104" y="576"/>
                    <a:pt x="9478" y="1003"/>
                    <a:pt x="9008" y="2126"/>
                  </a:cubicBezTo>
                  <a:cubicBezTo>
                    <a:pt x="8539" y="3249"/>
                    <a:pt x="8226" y="5067"/>
                    <a:pt x="7208" y="7686"/>
                  </a:cubicBezTo>
                  <a:cubicBezTo>
                    <a:pt x="6191" y="10306"/>
                    <a:pt x="4469" y="13728"/>
                    <a:pt x="3373" y="15653"/>
                  </a:cubicBezTo>
                  <a:cubicBezTo>
                    <a:pt x="2278" y="17578"/>
                    <a:pt x="1808" y="18005"/>
                    <a:pt x="1260" y="18593"/>
                  </a:cubicBezTo>
                  <a:cubicBezTo>
                    <a:pt x="713" y="19182"/>
                    <a:pt x="87" y="19930"/>
                    <a:pt x="8" y="20518"/>
                  </a:cubicBezTo>
                  <a:cubicBezTo>
                    <a:pt x="-70" y="21106"/>
                    <a:pt x="400" y="21534"/>
                    <a:pt x="2826" y="21534"/>
                  </a:cubicBezTo>
                  <a:cubicBezTo>
                    <a:pt x="5252" y="21534"/>
                    <a:pt x="9634" y="21106"/>
                    <a:pt x="14017" y="206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3" name="Line"/>
            <p:cNvSpPr/>
            <p:nvPr/>
          </p:nvSpPr>
          <p:spPr>
            <a:xfrm>
              <a:off x="6661150" y="3384550"/>
              <a:ext cx="184150" cy="311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221" y="4849"/>
                    <a:pt x="8441" y="9698"/>
                    <a:pt x="12041" y="13298"/>
                  </a:cubicBezTo>
                  <a:cubicBezTo>
                    <a:pt x="15641" y="16898"/>
                    <a:pt x="18621" y="1924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4" name="Line"/>
            <p:cNvSpPr/>
            <p:nvPr/>
          </p:nvSpPr>
          <p:spPr>
            <a:xfrm>
              <a:off x="6661150" y="3371850"/>
              <a:ext cx="215900" cy="368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576" y="1614"/>
                    <a:pt x="13553" y="3228"/>
                    <a:pt x="10376" y="5524"/>
                  </a:cubicBezTo>
                  <a:cubicBezTo>
                    <a:pt x="7200" y="7821"/>
                    <a:pt x="4871" y="10800"/>
                    <a:pt x="3282" y="13593"/>
                  </a:cubicBezTo>
                  <a:cubicBezTo>
                    <a:pt x="1694" y="16386"/>
                    <a:pt x="847" y="1899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5" name="Line"/>
            <p:cNvSpPr/>
            <p:nvPr/>
          </p:nvSpPr>
          <p:spPr>
            <a:xfrm>
              <a:off x="6906804" y="3613150"/>
              <a:ext cx="46446" cy="152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7" h="21600" fill="norm" stroke="1" extrusionOk="0">
                  <a:moveTo>
                    <a:pt x="20607" y="0"/>
                  </a:moveTo>
                  <a:cubicBezTo>
                    <a:pt x="13094" y="3900"/>
                    <a:pt x="5581" y="7800"/>
                    <a:pt x="2294" y="11400"/>
                  </a:cubicBezTo>
                  <a:cubicBezTo>
                    <a:pt x="-993" y="15000"/>
                    <a:pt x="-54" y="18300"/>
                    <a:pt x="88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6" name="Line"/>
            <p:cNvSpPr/>
            <p:nvPr/>
          </p:nvSpPr>
          <p:spPr>
            <a:xfrm>
              <a:off x="7023100" y="3441700"/>
              <a:ext cx="184150" cy="292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731" y="3443"/>
                    <a:pt x="5462" y="6887"/>
                    <a:pt x="9062" y="10487"/>
                  </a:cubicBezTo>
                  <a:cubicBezTo>
                    <a:pt x="12662" y="14087"/>
                    <a:pt x="17131" y="1784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7" name="Line"/>
            <p:cNvSpPr/>
            <p:nvPr/>
          </p:nvSpPr>
          <p:spPr>
            <a:xfrm>
              <a:off x="7042150" y="3435349"/>
              <a:ext cx="177800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486" y="2571"/>
                    <a:pt x="13371" y="5143"/>
                    <a:pt x="10157" y="7971"/>
                  </a:cubicBezTo>
                  <a:cubicBezTo>
                    <a:pt x="6943" y="10800"/>
                    <a:pt x="4629" y="13886"/>
                    <a:pt x="3086" y="16200"/>
                  </a:cubicBezTo>
                  <a:cubicBezTo>
                    <a:pt x="1543" y="18514"/>
                    <a:pt x="771" y="2005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8" name="Line"/>
            <p:cNvSpPr/>
            <p:nvPr/>
          </p:nvSpPr>
          <p:spPr>
            <a:xfrm>
              <a:off x="7264400" y="3644899"/>
              <a:ext cx="133350" cy="1415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7" fill="norm" stroke="1" extrusionOk="0">
                  <a:moveTo>
                    <a:pt x="0" y="1906"/>
                  </a:moveTo>
                  <a:cubicBezTo>
                    <a:pt x="1371" y="953"/>
                    <a:pt x="2743" y="0"/>
                    <a:pt x="4114" y="0"/>
                  </a:cubicBezTo>
                  <a:cubicBezTo>
                    <a:pt x="5486" y="0"/>
                    <a:pt x="6857" y="953"/>
                    <a:pt x="7543" y="2224"/>
                  </a:cubicBezTo>
                  <a:cubicBezTo>
                    <a:pt x="8229" y="3494"/>
                    <a:pt x="8229" y="5082"/>
                    <a:pt x="7371" y="7306"/>
                  </a:cubicBezTo>
                  <a:cubicBezTo>
                    <a:pt x="6514" y="9529"/>
                    <a:pt x="4800" y="12388"/>
                    <a:pt x="3600" y="14771"/>
                  </a:cubicBezTo>
                  <a:cubicBezTo>
                    <a:pt x="2400" y="17153"/>
                    <a:pt x="1714" y="19059"/>
                    <a:pt x="2229" y="20171"/>
                  </a:cubicBezTo>
                  <a:cubicBezTo>
                    <a:pt x="2743" y="21282"/>
                    <a:pt x="4457" y="21600"/>
                    <a:pt x="7886" y="20806"/>
                  </a:cubicBezTo>
                  <a:cubicBezTo>
                    <a:pt x="11314" y="20012"/>
                    <a:pt x="16457" y="18106"/>
                    <a:pt x="21600" y="16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9" name="Line"/>
            <p:cNvSpPr/>
            <p:nvPr/>
          </p:nvSpPr>
          <p:spPr>
            <a:xfrm>
              <a:off x="7423149" y="3395133"/>
              <a:ext cx="171460" cy="4593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8" h="21600" fill="norm" stroke="1" extrusionOk="0">
                  <a:moveTo>
                    <a:pt x="7112" y="398"/>
                  </a:moveTo>
                  <a:cubicBezTo>
                    <a:pt x="10273" y="199"/>
                    <a:pt x="13434" y="0"/>
                    <a:pt x="15673" y="0"/>
                  </a:cubicBezTo>
                  <a:cubicBezTo>
                    <a:pt x="17912" y="0"/>
                    <a:pt x="19229" y="199"/>
                    <a:pt x="20151" y="547"/>
                  </a:cubicBezTo>
                  <a:cubicBezTo>
                    <a:pt x="21073" y="896"/>
                    <a:pt x="21600" y="1394"/>
                    <a:pt x="21205" y="2737"/>
                  </a:cubicBezTo>
                  <a:cubicBezTo>
                    <a:pt x="20810" y="4081"/>
                    <a:pt x="19493" y="6271"/>
                    <a:pt x="17912" y="8361"/>
                  </a:cubicBezTo>
                  <a:cubicBezTo>
                    <a:pt x="16332" y="10452"/>
                    <a:pt x="14488" y="12442"/>
                    <a:pt x="13566" y="13935"/>
                  </a:cubicBezTo>
                  <a:cubicBezTo>
                    <a:pt x="12644" y="15429"/>
                    <a:pt x="12644" y="16424"/>
                    <a:pt x="13039" y="17419"/>
                  </a:cubicBezTo>
                  <a:cubicBezTo>
                    <a:pt x="13434" y="18415"/>
                    <a:pt x="14224" y="19410"/>
                    <a:pt x="14093" y="20057"/>
                  </a:cubicBezTo>
                  <a:cubicBezTo>
                    <a:pt x="13961" y="20704"/>
                    <a:pt x="12907" y="21003"/>
                    <a:pt x="10405" y="21202"/>
                  </a:cubicBezTo>
                  <a:cubicBezTo>
                    <a:pt x="7902" y="21401"/>
                    <a:pt x="3951" y="215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0" name="Line"/>
            <p:cNvSpPr/>
            <p:nvPr/>
          </p:nvSpPr>
          <p:spPr>
            <a:xfrm>
              <a:off x="8026399" y="3620442"/>
              <a:ext cx="234951" cy="18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32" fill="norm" stroke="1" extrusionOk="0">
                  <a:moveTo>
                    <a:pt x="0" y="20532"/>
                  </a:moveTo>
                  <a:cubicBezTo>
                    <a:pt x="3114" y="10932"/>
                    <a:pt x="6227" y="1332"/>
                    <a:pt x="9827" y="132"/>
                  </a:cubicBezTo>
                  <a:cubicBezTo>
                    <a:pt x="13427" y="-1068"/>
                    <a:pt x="17514" y="6132"/>
                    <a:pt x="21600" y="133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1" name="Line"/>
            <p:cNvSpPr/>
            <p:nvPr/>
          </p:nvSpPr>
          <p:spPr>
            <a:xfrm>
              <a:off x="8070850" y="3765550"/>
              <a:ext cx="19685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2" name="Line"/>
            <p:cNvSpPr/>
            <p:nvPr/>
          </p:nvSpPr>
          <p:spPr>
            <a:xfrm>
              <a:off x="8592020" y="3467099"/>
              <a:ext cx="247181" cy="3707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9" h="21499" fill="norm" stroke="1" extrusionOk="0">
                  <a:moveTo>
                    <a:pt x="21559" y="0"/>
                  </a:moveTo>
                  <a:cubicBezTo>
                    <a:pt x="16574" y="0"/>
                    <a:pt x="11590" y="0"/>
                    <a:pt x="8636" y="123"/>
                  </a:cubicBezTo>
                  <a:cubicBezTo>
                    <a:pt x="5682" y="245"/>
                    <a:pt x="4759" y="491"/>
                    <a:pt x="4021" y="1227"/>
                  </a:cubicBezTo>
                  <a:cubicBezTo>
                    <a:pt x="3282" y="1964"/>
                    <a:pt x="2728" y="3191"/>
                    <a:pt x="2082" y="5277"/>
                  </a:cubicBezTo>
                  <a:cubicBezTo>
                    <a:pt x="1436" y="7364"/>
                    <a:pt x="697" y="10309"/>
                    <a:pt x="328" y="12764"/>
                  </a:cubicBezTo>
                  <a:cubicBezTo>
                    <a:pt x="-41" y="15218"/>
                    <a:pt x="-41" y="17182"/>
                    <a:pt x="51" y="18532"/>
                  </a:cubicBezTo>
                  <a:cubicBezTo>
                    <a:pt x="144" y="19882"/>
                    <a:pt x="328" y="20618"/>
                    <a:pt x="882" y="21048"/>
                  </a:cubicBezTo>
                  <a:cubicBezTo>
                    <a:pt x="1436" y="21477"/>
                    <a:pt x="2359" y="21600"/>
                    <a:pt x="4667" y="21416"/>
                  </a:cubicBezTo>
                  <a:cubicBezTo>
                    <a:pt x="6974" y="21232"/>
                    <a:pt x="10667" y="20741"/>
                    <a:pt x="14359" y="202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3" name="Line"/>
            <p:cNvSpPr/>
            <p:nvPr/>
          </p:nvSpPr>
          <p:spPr>
            <a:xfrm>
              <a:off x="8591550" y="3689350"/>
              <a:ext cx="15240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4" name="Line"/>
            <p:cNvSpPr/>
            <p:nvPr/>
          </p:nvSpPr>
          <p:spPr>
            <a:xfrm>
              <a:off x="8845533" y="3471187"/>
              <a:ext cx="285768" cy="38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6" h="21491" fill="norm" stroke="1" extrusionOk="0">
                  <a:moveTo>
                    <a:pt x="21286" y="125"/>
                  </a:moveTo>
                  <a:cubicBezTo>
                    <a:pt x="18290" y="8"/>
                    <a:pt x="15295" y="-109"/>
                    <a:pt x="13087" y="183"/>
                  </a:cubicBezTo>
                  <a:cubicBezTo>
                    <a:pt x="10880" y="475"/>
                    <a:pt x="9461" y="1175"/>
                    <a:pt x="8594" y="2226"/>
                  </a:cubicBezTo>
                  <a:cubicBezTo>
                    <a:pt x="7727" y="3277"/>
                    <a:pt x="7412" y="4678"/>
                    <a:pt x="6702" y="6721"/>
                  </a:cubicBezTo>
                  <a:cubicBezTo>
                    <a:pt x="5993" y="8765"/>
                    <a:pt x="4889" y="11450"/>
                    <a:pt x="3706" y="13493"/>
                  </a:cubicBezTo>
                  <a:cubicBezTo>
                    <a:pt x="2524" y="15536"/>
                    <a:pt x="1263" y="16937"/>
                    <a:pt x="553" y="17930"/>
                  </a:cubicBezTo>
                  <a:cubicBezTo>
                    <a:pt x="-156" y="18922"/>
                    <a:pt x="-314" y="19506"/>
                    <a:pt x="868" y="19973"/>
                  </a:cubicBezTo>
                  <a:cubicBezTo>
                    <a:pt x="2051" y="20440"/>
                    <a:pt x="4574" y="20790"/>
                    <a:pt x="6623" y="21024"/>
                  </a:cubicBezTo>
                  <a:cubicBezTo>
                    <a:pt x="8673" y="21257"/>
                    <a:pt x="10250" y="21374"/>
                    <a:pt x="11826" y="214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5" name="Line"/>
            <p:cNvSpPr/>
            <p:nvPr/>
          </p:nvSpPr>
          <p:spPr>
            <a:xfrm>
              <a:off x="9156700" y="3568699"/>
              <a:ext cx="196850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019" y="2645"/>
                    <a:pt x="6039" y="5290"/>
                    <a:pt x="9639" y="8890"/>
                  </a:cubicBezTo>
                  <a:cubicBezTo>
                    <a:pt x="13239" y="12490"/>
                    <a:pt x="17419" y="1704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6" name="Line"/>
            <p:cNvSpPr/>
            <p:nvPr/>
          </p:nvSpPr>
          <p:spPr>
            <a:xfrm>
              <a:off x="9217830" y="3575050"/>
              <a:ext cx="167471" cy="330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2" h="21600" fill="norm" stroke="1" extrusionOk="0">
                  <a:moveTo>
                    <a:pt x="21362" y="0"/>
                  </a:moveTo>
                  <a:cubicBezTo>
                    <a:pt x="17312" y="2631"/>
                    <a:pt x="13262" y="5262"/>
                    <a:pt x="9752" y="8238"/>
                  </a:cubicBezTo>
                  <a:cubicBezTo>
                    <a:pt x="6242" y="11215"/>
                    <a:pt x="3272" y="14538"/>
                    <a:pt x="1652" y="16546"/>
                  </a:cubicBezTo>
                  <a:cubicBezTo>
                    <a:pt x="32" y="18554"/>
                    <a:pt x="-238" y="19246"/>
                    <a:pt x="167" y="19869"/>
                  </a:cubicBezTo>
                  <a:cubicBezTo>
                    <a:pt x="572" y="20492"/>
                    <a:pt x="1652" y="21046"/>
                    <a:pt x="273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7" name="Line"/>
            <p:cNvSpPr/>
            <p:nvPr/>
          </p:nvSpPr>
          <p:spPr>
            <a:xfrm>
              <a:off x="9436100" y="3816350"/>
              <a:ext cx="25400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8" name="Line"/>
            <p:cNvSpPr/>
            <p:nvPr/>
          </p:nvSpPr>
          <p:spPr>
            <a:xfrm>
              <a:off x="9721849" y="3784600"/>
              <a:ext cx="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9" name="Line"/>
            <p:cNvSpPr/>
            <p:nvPr/>
          </p:nvSpPr>
          <p:spPr>
            <a:xfrm>
              <a:off x="9810749" y="3599038"/>
              <a:ext cx="234951" cy="3443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4" fill="norm" stroke="1" extrusionOk="0">
                  <a:moveTo>
                    <a:pt x="0" y="87"/>
                  </a:moveTo>
                  <a:cubicBezTo>
                    <a:pt x="973" y="-44"/>
                    <a:pt x="1946" y="-176"/>
                    <a:pt x="3989" y="878"/>
                  </a:cubicBezTo>
                  <a:cubicBezTo>
                    <a:pt x="6032" y="1931"/>
                    <a:pt x="9146" y="4170"/>
                    <a:pt x="12162" y="6936"/>
                  </a:cubicBezTo>
                  <a:cubicBezTo>
                    <a:pt x="15178" y="9702"/>
                    <a:pt x="18097" y="12995"/>
                    <a:pt x="19654" y="15497"/>
                  </a:cubicBezTo>
                  <a:cubicBezTo>
                    <a:pt x="21211" y="18000"/>
                    <a:pt x="21405" y="19712"/>
                    <a:pt x="21600" y="214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0" name="Line"/>
            <p:cNvSpPr/>
            <p:nvPr/>
          </p:nvSpPr>
          <p:spPr>
            <a:xfrm>
              <a:off x="9862025" y="3536282"/>
              <a:ext cx="243088" cy="4194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2" h="21293" fill="norm" stroke="1" extrusionOk="0">
                  <a:moveTo>
                    <a:pt x="21005" y="2291"/>
                  </a:moveTo>
                  <a:cubicBezTo>
                    <a:pt x="21189" y="1431"/>
                    <a:pt x="21374" y="571"/>
                    <a:pt x="20912" y="195"/>
                  </a:cubicBezTo>
                  <a:cubicBezTo>
                    <a:pt x="20451" y="-181"/>
                    <a:pt x="19343" y="-74"/>
                    <a:pt x="17774" y="1055"/>
                  </a:cubicBezTo>
                  <a:cubicBezTo>
                    <a:pt x="16205" y="2183"/>
                    <a:pt x="14174" y="4332"/>
                    <a:pt x="11866" y="7073"/>
                  </a:cubicBezTo>
                  <a:cubicBezTo>
                    <a:pt x="9559" y="9813"/>
                    <a:pt x="6974" y="13144"/>
                    <a:pt x="5036" y="15347"/>
                  </a:cubicBezTo>
                  <a:cubicBezTo>
                    <a:pt x="3097" y="17550"/>
                    <a:pt x="1805" y="18625"/>
                    <a:pt x="974" y="19485"/>
                  </a:cubicBezTo>
                  <a:cubicBezTo>
                    <a:pt x="143" y="20344"/>
                    <a:pt x="-226" y="20989"/>
                    <a:pt x="143" y="21204"/>
                  </a:cubicBezTo>
                  <a:cubicBezTo>
                    <a:pt x="512" y="21419"/>
                    <a:pt x="1620" y="21204"/>
                    <a:pt x="2728" y="209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1" name="Line"/>
            <p:cNvSpPr/>
            <p:nvPr/>
          </p:nvSpPr>
          <p:spPr>
            <a:xfrm>
              <a:off x="10151019" y="3765550"/>
              <a:ext cx="47082" cy="184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20018" y="0"/>
                  </a:moveTo>
                  <a:cubicBezTo>
                    <a:pt x="11918" y="4966"/>
                    <a:pt x="3818" y="9931"/>
                    <a:pt x="1118" y="13531"/>
                  </a:cubicBezTo>
                  <a:cubicBezTo>
                    <a:pt x="-1582" y="17131"/>
                    <a:pt x="1118" y="19366"/>
                    <a:pt x="38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2" name="Line"/>
            <p:cNvSpPr/>
            <p:nvPr/>
          </p:nvSpPr>
          <p:spPr>
            <a:xfrm>
              <a:off x="10261600" y="3531070"/>
              <a:ext cx="177800" cy="4486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6" fill="norm" stroke="1" extrusionOk="0">
                  <a:moveTo>
                    <a:pt x="0" y="2411"/>
                  </a:moveTo>
                  <a:cubicBezTo>
                    <a:pt x="2571" y="1701"/>
                    <a:pt x="5143" y="991"/>
                    <a:pt x="7843" y="585"/>
                  </a:cubicBezTo>
                  <a:cubicBezTo>
                    <a:pt x="10543" y="180"/>
                    <a:pt x="13371" y="78"/>
                    <a:pt x="15429" y="28"/>
                  </a:cubicBezTo>
                  <a:cubicBezTo>
                    <a:pt x="17486" y="-23"/>
                    <a:pt x="18771" y="-23"/>
                    <a:pt x="19800" y="180"/>
                  </a:cubicBezTo>
                  <a:cubicBezTo>
                    <a:pt x="20829" y="383"/>
                    <a:pt x="21600" y="788"/>
                    <a:pt x="21600" y="2563"/>
                  </a:cubicBezTo>
                  <a:cubicBezTo>
                    <a:pt x="21600" y="4338"/>
                    <a:pt x="20829" y="7481"/>
                    <a:pt x="20186" y="10270"/>
                  </a:cubicBezTo>
                  <a:cubicBezTo>
                    <a:pt x="19543" y="13059"/>
                    <a:pt x="19029" y="15492"/>
                    <a:pt x="18771" y="17115"/>
                  </a:cubicBezTo>
                  <a:cubicBezTo>
                    <a:pt x="18514" y="18738"/>
                    <a:pt x="18514" y="19549"/>
                    <a:pt x="16971" y="20208"/>
                  </a:cubicBezTo>
                  <a:cubicBezTo>
                    <a:pt x="15429" y="20867"/>
                    <a:pt x="12343" y="21374"/>
                    <a:pt x="9514" y="21476"/>
                  </a:cubicBezTo>
                  <a:cubicBezTo>
                    <a:pt x="6686" y="21577"/>
                    <a:pt x="4114" y="21273"/>
                    <a:pt x="1543" y="209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3" name="Line"/>
            <p:cNvSpPr/>
            <p:nvPr/>
          </p:nvSpPr>
          <p:spPr>
            <a:xfrm>
              <a:off x="7969250" y="4597399"/>
              <a:ext cx="2286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400" y="0"/>
                    <a:pt x="10800" y="0"/>
                    <a:pt x="14400" y="3600"/>
                  </a:cubicBezTo>
                  <a:cubicBezTo>
                    <a:pt x="18000" y="7200"/>
                    <a:pt x="198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4" name="Line"/>
            <p:cNvSpPr/>
            <p:nvPr/>
          </p:nvSpPr>
          <p:spPr>
            <a:xfrm>
              <a:off x="7981950" y="4737100"/>
              <a:ext cx="15240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5" name="Line"/>
            <p:cNvSpPr/>
            <p:nvPr/>
          </p:nvSpPr>
          <p:spPr>
            <a:xfrm>
              <a:off x="8486540" y="4405769"/>
              <a:ext cx="276460" cy="3890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6" h="21459" fill="norm" stroke="1" extrusionOk="0">
                  <a:moveTo>
                    <a:pt x="21536" y="1464"/>
                  </a:moveTo>
                  <a:cubicBezTo>
                    <a:pt x="19887" y="763"/>
                    <a:pt x="18238" y="63"/>
                    <a:pt x="16012" y="4"/>
                  </a:cubicBezTo>
                  <a:cubicBezTo>
                    <a:pt x="13786" y="-54"/>
                    <a:pt x="10983" y="530"/>
                    <a:pt x="8757" y="1581"/>
                  </a:cubicBezTo>
                  <a:cubicBezTo>
                    <a:pt x="6531" y="2631"/>
                    <a:pt x="4883" y="4149"/>
                    <a:pt x="3646" y="6543"/>
                  </a:cubicBezTo>
                  <a:cubicBezTo>
                    <a:pt x="2409" y="8936"/>
                    <a:pt x="1585" y="12205"/>
                    <a:pt x="1008" y="14482"/>
                  </a:cubicBezTo>
                  <a:cubicBezTo>
                    <a:pt x="431" y="16759"/>
                    <a:pt x="101" y="18043"/>
                    <a:pt x="18" y="18977"/>
                  </a:cubicBezTo>
                  <a:cubicBezTo>
                    <a:pt x="-64" y="19911"/>
                    <a:pt x="101" y="20495"/>
                    <a:pt x="1173" y="20904"/>
                  </a:cubicBezTo>
                  <a:cubicBezTo>
                    <a:pt x="2244" y="21312"/>
                    <a:pt x="4223" y="21546"/>
                    <a:pt x="6696" y="21429"/>
                  </a:cubicBezTo>
                  <a:cubicBezTo>
                    <a:pt x="9170" y="21312"/>
                    <a:pt x="12138" y="20845"/>
                    <a:pt x="15105" y="203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6" name="Line"/>
            <p:cNvSpPr/>
            <p:nvPr/>
          </p:nvSpPr>
          <p:spPr>
            <a:xfrm>
              <a:off x="8521700" y="4622800"/>
              <a:ext cx="152400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00" y="15429"/>
                    <a:pt x="7200" y="9257"/>
                    <a:pt x="10800" y="5657"/>
                  </a:cubicBezTo>
                  <a:cubicBezTo>
                    <a:pt x="14400" y="2057"/>
                    <a:pt x="18000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7" name="Line"/>
            <p:cNvSpPr/>
            <p:nvPr/>
          </p:nvSpPr>
          <p:spPr>
            <a:xfrm>
              <a:off x="8829548" y="4426892"/>
              <a:ext cx="320803" cy="3957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7" h="21482" fill="norm" stroke="1" extrusionOk="0">
                  <a:moveTo>
                    <a:pt x="21397" y="638"/>
                  </a:moveTo>
                  <a:cubicBezTo>
                    <a:pt x="19985" y="294"/>
                    <a:pt x="18573" y="-51"/>
                    <a:pt x="16315" y="6"/>
                  </a:cubicBezTo>
                  <a:cubicBezTo>
                    <a:pt x="14056" y="64"/>
                    <a:pt x="10950" y="523"/>
                    <a:pt x="9115" y="926"/>
                  </a:cubicBezTo>
                  <a:cubicBezTo>
                    <a:pt x="7279" y="1328"/>
                    <a:pt x="6715" y="1672"/>
                    <a:pt x="6362" y="2419"/>
                  </a:cubicBezTo>
                  <a:cubicBezTo>
                    <a:pt x="6009" y="3166"/>
                    <a:pt x="5868" y="4315"/>
                    <a:pt x="5373" y="6153"/>
                  </a:cubicBezTo>
                  <a:cubicBezTo>
                    <a:pt x="4879" y="7992"/>
                    <a:pt x="4032" y="10519"/>
                    <a:pt x="3044" y="12702"/>
                  </a:cubicBezTo>
                  <a:cubicBezTo>
                    <a:pt x="2056" y="14885"/>
                    <a:pt x="926" y="16723"/>
                    <a:pt x="362" y="17987"/>
                  </a:cubicBezTo>
                  <a:cubicBezTo>
                    <a:pt x="-203" y="19251"/>
                    <a:pt x="-203" y="19940"/>
                    <a:pt x="1068" y="20458"/>
                  </a:cubicBezTo>
                  <a:cubicBezTo>
                    <a:pt x="2338" y="20975"/>
                    <a:pt x="4879" y="21319"/>
                    <a:pt x="6573" y="21434"/>
                  </a:cubicBezTo>
                  <a:cubicBezTo>
                    <a:pt x="8268" y="21549"/>
                    <a:pt x="9115" y="21434"/>
                    <a:pt x="9962" y="213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8" name="Line"/>
            <p:cNvSpPr/>
            <p:nvPr/>
          </p:nvSpPr>
          <p:spPr>
            <a:xfrm>
              <a:off x="9169400" y="4540249"/>
              <a:ext cx="196850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948" y="4255"/>
                    <a:pt x="7897" y="8509"/>
                    <a:pt x="11497" y="12109"/>
                  </a:cubicBezTo>
                  <a:cubicBezTo>
                    <a:pt x="15097" y="15709"/>
                    <a:pt x="18348" y="1865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9" name="Line"/>
            <p:cNvSpPr/>
            <p:nvPr/>
          </p:nvSpPr>
          <p:spPr>
            <a:xfrm>
              <a:off x="9213849" y="4508500"/>
              <a:ext cx="184151" cy="330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621" y="2354"/>
                    <a:pt x="15641" y="4708"/>
                    <a:pt x="12414" y="7477"/>
                  </a:cubicBezTo>
                  <a:cubicBezTo>
                    <a:pt x="9186" y="10246"/>
                    <a:pt x="5710" y="13431"/>
                    <a:pt x="3600" y="15854"/>
                  </a:cubicBezTo>
                  <a:cubicBezTo>
                    <a:pt x="1490" y="18277"/>
                    <a:pt x="745" y="1993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0" name="Line"/>
            <p:cNvSpPr/>
            <p:nvPr/>
          </p:nvSpPr>
          <p:spPr>
            <a:xfrm>
              <a:off x="9467850" y="4768849"/>
              <a:ext cx="19050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1" name="Line"/>
            <p:cNvSpPr/>
            <p:nvPr/>
          </p:nvSpPr>
          <p:spPr>
            <a:xfrm>
              <a:off x="9537700" y="4412033"/>
              <a:ext cx="74433" cy="1472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29" h="21469" fill="norm" stroke="1" extrusionOk="0">
                  <a:moveTo>
                    <a:pt x="0" y="2029"/>
                  </a:moveTo>
                  <a:cubicBezTo>
                    <a:pt x="2335" y="1103"/>
                    <a:pt x="4670" y="178"/>
                    <a:pt x="7297" y="23"/>
                  </a:cubicBezTo>
                  <a:cubicBezTo>
                    <a:pt x="9924" y="-131"/>
                    <a:pt x="12843" y="486"/>
                    <a:pt x="15762" y="2029"/>
                  </a:cubicBezTo>
                  <a:cubicBezTo>
                    <a:pt x="18681" y="3572"/>
                    <a:pt x="21600" y="6040"/>
                    <a:pt x="20141" y="8509"/>
                  </a:cubicBezTo>
                  <a:cubicBezTo>
                    <a:pt x="18681" y="10978"/>
                    <a:pt x="12843" y="13446"/>
                    <a:pt x="8465" y="15452"/>
                  </a:cubicBezTo>
                  <a:cubicBezTo>
                    <a:pt x="4086" y="17458"/>
                    <a:pt x="1168" y="19000"/>
                    <a:pt x="1459" y="19772"/>
                  </a:cubicBezTo>
                  <a:cubicBezTo>
                    <a:pt x="1751" y="20543"/>
                    <a:pt x="5254" y="20543"/>
                    <a:pt x="8465" y="20698"/>
                  </a:cubicBezTo>
                  <a:cubicBezTo>
                    <a:pt x="11676" y="20852"/>
                    <a:pt x="14595" y="21160"/>
                    <a:pt x="17514" y="214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2" name="Line"/>
            <p:cNvSpPr/>
            <p:nvPr/>
          </p:nvSpPr>
          <p:spPr>
            <a:xfrm>
              <a:off x="9632950" y="4427272"/>
              <a:ext cx="196859" cy="5109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1" h="21544" fill="norm" stroke="1" extrusionOk="0">
                  <a:moveTo>
                    <a:pt x="8962" y="1283"/>
                  </a:moveTo>
                  <a:cubicBezTo>
                    <a:pt x="11719" y="837"/>
                    <a:pt x="14477" y="390"/>
                    <a:pt x="16430" y="167"/>
                  </a:cubicBezTo>
                  <a:cubicBezTo>
                    <a:pt x="18383" y="-56"/>
                    <a:pt x="19532" y="-56"/>
                    <a:pt x="20336" y="167"/>
                  </a:cubicBezTo>
                  <a:cubicBezTo>
                    <a:pt x="21140" y="390"/>
                    <a:pt x="21600" y="837"/>
                    <a:pt x="21255" y="1908"/>
                  </a:cubicBezTo>
                  <a:cubicBezTo>
                    <a:pt x="20911" y="2979"/>
                    <a:pt x="19762" y="4675"/>
                    <a:pt x="18383" y="6727"/>
                  </a:cubicBezTo>
                  <a:cubicBezTo>
                    <a:pt x="17004" y="8780"/>
                    <a:pt x="15396" y="11190"/>
                    <a:pt x="14247" y="13199"/>
                  </a:cubicBezTo>
                  <a:cubicBezTo>
                    <a:pt x="13098" y="15207"/>
                    <a:pt x="12409" y="16813"/>
                    <a:pt x="12294" y="17840"/>
                  </a:cubicBezTo>
                  <a:cubicBezTo>
                    <a:pt x="12179" y="18866"/>
                    <a:pt x="12638" y="19313"/>
                    <a:pt x="13098" y="19804"/>
                  </a:cubicBezTo>
                  <a:cubicBezTo>
                    <a:pt x="13557" y="20294"/>
                    <a:pt x="14017" y="20830"/>
                    <a:pt x="13672" y="21142"/>
                  </a:cubicBezTo>
                  <a:cubicBezTo>
                    <a:pt x="13328" y="21455"/>
                    <a:pt x="12179" y="21544"/>
                    <a:pt x="9766" y="21544"/>
                  </a:cubicBezTo>
                  <a:cubicBezTo>
                    <a:pt x="7353" y="21544"/>
                    <a:pt x="3677" y="21455"/>
                    <a:pt x="0" y="213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3" name="Line"/>
            <p:cNvSpPr/>
            <p:nvPr/>
          </p:nvSpPr>
          <p:spPr>
            <a:xfrm>
              <a:off x="7867650" y="5502539"/>
              <a:ext cx="285750" cy="346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06" fill="norm" stroke="1" extrusionOk="0">
                  <a:moveTo>
                    <a:pt x="0" y="20806"/>
                  </a:moveTo>
                  <a:cubicBezTo>
                    <a:pt x="2720" y="14453"/>
                    <a:pt x="5440" y="8100"/>
                    <a:pt x="8480" y="4288"/>
                  </a:cubicBezTo>
                  <a:cubicBezTo>
                    <a:pt x="11520" y="477"/>
                    <a:pt x="14880" y="-794"/>
                    <a:pt x="17120" y="477"/>
                  </a:cubicBezTo>
                  <a:cubicBezTo>
                    <a:pt x="19360" y="1747"/>
                    <a:pt x="20480" y="5559"/>
                    <a:pt x="21600" y="93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4" name="Line"/>
            <p:cNvSpPr/>
            <p:nvPr/>
          </p:nvSpPr>
          <p:spPr>
            <a:xfrm>
              <a:off x="7886700" y="5670550"/>
              <a:ext cx="1587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5" name="Line"/>
            <p:cNvSpPr/>
            <p:nvPr/>
          </p:nvSpPr>
          <p:spPr>
            <a:xfrm>
              <a:off x="8369140" y="5486400"/>
              <a:ext cx="419261" cy="1715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2" h="21088" fill="norm" stroke="1" extrusionOk="0">
                  <a:moveTo>
                    <a:pt x="8432" y="0"/>
                  </a:moveTo>
                  <a:cubicBezTo>
                    <a:pt x="7244" y="5205"/>
                    <a:pt x="6056" y="10410"/>
                    <a:pt x="5084" y="13923"/>
                  </a:cubicBezTo>
                  <a:cubicBezTo>
                    <a:pt x="4112" y="17436"/>
                    <a:pt x="3356" y="19258"/>
                    <a:pt x="2492" y="20299"/>
                  </a:cubicBezTo>
                  <a:cubicBezTo>
                    <a:pt x="1628" y="21340"/>
                    <a:pt x="656" y="21600"/>
                    <a:pt x="224" y="19518"/>
                  </a:cubicBezTo>
                  <a:cubicBezTo>
                    <a:pt x="-208" y="17436"/>
                    <a:pt x="-100" y="13012"/>
                    <a:pt x="1304" y="9369"/>
                  </a:cubicBezTo>
                  <a:cubicBezTo>
                    <a:pt x="2708" y="5725"/>
                    <a:pt x="5408" y="2863"/>
                    <a:pt x="8324" y="1692"/>
                  </a:cubicBezTo>
                  <a:cubicBezTo>
                    <a:pt x="11240" y="520"/>
                    <a:pt x="14372" y="1041"/>
                    <a:pt x="16586" y="1692"/>
                  </a:cubicBezTo>
                  <a:cubicBezTo>
                    <a:pt x="18800" y="2342"/>
                    <a:pt x="20096" y="3123"/>
                    <a:pt x="21392" y="39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6" name="Line"/>
            <p:cNvSpPr/>
            <p:nvPr/>
          </p:nvSpPr>
          <p:spPr>
            <a:xfrm>
              <a:off x="8788400" y="5289550"/>
              <a:ext cx="139700" cy="114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400"/>
                  </a:moveTo>
                  <a:cubicBezTo>
                    <a:pt x="1309" y="1200"/>
                    <a:pt x="2618" y="0"/>
                    <a:pt x="5073" y="0"/>
                  </a:cubicBezTo>
                  <a:cubicBezTo>
                    <a:pt x="7527" y="0"/>
                    <a:pt x="11127" y="1200"/>
                    <a:pt x="12927" y="3000"/>
                  </a:cubicBezTo>
                  <a:cubicBezTo>
                    <a:pt x="14727" y="4800"/>
                    <a:pt x="14727" y="7200"/>
                    <a:pt x="13091" y="9800"/>
                  </a:cubicBezTo>
                  <a:cubicBezTo>
                    <a:pt x="11455" y="12400"/>
                    <a:pt x="8182" y="15200"/>
                    <a:pt x="5891" y="17200"/>
                  </a:cubicBezTo>
                  <a:cubicBezTo>
                    <a:pt x="3600" y="19200"/>
                    <a:pt x="2291" y="20400"/>
                    <a:pt x="3273" y="21000"/>
                  </a:cubicBezTo>
                  <a:cubicBezTo>
                    <a:pt x="4255" y="21600"/>
                    <a:pt x="7527" y="21600"/>
                    <a:pt x="10964" y="21600"/>
                  </a:cubicBezTo>
                  <a:cubicBezTo>
                    <a:pt x="14400" y="21600"/>
                    <a:pt x="18000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7" name="Line"/>
            <p:cNvSpPr/>
            <p:nvPr/>
          </p:nvSpPr>
          <p:spPr>
            <a:xfrm>
              <a:off x="9017000" y="5613400"/>
              <a:ext cx="241300" cy="60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00" fill="norm" stroke="1" extrusionOk="0">
                  <a:moveTo>
                    <a:pt x="0" y="0"/>
                  </a:moveTo>
                  <a:cubicBezTo>
                    <a:pt x="6063" y="7200"/>
                    <a:pt x="12126" y="14400"/>
                    <a:pt x="15632" y="18000"/>
                  </a:cubicBezTo>
                  <a:cubicBezTo>
                    <a:pt x="19137" y="21600"/>
                    <a:pt x="20084" y="21600"/>
                    <a:pt x="20653" y="18000"/>
                  </a:cubicBezTo>
                  <a:cubicBezTo>
                    <a:pt x="21221" y="14400"/>
                    <a:pt x="21411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8" name="Line"/>
            <p:cNvSpPr/>
            <p:nvPr/>
          </p:nvSpPr>
          <p:spPr>
            <a:xfrm>
              <a:off x="9093199" y="5518150"/>
              <a:ext cx="57151" cy="298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000" y="5055"/>
                    <a:pt x="10400" y="10111"/>
                    <a:pt x="6800" y="13711"/>
                  </a:cubicBezTo>
                  <a:cubicBezTo>
                    <a:pt x="3200" y="17311"/>
                    <a:pt x="1600" y="1945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9" name="Line"/>
            <p:cNvSpPr/>
            <p:nvPr/>
          </p:nvSpPr>
          <p:spPr>
            <a:xfrm>
              <a:off x="9474199" y="5528733"/>
              <a:ext cx="285751" cy="2565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1" fill="norm" stroke="1" extrusionOk="0">
                  <a:moveTo>
                    <a:pt x="0" y="20892"/>
                  </a:moveTo>
                  <a:cubicBezTo>
                    <a:pt x="1920" y="15934"/>
                    <a:pt x="3840" y="10977"/>
                    <a:pt x="5040" y="7790"/>
                  </a:cubicBezTo>
                  <a:cubicBezTo>
                    <a:pt x="6240" y="4603"/>
                    <a:pt x="6720" y="3187"/>
                    <a:pt x="7120" y="2036"/>
                  </a:cubicBezTo>
                  <a:cubicBezTo>
                    <a:pt x="7520" y="885"/>
                    <a:pt x="7840" y="0"/>
                    <a:pt x="7760" y="0"/>
                  </a:cubicBezTo>
                  <a:cubicBezTo>
                    <a:pt x="7680" y="0"/>
                    <a:pt x="7200" y="885"/>
                    <a:pt x="6480" y="3895"/>
                  </a:cubicBezTo>
                  <a:cubicBezTo>
                    <a:pt x="5760" y="6905"/>
                    <a:pt x="4800" y="12039"/>
                    <a:pt x="4320" y="15049"/>
                  </a:cubicBezTo>
                  <a:cubicBezTo>
                    <a:pt x="3840" y="18059"/>
                    <a:pt x="3840" y="18944"/>
                    <a:pt x="4080" y="19741"/>
                  </a:cubicBezTo>
                  <a:cubicBezTo>
                    <a:pt x="4320" y="20538"/>
                    <a:pt x="4800" y="21246"/>
                    <a:pt x="5440" y="21423"/>
                  </a:cubicBezTo>
                  <a:cubicBezTo>
                    <a:pt x="6080" y="21600"/>
                    <a:pt x="6880" y="21246"/>
                    <a:pt x="8560" y="18590"/>
                  </a:cubicBezTo>
                  <a:cubicBezTo>
                    <a:pt x="10240" y="15934"/>
                    <a:pt x="12800" y="10977"/>
                    <a:pt x="14320" y="7967"/>
                  </a:cubicBezTo>
                  <a:cubicBezTo>
                    <a:pt x="15840" y="4957"/>
                    <a:pt x="16320" y="3895"/>
                    <a:pt x="16720" y="2921"/>
                  </a:cubicBezTo>
                  <a:cubicBezTo>
                    <a:pt x="17120" y="1948"/>
                    <a:pt x="17440" y="1062"/>
                    <a:pt x="17280" y="1239"/>
                  </a:cubicBezTo>
                  <a:cubicBezTo>
                    <a:pt x="17120" y="1416"/>
                    <a:pt x="16480" y="2656"/>
                    <a:pt x="16080" y="4780"/>
                  </a:cubicBezTo>
                  <a:cubicBezTo>
                    <a:pt x="15680" y="6905"/>
                    <a:pt x="15520" y="9915"/>
                    <a:pt x="15680" y="12305"/>
                  </a:cubicBezTo>
                  <a:cubicBezTo>
                    <a:pt x="15840" y="14695"/>
                    <a:pt x="16320" y="16466"/>
                    <a:pt x="17360" y="17262"/>
                  </a:cubicBezTo>
                  <a:cubicBezTo>
                    <a:pt x="18400" y="18059"/>
                    <a:pt x="20000" y="17882"/>
                    <a:pt x="21600" y="177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0" name="Line"/>
            <p:cNvSpPr/>
            <p:nvPr/>
          </p:nvSpPr>
          <p:spPr>
            <a:xfrm>
              <a:off x="9766299" y="5366692"/>
              <a:ext cx="177801" cy="1705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1" fill="norm" stroke="1" extrusionOk="0">
                  <a:moveTo>
                    <a:pt x="0" y="2281"/>
                  </a:moveTo>
                  <a:cubicBezTo>
                    <a:pt x="1543" y="1214"/>
                    <a:pt x="3086" y="148"/>
                    <a:pt x="5143" y="14"/>
                  </a:cubicBezTo>
                  <a:cubicBezTo>
                    <a:pt x="7200" y="-119"/>
                    <a:pt x="9771" y="681"/>
                    <a:pt x="11186" y="1748"/>
                  </a:cubicBezTo>
                  <a:cubicBezTo>
                    <a:pt x="12600" y="2814"/>
                    <a:pt x="12857" y="4148"/>
                    <a:pt x="11957" y="5881"/>
                  </a:cubicBezTo>
                  <a:cubicBezTo>
                    <a:pt x="11057" y="7614"/>
                    <a:pt x="9000" y="9748"/>
                    <a:pt x="7329" y="11214"/>
                  </a:cubicBezTo>
                  <a:cubicBezTo>
                    <a:pt x="5657" y="12681"/>
                    <a:pt x="4371" y="13481"/>
                    <a:pt x="3471" y="14548"/>
                  </a:cubicBezTo>
                  <a:cubicBezTo>
                    <a:pt x="2571" y="15614"/>
                    <a:pt x="2057" y="16948"/>
                    <a:pt x="4114" y="18014"/>
                  </a:cubicBezTo>
                  <a:cubicBezTo>
                    <a:pt x="6171" y="19081"/>
                    <a:pt x="10800" y="19881"/>
                    <a:pt x="14143" y="20414"/>
                  </a:cubicBezTo>
                  <a:cubicBezTo>
                    <a:pt x="17486" y="20948"/>
                    <a:pt x="19543" y="21214"/>
                    <a:pt x="21600" y="214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1" name="Line"/>
            <p:cNvSpPr/>
            <p:nvPr/>
          </p:nvSpPr>
          <p:spPr>
            <a:xfrm>
              <a:off x="476250" y="4222750"/>
              <a:ext cx="1320800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385" y="18831"/>
                    <a:pt x="2769" y="16062"/>
                    <a:pt x="4102" y="13015"/>
                  </a:cubicBezTo>
                  <a:cubicBezTo>
                    <a:pt x="5435" y="9969"/>
                    <a:pt x="6715" y="6646"/>
                    <a:pt x="7927" y="4708"/>
                  </a:cubicBezTo>
                  <a:cubicBezTo>
                    <a:pt x="9138" y="2769"/>
                    <a:pt x="10281" y="2215"/>
                    <a:pt x="11596" y="1938"/>
                  </a:cubicBezTo>
                  <a:cubicBezTo>
                    <a:pt x="12912" y="1662"/>
                    <a:pt x="14400" y="1662"/>
                    <a:pt x="15819" y="1662"/>
                  </a:cubicBezTo>
                  <a:cubicBezTo>
                    <a:pt x="17238" y="1662"/>
                    <a:pt x="18588" y="1662"/>
                    <a:pt x="19540" y="1385"/>
                  </a:cubicBezTo>
                  <a:cubicBezTo>
                    <a:pt x="20492" y="1108"/>
                    <a:pt x="21046" y="55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2" name="Line"/>
            <p:cNvSpPr/>
            <p:nvPr/>
          </p:nvSpPr>
          <p:spPr>
            <a:xfrm>
              <a:off x="596900" y="4368799"/>
              <a:ext cx="914400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700" y="19800"/>
                    <a:pt x="3400" y="18000"/>
                    <a:pt x="5350" y="15300"/>
                  </a:cubicBezTo>
                  <a:cubicBezTo>
                    <a:pt x="7300" y="12600"/>
                    <a:pt x="9500" y="9000"/>
                    <a:pt x="11675" y="6300"/>
                  </a:cubicBezTo>
                  <a:cubicBezTo>
                    <a:pt x="13850" y="3600"/>
                    <a:pt x="16000" y="1800"/>
                    <a:pt x="17650" y="900"/>
                  </a:cubicBezTo>
                  <a:cubicBezTo>
                    <a:pt x="19300" y="0"/>
                    <a:pt x="2045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3" name="Line"/>
            <p:cNvSpPr/>
            <p:nvPr/>
          </p:nvSpPr>
          <p:spPr>
            <a:xfrm>
              <a:off x="2349500" y="3733749"/>
              <a:ext cx="304800" cy="254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78" fill="norm" stroke="1" extrusionOk="0">
                  <a:moveTo>
                    <a:pt x="0" y="19978"/>
                  </a:moveTo>
                  <a:cubicBezTo>
                    <a:pt x="3900" y="11670"/>
                    <a:pt x="7800" y="3363"/>
                    <a:pt x="11400" y="870"/>
                  </a:cubicBezTo>
                  <a:cubicBezTo>
                    <a:pt x="15000" y="-1622"/>
                    <a:pt x="18300" y="1701"/>
                    <a:pt x="21600" y="50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4" name="Line"/>
            <p:cNvSpPr/>
            <p:nvPr/>
          </p:nvSpPr>
          <p:spPr>
            <a:xfrm>
              <a:off x="2298700" y="3867149"/>
              <a:ext cx="38735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895" y="14400"/>
                    <a:pt x="7790" y="7200"/>
                    <a:pt x="11390" y="3600"/>
                  </a:cubicBezTo>
                  <a:cubicBezTo>
                    <a:pt x="14990" y="0"/>
                    <a:pt x="18295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5" name="Line"/>
            <p:cNvSpPr/>
            <p:nvPr/>
          </p:nvSpPr>
          <p:spPr>
            <a:xfrm>
              <a:off x="2284869" y="3314529"/>
              <a:ext cx="110581" cy="3052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1" h="21189" fill="norm" stroke="1" extrusionOk="0">
                  <a:moveTo>
                    <a:pt x="8306" y="7947"/>
                  </a:moveTo>
                  <a:cubicBezTo>
                    <a:pt x="8306" y="11914"/>
                    <a:pt x="8306" y="15881"/>
                    <a:pt x="7920" y="18232"/>
                  </a:cubicBezTo>
                  <a:cubicBezTo>
                    <a:pt x="7534" y="20583"/>
                    <a:pt x="6763" y="21318"/>
                    <a:pt x="6377" y="21171"/>
                  </a:cubicBezTo>
                  <a:cubicBezTo>
                    <a:pt x="5991" y="21024"/>
                    <a:pt x="5991" y="19996"/>
                    <a:pt x="5799" y="17057"/>
                  </a:cubicBezTo>
                  <a:cubicBezTo>
                    <a:pt x="5606" y="14118"/>
                    <a:pt x="5220" y="9269"/>
                    <a:pt x="5799" y="6110"/>
                  </a:cubicBezTo>
                  <a:cubicBezTo>
                    <a:pt x="6377" y="2951"/>
                    <a:pt x="7920" y="1481"/>
                    <a:pt x="10041" y="673"/>
                  </a:cubicBezTo>
                  <a:cubicBezTo>
                    <a:pt x="12163" y="-135"/>
                    <a:pt x="14863" y="-282"/>
                    <a:pt x="17177" y="600"/>
                  </a:cubicBezTo>
                  <a:cubicBezTo>
                    <a:pt x="19491" y="1481"/>
                    <a:pt x="21420" y="3391"/>
                    <a:pt x="19106" y="5302"/>
                  </a:cubicBezTo>
                  <a:cubicBezTo>
                    <a:pt x="16791" y="7212"/>
                    <a:pt x="10234" y="9122"/>
                    <a:pt x="5991" y="10298"/>
                  </a:cubicBezTo>
                  <a:cubicBezTo>
                    <a:pt x="1749" y="11473"/>
                    <a:pt x="-180" y="11914"/>
                    <a:pt x="13" y="12208"/>
                  </a:cubicBezTo>
                  <a:cubicBezTo>
                    <a:pt x="206" y="12502"/>
                    <a:pt x="2520" y="12649"/>
                    <a:pt x="4834" y="127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6" name="Line"/>
            <p:cNvSpPr/>
            <p:nvPr/>
          </p:nvSpPr>
          <p:spPr>
            <a:xfrm>
              <a:off x="2408893" y="3436594"/>
              <a:ext cx="125551" cy="1556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5" h="20370" fill="norm" stroke="1" extrusionOk="0">
                  <a:moveTo>
                    <a:pt x="13218" y="668"/>
                  </a:moveTo>
                  <a:cubicBezTo>
                    <a:pt x="11476" y="114"/>
                    <a:pt x="9734" y="-440"/>
                    <a:pt x="7470" y="529"/>
                  </a:cubicBezTo>
                  <a:cubicBezTo>
                    <a:pt x="5205" y="1498"/>
                    <a:pt x="2418" y="3991"/>
                    <a:pt x="1025" y="7037"/>
                  </a:cubicBezTo>
                  <a:cubicBezTo>
                    <a:pt x="-369" y="10083"/>
                    <a:pt x="-369" y="13683"/>
                    <a:pt x="1199" y="16452"/>
                  </a:cubicBezTo>
                  <a:cubicBezTo>
                    <a:pt x="2766" y="19222"/>
                    <a:pt x="5902" y="21160"/>
                    <a:pt x="9560" y="20052"/>
                  </a:cubicBezTo>
                  <a:cubicBezTo>
                    <a:pt x="13218" y="18945"/>
                    <a:pt x="17399" y="14791"/>
                    <a:pt x="19315" y="11191"/>
                  </a:cubicBezTo>
                  <a:cubicBezTo>
                    <a:pt x="21231" y="7591"/>
                    <a:pt x="20883" y="4545"/>
                    <a:pt x="19663" y="2745"/>
                  </a:cubicBezTo>
                  <a:cubicBezTo>
                    <a:pt x="18444" y="945"/>
                    <a:pt x="16354" y="391"/>
                    <a:pt x="14960" y="391"/>
                  </a:cubicBezTo>
                  <a:cubicBezTo>
                    <a:pt x="13566" y="391"/>
                    <a:pt x="12870" y="945"/>
                    <a:pt x="12173" y="14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7" name="Line"/>
            <p:cNvSpPr/>
            <p:nvPr/>
          </p:nvSpPr>
          <p:spPr>
            <a:xfrm>
              <a:off x="2592170" y="3360160"/>
              <a:ext cx="182780" cy="2547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1306" fill="norm" stroke="1" extrusionOk="0">
                  <a:moveTo>
                    <a:pt x="16225" y="977"/>
                  </a:moveTo>
                  <a:cubicBezTo>
                    <a:pt x="14984" y="623"/>
                    <a:pt x="13742" y="269"/>
                    <a:pt x="12501" y="92"/>
                  </a:cubicBezTo>
                  <a:cubicBezTo>
                    <a:pt x="11260" y="-85"/>
                    <a:pt x="10018" y="-85"/>
                    <a:pt x="8280" y="800"/>
                  </a:cubicBezTo>
                  <a:cubicBezTo>
                    <a:pt x="6542" y="1685"/>
                    <a:pt x="4308" y="3456"/>
                    <a:pt x="2818" y="6023"/>
                  </a:cubicBezTo>
                  <a:cubicBezTo>
                    <a:pt x="1329" y="8590"/>
                    <a:pt x="584" y="11954"/>
                    <a:pt x="211" y="14433"/>
                  </a:cubicBezTo>
                  <a:cubicBezTo>
                    <a:pt x="-161" y="16912"/>
                    <a:pt x="-161" y="18505"/>
                    <a:pt x="1205" y="19656"/>
                  </a:cubicBezTo>
                  <a:cubicBezTo>
                    <a:pt x="2570" y="20807"/>
                    <a:pt x="5301" y="21515"/>
                    <a:pt x="8901" y="21249"/>
                  </a:cubicBezTo>
                  <a:cubicBezTo>
                    <a:pt x="12501" y="20984"/>
                    <a:pt x="16970" y="19745"/>
                    <a:pt x="21439" y="185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8" name="Line"/>
            <p:cNvSpPr/>
            <p:nvPr/>
          </p:nvSpPr>
          <p:spPr>
            <a:xfrm>
              <a:off x="2578100" y="3498849"/>
              <a:ext cx="1841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9" name="Line"/>
            <p:cNvSpPr/>
            <p:nvPr/>
          </p:nvSpPr>
          <p:spPr>
            <a:xfrm>
              <a:off x="3137541" y="3548194"/>
              <a:ext cx="203154" cy="3700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4" h="21333" fill="norm" stroke="1" extrusionOk="0">
                  <a:moveTo>
                    <a:pt x="17786" y="3745"/>
                  </a:moveTo>
                  <a:cubicBezTo>
                    <a:pt x="18447" y="3257"/>
                    <a:pt x="19109" y="2769"/>
                    <a:pt x="19880" y="2098"/>
                  </a:cubicBezTo>
                  <a:cubicBezTo>
                    <a:pt x="20651" y="1426"/>
                    <a:pt x="21533" y="572"/>
                    <a:pt x="20982" y="206"/>
                  </a:cubicBezTo>
                  <a:cubicBezTo>
                    <a:pt x="20431" y="-160"/>
                    <a:pt x="18447" y="-38"/>
                    <a:pt x="15692" y="572"/>
                  </a:cubicBezTo>
                  <a:cubicBezTo>
                    <a:pt x="12937" y="1182"/>
                    <a:pt x="9411" y="2281"/>
                    <a:pt x="6986" y="3440"/>
                  </a:cubicBezTo>
                  <a:cubicBezTo>
                    <a:pt x="4562" y="4599"/>
                    <a:pt x="3239" y="5820"/>
                    <a:pt x="2247" y="8016"/>
                  </a:cubicBezTo>
                  <a:cubicBezTo>
                    <a:pt x="1255" y="10213"/>
                    <a:pt x="594" y="13386"/>
                    <a:pt x="264" y="15582"/>
                  </a:cubicBezTo>
                  <a:cubicBezTo>
                    <a:pt x="-67" y="17779"/>
                    <a:pt x="-67" y="18999"/>
                    <a:pt x="153" y="19915"/>
                  </a:cubicBezTo>
                  <a:cubicBezTo>
                    <a:pt x="374" y="20830"/>
                    <a:pt x="815" y="21440"/>
                    <a:pt x="3680" y="21318"/>
                  </a:cubicBezTo>
                  <a:cubicBezTo>
                    <a:pt x="6545" y="21196"/>
                    <a:pt x="11835" y="20342"/>
                    <a:pt x="17125" y="194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0" name="Line"/>
            <p:cNvSpPr/>
            <p:nvPr/>
          </p:nvSpPr>
          <p:spPr>
            <a:xfrm>
              <a:off x="3117850" y="3752850"/>
              <a:ext cx="177800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314" y="17280"/>
                    <a:pt x="4629" y="12960"/>
                    <a:pt x="8229" y="9360"/>
                  </a:cubicBezTo>
                  <a:cubicBezTo>
                    <a:pt x="11829" y="5760"/>
                    <a:pt x="16714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1" name="Line"/>
            <p:cNvSpPr/>
            <p:nvPr/>
          </p:nvSpPr>
          <p:spPr>
            <a:xfrm>
              <a:off x="3429947" y="3567237"/>
              <a:ext cx="221304" cy="3443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8" h="21428" fill="norm" stroke="1" extrusionOk="0">
                  <a:moveTo>
                    <a:pt x="21508" y="1672"/>
                  </a:moveTo>
                  <a:cubicBezTo>
                    <a:pt x="20891" y="1145"/>
                    <a:pt x="20274" y="618"/>
                    <a:pt x="18422" y="289"/>
                  </a:cubicBezTo>
                  <a:cubicBezTo>
                    <a:pt x="16571" y="-40"/>
                    <a:pt x="13485" y="-172"/>
                    <a:pt x="11119" y="355"/>
                  </a:cubicBezTo>
                  <a:cubicBezTo>
                    <a:pt x="8754" y="882"/>
                    <a:pt x="7108" y="2067"/>
                    <a:pt x="5668" y="4108"/>
                  </a:cubicBezTo>
                  <a:cubicBezTo>
                    <a:pt x="4228" y="6150"/>
                    <a:pt x="2994" y="9048"/>
                    <a:pt x="1965" y="11287"/>
                  </a:cubicBezTo>
                  <a:cubicBezTo>
                    <a:pt x="937" y="13526"/>
                    <a:pt x="114" y="15106"/>
                    <a:pt x="11" y="16555"/>
                  </a:cubicBezTo>
                  <a:cubicBezTo>
                    <a:pt x="-92" y="18004"/>
                    <a:pt x="525" y="19321"/>
                    <a:pt x="2582" y="20111"/>
                  </a:cubicBezTo>
                  <a:cubicBezTo>
                    <a:pt x="4639" y="20901"/>
                    <a:pt x="8137" y="21165"/>
                    <a:pt x="11634" y="214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2" name="Line"/>
            <p:cNvSpPr/>
            <p:nvPr/>
          </p:nvSpPr>
          <p:spPr>
            <a:xfrm>
              <a:off x="3625850" y="3676650"/>
              <a:ext cx="177800" cy="222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114" y="3291"/>
                    <a:pt x="8229" y="6583"/>
                    <a:pt x="11829" y="10183"/>
                  </a:cubicBezTo>
                  <a:cubicBezTo>
                    <a:pt x="15429" y="13783"/>
                    <a:pt x="18514" y="1769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3" name="Line"/>
            <p:cNvSpPr/>
            <p:nvPr/>
          </p:nvSpPr>
          <p:spPr>
            <a:xfrm>
              <a:off x="3663949" y="3638550"/>
              <a:ext cx="139701" cy="298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327" y="1072"/>
                    <a:pt x="15055" y="2145"/>
                    <a:pt x="11945" y="4519"/>
                  </a:cubicBezTo>
                  <a:cubicBezTo>
                    <a:pt x="8836" y="6894"/>
                    <a:pt x="5891" y="10570"/>
                    <a:pt x="3927" y="13634"/>
                  </a:cubicBezTo>
                  <a:cubicBezTo>
                    <a:pt x="1964" y="16698"/>
                    <a:pt x="982" y="1914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4" name="Line"/>
            <p:cNvSpPr/>
            <p:nvPr/>
          </p:nvSpPr>
          <p:spPr>
            <a:xfrm>
              <a:off x="3848099" y="3816349"/>
              <a:ext cx="1270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5" name="Line"/>
            <p:cNvSpPr/>
            <p:nvPr/>
          </p:nvSpPr>
          <p:spPr>
            <a:xfrm>
              <a:off x="3892550" y="3607225"/>
              <a:ext cx="163654" cy="3309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1" h="21514" fill="norm" stroke="1" extrusionOk="0">
                  <a:moveTo>
                    <a:pt x="0" y="2448"/>
                  </a:moveTo>
                  <a:cubicBezTo>
                    <a:pt x="277" y="1761"/>
                    <a:pt x="554" y="1073"/>
                    <a:pt x="1385" y="660"/>
                  </a:cubicBezTo>
                  <a:cubicBezTo>
                    <a:pt x="2215" y="247"/>
                    <a:pt x="3600" y="110"/>
                    <a:pt x="6369" y="41"/>
                  </a:cubicBezTo>
                  <a:cubicBezTo>
                    <a:pt x="9138" y="-28"/>
                    <a:pt x="13292" y="-28"/>
                    <a:pt x="16062" y="178"/>
                  </a:cubicBezTo>
                  <a:cubicBezTo>
                    <a:pt x="18831" y="385"/>
                    <a:pt x="20215" y="797"/>
                    <a:pt x="20908" y="1348"/>
                  </a:cubicBezTo>
                  <a:cubicBezTo>
                    <a:pt x="21600" y="1898"/>
                    <a:pt x="21600" y="2586"/>
                    <a:pt x="20769" y="4375"/>
                  </a:cubicBezTo>
                  <a:cubicBezTo>
                    <a:pt x="19938" y="6163"/>
                    <a:pt x="18277" y="9052"/>
                    <a:pt x="17446" y="11597"/>
                  </a:cubicBezTo>
                  <a:cubicBezTo>
                    <a:pt x="16615" y="14143"/>
                    <a:pt x="16615" y="16344"/>
                    <a:pt x="16754" y="17789"/>
                  </a:cubicBezTo>
                  <a:cubicBezTo>
                    <a:pt x="16892" y="19233"/>
                    <a:pt x="17169" y="19921"/>
                    <a:pt x="16754" y="20471"/>
                  </a:cubicBezTo>
                  <a:cubicBezTo>
                    <a:pt x="16338" y="21022"/>
                    <a:pt x="15231" y="21434"/>
                    <a:pt x="13985" y="21503"/>
                  </a:cubicBezTo>
                  <a:cubicBezTo>
                    <a:pt x="12738" y="21572"/>
                    <a:pt x="11354" y="21297"/>
                    <a:pt x="9969" y="210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6" name="Line"/>
            <p:cNvSpPr/>
            <p:nvPr/>
          </p:nvSpPr>
          <p:spPr>
            <a:xfrm>
              <a:off x="4165600" y="3886200"/>
              <a:ext cx="1270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7" name="Line"/>
            <p:cNvSpPr/>
            <p:nvPr/>
          </p:nvSpPr>
          <p:spPr>
            <a:xfrm>
              <a:off x="4363244" y="3601397"/>
              <a:ext cx="205400" cy="4031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8" h="21425" fill="norm" stroke="1" extrusionOk="0">
                  <a:moveTo>
                    <a:pt x="21076" y="2650"/>
                  </a:moveTo>
                  <a:cubicBezTo>
                    <a:pt x="21297" y="2088"/>
                    <a:pt x="21517" y="1525"/>
                    <a:pt x="21297" y="1019"/>
                  </a:cubicBezTo>
                  <a:cubicBezTo>
                    <a:pt x="21076" y="513"/>
                    <a:pt x="20415" y="63"/>
                    <a:pt x="18762" y="6"/>
                  </a:cubicBezTo>
                  <a:cubicBezTo>
                    <a:pt x="17109" y="-50"/>
                    <a:pt x="14464" y="288"/>
                    <a:pt x="12150" y="1469"/>
                  </a:cubicBezTo>
                  <a:cubicBezTo>
                    <a:pt x="9835" y="2650"/>
                    <a:pt x="7852" y="4675"/>
                    <a:pt x="6088" y="7431"/>
                  </a:cubicBezTo>
                  <a:cubicBezTo>
                    <a:pt x="4325" y="10188"/>
                    <a:pt x="2782" y="13675"/>
                    <a:pt x="1790" y="15756"/>
                  </a:cubicBezTo>
                  <a:cubicBezTo>
                    <a:pt x="799" y="17837"/>
                    <a:pt x="358" y="18512"/>
                    <a:pt x="137" y="19131"/>
                  </a:cubicBezTo>
                  <a:cubicBezTo>
                    <a:pt x="-83" y="19750"/>
                    <a:pt x="-83" y="20313"/>
                    <a:pt x="468" y="20763"/>
                  </a:cubicBezTo>
                  <a:cubicBezTo>
                    <a:pt x="1019" y="21212"/>
                    <a:pt x="2121" y="21550"/>
                    <a:pt x="5207" y="21381"/>
                  </a:cubicBezTo>
                  <a:cubicBezTo>
                    <a:pt x="8293" y="21212"/>
                    <a:pt x="13362" y="20537"/>
                    <a:pt x="18431" y="198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8" name="Line"/>
            <p:cNvSpPr/>
            <p:nvPr/>
          </p:nvSpPr>
          <p:spPr>
            <a:xfrm>
              <a:off x="4400550" y="3822700"/>
              <a:ext cx="165100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831" y="18000"/>
                    <a:pt x="1662" y="14400"/>
                    <a:pt x="5262" y="10800"/>
                  </a:cubicBezTo>
                  <a:cubicBezTo>
                    <a:pt x="8862" y="7200"/>
                    <a:pt x="15231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9" name="Line"/>
            <p:cNvSpPr/>
            <p:nvPr/>
          </p:nvSpPr>
          <p:spPr>
            <a:xfrm>
              <a:off x="4593027" y="3649509"/>
              <a:ext cx="188524" cy="3499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6" h="21386" fill="norm" stroke="1" extrusionOk="0">
                  <a:moveTo>
                    <a:pt x="21376" y="883"/>
                  </a:moveTo>
                  <a:cubicBezTo>
                    <a:pt x="18496" y="365"/>
                    <a:pt x="15616" y="-152"/>
                    <a:pt x="13096" y="42"/>
                  </a:cubicBezTo>
                  <a:cubicBezTo>
                    <a:pt x="10576" y="236"/>
                    <a:pt x="8416" y="1141"/>
                    <a:pt x="6976" y="2241"/>
                  </a:cubicBezTo>
                  <a:cubicBezTo>
                    <a:pt x="5536" y="3340"/>
                    <a:pt x="4816" y="4634"/>
                    <a:pt x="4576" y="6315"/>
                  </a:cubicBezTo>
                  <a:cubicBezTo>
                    <a:pt x="4336" y="7997"/>
                    <a:pt x="4576" y="10066"/>
                    <a:pt x="3856" y="12329"/>
                  </a:cubicBezTo>
                  <a:cubicBezTo>
                    <a:pt x="3136" y="14593"/>
                    <a:pt x="1456" y="17050"/>
                    <a:pt x="616" y="18602"/>
                  </a:cubicBezTo>
                  <a:cubicBezTo>
                    <a:pt x="-224" y="20155"/>
                    <a:pt x="-224" y="20801"/>
                    <a:pt x="736" y="21125"/>
                  </a:cubicBezTo>
                  <a:cubicBezTo>
                    <a:pt x="1696" y="21448"/>
                    <a:pt x="3616" y="21448"/>
                    <a:pt x="5656" y="21254"/>
                  </a:cubicBezTo>
                  <a:cubicBezTo>
                    <a:pt x="7696" y="21060"/>
                    <a:pt x="9856" y="20672"/>
                    <a:pt x="12016" y="202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0" name="Line"/>
            <p:cNvSpPr/>
            <p:nvPr/>
          </p:nvSpPr>
          <p:spPr>
            <a:xfrm>
              <a:off x="4781550" y="3733800"/>
              <a:ext cx="133350" cy="279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714" y="164"/>
                    <a:pt x="3429" y="327"/>
                    <a:pt x="5829" y="1718"/>
                  </a:cubicBezTo>
                  <a:cubicBezTo>
                    <a:pt x="8229" y="3109"/>
                    <a:pt x="11314" y="5727"/>
                    <a:pt x="14057" y="9245"/>
                  </a:cubicBezTo>
                  <a:cubicBezTo>
                    <a:pt x="16800" y="12764"/>
                    <a:pt x="19200" y="1718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1" name="Line"/>
            <p:cNvSpPr/>
            <p:nvPr/>
          </p:nvSpPr>
          <p:spPr>
            <a:xfrm>
              <a:off x="4794249" y="3695700"/>
              <a:ext cx="177801" cy="387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486" y="2597"/>
                    <a:pt x="13371" y="5193"/>
                    <a:pt x="9771" y="8498"/>
                  </a:cubicBezTo>
                  <a:cubicBezTo>
                    <a:pt x="6171" y="11803"/>
                    <a:pt x="3086" y="15816"/>
                    <a:pt x="1543" y="18118"/>
                  </a:cubicBezTo>
                  <a:cubicBezTo>
                    <a:pt x="0" y="20420"/>
                    <a:pt x="0" y="2101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2" name="Line"/>
            <p:cNvSpPr/>
            <p:nvPr/>
          </p:nvSpPr>
          <p:spPr>
            <a:xfrm>
              <a:off x="4965700" y="3948480"/>
              <a:ext cx="120650" cy="1057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53" fill="norm" stroke="1" extrusionOk="0">
                  <a:moveTo>
                    <a:pt x="0" y="2785"/>
                  </a:moveTo>
                  <a:cubicBezTo>
                    <a:pt x="1516" y="1514"/>
                    <a:pt x="3032" y="244"/>
                    <a:pt x="4737" y="32"/>
                  </a:cubicBezTo>
                  <a:cubicBezTo>
                    <a:pt x="6442" y="-180"/>
                    <a:pt x="8337" y="667"/>
                    <a:pt x="9663" y="2149"/>
                  </a:cubicBezTo>
                  <a:cubicBezTo>
                    <a:pt x="10989" y="3632"/>
                    <a:pt x="11747" y="5749"/>
                    <a:pt x="11179" y="8502"/>
                  </a:cubicBezTo>
                  <a:cubicBezTo>
                    <a:pt x="10611" y="11255"/>
                    <a:pt x="8716" y="14644"/>
                    <a:pt x="7011" y="16973"/>
                  </a:cubicBezTo>
                  <a:cubicBezTo>
                    <a:pt x="5305" y="19302"/>
                    <a:pt x="3789" y="20573"/>
                    <a:pt x="3979" y="20996"/>
                  </a:cubicBezTo>
                  <a:cubicBezTo>
                    <a:pt x="4168" y="21420"/>
                    <a:pt x="6063" y="20996"/>
                    <a:pt x="9284" y="19514"/>
                  </a:cubicBezTo>
                  <a:cubicBezTo>
                    <a:pt x="12505" y="18032"/>
                    <a:pt x="17053" y="15491"/>
                    <a:pt x="21600" y="129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3" name="Line"/>
            <p:cNvSpPr/>
            <p:nvPr/>
          </p:nvSpPr>
          <p:spPr>
            <a:xfrm>
              <a:off x="5060949" y="3684322"/>
              <a:ext cx="180004" cy="4749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9" h="21540" fill="norm" stroke="1" extrusionOk="0">
                  <a:moveTo>
                    <a:pt x="4521" y="1380"/>
                  </a:moveTo>
                  <a:cubicBezTo>
                    <a:pt x="8791" y="900"/>
                    <a:pt x="13060" y="420"/>
                    <a:pt x="15823" y="180"/>
                  </a:cubicBezTo>
                  <a:cubicBezTo>
                    <a:pt x="18586" y="-60"/>
                    <a:pt x="19842" y="-60"/>
                    <a:pt x="20595" y="180"/>
                  </a:cubicBezTo>
                  <a:cubicBezTo>
                    <a:pt x="21349" y="420"/>
                    <a:pt x="21600" y="900"/>
                    <a:pt x="21098" y="2292"/>
                  </a:cubicBezTo>
                  <a:cubicBezTo>
                    <a:pt x="20595" y="3684"/>
                    <a:pt x="19340" y="5988"/>
                    <a:pt x="17833" y="8244"/>
                  </a:cubicBezTo>
                  <a:cubicBezTo>
                    <a:pt x="16326" y="10500"/>
                    <a:pt x="14567" y="12708"/>
                    <a:pt x="13688" y="14100"/>
                  </a:cubicBezTo>
                  <a:cubicBezTo>
                    <a:pt x="12809" y="15492"/>
                    <a:pt x="12809" y="16068"/>
                    <a:pt x="13186" y="16548"/>
                  </a:cubicBezTo>
                  <a:cubicBezTo>
                    <a:pt x="13563" y="17028"/>
                    <a:pt x="14316" y="17412"/>
                    <a:pt x="14567" y="17844"/>
                  </a:cubicBezTo>
                  <a:cubicBezTo>
                    <a:pt x="14819" y="18276"/>
                    <a:pt x="14567" y="18756"/>
                    <a:pt x="12056" y="19380"/>
                  </a:cubicBezTo>
                  <a:cubicBezTo>
                    <a:pt x="9544" y="20004"/>
                    <a:pt x="4772" y="20772"/>
                    <a:pt x="0" y="215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4" name="Line"/>
            <p:cNvSpPr/>
            <p:nvPr/>
          </p:nvSpPr>
          <p:spPr>
            <a:xfrm>
              <a:off x="2095500" y="5057956"/>
              <a:ext cx="285750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3818"/>
                  </a:moveTo>
                  <a:cubicBezTo>
                    <a:pt x="4800" y="1118"/>
                    <a:pt x="9600" y="-1582"/>
                    <a:pt x="13200" y="1118"/>
                  </a:cubicBezTo>
                  <a:cubicBezTo>
                    <a:pt x="16800" y="3818"/>
                    <a:pt x="19200" y="11918"/>
                    <a:pt x="21600" y="200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5" name="Line"/>
            <p:cNvSpPr/>
            <p:nvPr/>
          </p:nvSpPr>
          <p:spPr>
            <a:xfrm>
              <a:off x="2082800" y="5175250"/>
              <a:ext cx="254000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300" y="18000"/>
                    <a:pt x="12600" y="14400"/>
                    <a:pt x="16200" y="10800"/>
                  </a:cubicBezTo>
                  <a:cubicBezTo>
                    <a:pt x="19800" y="7200"/>
                    <a:pt x="20700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6" name="Line"/>
            <p:cNvSpPr/>
            <p:nvPr/>
          </p:nvSpPr>
          <p:spPr>
            <a:xfrm>
              <a:off x="2070100" y="4832350"/>
              <a:ext cx="6350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7" name="Line"/>
            <p:cNvSpPr/>
            <p:nvPr/>
          </p:nvSpPr>
          <p:spPr>
            <a:xfrm>
              <a:off x="2070100" y="4721135"/>
              <a:ext cx="50800" cy="413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06" fill="norm" stroke="1" extrusionOk="0">
                  <a:moveTo>
                    <a:pt x="0" y="11386"/>
                  </a:moveTo>
                  <a:cubicBezTo>
                    <a:pt x="0" y="5986"/>
                    <a:pt x="0" y="586"/>
                    <a:pt x="1800" y="46"/>
                  </a:cubicBezTo>
                  <a:cubicBezTo>
                    <a:pt x="3600" y="-494"/>
                    <a:pt x="7200" y="3826"/>
                    <a:pt x="10800" y="8146"/>
                  </a:cubicBezTo>
                  <a:cubicBezTo>
                    <a:pt x="14400" y="12466"/>
                    <a:pt x="18000" y="16786"/>
                    <a:pt x="21600" y="211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8" name="Line"/>
            <p:cNvSpPr/>
            <p:nvPr/>
          </p:nvSpPr>
          <p:spPr>
            <a:xfrm>
              <a:off x="2135046" y="4646512"/>
              <a:ext cx="131904" cy="2951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6" h="21210" fill="norm" stroke="1" extrusionOk="0">
                  <a:moveTo>
                    <a:pt x="17252" y="13355"/>
                  </a:moveTo>
                  <a:cubicBezTo>
                    <a:pt x="16909" y="12594"/>
                    <a:pt x="16566" y="11834"/>
                    <a:pt x="15537" y="11378"/>
                  </a:cubicBezTo>
                  <a:cubicBezTo>
                    <a:pt x="14509" y="10921"/>
                    <a:pt x="12795" y="10769"/>
                    <a:pt x="11080" y="10769"/>
                  </a:cubicBezTo>
                  <a:cubicBezTo>
                    <a:pt x="9366" y="10769"/>
                    <a:pt x="7652" y="10921"/>
                    <a:pt x="5766" y="12138"/>
                  </a:cubicBezTo>
                  <a:cubicBezTo>
                    <a:pt x="3880" y="13355"/>
                    <a:pt x="1823" y="15637"/>
                    <a:pt x="795" y="17310"/>
                  </a:cubicBezTo>
                  <a:cubicBezTo>
                    <a:pt x="-234" y="18983"/>
                    <a:pt x="-234" y="20048"/>
                    <a:pt x="623" y="20656"/>
                  </a:cubicBezTo>
                  <a:cubicBezTo>
                    <a:pt x="1480" y="21265"/>
                    <a:pt x="3195" y="21417"/>
                    <a:pt x="5252" y="20885"/>
                  </a:cubicBezTo>
                  <a:cubicBezTo>
                    <a:pt x="7309" y="20352"/>
                    <a:pt x="9709" y="19135"/>
                    <a:pt x="11423" y="15941"/>
                  </a:cubicBezTo>
                  <a:cubicBezTo>
                    <a:pt x="13137" y="12747"/>
                    <a:pt x="14166" y="7575"/>
                    <a:pt x="14509" y="4456"/>
                  </a:cubicBezTo>
                  <a:cubicBezTo>
                    <a:pt x="14852" y="1338"/>
                    <a:pt x="14509" y="273"/>
                    <a:pt x="13823" y="45"/>
                  </a:cubicBezTo>
                  <a:cubicBezTo>
                    <a:pt x="13137" y="-183"/>
                    <a:pt x="12109" y="425"/>
                    <a:pt x="11595" y="2479"/>
                  </a:cubicBezTo>
                  <a:cubicBezTo>
                    <a:pt x="11080" y="4532"/>
                    <a:pt x="11080" y="8031"/>
                    <a:pt x="11937" y="10845"/>
                  </a:cubicBezTo>
                  <a:cubicBezTo>
                    <a:pt x="12795" y="13659"/>
                    <a:pt x="14509" y="15789"/>
                    <a:pt x="16223" y="17006"/>
                  </a:cubicBezTo>
                  <a:cubicBezTo>
                    <a:pt x="17937" y="18223"/>
                    <a:pt x="19652" y="18527"/>
                    <a:pt x="21366" y="188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9" name="Line"/>
            <p:cNvSpPr/>
            <p:nvPr/>
          </p:nvSpPr>
          <p:spPr>
            <a:xfrm>
              <a:off x="2266399" y="4795900"/>
              <a:ext cx="163535" cy="1369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5" h="21181" fill="norm" stroke="1" extrusionOk="0">
                  <a:moveTo>
                    <a:pt x="903" y="14472"/>
                  </a:moveTo>
                  <a:cubicBezTo>
                    <a:pt x="3118" y="12181"/>
                    <a:pt x="5333" y="9890"/>
                    <a:pt x="6580" y="7436"/>
                  </a:cubicBezTo>
                  <a:cubicBezTo>
                    <a:pt x="7826" y="4981"/>
                    <a:pt x="8103" y="2363"/>
                    <a:pt x="7549" y="1054"/>
                  </a:cubicBezTo>
                  <a:cubicBezTo>
                    <a:pt x="6995" y="-255"/>
                    <a:pt x="5610" y="-255"/>
                    <a:pt x="4364" y="563"/>
                  </a:cubicBezTo>
                  <a:cubicBezTo>
                    <a:pt x="3118" y="1381"/>
                    <a:pt x="2010" y="3018"/>
                    <a:pt x="1180" y="5963"/>
                  </a:cubicBezTo>
                  <a:cubicBezTo>
                    <a:pt x="349" y="8909"/>
                    <a:pt x="-205" y="13163"/>
                    <a:pt x="72" y="15945"/>
                  </a:cubicBezTo>
                  <a:cubicBezTo>
                    <a:pt x="349" y="18727"/>
                    <a:pt x="1457" y="20036"/>
                    <a:pt x="2703" y="20690"/>
                  </a:cubicBezTo>
                  <a:cubicBezTo>
                    <a:pt x="3949" y="21345"/>
                    <a:pt x="5333" y="21345"/>
                    <a:pt x="6441" y="20690"/>
                  </a:cubicBezTo>
                  <a:cubicBezTo>
                    <a:pt x="7549" y="20036"/>
                    <a:pt x="8380" y="18727"/>
                    <a:pt x="9072" y="16600"/>
                  </a:cubicBezTo>
                  <a:cubicBezTo>
                    <a:pt x="9764" y="14472"/>
                    <a:pt x="10318" y="11527"/>
                    <a:pt x="10595" y="10872"/>
                  </a:cubicBezTo>
                  <a:cubicBezTo>
                    <a:pt x="10872" y="10218"/>
                    <a:pt x="10872" y="11854"/>
                    <a:pt x="10872" y="13490"/>
                  </a:cubicBezTo>
                  <a:cubicBezTo>
                    <a:pt x="10872" y="15127"/>
                    <a:pt x="10872" y="16763"/>
                    <a:pt x="11010" y="16600"/>
                  </a:cubicBezTo>
                  <a:cubicBezTo>
                    <a:pt x="11149" y="16436"/>
                    <a:pt x="11426" y="14472"/>
                    <a:pt x="12395" y="11690"/>
                  </a:cubicBezTo>
                  <a:cubicBezTo>
                    <a:pt x="13364" y="8909"/>
                    <a:pt x="15026" y="5309"/>
                    <a:pt x="16549" y="3018"/>
                  </a:cubicBezTo>
                  <a:cubicBezTo>
                    <a:pt x="18072" y="727"/>
                    <a:pt x="19457" y="-255"/>
                    <a:pt x="20287" y="72"/>
                  </a:cubicBezTo>
                  <a:cubicBezTo>
                    <a:pt x="21118" y="400"/>
                    <a:pt x="21395" y="2036"/>
                    <a:pt x="21395" y="4818"/>
                  </a:cubicBezTo>
                  <a:cubicBezTo>
                    <a:pt x="21395" y="7600"/>
                    <a:pt x="21118" y="11527"/>
                    <a:pt x="20564" y="14472"/>
                  </a:cubicBezTo>
                  <a:cubicBezTo>
                    <a:pt x="20010" y="17418"/>
                    <a:pt x="19180" y="19381"/>
                    <a:pt x="18764" y="19545"/>
                  </a:cubicBezTo>
                  <a:cubicBezTo>
                    <a:pt x="18349" y="19709"/>
                    <a:pt x="18349" y="18072"/>
                    <a:pt x="18349" y="164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0" name="Line"/>
            <p:cNvSpPr/>
            <p:nvPr/>
          </p:nvSpPr>
          <p:spPr>
            <a:xfrm>
              <a:off x="2478616" y="4600110"/>
              <a:ext cx="61385" cy="3147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6" fill="norm" stroke="1" extrusionOk="0">
                  <a:moveTo>
                    <a:pt x="1490" y="2840"/>
                  </a:moveTo>
                  <a:cubicBezTo>
                    <a:pt x="2979" y="1544"/>
                    <a:pt x="4469" y="248"/>
                    <a:pt x="4469" y="32"/>
                  </a:cubicBezTo>
                  <a:cubicBezTo>
                    <a:pt x="4469" y="-184"/>
                    <a:pt x="2979" y="680"/>
                    <a:pt x="1862" y="3488"/>
                  </a:cubicBezTo>
                  <a:cubicBezTo>
                    <a:pt x="745" y="6296"/>
                    <a:pt x="0" y="11048"/>
                    <a:pt x="0" y="14216"/>
                  </a:cubicBezTo>
                  <a:cubicBezTo>
                    <a:pt x="0" y="17384"/>
                    <a:pt x="745" y="18968"/>
                    <a:pt x="2979" y="19976"/>
                  </a:cubicBezTo>
                  <a:cubicBezTo>
                    <a:pt x="5214" y="20984"/>
                    <a:pt x="8938" y="21416"/>
                    <a:pt x="12290" y="21416"/>
                  </a:cubicBezTo>
                  <a:cubicBezTo>
                    <a:pt x="15641" y="21416"/>
                    <a:pt x="18621" y="20984"/>
                    <a:pt x="21600" y="205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1" name="Line"/>
            <p:cNvSpPr/>
            <p:nvPr/>
          </p:nvSpPr>
          <p:spPr>
            <a:xfrm>
              <a:off x="2463799" y="4806950"/>
              <a:ext cx="15240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2" name="Line"/>
            <p:cNvSpPr/>
            <p:nvPr/>
          </p:nvSpPr>
          <p:spPr>
            <a:xfrm>
              <a:off x="3118355" y="4970109"/>
              <a:ext cx="215396" cy="3263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9" h="21346" fill="norm" stroke="1" extrusionOk="0">
                  <a:moveTo>
                    <a:pt x="21549" y="2204"/>
                  </a:moveTo>
                  <a:cubicBezTo>
                    <a:pt x="20702" y="1512"/>
                    <a:pt x="19855" y="819"/>
                    <a:pt x="17843" y="404"/>
                  </a:cubicBezTo>
                  <a:cubicBezTo>
                    <a:pt x="15831" y="-12"/>
                    <a:pt x="12655" y="-150"/>
                    <a:pt x="10008" y="196"/>
                  </a:cubicBezTo>
                  <a:cubicBezTo>
                    <a:pt x="7361" y="542"/>
                    <a:pt x="5243" y="1373"/>
                    <a:pt x="3761" y="3104"/>
                  </a:cubicBezTo>
                  <a:cubicBezTo>
                    <a:pt x="2278" y="4835"/>
                    <a:pt x="1431" y="7465"/>
                    <a:pt x="902" y="9958"/>
                  </a:cubicBezTo>
                  <a:cubicBezTo>
                    <a:pt x="373" y="12450"/>
                    <a:pt x="161" y="14804"/>
                    <a:pt x="55" y="16604"/>
                  </a:cubicBezTo>
                  <a:cubicBezTo>
                    <a:pt x="-51" y="18404"/>
                    <a:pt x="-51" y="19650"/>
                    <a:pt x="478" y="20412"/>
                  </a:cubicBezTo>
                  <a:cubicBezTo>
                    <a:pt x="1008" y="21173"/>
                    <a:pt x="2067" y="21450"/>
                    <a:pt x="4925" y="21312"/>
                  </a:cubicBezTo>
                  <a:cubicBezTo>
                    <a:pt x="7784" y="21173"/>
                    <a:pt x="12443" y="20619"/>
                    <a:pt x="17102" y="200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3" name="Line"/>
            <p:cNvSpPr/>
            <p:nvPr/>
          </p:nvSpPr>
          <p:spPr>
            <a:xfrm>
              <a:off x="3143250" y="5156200"/>
              <a:ext cx="139700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582" y="16800"/>
                    <a:pt x="9164" y="12000"/>
                    <a:pt x="12764" y="8400"/>
                  </a:cubicBezTo>
                  <a:cubicBezTo>
                    <a:pt x="16364" y="4800"/>
                    <a:pt x="18982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4" name="Line"/>
            <p:cNvSpPr/>
            <p:nvPr/>
          </p:nvSpPr>
          <p:spPr>
            <a:xfrm>
              <a:off x="3369542" y="4966976"/>
              <a:ext cx="249959" cy="2908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5" h="21506" fill="norm" stroke="1" extrusionOk="0">
                  <a:moveTo>
                    <a:pt x="21435" y="1315"/>
                  </a:moveTo>
                  <a:cubicBezTo>
                    <a:pt x="20709" y="845"/>
                    <a:pt x="19983" y="376"/>
                    <a:pt x="18349" y="141"/>
                  </a:cubicBezTo>
                  <a:cubicBezTo>
                    <a:pt x="16716" y="-94"/>
                    <a:pt x="14174" y="-94"/>
                    <a:pt x="11724" y="610"/>
                  </a:cubicBezTo>
                  <a:cubicBezTo>
                    <a:pt x="9274" y="1315"/>
                    <a:pt x="6914" y="2723"/>
                    <a:pt x="5280" y="4602"/>
                  </a:cubicBezTo>
                  <a:cubicBezTo>
                    <a:pt x="3647" y="6480"/>
                    <a:pt x="2739" y="8828"/>
                    <a:pt x="2013" y="11019"/>
                  </a:cubicBezTo>
                  <a:cubicBezTo>
                    <a:pt x="1287" y="13210"/>
                    <a:pt x="743" y="15245"/>
                    <a:pt x="380" y="16732"/>
                  </a:cubicBezTo>
                  <a:cubicBezTo>
                    <a:pt x="17" y="18219"/>
                    <a:pt x="-165" y="19158"/>
                    <a:pt x="198" y="19863"/>
                  </a:cubicBezTo>
                  <a:cubicBezTo>
                    <a:pt x="561" y="20567"/>
                    <a:pt x="1469" y="21036"/>
                    <a:pt x="3738" y="21271"/>
                  </a:cubicBezTo>
                  <a:cubicBezTo>
                    <a:pt x="6006" y="21506"/>
                    <a:pt x="9637" y="21506"/>
                    <a:pt x="13267" y="215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5" name="Line"/>
            <p:cNvSpPr/>
            <p:nvPr/>
          </p:nvSpPr>
          <p:spPr>
            <a:xfrm>
              <a:off x="3562350" y="5060950"/>
              <a:ext cx="158750" cy="203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048" y="5850"/>
                    <a:pt x="12096" y="11700"/>
                    <a:pt x="15696" y="15300"/>
                  </a:cubicBezTo>
                  <a:cubicBezTo>
                    <a:pt x="19296" y="18900"/>
                    <a:pt x="20448" y="2025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6" name="Line"/>
            <p:cNvSpPr/>
            <p:nvPr/>
          </p:nvSpPr>
          <p:spPr>
            <a:xfrm>
              <a:off x="3613150" y="5041900"/>
              <a:ext cx="139700" cy="241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964" y="0"/>
                    <a:pt x="18327" y="0"/>
                    <a:pt x="17018" y="474"/>
                  </a:cubicBezTo>
                  <a:cubicBezTo>
                    <a:pt x="15709" y="947"/>
                    <a:pt x="14727" y="1895"/>
                    <a:pt x="11945" y="5495"/>
                  </a:cubicBezTo>
                  <a:cubicBezTo>
                    <a:pt x="9164" y="9095"/>
                    <a:pt x="4582" y="1534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7" name="Line"/>
            <p:cNvSpPr/>
            <p:nvPr/>
          </p:nvSpPr>
          <p:spPr>
            <a:xfrm>
              <a:off x="3784599" y="5213350"/>
              <a:ext cx="6351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8" name="Line"/>
            <p:cNvSpPr/>
            <p:nvPr/>
          </p:nvSpPr>
          <p:spPr>
            <a:xfrm>
              <a:off x="3822699" y="5024966"/>
              <a:ext cx="135869" cy="3280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1" h="21600" fill="norm" stroke="1" extrusionOk="0">
                  <a:moveTo>
                    <a:pt x="0" y="1951"/>
                  </a:moveTo>
                  <a:cubicBezTo>
                    <a:pt x="1329" y="1394"/>
                    <a:pt x="2658" y="836"/>
                    <a:pt x="5317" y="488"/>
                  </a:cubicBezTo>
                  <a:cubicBezTo>
                    <a:pt x="7975" y="139"/>
                    <a:pt x="11963" y="0"/>
                    <a:pt x="14788" y="0"/>
                  </a:cubicBezTo>
                  <a:cubicBezTo>
                    <a:pt x="17612" y="0"/>
                    <a:pt x="19274" y="139"/>
                    <a:pt x="20271" y="557"/>
                  </a:cubicBezTo>
                  <a:cubicBezTo>
                    <a:pt x="21268" y="975"/>
                    <a:pt x="21600" y="1672"/>
                    <a:pt x="21102" y="3832"/>
                  </a:cubicBezTo>
                  <a:cubicBezTo>
                    <a:pt x="20603" y="5992"/>
                    <a:pt x="19274" y="9615"/>
                    <a:pt x="18775" y="12263"/>
                  </a:cubicBezTo>
                  <a:cubicBezTo>
                    <a:pt x="18277" y="14911"/>
                    <a:pt x="18609" y="16583"/>
                    <a:pt x="18111" y="17698"/>
                  </a:cubicBezTo>
                  <a:cubicBezTo>
                    <a:pt x="17612" y="18813"/>
                    <a:pt x="16283" y="19370"/>
                    <a:pt x="14954" y="19928"/>
                  </a:cubicBezTo>
                  <a:cubicBezTo>
                    <a:pt x="13625" y="20485"/>
                    <a:pt x="12295" y="21043"/>
                    <a:pt x="11298" y="21321"/>
                  </a:cubicBezTo>
                  <a:cubicBezTo>
                    <a:pt x="10302" y="21600"/>
                    <a:pt x="9637" y="21600"/>
                    <a:pt x="897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9" name="Line"/>
            <p:cNvSpPr/>
            <p:nvPr/>
          </p:nvSpPr>
          <p:spPr>
            <a:xfrm>
              <a:off x="4051300" y="5251450"/>
              <a:ext cx="2540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0" name="Line"/>
            <p:cNvSpPr/>
            <p:nvPr/>
          </p:nvSpPr>
          <p:spPr>
            <a:xfrm>
              <a:off x="4230812" y="5029200"/>
              <a:ext cx="226888" cy="3198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8" h="21476" fill="norm" stroke="1" extrusionOk="0">
                  <a:moveTo>
                    <a:pt x="21438" y="0"/>
                  </a:moveTo>
                  <a:cubicBezTo>
                    <a:pt x="17438" y="711"/>
                    <a:pt x="13438" y="1421"/>
                    <a:pt x="10538" y="2700"/>
                  </a:cubicBezTo>
                  <a:cubicBezTo>
                    <a:pt x="7638" y="3979"/>
                    <a:pt x="5838" y="5826"/>
                    <a:pt x="4238" y="8313"/>
                  </a:cubicBezTo>
                  <a:cubicBezTo>
                    <a:pt x="2638" y="10800"/>
                    <a:pt x="1238" y="13926"/>
                    <a:pt x="538" y="16200"/>
                  </a:cubicBezTo>
                  <a:cubicBezTo>
                    <a:pt x="-162" y="18474"/>
                    <a:pt x="-162" y="19895"/>
                    <a:pt x="438" y="20676"/>
                  </a:cubicBezTo>
                  <a:cubicBezTo>
                    <a:pt x="1038" y="21458"/>
                    <a:pt x="2238" y="21600"/>
                    <a:pt x="5438" y="21387"/>
                  </a:cubicBezTo>
                  <a:cubicBezTo>
                    <a:pt x="8638" y="21174"/>
                    <a:pt x="13838" y="20605"/>
                    <a:pt x="19038" y="200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1" name="Line"/>
            <p:cNvSpPr/>
            <p:nvPr/>
          </p:nvSpPr>
          <p:spPr>
            <a:xfrm>
              <a:off x="4266094" y="5232400"/>
              <a:ext cx="147156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3" h="21600" fill="norm" stroke="1" extrusionOk="0">
                  <a:moveTo>
                    <a:pt x="4790" y="21600"/>
                  </a:moveTo>
                  <a:cubicBezTo>
                    <a:pt x="2322" y="18514"/>
                    <a:pt x="-147" y="15429"/>
                    <a:pt x="7" y="12857"/>
                  </a:cubicBezTo>
                  <a:cubicBezTo>
                    <a:pt x="162" y="10286"/>
                    <a:pt x="2939" y="8229"/>
                    <a:pt x="6950" y="6171"/>
                  </a:cubicBezTo>
                  <a:cubicBezTo>
                    <a:pt x="10962" y="4114"/>
                    <a:pt x="16207" y="2057"/>
                    <a:pt x="2145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2" name="Line"/>
            <p:cNvSpPr/>
            <p:nvPr/>
          </p:nvSpPr>
          <p:spPr>
            <a:xfrm>
              <a:off x="4502047" y="5030195"/>
              <a:ext cx="171554" cy="3292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9" h="21398" fill="norm" stroke="1" extrusionOk="0">
                  <a:moveTo>
                    <a:pt x="21349" y="348"/>
                  </a:moveTo>
                  <a:cubicBezTo>
                    <a:pt x="18188" y="73"/>
                    <a:pt x="15027" y="-202"/>
                    <a:pt x="11866" y="211"/>
                  </a:cubicBezTo>
                  <a:cubicBezTo>
                    <a:pt x="8705" y="623"/>
                    <a:pt x="5544" y="1724"/>
                    <a:pt x="3569" y="3788"/>
                  </a:cubicBezTo>
                  <a:cubicBezTo>
                    <a:pt x="1593" y="5852"/>
                    <a:pt x="803" y="8878"/>
                    <a:pt x="539" y="11423"/>
                  </a:cubicBezTo>
                  <a:cubicBezTo>
                    <a:pt x="276" y="13969"/>
                    <a:pt x="539" y="16032"/>
                    <a:pt x="408" y="17408"/>
                  </a:cubicBezTo>
                  <a:cubicBezTo>
                    <a:pt x="276" y="18784"/>
                    <a:pt x="-251" y="19472"/>
                    <a:pt x="144" y="20022"/>
                  </a:cubicBezTo>
                  <a:cubicBezTo>
                    <a:pt x="539" y="20573"/>
                    <a:pt x="1856" y="20985"/>
                    <a:pt x="4227" y="21192"/>
                  </a:cubicBezTo>
                  <a:cubicBezTo>
                    <a:pt x="6598" y="21398"/>
                    <a:pt x="10022" y="21398"/>
                    <a:pt x="13447" y="213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3" name="Line"/>
            <p:cNvSpPr/>
            <p:nvPr/>
          </p:nvSpPr>
          <p:spPr>
            <a:xfrm>
              <a:off x="4686300" y="5143500"/>
              <a:ext cx="177800" cy="1887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7" fill="norm" stroke="1" extrusionOk="0">
                  <a:moveTo>
                    <a:pt x="0" y="0"/>
                  </a:moveTo>
                  <a:cubicBezTo>
                    <a:pt x="3857" y="3360"/>
                    <a:pt x="7714" y="6720"/>
                    <a:pt x="10800" y="9840"/>
                  </a:cubicBezTo>
                  <a:cubicBezTo>
                    <a:pt x="13886" y="12960"/>
                    <a:pt x="16200" y="15840"/>
                    <a:pt x="17743" y="17880"/>
                  </a:cubicBezTo>
                  <a:cubicBezTo>
                    <a:pt x="19286" y="19920"/>
                    <a:pt x="20057" y="21120"/>
                    <a:pt x="20571" y="21360"/>
                  </a:cubicBezTo>
                  <a:cubicBezTo>
                    <a:pt x="21086" y="21600"/>
                    <a:pt x="21343" y="20880"/>
                    <a:pt x="21600" y="201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4" name="Line"/>
            <p:cNvSpPr/>
            <p:nvPr/>
          </p:nvSpPr>
          <p:spPr>
            <a:xfrm>
              <a:off x="4737099" y="5105400"/>
              <a:ext cx="139701" cy="260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964" y="0"/>
                    <a:pt x="18327" y="0"/>
                    <a:pt x="17182" y="439"/>
                  </a:cubicBezTo>
                  <a:cubicBezTo>
                    <a:pt x="16036" y="878"/>
                    <a:pt x="15382" y="1756"/>
                    <a:pt x="12600" y="5356"/>
                  </a:cubicBezTo>
                  <a:cubicBezTo>
                    <a:pt x="9818" y="8956"/>
                    <a:pt x="4909" y="1527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5" name="Line"/>
            <p:cNvSpPr/>
            <p:nvPr/>
          </p:nvSpPr>
          <p:spPr>
            <a:xfrm>
              <a:off x="4902200" y="5295900"/>
              <a:ext cx="12700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6" name="Line"/>
            <p:cNvSpPr/>
            <p:nvPr/>
          </p:nvSpPr>
          <p:spPr>
            <a:xfrm>
              <a:off x="4965699" y="5062272"/>
              <a:ext cx="107936" cy="4177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1" h="21532" fill="norm" stroke="1" extrusionOk="0">
                  <a:moveTo>
                    <a:pt x="0" y="1568"/>
                  </a:moveTo>
                  <a:cubicBezTo>
                    <a:pt x="3738" y="1023"/>
                    <a:pt x="7477" y="477"/>
                    <a:pt x="10800" y="205"/>
                  </a:cubicBezTo>
                  <a:cubicBezTo>
                    <a:pt x="14123" y="-68"/>
                    <a:pt x="17031" y="-68"/>
                    <a:pt x="18900" y="205"/>
                  </a:cubicBezTo>
                  <a:cubicBezTo>
                    <a:pt x="20769" y="477"/>
                    <a:pt x="21600" y="1023"/>
                    <a:pt x="20977" y="2659"/>
                  </a:cubicBezTo>
                  <a:cubicBezTo>
                    <a:pt x="20354" y="4296"/>
                    <a:pt x="18277" y="7023"/>
                    <a:pt x="17031" y="9532"/>
                  </a:cubicBezTo>
                  <a:cubicBezTo>
                    <a:pt x="15785" y="12041"/>
                    <a:pt x="15369" y="14332"/>
                    <a:pt x="15162" y="16023"/>
                  </a:cubicBezTo>
                  <a:cubicBezTo>
                    <a:pt x="14954" y="17714"/>
                    <a:pt x="14954" y="18805"/>
                    <a:pt x="13085" y="19623"/>
                  </a:cubicBezTo>
                  <a:cubicBezTo>
                    <a:pt x="11215" y="20441"/>
                    <a:pt x="7477" y="20987"/>
                    <a:pt x="3738" y="215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7" name="Line"/>
            <p:cNvSpPr/>
            <p:nvPr/>
          </p:nvSpPr>
          <p:spPr>
            <a:xfrm>
              <a:off x="2070100" y="6143806"/>
              <a:ext cx="222250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3818"/>
                  </a:moveTo>
                  <a:cubicBezTo>
                    <a:pt x="5760" y="1118"/>
                    <a:pt x="11520" y="-1582"/>
                    <a:pt x="15120" y="1118"/>
                  </a:cubicBezTo>
                  <a:cubicBezTo>
                    <a:pt x="18720" y="3818"/>
                    <a:pt x="20160" y="11918"/>
                    <a:pt x="21600" y="200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8" name="Line"/>
            <p:cNvSpPr/>
            <p:nvPr/>
          </p:nvSpPr>
          <p:spPr>
            <a:xfrm>
              <a:off x="2095500" y="6273800"/>
              <a:ext cx="22225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9" name="Line"/>
            <p:cNvSpPr/>
            <p:nvPr/>
          </p:nvSpPr>
          <p:spPr>
            <a:xfrm>
              <a:off x="2597150" y="6086914"/>
              <a:ext cx="330200" cy="3275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89" fill="norm" stroke="1" extrusionOk="0">
                  <a:moveTo>
                    <a:pt x="0" y="19209"/>
                  </a:moveTo>
                  <a:cubicBezTo>
                    <a:pt x="692" y="17859"/>
                    <a:pt x="1385" y="16509"/>
                    <a:pt x="2562" y="13876"/>
                  </a:cubicBezTo>
                  <a:cubicBezTo>
                    <a:pt x="3738" y="11244"/>
                    <a:pt x="5400" y="7329"/>
                    <a:pt x="6300" y="5034"/>
                  </a:cubicBezTo>
                  <a:cubicBezTo>
                    <a:pt x="7200" y="2739"/>
                    <a:pt x="7338" y="2064"/>
                    <a:pt x="7615" y="1254"/>
                  </a:cubicBezTo>
                  <a:cubicBezTo>
                    <a:pt x="7892" y="444"/>
                    <a:pt x="8308" y="-501"/>
                    <a:pt x="8100" y="309"/>
                  </a:cubicBezTo>
                  <a:cubicBezTo>
                    <a:pt x="7892" y="1119"/>
                    <a:pt x="7062" y="3684"/>
                    <a:pt x="6438" y="6992"/>
                  </a:cubicBezTo>
                  <a:cubicBezTo>
                    <a:pt x="5815" y="10299"/>
                    <a:pt x="5400" y="14349"/>
                    <a:pt x="5192" y="16779"/>
                  </a:cubicBezTo>
                  <a:cubicBezTo>
                    <a:pt x="4985" y="19209"/>
                    <a:pt x="4985" y="20019"/>
                    <a:pt x="5400" y="20491"/>
                  </a:cubicBezTo>
                  <a:cubicBezTo>
                    <a:pt x="5815" y="20964"/>
                    <a:pt x="6646" y="21099"/>
                    <a:pt x="7685" y="20424"/>
                  </a:cubicBezTo>
                  <a:cubicBezTo>
                    <a:pt x="8723" y="19749"/>
                    <a:pt x="9969" y="18264"/>
                    <a:pt x="11423" y="15699"/>
                  </a:cubicBezTo>
                  <a:cubicBezTo>
                    <a:pt x="12877" y="13134"/>
                    <a:pt x="14538" y="9489"/>
                    <a:pt x="15577" y="7059"/>
                  </a:cubicBezTo>
                  <a:cubicBezTo>
                    <a:pt x="16615" y="4629"/>
                    <a:pt x="17031" y="3414"/>
                    <a:pt x="17169" y="3212"/>
                  </a:cubicBezTo>
                  <a:cubicBezTo>
                    <a:pt x="17308" y="3009"/>
                    <a:pt x="17169" y="3819"/>
                    <a:pt x="17031" y="5912"/>
                  </a:cubicBezTo>
                  <a:cubicBezTo>
                    <a:pt x="16892" y="8004"/>
                    <a:pt x="16754" y="11379"/>
                    <a:pt x="16754" y="13471"/>
                  </a:cubicBezTo>
                  <a:cubicBezTo>
                    <a:pt x="16754" y="15564"/>
                    <a:pt x="16892" y="16374"/>
                    <a:pt x="17723" y="16981"/>
                  </a:cubicBezTo>
                  <a:cubicBezTo>
                    <a:pt x="18554" y="17589"/>
                    <a:pt x="20077" y="17994"/>
                    <a:pt x="21600" y="183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0" name="Line"/>
            <p:cNvSpPr/>
            <p:nvPr/>
          </p:nvSpPr>
          <p:spPr>
            <a:xfrm>
              <a:off x="2921000" y="5896632"/>
              <a:ext cx="228600" cy="1732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0" fill="norm" stroke="1" extrusionOk="0">
                  <a:moveTo>
                    <a:pt x="0" y="4213"/>
                  </a:moveTo>
                  <a:cubicBezTo>
                    <a:pt x="400" y="2912"/>
                    <a:pt x="800" y="1611"/>
                    <a:pt x="1500" y="830"/>
                  </a:cubicBezTo>
                  <a:cubicBezTo>
                    <a:pt x="2200" y="49"/>
                    <a:pt x="3200" y="-211"/>
                    <a:pt x="4700" y="179"/>
                  </a:cubicBezTo>
                  <a:cubicBezTo>
                    <a:pt x="6200" y="570"/>
                    <a:pt x="8200" y="1611"/>
                    <a:pt x="9000" y="3693"/>
                  </a:cubicBezTo>
                  <a:cubicBezTo>
                    <a:pt x="9800" y="5775"/>
                    <a:pt x="9400" y="8897"/>
                    <a:pt x="8500" y="11500"/>
                  </a:cubicBezTo>
                  <a:cubicBezTo>
                    <a:pt x="7600" y="14102"/>
                    <a:pt x="6200" y="16184"/>
                    <a:pt x="5200" y="17746"/>
                  </a:cubicBezTo>
                  <a:cubicBezTo>
                    <a:pt x="4200" y="19307"/>
                    <a:pt x="3600" y="20348"/>
                    <a:pt x="3800" y="20869"/>
                  </a:cubicBezTo>
                  <a:cubicBezTo>
                    <a:pt x="4000" y="21389"/>
                    <a:pt x="5000" y="21389"/>
                    <a:pt x="8100" y="21129"/>
                  </a:cubicBezTo>
                  <a:cubicBezTo>
                    <a:pt x="11200" y="20869"/>
                    <a:pt x="16400" y="20348"/>
                    <a:pt x="21600" y="198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1" name="Line"/>
            <p:cNvSpPr/>
            <p:nvPr/>
          </p:nvSpPr>
          <p:spPr>
            <a:xfrm>
              <a:off x="2527300" y="6642463"/>
              <a:ext cx="552450" cy="123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82" fill="norm" stroke="1" extrusionOk="0">
                  <a:moveTo>
                    <a:pt x="0" y="20982"/>
                  </a:moveTo>
                  <a:cubicBezTo>
                    <a:pt x="3310" y="13782"/>
                    <a:pt x="6621" y="6582"/>
                    <a:pt x="9972" y="2982"/>
                  </a:cubicBezTo>
                  <a:cubicBezTo>
                    <a:pt x="13324" y="-618"/>
                    <a:pt x="16717" y="-618"/>
                    <a:pt x="18662" y="1182"/>
                  </a:cubicBezTo>
                  <a:cubicBezTo>
                    <a:pt x="20607" y="2982"/>
                    <a:pt x="21103" y="6582"/>
                    <a:pt x="21600" y="101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2" name="Line"/>
            <p:cNvSpPr/>
            <p:nvPr/>
          </p:nvSpPr>
          <p:spPr>
            <a:xfrm>
              <a:off x="2603500" y="6807200"/>
              <a:ext cx="41910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818" y="18000"/>
                    <a:pt x="7636" y="14400"/>
                    <a:pt x="11236" y="10800"/>
                  </a:cubicBezTo>
                  <a:cubicBezTo>
                    <a:pt x="14836" y="7200"/>
                    <a:pt x="18218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3" name="Line"/>
            <p:cNvSpPr/>
            <p:nvPr/>
          </p:nvSpPr>
          <p:spPr>
            <a:xfrm>
              <a:off x="8210550" y="6033029"/>
              <a:ext cx="1524000" cy="756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0" fill="norm" stroke="1" extrusionOk="0">
                  <a:moveTo>
                    <a:pt x="0" y="17850"/>
                  </a:moveTo>
                  <a:cubicBezTo>
                    <a:pt x="270" y="16050"/>
                    <a:pt x="540" y="14250"/>
                    <a:pt x="1245" y="11850"/>
                  </a:cubicBezTo>
                  <a:cubicBezTo>
                    <a:pt x="1950" y="9450"/>
                    <a:pt x="3090" y="6450"/>
                    <a:pt x="4230" y="4350"/>
                  </a:cubicBezTo>
                  <a:cubicBezTo>
                    <a:pt x="5370" y="2250"/>
                    <a:pt x="6510" y="1050"/>
                    <a:pt x="7590" y="450"/>
                  </a:cubicBezTo>
                  <a:cubicBezTo>
                    <a:pt x="8670" y="-150"/>
                    <a:pt x="9690" y="-150"/>
                    <a:pt x="10785" y="450"/>
                  </a:cubicBezTo>
                  <a:cubicBezTo>
                    <a:pt x="11880" y="1050"/>
                    <a:pt x="13050" y="2250"/>
                    <a:pt x="14370" y="4350"/>
                  </a:cubicBezTo>
                  <a:cubicBezTo>
                    <a:pt x="15690" y="6450"/>
                    <a:pt x="17160" y="9450"/>
                    <a:pt x="18390" y="12450"/>
                  </a:cubicBezTo>
                  <a:cubicBezTo>
                    <a:pt x="19620" y="15450"/>
                    <a:pt x="20610" y="18450"/>
                    <a:pt x="21600" y="214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4" name="Line"/>
            <p:cNvSpPr/>
            <p:nvPr/>
          </p:nvSpPr>
          <p:spPr>
            <a:xfrm>
              <a:off x="8293100" y="6187793"/>
              <a:ext cx="1289050" cy="415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4" fill="norm" stroke="1" extrusionOk="0">
                  <a:moveTo>
                    <a:pt x="0" y="14724"/>
                  </a:moveTo>
                  <a:cubicBezTo>
                    <a:pt x="851" y="11484"/>
                    <a:pt x="1702" y="8244"/>
                    <a:pt x="2749" y="6084"/>
                  </a:cubicBezTo>
                  <a:cubicBezTo>
                    <a:pt x="3795" y="3924"/>
                    <a:pt x="5036" y="2844"/>
                    <a:pt x="6420" y="1764"/>
                  </a:cubicBezTo>
                  <a:cubicBezTo>
                    <a:pt x="7803" y="684"/>
                    <a:pt x="9328" y="-396"/>
                    <a:pt x="10765" y="144"/>
                  </a:cubicBezTo>
                  <a:cubicBezTo>
                    <a:pt x="12201" y="684"/>
                    <a:pt x="13549" y="2844"/>
                    <a:pt x="15109" y="5544"/>
                  </a:cubicBezTo>
                  <a:cubicBezTo>
                    <a:pt x="16670" y="8244"/>
                    <a:pt x="18443" y="11484"/>
                    <a:pt x="19561" y="14184"/>
                  </a:cubicBezTo>
                  <a:cubicBezTo>
                    <a:pt x="20678" y="16884"/>
                    <a:pt x="21139" y="19044"/>
                    <a:pt x="21600" y="212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1791" name="Drawing"/>
          <p:cNvGrpSpPr/>
          <p:nvPr/>
        </p:nvGrpSpPr>
        <p:grpSpPr>
          <a:xfrm>
            <a:off x="1708876" y="1535571"/>
            <a:ext cx="4268192" cy="2344279"/>
            <a:chOff x="0" y="0"/>
            <a:chExt cx="4268191" cy="2344278"/>
          </a:xfrm>
        </p:grpSpPr>
        <p:sp>
          <p:nvSpPr>
            <p:cNvPr id="1736" name="Line"/>
            <p:cNvSpPr/>
            <p:nvPr/>
          </p:nvSpPr>
          <p:spPr>
            <a:xfrm>
              <a:off x="958123" y="280528"/>
              <a:ext cx="1270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7" name="Line"/>
            <p:cNvSpPr/>
            <p:nvPr/>
          </p:nvSpPr>
          <p:spPr>
            <a:xfrm>
              <a:off x="951773" y="121778"/>
              <a:ext cx="63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8" name="Line"/>
            <p:cNvSpPr/>
            <p:nvPr/>
          </p:nvSpPr>
          <p:spPr>
            <a:xfrm>
              <a:off x="1036060" y="0"/>
              <a:ext cx="182414" cy="4573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6" h="21509" fill="norm" stroke="1" extrusionOk="0">
                  <a:moveTo>
                    <a:pt x="11713" y="13491"/>
                  </a:moveTo>
                  <a:cubicBezTo>
                    <a:pt x="11962" y="12496"/>
                    <a:pt x="12210" y="11501"/>
                    <a:pt x="11962" y="10804"/>
                  </a:cubicBezTo>
                  <a:cubicBezTo>
                    <a:pt x="11713" y="10107"/>
                    <a:pt x="10968" y="9709"/>
                    <a:pt x="9975" y="9609"/>
                  </a:cubicBezTo>
                  <a:cubicBezTo>
                    <a:pt x="8982" y="9510"/>
                    <a:pt x="7741" y="9709"/>
                    <a:pt x="6003" y="10953"/>
                  </a:cubicBezTo>
                  <a:cubicBezTo>
                    <a:pt x="4265" y="12197"/>
                    <a:pt x="2030" y="14487"/>
                    <a:pt x="913" y="16328"/>
                  </a:cubicBezTo>
                  <a:cubicBezTo>
                    <a:pt x="-204" y="18170"/>
                    <a:pt x="-204" y="19563"/>
                    <a:pt x="417" y="20409"/>
                  </a:cubicBezTo>
                  <a:cubicBezTo>
                    <a:pt x="1037" y="21255"/>
                    <a:pt x="2279" y="21554"/>
                    <a:pt x="3396" y="21504"/>
                  </a:cubicBezTo>
                  <a:cubicBezTo>
                    <a:pt x="4513" y="21454"/>
                    <a:pt x="5506" y="21056"/>
                    <a:pt x="6872" y="19364"/>
                  </a:cubicBezTo>
                  <a:cubicBezTo>
                    <a:pt x="8237" y="17672"/>
                    <a:pt x="9975" y="14686"/>
                    <a:pt x="11217" y="11401"/>
                  </a:cubicBezTo>
                  <a:cubicBezTo>
                    <a:pt x="12458" y="8116"/>
                    <a:pt x="13203" y="4533"/>
                    <a:pt x="13575" y="2492"/>
                  </a:cubicBezTo>
                  <a:cubicBezTo>
                    <a:pt x="13948" y="452"/>
                    <a:pt x="13948" y="-46"/>
                    <a:pt x="13824" y="4"/>
                  </a:cubicBezTo>
                  <a:cubicBezTo>
                    <a:pt x="13699" y="54"/>
                    <a:pt x="13451" y="651"/>
                    <a:pt x="13203" y="2890"/>
                  </a:cubicBezTo>
                  <a:cubicBezTo>
                    <a:pt x="12955" y="5130"/>
                    <a:pt x="12706" y="9012"/>
                    <a:pt x="13451" y="11749"/>
                  </a:cubicBezTo>
                  <a:cubicBezTo>
                    <a:pt x="14196" y="14487"/>
                    <a:pt x="15934" y="16079"/>
                    <a:pt x="17424" y="16925"/>
                  </a:cubicBezTo>
                  <a:cubicBezTo>
                    <a:pt x="18913" y="17772"/>
                    <a:pt x="20155" y="17871"/>
                    <a:pt x="21396" y="179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9" name="Line"/>
            <p:cNvSpPr/>
            <p:nvPr/>
          </p:nvSpPr>
          <p:spPr>
            <a:xfrm>
              <a:off x="1258922" y="207415"/>
              <a:ext cx="207202" cy="2242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8" h="20998" fill="norm" stroke="1" extrusionOk="0">
                  <a:moveTo>
                    <a:pt x="413" y="8628"/>
                  </a:moveTo>
                  <a:cubicBezTo>
                    <a:pt x="2158" y="6448"/>
                    <a:pt x="3903" y="4269"/>
                    <a:pt x="4667" y="2683"/>
                  </a:cubicBezTo>
                  <a:cubicBezTo>
                    <a:pt x="5431" y="1098"/>
                    <a:pt x="5213" y="107"/>
                    <a:pt x="4776" y="8"/>
                  </a:cubicBezTo>
                  <a:cubicBezTo>
                    <a:pt x="4340" y="-91"/>
                    <a:pt x="3685" y="702"/>
                    <a:pt x="2703" y="2485"/>
                  </a:cubicBezTo>
                  <a:cubicBezTo>
                    <a:pt x="1722" y="4269"/>
                    <a:pt x="413" y="7043"/>
                    <a:pt x="85" y="10313"/>
                  </a:cubicBezTo>
                  <a:cubicBezTo>
                    <a:pt x="-242" y="13582"/>
                    <a:pt x="413" y="17348"/>
                    <a:pt x="1394" y="19329"/>
                  </a:cubicBezTo>
                  <a:cubicBezTo>
                    <a:pt x="2376" y="21311"/>
                    <a:pt x="3685" y="21509"/>
                    <a:pt x="4994" y="20023"/>
                  </a:cubicBezTo>
                  <a:cubicBezTo>
                    <a:pt x="6303" y="18537"/>
                    <a:pt x="7613" y="15366"/>
                    <a:pt x="8485" y="13186"/>
                  </a:cubicBezTo>
                  <a:cubicBezTo>
                    <a:pt x="9358" y="11006"/>
                    <a:pt x="9794" y="9817"/>
                    <a:pt x="10122" y="8430"/>
                  </a:cubicBezTo>
                  <a:cubicBezTo>
                    <a:pt x="10449" y="7043"/>
                    <a:pt x="10667" y="5458"/>
                    <a:pt x="10776" y="5359"/>
                  </a:cubicBezTo>
                  <a:cubicBezTo>
                    <a:pt x="10885" y="5259"/>
                    <a:pt x="10885" y="6647"/>
                    <a:pt x="10776" y="9025"/>
                  </a:cubicBezTo>
                  <a:cubicBezTo>
                    <a:pt x="10667" y="11403"/>
                    <a:pt x="10449" y="14771"/>
                    <a:pt x="10340" y="16951"/>
                  </a:cubicBezTo>
                  <a:cubicBezTo>
                    <a:pt x="10231" y="19131"/>
                    <a:pt x="10231" y="20122"/>
                    <a:pt x="10340" y="20023"/>
                  </a:cubicBezTo>
                  <a:cubicBezTo>
                    <a:pt x="10449" y="19924"/>
                    <a:pt x="10667" y="18735"/>
                    <a:pt x="11322" y="15762"/>
                  </a:cubicBezTo>
                  <a:cubicBezTo>
                    <a:pt x="11976" y="12790"/>
                    <a:pt x="13067" y="8034"/>
                    <a:pt x="14049" y="5359"/>
                  </a:cubicBezTo>
                  <a:cubicBezTo>
                    <a:pt x="15031" y="2683"/>
                    <a:pt x="15903" y="2089"/>
                    <a:pt x="16667" y="2287"/>
                  </a:cubicBezTo>
                  <a:cubicBezTo>
                    <a:pt x="17431" y="2485"/>
                    <a:pt x="18085" y="3476"/>
                    <a:pt x="18522" y="5755"/>
                  </a:cubicBezTo>
                  <a:cubicBezTo>
                    <a:pt x="18958" y="8034"/>
                    <a:pt x="19176" y="11601"/>
                    <a:pt x="19613" y="13979"/>
                  </a:cubicBezTo>
                  <a:cubicBezTo>
                    <a:pt x="20049" y="16357"/>
                    <a:pt x="20703" y="17546"/>
                    <a:pt x="21358" y="187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0" name="Line"/>
            <p:cNvSpPr/>
            <p:nvPr/>
          </p:nvSpPr>
          <p:spPr>
            <a:xfrm>
              <a:off x="1544440" y="1128"/>
              <a:ext cx="61384" cy="4079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0" fill="norm" stroke="1" extrusionOk="0">
                  <a:moveTo>
                    <a:pt x="10428" y="0"/>
                  </a:moveTo>
                  <a:cubicBezTo>
                    <a:pt x="7448" y="3897"/>
                    <a:pt x="4469" y="7794"/>
                    <a:pt x="2607" y="10967"/>
                  </a:cubicBezTo>
                  <a:cubicBezTo>
                    <a:pt x="745" y="14140"/>
                    <a:pt x="0" y="16590"/>
                    <a:pt x="0" y="18204"/>
                  </a:cubicBezTo>
                  <a:cubicBezTo>
                    <a:pt x="0" y="19819"/>
                    <a:pt x="745" y="20598"/>
                    <a:pt x="2979" y="21043"/>
                  </a:cubicBezTo>
                  <a:cubicBezTo>
                    <a:pt x="5214" y="21489"/>
                    <a:pt x="8938" y="21600"/>
                    <a:pt x="12290" y="21266"/>
                  </a:cubicBezTo>
                  <a:cubicBezTo>
                    <a:pt x="15641" y="20932"/>
                    <a:pt x="18621" y="20153"/>
                    <a:pt x="20110" y="19206"/>
                  </a:cubicBezTo>
                  <a:cubicBezTo>
                    <a:pt x="21600" y="18260"/>
                    <a:pt x="21600" y="17146"/>
                    <a:pt x="21600" y="160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1" name="Line"/>
            <p:cNvSpPr/>
            <p:nvPr/>
          </p:nvSpPr>
          <p:spPr>
            <a:xfrm>
              <a:off x="1497608" y="140828"/>
              <a:ext cx="197116" cy="2434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9" h="21600" fill="norm" stroke="1" extrusionOk="0">
                  <a:moveTo>
                    <a:pt x="3476" y="10143"/>
                  </a:moveTo>
                  <a:cubicBezTo>
                    <a:pt x="1867" y="10518"/>
                    <a:pt x="259" y="10894"/>
                    <a:pt x="29" y="11082"/>
                  </a:cubicBezTo>
                  <a:cubicBezTo>
                    <a:pt x="-201" y="11270"/>
                    <a:pt x="948" y="11270"/>
                    <a:pt x="3361" y="11270"/>
                  </a:cubicBezTo>
                  <a:cubicBezTo>
                    <a:pt x="5773" y="11270"/>
                    <a:pt x="9450" y="11270"/>
                    <a:pt x="12093" y="12021"/>
                  </a:cubicBezTo>
                  <a:cubicBezTo>
                    <a:pt x="14735" y="12772"/>
                    <a:pt x="16344" y="14275"/>
                    <a:pt x="17148" y="15683"/>
                  </a:cubicBezTo>
                  <a:cubicBezTo>
                    <a:pt x="17952" y="17092"/>
                    <a:pt x="17952" y="18407"/>
                    <a:pt x="17837" y="19534"/>
                  </a:cubicBezTo>
                  <a:cubicBezTo>
                    <a:pt x="17722" y="20661"/>
                    <a:pt x="17493" y="21600"/>
                    <a:pt x="17378" y="21600"/>
                  </a:cubicBezTo>
                  <a:cubicBezTo>
                    <a:pt x="17263" y="21600"/>
                    <a:pt x="17263" y="20661"/>
                    <a:pt x="17493" y="17280"/>
                  </a:cubicBezTo>
                  <a:cubicBezTo>
                    <a:pt x="17722" y="13899"/>
                    <a:pt x="18182" y="8077"/>
                    <a:pt x="18871" y="4790"/>
                  </a:cubicBezTo>
                  <a:cubicBezTo>
                    <a:pt x="19561" y="1503"/>
                    <a:pt x="20480" y="751"/>
                    <a:pt x="2139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2" name="Line"/>
            <p:cNvSpPr/>
            <p:nvPr/>
          </p:nvSpPr>
          <p:spPr>
            <a:xfrm>
              <a:off x="1722590" y="11902"/>
              <a:ext cx="353134" cy="395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475" fill="norm" stroke="1" extrusionOk="0">
                  <a:moveTo>
                    <a:pt x="5636" y="13547"/>
                  </a:moveTo>
                  <a:cubicBezTo>
                    <a:pt x="5379" y="12858"/>
                    <a:pt x="5121" y="12169"/>
                    <a:pt x="4671" y="11996"/>
                  </a:cubicBezTo>
                  <a:cubicBezTo>
                    <a:pt x="4221" y="11824"/>
                    <a:pt x="3579" y="12169"/>
                    <a:pt x="2743" y="12858"/>
                  </a:cubicBezTo>
                  <a:cubicBezTo>
                    <a:pt x="1907" y="13547"/>
                    <a:pt x="879" y="14581"/>
                    <a:pt x="364" y="15673"/>
                  </a:cubicBezTo>
                  <a:cubicBezTo>
                    <a:pt x="-150" y="16764"/>
                    <a:pt x="-150" y="17913"/>
                    <a:pt x="557" y="18660"/>
                  </a:cubicBezTo>
                  <a:cubicBezTo>
                    <a:pt x="1264" y="19407"/>
                    <a:pt x="2679" y="19752"/>
                    <a:pt x="4479" y="19407"/>
                  </a:cubicBezTo>
                  <a:cubicBezTo>
                    <a:pt x="6279" y="19062"/>
                    <a:pt x="8464" y="18028"/>
                    <a:pt x="9814" y="17109"/>
                  </a:cubicBezTo>
                  <a:cubicBezTo>
                    <a:pt x="11164" y="16190"/>
                    <a:pt x="11679" y="15386"/>
                    <a:pt x="11614" y="15098"/>
                  </a:cubicBezTo>
                  <a:cubicBezTo>
                    <a:pt x="11550" y="14811"/>
                    <a:pt x="10907" y="15041"/>
                    <a:pt x="10329" y="15328"/>
                  </a:cubicBezTo>
                  <a:cubicBezTo>
                    <a:pt x="9750" y="15615"/>
                    <a:pt x="9236" y="15960"/>
                    <a:pt x="9236" y="16305"/>
                  </a:cubicBezTo>
                  <a:cubicBezTo>
                    <a:pt x="9236" y="16649"/>
                    <a:pt x="9750" y="16994"/>
                    <a:pt x="10329" y="17052"/>
                  </a:cubicBezTo>
                  <a:cubicBezTo>
                    <a:pt x="10907" y="17109"/>
                    <a:pt x="11550" y="16879"/>
                    <a:pt x="11871" y="17281"/>
                  </a:cubicBezTo>
                  <a:cubicBezTo>
                    <a:pt x="12193" y="17684"/>
                    <a:pt x="12193" y="18718"/>
                    <a:pt x="12514" y="19177"/>
                  </a:cubicBezTo>
                  <a:cubicBezTo>
                    <a:pt x="12836" y="19637"/>
                    <a:pt x="13479" y="19522"/>
                    <a:pt x="14443" y="18545"/>
                  </a:cubicBezTo>
                  <a:cubicBezTo>
                    <a:pt x="15407" y="17569"/>
                    <a:pt x="16693" y="15730"/>
                    <a:pt x="17914" y="13030"/>
                  </a:cubicBezTo>
                  <a:cubicBezTo>
                    <a:pt x="19136" y="10330"/>
                    <a:pt x="20293" y="6769"/>
                    <a:pt x="20871" y="4701"/>
                  </a:cubicBezTo>
                  <a:cubicBezTo>
                    <a:pt x="21450" y="2632"/>
                    <a:pt x="21450" y="2058"/>
                    <a:pt x="21450" y="1484"/>
                  </a:cubicBezTo>
                  <a:cubicBezTo>
                    <a:pt x="21450" y="909"/>
                    <a:pt x="21450" y="335"/>
                    <a:pt x="21129" y="105"/>
                  </a:cubicBezTo>
                  <a:cubicBezTo>
                    <a:pt x="20807" y="-125"/>
                    <a:pt x="20164" y="-10"/>
                    <a:pt x="19457" y="794"/>
                  </a:cubicBezTo>
                  <a:cubicBezTo>
                    <a:pt x="18750" y="1598"/>
                    <a:pt x="17979" y="3092"/>
                    <a:pt x="17464" y="5735"/>
                  </a:cubicBezTo>
                  <a:cubicBezTo>
                    <a:pt x="16950" y="8377"/>
                    <a:pt x="16693" y="12169"/>
                    <a:pt x="16821" y="14984"/>
                  </a:cubicBezTo>
                  <a:cubicBezTo>
                    <a:pt x="16950" y="17798"/>
                    <a:pt x="17464" y="19637"/>
                    <a:pt x="17979" y="214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3" name="Line"/>
            <p:cNvSpPr/>
            <p:nvPr/>
          </p:nvSpPr>
          <p:spPr>
            <a:xfrm>
              <a:off x="1116873" y="585328"/>
              <a:ext cx="6604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492" y="18720"/>
                    <a:pt x="4985" y="15840"/>
                    <a:pt x="7615" y="12960"/>
                  </a:cubicBezTo>
                  <a:cubicBezTo>
                    <a:pt x="10246" y="10080"/>
                    <a:pt x="13015" y="7200"/>
                    <a:pt x="15369" y="5040"/>
                  </a:cubicBezTo>
                  <a:cubicBezTo>
                    <a:pt x="17723" y="2880"/>
                    <a:pt x="19662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4" name="Line"/>
            <p:cNvSpPr/>
            <p:nvPr/>
          </p:nvSpPr>
          <p:spPr>
            <a:xfrm>
              <a:off x="1337007" y="629778"/>
              <a:ext cx="491067" cy="780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61" fill="norm" stroke="1" extrusionOk="0">
                  <a:moveTo>
                    <a:pt x="3445" y="13642"/>
                  </a:moveTo>
                  <a:cubicBezTo>
                    <a:pt x="2607" y="14779"/>
                    <a:pt x="1769" y="15916"/>
                    <a:pt x="1117" y="17053"/>
                  </a:cubicBezTo>
                  <a:cubicBezTo>
                    <a:pt x="466" y="18189"/>
                    <a:pt x="0" y="19326"/>
                    <a:pt x="0" y="20179"/>
                  </a:cubicBezTo>
                  <a:cubicBezTo>
                    <a:pt x="0" y="21032"/>
                    <a:pt x="466" y="21600"/>
                    <a:pt x="2467" y="19611"/>
                  </a:cubicBezTo>
                  <a:cubicBezTo>
                    <a:pt x="4469" y="17621"/>
                    <a:pt x="8007" y="13074"/>
                    <a:pt x="11452" y="9379"/>
                  </a:cubicBezTo>
                  <a:cubicBezTo>
                    <a:pt x="14897" y="5684"/>
                    <a:pt x="18248" y="284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5" name="Line"/>
            <p:cNvSpPr/>
            <p:nvPr/>
          </p:nvSpPr>
          <p:spPr>
            <a:xfrm>
              <a:off x="119923" y="1023478"/>
              <a:ext cx="285751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000" y="3733"/>
                    <a:pt x="8000" y="7467"/>
                    <a:pt x="11280" y="10867"/>
                  </a:cubicBezTo>
                  <a:cubicBezTo>
                    <a:pt x="14560" y="14267"/>
                    <a:pt x="17120" y="17333"/>
                    <a:pt x="18720" y="19067"/>
                  </a:cubicBezTo>
                  <a:cubicBezTo>
                    <a:pt x="20320" y="20800"/>
                    <a:pt x="20960" y="21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6" name="Line"/>
            <p:cNvSpPr/>
            <p:nvPr/>
          </p:nvSpPr>
          <p:spPr>
            <a:xfrm>
              <a:off x="200308" y="947278"/>
              <a:ext cx="192666" cy="4526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1" h="21485" fill="norm" stroke="1" extrusionOk="0">
                  <a:moveTo>
                    <a:pt x="21371" y="0"/>
                  </a:moveTo>
                  <a:cubicBezTo>
                    <a:pt x="18084" y="2009"/>
                    <a:pt x="14797" y="4019"/>
                    <a:pt x="11510" y="6882"/>
                  </a:cubicBezTo>
                  <a:cubicBezTo>
                    <a:pt x="8223" y="9745"/>
                    <a:pt x="4936" y="13462"/>
                    <a:pt x="3058" y="15572"/>
                  </a:cubicBezTo>
                  <a:cubicBezTo>
                    <a:pt x="1180" y="17682"/>
                    <a:pt x="710" y="18184"/>
                    <a:pt x="358" y="18938"/>
                  </a:cubicBezTo>
                  <a:cubicBezTo>
                    <a:pt x="6" y="19691"/>
                    <a:pt x="-229" y="20696"/>
                    <a:pt x="358" y="21148"/>
                  </a:cubicBezTo>
                  <a:cubicBezTo>
                    <a:pt x="945" y="21600"/>
                    <a:pt x="2354" y="21500"/>
                    <a:pt x="3762" y="213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7" name="Line"/>
            <p:cNvSpPr/>
            <p:nvPr/>
          </p:nvSpPr>
          <p:spPr>
            <a:xfrm>
              <a:off x="541917" y="1321928"/>
              <a:ext cx="9807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5" y="0"/>
                  </a:moveTo>
                  <a:cubicBezTo>
                    <a:pt x="2735" y="5700"/>
                    <a:pt x="-1585" y="11400"/>
                    <a:pt x="575" y="15000"/>
                  </a:cubicBezTo>
                  <a:cubicBezTo>
                    <a:pt x="2735" y="18600"/>
                    <a:pt x="11375" y="20100"/>
                    <a:pt x="200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8" name="Line"/>
            <p:cNvSpPr/>
            <p:nvPr/>
          </p:nvSpPr>
          <p:spPr>
            <a:xfrm>
              <a:off x="851727" y="1101430"/>
              <a:ext cx="176247" cy="3147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1" h="21412" fill="norm" stroke="1" extrusionOk="0">
                  <a:moveTo>
                    <a:pt x="21411" y="14569"/>
                  </a:moveTo>
                  <a:cubicBezTo>
                    <a:pt x="18068" y="12697"/>
                    <a:pt x="14725" y="10825"/>
                    <a:pt x="12925" y="8665"/>
                  </a:cubicBezTo>
                  <a:cubicBezTo>
                    <a:pt x="11125" y="6505"/>
                    <a:pt x="10868" y="4057"/>
                    <a:pt x="11254" y="2545"/>
                  </a:cubicBezTo>
                  <a:cubicBezTo>
                    <a:pt x="11640" y="1033"/>
                    <a:pt x="12668" y="457"/>
                    <a:pt x="13954" y="169"/>
                  </a:cubicBezTo>
                  <a:cubicBezTo>
                    <a:pt x="15240" y="-119"/>
                    <a:pt x="16782" y="-119"/>
                    <a:pt x="17811" y="817"/>
                  </a:cubicBezTo>
                  <a:cubicBezTo>
                    <a:pt x="18840" y="1753"/>
                    <a:pt x="19354" y="3625"/>
                    <a:pt x="17168" y="6217"/>
                  </a:cubicBezTo>
                  <a:cubicBezTo>
                    <a:pt x="14982" y="8809"/>
                    <a:pt x="10097" y="12121"/>
                    <a:pt x="6754" y="14425"/>
                  </a:cubicBezTo>
                  <a:cubicBezTo>
                    <a:pt x="3411" y="16729"/>
                    <a:pt x="1611" y="18025"/>
                    <a:pt x="711" y="19033"/>
                  </a:cubicBezTo>
                  <a:cubicBezTo>
                    <a:pt x="-189" y="20041"/>
                    <a:pt x="-189" y="20761"/>
                    <a:pt x="454" y="21121"/>
                  </a:cubicBezTo>
                  <a:cubicBezTo>
                    <a:pt x="1097" y="21481"/>
                    <a:pt x="2382" y="21481"/>
                    <a:pt x="5211" y="21265"/>
                  </a:cubicBezTo>
                  <a:cubicBezTo>
                    <a:pt x="8040" y="21049"/>
                    <a:pt x="12411" y="20617"/>
                    <a:pt x="16782" y="201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9" name="Line"/>
            <p:cNvSpPr/>
            <p:nvPr/>
          </p:nvSpPr>
          <p:spPr>
            <a:xfrm>
              <a:off x="1275623" y="1074278"/>
              <a:ext cx="158751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168" y="3185"/>
                    <a:pt x="6336" y="6369"/>
                    <a:pt x="9216" y="9554"/>
                  </a:cubicBezTo>
                  <a:cubicBezTo>
                    <a:pt x="12096" y="12738"/>
                    <a:pt x="14688" y="15923"/>
                    <a:pt x="16704" y="17931"/>
                  </a:cubicBezTo>
                  <a:cubicBezTo>
                    <a:pt x="18720" y="19938"/>
                    <a:pt x="20160" y="2076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0" name="Line"/>
            <p:cNvSpPr/>
            <p:nvPr/>
          </p:nvSpPr>
          <p:spPr>
            <a:xfrm>
              <a:off x="1275623" y="1023478"/>
              <a:ext cx="196851" cy="450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510" y="1521"/>
                    <a:pt x="17419" y="3042"/>
                    <a:pt x="14981" y="5425"/>
                  </a:cubicBezTo>
                  <a:cubicBezTo>
                    <a:pt x="12542" y="7808"/>
                    <a:pt x="9755" y="11054"/>
                    <a:pt x="7200" y="13893"/>
                  </a:cubicBezTo>
                  <a:cubicBezTo>
                    <a:pt x="4645" y="16732"/>
                    <a:pt x="2323" y="1916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1" name="Line"/>
            <p:cNvSpPr/>
            <p:nvPr/>
          </p:nvSpPr>
          <p:spPr>
            <a:xfrm>
              <a:off x="1524987" y="1295311"/>
              <a:ext cx="144337" cy="1434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7" h="21213" fill="norm" stroke="1" extrusionOk="0">
                  <a:moveTo>
                    <a:pt x="686" y="2058"/>
                  </a:moveTo>
                  <a:cubicBezTo>
                    <a:pt x="1938" y="1119"/>
                    <a:pt x="3190" y="180"/>
                    <a:pt x="4599" y="24"/>
                  </a:cubicBezTo>
                  <a:cubicBezTo>
                    <a:pt x="6008" y="-133"/>
                    <a:pt x="7573" y="493"/>
                    <a:pt x="8356" y="1902"/>
                  </a:cubicBezTo>
                  <a:cubicBezTo>
                    <a:pt x="9138" y="3310"/>
                    <a:pt x="9138" y="5502"/>
                    <a:pt x="7886" y="8006"/>
                  </a:cubicBezTo>
                  <a:cubicBezTo>
                    <a:pt x="6634" y="10510"/>
                    <a:pt x="4130" y="13328"/>
                    <a:pt x="2408" y="15519"/>
                  </a:cubicBezTo>
                  <a:cubicBezTo>
                    <a:pt x="686" y="17710"/>
                    <a:pt x="-253" y="19276"/>
                    <a:pt x="60" y="20215"/>
                  </a:cubicBezTo>
                  <a:cubicBezTo>
                    <a:pt x="373" y="21154"/>
                    <a:pt x="1938" y="21467"/>
                    <a:pt x="5695" y="20997"/>
                  </a:cubicBezTo>
                  <a:cubicBezTo>
                    <a:pt x="9451" y="20528"/>
                    <a:pt x="15399" y="19276"/>
                    <a:pt x="21347" y="180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2" name="Line"/>
            <p:cNvSpPr/>
            <p:nvPr/>
          </p:nvSpPr>
          <p:spPr>
            <a:xfrm>
              <a:off x="2127127" y="1159917"/>
              <a:ext cx="202597" cy="2139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4" h="21404" fill="norm" stroke="1" extrusionOk="0">
                  <a:moveTo>
                    <a:pt x="13966" y="2232"/>
                  </a:moveTo>
                  <a:cubicBezTo>
                    <a:pt x="13075" y="1174"/>
                    <a:pt x="12184" y="115"/>
                    <a:pt x="10403" y="9"/>
                  </a:cubicBezTo>
                  <a:cubicBezTo>
                    <a:pt x="8621" y="-97"/>
                    <a:pt x="5949" y="750"/>
                    <a:pt x="3945" y="4138"/>
                  </a:cubicBezTo>
                  <a:cubicBezTo>
                    <a:pt x="1941" y="7527"/>
                    <a:pt x="605" y="13456"/>
                    <a:pt x="159" y="16950"/>
                  </a:cubicBezTo>
                  <a:cubicBezTo>
                    <a:pt x="-286" y="20444"/>
                    <a:pt x="159" y="21503"/>
                    <a:pt x="2052" y="21397"/>
                  </a:cubicBezTo>
                  <a:cubicBezTo>
                    <a:pt x="3945" y="21291"/>
                    <a:pt x="7285" y="20021"/>
                    <a:pt x="9401" y="17585"/>
                  </a:cubicBezTo>
                  <a:cubicBezTo>
                    <a:pt x="11516" y="15150"/>
                    <a:pt x="12407" y="11550"/>
                    <a:pt x="12963" y="9115"/>
                  </a:cubicBezTo>
                  <a:cubicBezTo>
                    <a:pt x="13520" y="6679"/>
                    <a:pt x="13743" y="5409"/>
                    <a:pt x="13854" y="5621"/>
                  </a:cubicBezTo>
                  <a:cubicBezTo>
                    <a:pt x="13966" y="5832"/>
                    <a:pt x="13966" y="7527"/>
                    <a:pt x="14188" y="9538"/>
                  </a:cubicBezTo>
                  <a:cubicBezTo>
                    <a:pt x="14411" y="11550"/>
                    <a:pt x="14856" y="13879"/>
                    <a:pt x="15970" y="15574"/>
                  </a:cubicBezTo>
                  <a:cubicBezTo>
                    <a:pt x="17083" y="17268"/>
                    <a:pt x="18865" y="18327"/>
                    <a:pt x="19867" y="18856"/>
                  </a:cubicBezTo>
                  <a:cubicBezTo>
                    <a:pt x="20869" y="19385"/>
                    <a:pt x="21091" y="19385"/>
                    <a:pt x="21314" y="193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3" name="Line"/>
            <p:cNvSpPr/>
            <p:nvPr/>
          </p:nvSpPr>
          <p:spPr>
            <a:xfrm>
              <a:off x="2367823" y="1144128"/>
              <a:ext cx="152401" cy="1747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1" fill="norm" stroke="1" extrusionOk="0">
                  <a:moveTo>
                    <a:pt x="0" y="3904"/>
                  </a:moveTo>
                  <a:cubicBezTo>
                    <a:pt x="3300" y="7287"/>
                    <a:pt x="6600" y="10670"/>
                    <a:pt x="8400" y="13272"/>
                  </a:cubicBezTo>
                  <a:cubicBezTo>
                    <a:pt x="10200" y="15875"/>
                    <a:pt x="10500" y="17696"/>
                    <a:pt x="10200" y="19128"/>
                  </a:cubicBezTo>
                  <a:cubicBezTo>
                    <a:pt x="9900" y="20559"/>
                    <a:pt x="9000" y="21600"/>
                    <a:pt x="8400" y="21470"/>
                  </a:cubicBezTo>
                  <a:cubicBezTo>
                    <a:pt x="7800" y="21340"/>
                    <a:pt x="7500" y="20039"/>
                    <a:pt x="7950" y="16655"/>
                  </a:cubicBezTo>
                  <a:cubicBezTo>
                    <a:pt x="8400" y="13272"/>
                    <a:pt x="9600" y="7807"/>
                    <a:pt x="12000" y="4684"/>
                  </a:cubicBezTo>
                  <a:cubicBezTo>
                    <a:pt x="14400" y="1561"/>
                    <a:pt x="18000" y="78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4" name="Line"/>
            <p:cNvSpPr/>
            <p:nvPr/>
          </p:nvSpPr>
          <p:spPr>
            <a:xfrm>
              <a:off x="2504979" y="1132115"/>
              <a:ext cx="135895" cy="1952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2" h="21193" fill="norm" stroke="1" extrusionOk="0">
                  <a:moveTo>
                    <a:pt x="9230" y="9577"/>
                  </a:moveTo>
                  <a:cubicBezTo>
                    <a:pt x="11521" y="7509"/>
                    <a:pt x="13812" y="5441"/>
                    <a:pt x="15121" y="3717"/>
                  </a:cubicBezTo>
                  <a:cubicBezTo>
                    <a:pt x="16430" y="1994"/>
                    <a:pt x="16757" y="615"/>
                    <a:pt x="16103" y="156"/>
                  </a:cubicBezTo>
                  <a:cubicBezTo>
                    <a:pt x="15448" y="-304"/>
                    <a:pt x="13812" y="156"/>
                    <a:pt x="10867" y="2913"/>
                  </a:cubicBezTo>
                  <a:cubicBezTo>
                    <a:pt x="7921" y="5670"/>
                    <a:pt x="3667" y="10726"/>
                    <a:pt x="1539" y="13828"/>
                  </a:cubicBezTo>
                  <a:cubicBezTo>
                    <a:pt x="-588" y="16930"/>
                    <a:pt x="-588" y="18079"/>
                    <a:pt x="2030" y="19113"/>
                  </a:cubicBezTo>
                  <a:cubicBezTo>
                    <a:pt x="4648" y="20147"/>
                    <a:pt x="9885" y="21066"/>
                    <a:pt x="13485" y="21181"/>
                  </a:cubicBezTo>
                  <a:cubicBezTo>
                    <a:pt x="17085" y="21296"/>
                    <a:pt x="19048" y="20607"/>
                    <a:pt x="21012" y="199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5" name="Line"/>
            <p:cNvSpPr/>
            <p:nvPr/>
          </p:nvSpPr>
          <p:spPr>
            <a:xfrm>
              <a:off x="3180623" y="1201278"/>
              <a:ext cx="635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6" name="Line"/>
            <p:cNvSpPr/>
            <p:nvPr/>
          </p:nvSpPr>
          <p:spPr>
            <a:xfrm>
              <a:off x="3197410" y="1105756"/>
              <a:ext cx="34014" cy="320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17" h="20424" fill="norm" stroke="1" extrusionOk="0">
                  <a:moveTo>
                    <a:pt x="1358" y="20424"/>
                  </a:moveTo>
                  <a:cubicBezTo>
                    <a:pt x="88" y="10974"/>
                    <a:pt x="-1183" y="1524"/>
                    <a:pt x="1993" y="174"/>
                  </a:cubicBezTo>
                  <a:cubicBezTo>
                    <a:pt x="5170" y="-1176"/>
                    <a:pt x="12793" y="5574"/>
                    <a:pt x="20417" y="123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7" name="Line"/>
            <p:cNvSpPr/>
            <p:nvPr/>
          </p:nvSpPr>
          <p:spPr>
            <a:xfrm>
              <a:off x="3247043" y="953228"/>
              <a:ext cx="358023" cy="3935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1" h="21139" fill="norm" stroke="1" extrusionOk="0">
                  <a:moveTo>
                    <a:pt x="8211" y="11617"/>
                  </a:moveTo>
                  <a:cubicBezTo>
                    <a:pt x="7576" y="11049"/>
                    <a:pt x="6940" y="10480"/>
                    <a:pt x="5670" y="10821"/>
                  </a:cubicBezTo>
                  <a:cubicBezTo>
                    <a:pt x="4399" y="11162"/>
                    <a:pt x="2493" y="12413"/>
                    <a:pt x="1413" y="14005"/>
                  </a:cubicBezTo>
                  <a:cubicBezTo>
                    <a:pt x="333" y="15596"/>
                    <a:pt x="79" y="17529"/>
                    <a:pt x="16" y="18779"/>
                  </a:cubicBezTo>
                  <a:cubicBezTo>
                    <a:pt x="-48" y="20030"/>
                    <a:pt x="79" y="20598"/>
                    <a:pt x="524" y="20939"/>
                  </a:cubicBezTo>
                  <a:cubicBezTo>
                    <a:pt x="968" y="21280"/>
                    <a:pt x="1731" y="21394"/>
                    <a:pt x="2938" y="19518"/>
                  </a:cubicBezTo>
                  <a:cubicBezTo>
                    <a:pt x="4145" y="17642"/>
                    <a:pt x="5797" y="13777"/>
                    <a:pt x="6940" y="10594"/>
                  </a:cubicBezTo>
                  <a:cubicBezTo>
                    <a:pt x="8084" y="7411"/>
                    <a:pt x="8719" y="4910"/>
                    <a:pt x="9037" y="3148"/>
                  </a:cubicBezTo>
                  <a:cubicBezTo>
                    <a:pt x="9354" y="1386"/>
                    <a:pt x="9354" y="362"/>
                    <a:pt x="9100" y="78"/>
                  </a:cubicBezTo>
                  <a:cubicBezTo>
                    <a:pt x="8846" y="-206"/>
                    <a:pt x="8338" y="249"/>
                    <a:pt x="7766" y="2011"/>
                  </a:cubicBezTo>
                  <a:cubicBezTo>
                    <a:pt x="7194" y="3773"/>
                    <a:pt x="6559" y="6842"/>
                    <a:pt x="6305" y="9400"/>
                  </a:cubicBezTo>
                  <a:cubicBezTo>
                    <a:pt x="6051" y="11958"/>
                    <a:pt x="6178" y="14005"/>
                    <a:pt x="6432" y="15255"/>
                  </a:cubicBezTo>
                  <a:cubicBezTo>
                    <a:pt x="6686" y="16506"/>
                    <a:pt x="7067" y="16960"/>
                    <a:pt x="8020" y="16619"/>
                  </a:cubicBezTo>
                  <a:cubicBezTo>
                    <a:pt x="8973" y="16278"/>
                    <a:pt x="10498" y="15141"/>
                    <a:pt x="11387" y="14289"/>
                  </a:cubicBezTo>
                  <a:cubicBezTo>
                    <a:pt x="12277" y="13436"/>
                    <a:pt x="12531" y="12868"/>
                    <a:pt x="12658" y="12242"/>
                  </a:cubicBezTo>
                  <a:cubicBezTo>
                    <a:pt x="12785" y="11617"/>
                    <a:pt x="12785" y="10935"/>
                    <a:pt x="12467" y="10765"/>
                  </a:cubicBezTo>
                  <a:cubicBezTo>
                    <a:pt x="12150" y="10594"/>
                    <a:pt x="11514" y="10935"/>
                    <a:pt x="10879" y="12072"/>
                  </a:cubicBezTo>
                  <a:cubicBezTo>
                    <a:pt x="10244" y="13209"/>
                    <a:pt x="9608" y="15141"/>
                    <a:pt x="9354" y="16392"/>
                  </a:cubicBezTo>
                  <a:cubicBezTo>
                    <a:pt x="9100" y="17642"/>
                    <a:pt x="9227" y="18211"/>
                    <a:pt x="9608" y="18552"/>
                  </a:cubicBezTo>
                  <a:cubicBezTo>
                    <a:pt x="9990" y="18893"/>
                    <a:pt x="10625" y="19007"/>
                    <a:pt x="11578" y="18325"/>
                  </a:cubicBezTo>
                  <a:cubicBezTo>
                    <a:pt x="12531" y="17642"/>
                    <a:pt x="13801" y="16165"/>
                    <a:pt x="14691" y="15141"/>
                  </a:cubicBezTo>
                  <a:cubicBezTo>
                    <a:pt x="15580" y="14118"/>
                    <a:pt x="16088" y="13550"/>
                    <a:pt x="16279" y="13607"/>
                  </a:cubicBezTo>
                  <a:cubicBezTo>
                    <a:pt x="16470" y="13663"/>
                    <a:pt x="16343" y="14346"/>
                    <a:pt x="16152" y="15028"/>
                  </a:cubicBezTo>
                  <a:cubicBezTo>
                    <a:pt x="15961" y="15710"/>
                    <a:pt x="15707" y="16392"/>
                    <a:pt x="15517" y="17131"/>
                  </a:cubicBezTo>
                  <a:cubicBezTo>
                    <a:pt x="15326" y="17870"/>
                    <a:pt x="15199" y="18666"/>
                    <a:pt x="15199" y="18779"/>
                  </a:cubicBezTo>
                  <a:cubicBezTo>
                    <a:pt x="15199" y="18893"/>
                    <a:pt x="15326" y="18325"/>
                    <a:pt x="15834" y="17017"/>
                  </a:cubicBezTo>
                  <a:cubicBezTo>
                    <a:pt x="16343" y="15710"/>
                    <a:pt x="17232" y="13663"/>
                    <a:pt x="17931" y="12413"/>
                  </a:cubicBezTo>
                  <a:cubicBezTo>
                    <a:pt x="18630" y="11162"/>
                    <a:pt x="19138" y="10708"/>
                    <a:pt x="19710" y="10423"/>
                  </a:cubicBezTo>
                  <a:cubicBezTo>
                    <a:pt x="20281" y="10139"/>
                    <a:pt x="20917" y="10026"/>
                    <a:pt x="21234" y="11162"/>
                  </a:cubicBezTo>
                  <a:cubicBezTo>
                    <a:pt x="21552" y="12299"/>
                    <a:pt x="21552" y="14687"/>
                    <a:pt x="21361" y="16165"/>
                  </a:cubicBezTo>
                  <a:cubicBezTo>
                    <a:pt x="21171" y="17642"/>
                    <a:pt x="20790" y="18211"/>
                    <a:pt x="20408" y="187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8" name="Line"/>
            <p:cNvSpPr/>
            <p:nvPr/>
          </p:nvSpPr>
          <p:spPr>
            <a:xfrm>
              <a:off x="3663223" y="947278"/>
              <a:ext cx="88901" cy="3445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9" fill="norm" stroke="1" extrusionOk="0">
                  <a:moveTo>
                    <a:pt x="21600" y="0"/>
                  </a:moveTo>
                  <a:cubicBezTo>
                    <a:pt x="15429" y="3161"/>
                    <a:pt x="9257" y="6322"/>
                    <a:pt x="5400" y="9483"/>
                  </a:cubicBezTo>
                  <a:cubicBezTo>
                    <a:pt x="1543" y="12644"/>
                    <a:pt x="0" y="15805"/>
                    <a:pt x="0" y="17780"/>
                  </a:cubicBezTo>
                  <a:cubicBezTo>
                    <a:pt x="0" y="19756"/>
                    <a:pt x="1543" y="20546"/>
                    <a:pt x="3857" y="21007"/>
                  </a:cubicBezTo>
                  <a:cubicBezTo>
                    <a:pt x="6171" y="21468"/>
                    <a:pt x="9257" y="21600"/>
                    <a:pt x="11314" y="21205"/>
                  </a:cubicBezTo>
                  <a:cubicBezTo>
                    <a:pt x="13371" y="20810"/>
                    <a:pt x="14400" y="19888"/>
                    <a:pt x="15429" y="189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9" name="Line"/>
            <p:cNvSpPr/>
            <p:nvPr/>
          </p:nvSpPr>
          <p:spPr>
            <a:xfrm>
              <a:off x="3645697" y="1036178"/>
              <a:ext cx="176277" cy="2034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5" h="21406" fill="norm" stroke="1" extrusionOk="0">
                  <a:moveTo>
                    <a:pt x="2901" y="17369"/>
                  </a:moveTo>
                  <a:cubicBezTo>
                    <a:pt x="1872" y="16701"/>
                    <a:pt x="844" y="16033"/>
                    <a:pt x="329" y="15142"/>
                  </a:cubicBezTo>
                  <a:cubicBezTo>
                    <a:pt x="-185" y="14252"/>
                    <a:pt x="-185" y="13138"/>
                    <a:pt x="972" y="12359"/>
                  </a:cubicBezTo>
                  <a:cubicBezTo>
                    <a:pt x="2129" y="11579"/>
                    <a:pt x="4444" y="11134"/>
                    <a:pt x="7144" y="11245"/>
                  </a:cubicBezTo>
                  <a:cubicBezTo>
                    <a:pt x="9844" y="11357"/>
                    <a:pt x="12929" y="12025"/>
                    <a:pt x="14858" y="13472"/>
                  </a:cubicBezTo>
                  <a:cubicBezTo>
                    <a:pt x="16786" y="14920"/>
                    <a:pt x="17558" y="17146"/>
                    <a:pt x="17429" y="18816"/>
                  </a:cubicBezTo>
                  <a:cubicBezTo>
                    <a:pt x="17301" y="20487"/>
                    <a:pt x="16272" y="21600"/>
                    <a:pt x="15758" y="21377"/>
                  </a:cubicBezTo>
                  <a:cubicBezTo>
                    <a:pt x="15244" y="21155"/>
                    <a:pt x="15244" y="19596"/>
                    <a:pt x="15629" y="16812"/>
                  </a:cubicBezTo>
                  <a:cubicBezTo>
                    <a:pt x="16015" y="14029"/>
                    <a:pt x="16786" y="10021"/>
                    <a:pt x="17815" y="7014"/>
                  </a:cubicBezTo>
                  <a:cubicBezTo>
                    <a:pt x="18844" y="4008"/>
                    <a:pt x="20129" y="2004"/>
                    <a:pt x="2141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0" name="Line"/>
            <p:cNvSpPr/>
            <p:nvPr/>
          </p:nvSpPr>
          <p:spPr>
            <a:xfrm>
              <a:off x="3892320" y="911305"/>
              <a:ext cx="375872" cy="3546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9" h="21287" fill="norm" stroke="1" extrusionOk="0">
                  <a:moveTo>
                    <a:pt x="5012" y="14357"/>
                  </a:moveTo>
                  <a:cubicBezTo>
                    <a:pt x="5132" y="13721"/>
                    <a:pt x="5252" y="13086"/>
                    <a:pt x="5072" y="12578"/>
                  </a:cubicBezTo>
                  <a:cubicBezTo>
                    <a:pt x="4892" y="12070"/>
                    <a:pt x="4412" y="11688"/>
                    <a:pt x="3872" y="11561"/>
                  </a:cubicBezTo>
                  <a:cubicBezTo>
                    <a:pt x="3332" y="11434"/>
                    <a:pt x="2732" y="11561"/>
                    <a:pt x="1952" y="12768"/>
                  </a:cubicBezTo>
                  <a:cubicBezTo>
                    <a:pt x="1172" y="13976"/>
                    <a:pt x="212" y="16263"/>
                    <a:pt x="32" y="17914"/>
                  </a:cubicBezTo>
                  <a:cubicBezTo>
                    <a:pt x="-148" y="19566"/>
                    <a:pt x="452" y="20583"/>
                    <a:pt x="1412" y="21027"/>
                  </a:cubicBezTo>
                  <a:cubicBezTo>
                    <a:pt x="2372" y="21472"/>
                    <a:pt x="3692" y="21345"/>
                    <a:pt x="4952" y="20646"/>
                  </a:cubicBezTo>
                  <a:cubicBezTo>
                    <a:pt x="6212" y="19947"/>
                    <a:pt x="7412" y="18677"/>
                    <a:pt x="8312" y="17533"/>
                  </a:cubicBezTo>
                  <a:cubicBezTo>
                    <a:pt x="9212" y="16390"/>
                    <a:pt x="9812" y="15373"/>
                    <a:pt x="9692" y="14928"/>
                  </a:cubicBezTo>
                  <a:cubicBezTo>
                    <a:pt x="9572" y="14484"/>
                    <a:pt x="8732" y="14611"/>
                    <a:pt x="8072" y="14928"/>
                  </a:cubicBezTo>
                  <a:cubicBezTo>
                    <a:pt x="7412" y="15246"/>
                    <a:pt x="6932" y="15754"/>
                    <a:pt x="6692" y="16326"/>
                  </a:cubicBezTo>
                  <a:cubicBezTo>
                    <a:pt x="6452" y="16898"/>
                    <a:pt x="6452" y="17533"/>
                    <a:pt x="6692" y="18041"/>
                  </a:cubicBezTo>
                  <a:cubicBezTo>
                    <a:pt x="6932" y="18550"/>
                    <a:pt x="7412" y="18931"/>
                    <a:pt x="7952" y="19439"/>
                  </a:cubicBezTo>
                  <a:cubicBezTo>
                    <a:pt x="8492" y="19947"/>
                    <a:pt x="9092" y="20583"/>
                    <a:pt x="9812" y="20583"/>
                  </a:cubicBezTo>
                  <a:cubicBezTo>
                    <a:pt x="10532" y="20583"/>
                    <a:pt x="11372" y="19947"/>
                    <a:pt x="12932" y="17660"/>
                  </a:cubicBezTo>
                  <a:cubicBezTo>
                    <a:pt x="14492" y="15373"/>
                    <a:pt x="16772" y="11434"/>
                    <a:pt x="18332" y="8512"/>
                  </a:cubicBezTo>
                  <a:cubicBezTo>
                    <a:pt x="19892" y="5590"/>
                    <a:pt x="20732" y="3684"/>
                    <a:pt x="21092" y="2413"/>
                  </a:cubicBezTo>
                  <a:cubicBezTo>
                    <a:pt x="21452" y="1143"/>
                    <a:pt x="21332" y="507"/>
                    <a:pt x="20972" y="190"/>
                  </a:cubicBezTo>
                  <a:cubicBezTo>
                    <a:pt x="20612" y="-128"/>
                    <a:pt x="20012" y="-128"/>
                    <a:pt x="19232" y="825"/>
                  </a:cubicBezTo>
                  <a:cubicBezTo>
                    <a:pt x="18452" y="1778"/>
                    <a:pt x="17492" y="3684"/>
                    <a:pt x="17072" y="7114"/>
                  </a:cubicBezTo>
                  <a:cubicBezTo>
                    <a:pt x="16652" y="10545"/>
                    <a:pt x="16772" y="15500"/>
                    <a:pt x="16892" y="204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1" name="Line"/>
            <p:cNvSpPr/>
            <p:nvPr/>
          </p:nvSpPr>
          <p:spPr>
            <a:xfrm>
              <a:off x="0" y="1948861"/>
              <a:ext cx="170724" cy="3752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8" h="21394" fill="norm" stroke="1" extrusionOk="0">
                  <a:moveTo>
                    <a:pt x="19908" y="1908"/>
                  </a:moveTo>
                  <a:cubicBezTo>
                    <a:pt x="19641" y="1305"/>
                    <a:pt x="19375" y="702"/>
                    <a:pt x="18175" y="340"/>
                  </a:cubicBezTo>
                  <a:cubicBezTo>
                    <a:pt x="16975" y="-22"/>
                    <a:pt x="14841" y="-143"/>
                    <a:pt x="12175" y="219"/>
                  </a:cubicBezTo>
                  <a:cubicBezTo>
                    <a:pt x="9508" y="581"/>
                    <a:pt x="6308" y="1426"/>
                    <a:pt x="4175" y="3296"/>
                  </a:cubicBezTo>
                  <a:cubicBezTo>
                    <a:pt x="2041" y="5166"/>
                    <a:pt x="975" y="8063"/>
                    <a:pt x="441" y="10898"/>
                  </a:cubicBezTo>
                  <a:cubicBezTo>
                    <a:pt x="-92" y="13734"/>
                    <a:pt x="-92" y="16510"/>
                    <a:pt x="175" y="18259"/>
                  </a:cubicBezTo>
                  <a:cubicBezTo>
                    <a:pt x="441" y="20009"/>
                    <a:pt x="975" y="20733"/>
                    <a:pt x="3508" y="21095"/>
                  </a:cubicBezTo>
                  <a:cubicBezTo>
                    <a:pt x="6041" y="21457"/>
                    <a:pt x="10575" y="21457"/>
                    <a:pt x="13908" y="21276"/>
                  </a:cubicBezTo>
                  <a:cubicBezTo>
                    <a:pt x="17241" y="21095"/>
                    <a:pt x="19375" y="20733"/>
                    <a:pt x="21508" y="203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2" name="Line"/>
            <p:cNvSpPr/>
            <p:nvPr/>
          </p:nvSpPr>
          <p:spPr>
            <a:xfrm>
              <a:off x="18323" y="2179178"/>
              <a:ext cx="1016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3" name="Line"/>
            <p:cNvSpPr/>
            <p:nvPr/>
          </p:nvSpPr>
          <p:spPr>
            <a:xfrm>
              <a:off x="241753" y="1920151"/>
              <a:ext cx="182971" cy="3915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2" h="21484" fill="norm" stroke="1" extrusionOk="0">
                  <a:moveTo>
                    <a:pt x="21462" y="1669"/>
                  </a:moveTo>
                  <a:cubicBezTo>
                    <a:pt x="17738" y="1088"/>
                    <a:pt x="14014" y="508"/>
                    <a:pt x="11531" y="217"/>
                  </a:cubicBezTo>
                  <a:cubicBezTo>
                    <a:pt x="9048" y="-73"/>
                    <a:pt x="7807" y="-73"/>
                    <a:pt x="6814" y="217"/>
                  </a:cubicBezTo>
                  <a:cubicBezTo>
                    <a:pt x="5821" y="508"/>
                    <a:pt x="5076" y="1088"/>
                    <a:pt x="4455" y="3121"/>
                  </a:cubicBezTo>
                  <a:cubicBezTo>
                    <a:pt x="3834" y="5153"/>
                    <a:pt x="3338" y="8637"/>
                    <a:pt x="2593" y="11656"/>
                  </a:cubicBezTo>
                  <a:cubicBezTo>
                    <a:pt x="1848" y="14675"/>
                    <a:pt x="855" y="17230"/>
                    <a:pt x="359" y="18798"/>
                  </a:cubicBezTo>
                  <a:cubicBezTo>
                    <a:pt x="-138" y="20366"/>
                    <a:pt x="-138" y="20946"/>
                    <a:pt x="483" y="21237"/>
                  </a:cubicBezTo>
                  <a:cubicBezTo>
                    <a:pt x="1103" y="21527"/>
                    <a:pt x="2345" y="21527"/>
                    <a:pt x="4331" y="21411"/>
                  </a:cubicBezTo>
                  <a:cubicBezTo>
                    <a:pt x="6317" y="21295"/>
                    <a:pt x="9048" y="21062"/>
                    <a:pt x="11779" y="208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4" name="Line"/>
            <p:cNvSpPr/>
            <p:nvPr/>
          </p:nvSpPr>
          <p:spPr>
            <a:xfrm>
              <a:off x="431073" y="2007728"/>
              <a:ext cx="158751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032" y="2974"/>
                    <a:pt x="8064" y="5948"/>
                    <a:pt x="11664" y="9548"/>
                  </a:cubicBezTo>
                  <a:cubicBezTo>
                    <a:pt x="15264" y="13148"/>
                    <a:pt x="18432" y="1737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5" name="Line"/>
            <p:cNvSpPr/>
            <p:nvPr/>
          </p:nvSpPr>
          <p:spPr>
            <a:xfrm>
              <a:off x="475523" y="1988678"/>
              <a:ext cx="133351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171" y="1991"/>
                    <a:pt x="14743" y="3983"/>
                    <a:pt x="11143" y="6511"/>
                  </a:cubicBezTo>
                  <a:cubicBezTo>
                    <a:pt x="7543" y="9038"/>
                    <a:pt x="3771" y="12102"/>
                    <a:pt x="1886" y="14706"/>
                  </a:cubicBezTo>
                  <a:cubicBezTo>
                    <a:pt x="0" y="17311"/>
                    <a:pt x="0" y="1945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6" name="Line"/>
            <p:cNvSpPr/>
            <p:nvPr/>
          </p:nvSpPr>
          <p:spPr>
            <a:xfrm>
              <a:off x="634273" y="2198228"/>
              <a:ext cx="1905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7" name="Line"/>
            <p:cNvSpPr/>
            <p:nvPr/>
          </p:nvSpPr>
          <p:spPr>
            <a:xfrm>
              <a:off x="697773" y="1948134"/>
              <a:ext cx="138542" cy="3673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1" h="21419" fill="norm" stroke="1" extrusionOk="0">
                  <a:moveTo>
                    <a:pt x="0" y="3105"/>
                  </a:moveTo>
                  <a:cubicBezTo>
                    <a:pt x="2291" y="2241"/>
                    <a:pt x="4582" y="1377"/>
                    <a:pt x="6709" y="883"/>
                  </a:cubicBezTo>
                  <a:cubicBezTo>
                    <a:pt x="8836" y="390"/>
                    <a:pt x="10800" y="266"/>
                    <a:pt x="12764" y="143"/>
                  </a:cubicBezTo>
                  <a:cubicBezTo>
                    <a:pt x="14727" y="19"/>
                    <a:pt x="16691" y="-104"/>
                    <a:pt x="17673" y="143"/>
                  </a:cubicBezTo>
                  <a:cubicBezTo>
                    <a:pt x="18655" y="390"/>
                    <a:pt x="18655" y="1007"/>
                    <a:pt x="18491" y="3167"/>
                  </a:cubicBezTo>
                  <a:cubicBezTo>
                    <a:pt x="18327" y="5327"/>
                    <a:pt x="18000" y="9030"/>
                    <a:pt x="18000" y="11560"/>
                  </a:cubicBezTo>
                  <a:cubicBezTo>
                    <a:pt x="18000" y="14090"/>
                    <a:pt x="18327" y="15448"/>
                    <a:pt x="18982" y="16435"/>
                  </a:cubicBezTo>
                  <a:cubicBezTo>
                    <a:pt x="19636" y="17423"/>
                    <a:pt x="20618" y="18040"/>
                    <a:pt x="21109" y="18657"/>
                  </a:cubicBezTo>
                  <a:cubicBezTo>
                    <a:pt x="21600" y="19274"/>
                    <a:pt x="21600" y="19891"/>
                    <a:pt x="20455" y="20385"/>
                  </a:cubicBezTo>
                  <a:cubicBezTo>
                    <a:pt x="19309" y="20879"/>
                    <a:pt x="17018" y="21249"/>
                    <a:pt x="14236" y="21373"/>
                  </a:cubicBezTo>
                  <a:cubicBezTo>
                    <a:pt x="11455" y="21496"/>
                    <a:pt x="8182" y="21373"/>
                    <a:pt x="6055" y="21002"/>
                  </a:cubicBezTo>
                  <a:cubicBezTo>
                    <a:pt x="3927" y="20632"/>
                    <a:pt x="2945" y="20015"/>
                    <a:pt x="1964" y="193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8" name="Line"/>
            <p:cNvSpPr/>
            <p:nvPr/>
          </p:nvSpPr>
          <p:spPr>
            <a:xfrm>
              <a:off x="964473" y="2109328"/>
              <a:ext cx="1016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9" name="Line"/>
            <p:cNvSpPr/>
            <p:nvPr/>
          </p:nvSpPr>
          <p:spPr>
            <a:xfrm>
              <a:off x="951773" y="2217278"/>
              <a:ext cx="133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0" name="Line"/>
            <p:cNvSpPr/>
            <p:nvPr/>
          </p:nvSpPr>
          <p:spPr>
            <a:xfrm>
              <a:off x="1167673" y="1992911"/>
              <a:ext cx="304801" cy="262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250" y="16897"/>
                    <a:pt x="4500" y="12194"/>
                    <a:pt x="6000" y="8884"/>
                  </a:cubicBezTo>
                  <a:cubicBezTo>
                    <a:pt x="7500" y="5574"/>
                    <a:pt x="8250" y="3658"/>
                    <a:pt x="8700" y="2265"/>
                  </a:cubicBezTo>
                  <a:cubicBezTo>
                    <a:pt x="9150" y="871"/>
                    <a:pt x="9300" y="0"/>
                    <a:pt x="9225" y="0"/>
                  </a:cubicBezTo>
                  <a:cubicBezTo>
                    <a:pt x="9150" y="0"/>
                    <a:pt x="8850" y="871"/>
                    <a:pt x="8325" y="3745"/>
                  </a:cubicBezTo>
                  <a:cubicBezTo>
                    <a:pt x="7800" y="6619"/>
                    <a:pt x="7050" y="11497"/>
                    <a:pt x="6675" y="14371"/>
                  </a:cubicBezTo>
                  <a:cubicBezTo>
                    <a:pt x="6300" y="17245"/>
                    <a:pt x="6300" y="18116"/>
                    <a:pt x="6675" y="18726"/>
                  </a:cubicBezTo>
                  <a:cubicBezTo>
                    <a:pt x="7050" y="19335"/>
                    <a:pt x="7800" y="19684"/>
                    <a:pt x="8475" y="19597"/>
                  </a:cubicBezTo>
                  <a:cubicBezTo>
                    <a:pt x="9150" y="19510"/>
                    <a:pt x="9750" y="18987"/>
                    <a:pt x="10800" y="17071"/>
                  </a:cubicBezTo>
                  <a:cubicBezTo>
                    <a:pt x="11850" y="15155"/>
                    <a:pt x="13350" y="11845"/>
                    <a:pt x="14250" y="9755"/>
                  </a:cubicBezTo>
                  <a:cubicBezTo>
                    <a:pt x="15150" y="7665"/>
                    <a:pt x="15450" y="6794"/>
                    <a:pt x="15750" y="5574"/>
                  </a:cubicBezTo>
                  <a:cubicBezTo>
                    <a:pt x="16050" y="4355"/>
                    <a:pt x="16350" y="2787"/>
                    <a:pt x="16275" y="2700"/>
                  </a:cubicBezTo>
                  <a:cubicBezTo>
                    <a:pt x="16200" y="2613"/>
                    <a:pt x="15750" y="4006"/>
                    <a:pt x="15450" y="6445"/>
                  </a:cubicBezTo>
                  <a:cubicBezTo>
                    <a:pt x="15150" y="8884"/>
                    <a:pt x="15000" y="12368"/>
                    <a:pt x="16050" y="14806"/>
                  </a:cubicBezTo>
                  <a:cubicBezTo>
                    <a:pt x="17100" y="17245"/>
                    <a:pt x="19350" y="18639"/>
                    <a:pt x="21600" y="200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1" name="Line"/>
            <p:cNvSpPr/>
            <p:nvPr/>
          </p:nvSpPr>
          <p:spPr>
            <a:xfrm>
              <a:off x="2158273" y="1887602"/>
              <a:ext cx="228601" cy="4006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6" fill="norm" stroke="1" extrusionOk="0">
                  <a:moveTo>
                    <a:pt x="0" y="4383"/>
                  </a:moveTo>
                  <a:cubicBezTo>
                    <a:pt x="0" y="3817"/>
                    <a:pt x="0" y="3252"/>
                    <a:pt x="300" y="3308"/>
                  </a:cubicBezTo>
                  <a:cubicBezTo>
                    <a:pt x="600" y="3365"/>
                    <a:pt x="1200" y="4043"/>
                    <a:pt x="2500" y="6362"/>
                  </a:cubicBezTo>
                  <a:cubicBezTo>
                    <a:pt x="3800" y="8680"/>
                    <a:pt x="5800" y="12638"/>
                    <a:pt x="7200" y="15239"/>
                  </a:cubicBezTo>
                  <a:cubicBezTo>
                    <a:pt x="8600" y="17840"/>
                    <a:pt x="9400" y="19084"/>
                    <a:pt x="10100" y="19989"/>
                  </a:cubicBezTo>
                  <a:cubicBezTo>
                    <a:pt x="10800" y="20894"/>
                    <a:pt x="11400" y="21459"/>
                    <a:pt x="12000" y="21402"/>
                  </a:cubicBezTo>
                  <a:cubicBezTo>
                    <a:pt x="12600" y="21346"/>
                    <a:pt x="13200" y="20667"/>
                    <a:pt x="13900" y="18745"/>
                  </a:cubicBezTo>
                  <a:cubicBezTo>
                    <a:pt x="14600" y="16822"/>
                    <a:pt x="15400" y="13656"/>
                    <a:pt x="16400" y="10489"/>
                  </a:cubicBezTo>
                  <a:cubicBezTo>
                    <a:pt x="17400" y="7323"/>
                    <a:pt x="18600" y="4156"/>
                    <a:pt x="19400" y="2290"/>
                  </a:cubicBezTo>
                  <a:cubicBezTo>
                    <a:pt x="20200" y="424"/>
                    <a:pt x="20600" y="-141"/>
                    <a:pt x="20800" y="29"/>
                  </a:cubicBezTo>
                  <a:cubicBezTo>
                    <a:pt x="21000" y="198"/>
                    <a:pt x="21000" y="1103"/>
                    <a:pt x="21100" y="1838"/>
                  </a:cubicBezTo>
                  <a:cubicBezTo>
                    <a:pt x="21200" y="2573"/>
                    <a:pt x="21400" y="3139"/>
                    <a:pt x="21600" y="37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2" name="Line"/>
            <p:cNvSpPr/>
            <p:nvPr/>
          </p:nvSpPr>
          <p:spPr>
            <a:xfrm>
              <a:off x="2394403" y="2062676"/>
              <a:ext cx="113121" cy="1795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7" h="21062" fill="norm" stroke="1" extrusionOk="0">
                  <a:moveTo>
                    <a:pt x="15377" y="3983"/>
                  </a:moveTo>
                  <a:cubicBezTo>
                    <a:pt x="14977" y="2741"/>
                    <a:pt x="14577" y="1500"/>
                    <a:pt x="13377" y="755"/>
                  </a:cubicBezTo>
                  <a:cubicBezTo>
                    <a:pt x="12177" y="10"/>
                    <a:pt x="10177" y="-238"/>
                    <a:pt x="8577" y="259"/>
                  </a:cubicBezTo>
                  <a:cubicBezTo>
                    <a:pt x="6977" y="755"/>
                    <a:pt x="5777" y="1996"/>
                    <a:pt x="4377" y="4852"/>
                  </a:cubicBezTo>
                  <a:cubicBezTo>
                    <a:pt x="2977" y="7707"/>
                    <a:pt x="1377" y="12176"/>
                    <a:pt x="577" y="15031"/>
                  </a:cubicBezTo>
                  <a:cubicBezTo>
                    <a:pt x="-223" y="17886"/>
                    <a:pt x="-223" y="19128"/>
                    <a:pt x="777" y="19996"/>
                  </a:cubicBezTo>
                  <a:cubicBezTo>
                    <a:pt x="1777" y="20865"/>
                    <a:pt x="3777" y="21362"/>
                    <a:pt x="5377" y="20865"/>
                  </a:cubicBezTo>
                  <a:cubicBezTo>
                    <a:pt x="6977" y="20369"/>
                    <a:pt x="8177" y="18879"/>
                    <a:pt x="9377" y="17265"/>
                  </a:cubicBezTo>
                  <a:cubicBezTo>
                    <a:pt x="10577" y="15652"/>
                    <a:pt x="11777" y="13914"/>
                    <a:pt x="12777" y="12300"/>
                  </a:cubicBezTo>
                  <a:cubicBezTo>
                    <a:pt x="13777" y="10686"/>
                    <a:pt x="14577" y="9196"/>
                    <a:pt x="14977" y="9072"/>
                  </a:cubicBezTo>
                  <a:cubicBezTo>
                    <a:pt x="15377" y="8948"/>
                    <a:pt x="15377" y="10190"/>
                    <a:pt x="16377" y="12176"/>
                  </a:cubicBezTo>
                  <a:cubicBezTo>
                    <a:pt x="17377" y="14162"/>
                    <a:pt x="19377" y="16893"/>
                    <a:pt x="21377" y="196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3" name="Line"/>
            <p:cNvSpPr/>
            <p:nvPr/>
          </p:nvSpPr>
          <p:spPr>
            <a:xfrm>
              <a:off x="2532923" y="2071228"/>
              <a:ext cx="120651" cy="1545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663"/>
                  </a:moveTo>
                  <a:cubicBezTo>
                    <a:pt x="3032" y="5326"/>
                    <a:pt x="6063" y="7989"/>
                    <a:pt x="7958" y="10652"/>
                  </a:cubicBezTo>
                  <a:cubicBezTo>
                    <a:pt x="9853" y="13315"/>
                    <a:pt x="10611" y="15978"/>
                    <a:pt x="10800" y="18049"/>
                  </a:cubicBezTo>
                  <a:cubicBezTo>
                    <a:pt x="10989" y="20121"/>
                    <a:pt x="10611" y="21600"/>
                    <a:pt x="10042" y="21600"/>
                  </a:cubicBezTo>
                  <a:cubicBezTo>
                    <a:pt x="9474" y="21600"/>
                    <a:pt x="8716" y="20121"/>
                    <a:pt x="8905" y="17310"/>
                  </a:cubicBezTo>
                  <a:cubicBezTo>
                    <a:pt x="9095" y="14499"/>
                    <a:pt x="10232" y="10356"/>
                    <a:pt x="12505" y="7249"/>
                  </a:cubicBezTo>
                  <a:cubicBezTo>
                    <a:pt x="14779" y="4142"/>
                    <a:pt x="18189" y="207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4" name="Line"/>
            <p:cNvSpPr/>
            <p:nvPr/>
          </p:nvSpPr>
          <p:spPr>
            <a:xfrm>
              <a:off x="2728642" y="1935457"/>
              <a:ext cx="83682" cy="3453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9" h="21487" fill="norm" stroke="1" extrusionOk="0">
                  <a:moveTo>
                    <a:pt x="19729" y="1731"/>
                  </a:moveTo>
                  <a:cubicBezTo>
                    <a:pt x="17569" y="941"/>
                    <a:pt x="15409" y="150"/>
                    <a:pt x="13249" y="19"/>
                  </a:cubicBezTo>
                  <a:cubicBezTo>
                    <a:pt x="11089" y="-113"/>
                    <a:pt x="8929" y="414"/>
                    <a:pt x="6229" y="2521"/>
                  </a:cubicBezTo>
                  <a:cubicBezTo>
                    <a:pt x="3529" y="4628"/>
                    <a:pt x="289" y="8316"/>
                    <a:pt x="19" y="11609"/>
                  </a:cubicBezTo>
                  <a:cubicBezTo>
                    <a:pt x="-251" y="14902"/>
                    <a:pt x="2449" y="17799"/>
                    <a:pt x="6499" y="19380"/>
                  </a:cubicBezTo>
                  <a:cubicBezTo>
                    <a:pt x="10549" y="20960"/>
                    <a:pt x="15949" y="21224"/>
                    <a:pt x="21349" y="214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5" name="Line"/>
            <p:cNvSpPr/>
            <p:nvPr/>
          </p:nvSpPr>
          <p:spPr>
            <a:xfrm>
              <a:off x="2863123" y="2007728"/>
              <a:ext cx="152401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000" y="5620"/>
                    <a:pt x="12000" y="11239"/>
                    <a:pt x="15600" y="14839"/>
                  </a:cubicBezTo>
                  <a:cubicBezTo>
                    <a:pt x="19200" y="18439"/>
                    <a:pt x="20400" y="2002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6" name="Line"/>
            <p:cNvSpPr/>
            <p:nvPr/>
          </p:nvSpPr>
          <p:spPr>
            <a:xfrm>
              <a:off x="2894873" y="1995028"/>
              <a:ext cx="114301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400" y="1322"/>
                    <a:pt x="15200" y="2645"/>
                    <a:pt x="12000" y="5216"/>
                  </a:cubicBezTo>
                  <a:cubicBezTo>
                    <a:pt x="8800" y="7788"/>
                    <a:pt x="5600" y="11608"/>
                    <a:pt x="3600" y="14547"/>
                  </a:cubicBezTo>
                  <a:cubicBezTo>
                    <a:pt x="1600" y="17486"/>
                    <a:pt x="800" y="1954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7" name="Line"/>
            <p:cNvSpPr/>
            <p:nvPr/>
          </p:nvSpPr>
          <p:spPr>
            <a:xfrm>
              <a:off x="3072673" y="2166478"/>
              <a:ext cx="1270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8" name="Line"/>
            <p:cNvSpPr/>
            <p:nvPr/>
          </p:nvSpPr>
          <p:spPr>
            <a:xfrm>
              <a:off x="3123473" y="1956928"/>
              <a:ext cx="73115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7" h="21600" fill="norm" stroke="1" extrusionOk="0">
                  <a:moveTo>
                    <a:pt x="0" y="0"/>
                  </a:moveTo>
                  <a:cubicBezTo>
                    <a:pt x="5554" y="1800"/>
                    <a:pt x="11109" y="3600"/>
                    <a:pt x="15120" y="6171"/>
                  </a:cubicBezTo>
                  <a:cubicBezTo>
                    <a:pt x="19131" y="8743"/>
                    <a:pt x="21600" y="12086"/>
                    <a:pt x="21291" y="14529"/>
                  </a:cubicBezTo>
                  <a:cubicBezTo>
                    <a:pt x="20983" y="16971"/>
                    <a:pt x="17897" y="18514"/>
                    <a:pt x="13886" y="19543"/>
                  </a:cubicBezTo>
                  <a:cubicBezTo>
                    <a:pt x="9874" y="20571"/>
                    <a:pt x="4937" y="2108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9" name="Line"/>
            <p:cNvSpPr/>
            <p:nvPr/>
          </p:nvSpPr>
          <p:spPr>
            <a:xfrm>
              <a:off x="3352073" y="2141078"/>
              <a:ext cx="139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0" name="Line"/>
            <p:cNvSpPr/>
            <p:nvPr/>
          </p:nvSpPr>
          <p:spPr>
            <a:xfrm>
              <a:off x="3359420" y="2229978"/>
              <a:ext cx="164104" cy="305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0" h="20798" fill="norm" stroke="1" extrusionOk="0">
                  <a:moveTo>
                    <a:pt x="3193" y="4320"/>
                  </a:moveTo>
                  <a:cubicBezTo>
                    <a:pt x="1532" y="10080"/>
                    <a:pt x="-130" y="15840"/>
                    <a:pt x="8" y="18720"/>
                  </a:cubicBezTo>
                  <a:cubicBezTo>
                    <a:pt x="147" y="21600"/>
                    <a:pt x="2085" y="21600"/>
                    <a:pt x="5962" y="18000"/>
                  </a:cubicBezTo>
                  <a:cubicBezTo>
                    <a:pt x="9839" y="14400"/>
                    <a:pt x="15655" y="7200"/>
                    <a:pt x="2147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1" name="Line"/>
            <p:cNvSpPr/>
            <p:nvPr/>
          </p:nvSpPr>
          <p:spPr>
            <a:xfrm>
              <a:off x="3603992" y="2058528"/>
              <a:ext cx="262432" cy="1484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4" h="21338" fill="norm" stroke="1" extrusionOk="0">
                  <a:moveTo>
                    <a:pt x="5354" y="4563"/>
                  </a:moveTo>
                  <a:cubicBezTo>
                    <a:pt x="6045" y="7301"/>
                    <a:pt x="6736" y="10039"/>
                    <a:pt x="6563" y="12777"/>
                  </a:cubicBezTo>
                  <a:cubicBezTo>
                    <a:pt x="6390" y="15515"/>
                    <a:pt x="5354" y="18254"/>
                    <a:pt x="4403" y="19775"/>
                  </a:cubicBezTo>
                  <a:cubicBezTo>
                    <a:pt x="3453" y="21296"/>
                    <a:pt x="2589" y="21600"/>
                    <a:pt x="1898" y="21144"/>
                  </a:cubicBezTo>
                  <a:cubicBezTo>
                    <a:pt x="1206" y="20687"/>
                    <a:pt x="688" y="19470"/>
                    <a:pt x="342" y="17949"/>
                  </a:cubicBezTo>
                  <a:cubicBezTo>
                    <a:pt x="-3" y="16428"/>
                    <a:pt x="-176" y="14603"/>
                    <a:pt x="256" y="12473"/>
                  </a:cubicBezTo>
                  <a:cubicBezTo>
                    <a:pt x="688" y="10344"/>
                    <a:pt x="1725" y="7910"/>
                    <a:pt x="4922" y="6085"/>
                  </a:cubicBezTo>
                  <a:cubicBezTo>
                    <a:pt x="8118" y="4259"/>
                    <a:pt x="13475" y="3042"/>
                    <a:pt x="16586" y="2130"/>
                  </a:cubicBezTo>
                  <a:cubicBezTo>
                    <a:pt x="19696" y="1217"/>
                    <a:pt x="20560" y="608"/>
                    <a:pt x="2142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2" name="Line"/>
            <p:cNvSpPr/>
            <p:nvPr/>
          </p:nvSpPr>
          <p:spPr>
            <a:xfrm>
              <a:off x="3910873" y="1828405"/>
              <a:ext cx="107951" cy="1661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0" fill="norm" stroke="1" extrusionOk="0">
                  <a:moveTo>
                    <a:pt x="0" y="4244"/>
                  </a:moveTo>
                  <a:cubicBezTo>
                    <a:pt x="1271" y="2894"/>
                    <a:pt x="2541" y="1544"/>
                    <a:pt x="4447" y="734"/>
                  </a:cubicBezTo>
                  <a:cubicBezTo>
                    <a:pt x="6353" y="-76"/>
                    <a:pt x="8894" y="-346"/>
                    <a:pt x="11224" y="599"/>
                  </a:cubicBezTo>
                  <a:cubicBezTo>
                    <a:pt x="13553" y="1544"/>
                    <a:pt x="15671" y="3704"/>
                    <a:pt x="15035" y="6674"/>
                  </a:cubicBezTo>
                  <a:cubicBezTo>
                    <a:pt x="14400" y="9644"/>
                    <a:pt x="11012" y="13424"/>
                    <a:pt x="8682" y="15989"/>
                  </a:cubicBezTo>
                  <a:cubicBezTo>
                    <a:pt x="6353" y="18554"/>
                    <a:pt x="5082" y="19904"/>
                    <a:pt x="6353" y="20579"/>
                  </a:cubicBezTo>
                  <a:cubicBezTo>
                    <a:pt x="7624" y="21254"/>
                    <a:pt x="11435" y="21254"/>
                    <a:pt x="14400" y="21119"/>
                  </a:cubicBezTo>
                  <a:cubicBezTo>
                    <a:pt x="17365" y="20984"/>
                    <a:pt x="19482" y="20714"/>
                    <a:pt x="21600" y="204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3" name="Line"/>
            <p:cNvSpPr/>
            <p:nvPr/>
          </p:nvSpPr>
          <p:spPr>
            <a:xfrm>
              <a:off x="3180623" y="998078"/>
              <a:ext cx="97155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988" y="20291"/>
                    <a:pt x="1976" y="18982"/>
                    <a:pt x="3271" y="17836"/>
                  </a:cubicBezTo>
                  <a:cubicBezTo>
                    <a:pt x="4565" y="16691"/>
                    <a:pt x="6165" y="15709"/>
                    <a:pt x="7788" y="14727"/>
                  </a:cubicBezTo>
                  <a:cubicBezTo>
                    <a:pt x="9412" y="13745"/>
                    <a:pt x="11059" y="12764"/>
                    <a:pt x="12800" y="11618"/>
                  </a:cubicBezTo>
                  <a:cubicBezTo>
                    <a:pt x="14541" y="10473"/>
                    <a:pt x="16376" y="9164"/>
                    <a:pt x="17859" y="7200"/>
                  </a:cubicBezTo>
                  <a:cubicBezTo>
                    <a:pt x="19341" y="5236"/>
                    <a:pt x="20471" y="261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4" name="Line"/>
            <p:cNvSpPr/>
            <p:nvPr/>
          </p:nvSpPr>
          <p:spPr>
            <a:xfrm>
              <a:off x="3148873" y="1182591"/>
              <a:ext cx="908051" cy="948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8" fill="norm" stroke="1" extrusionOk="0">
                  <a:moveTo>
                    <a:pt x="0" y="21518"/>
                  </a:moveTo>
                  <a:cubicBezTo>
                    <a:pt x="2014" y="17198"/>
                    <a:pt x="4028" y="12878"/>
                    <a:pt x="5941" y="9758"/>
                  </a:cubicBezTo>
                  <a:cubicBezTo>
                    <a:pt x="7855" y="6638"/>
                    <a:pt x="9667" y="4718"/>
                    <a:pt x="11606" y="3278"/>
                  </a:cubicBezTo>
                  <a:cubicBezTo>
                    <a:pt x="13544" y="1838"/>
                    <a:pt x="15608" y="878"/>
                    <a:pt x="17144" y="398"/>
                  </a:cubicBezTo>
                  <a:cubicBezTo>
                    <a:pt x="18680" y="-82"/>
                    <a:pt x="19687" y="-82"/>
                    <a:pt x="20316" y="158"/>
                  </a:cubicBezTo>
                  <a:cubicBezTo>
                    <a:pt x="20945" y="398"/>
                    <a:pt x="21197" y="878"/>
                    <a:pt x="21348" y="1358"/>
                  </a:cubicBezTo>
                  <a:cubicBezTo>
                    <a:pt x="21499" y="1838"/>
                    <a:pt x="21550" y="2318"/>
                    <a:pt x="21600" y="27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5" name="Line"/>
            <p:cNvSpPr/>
            <p:nvPr/>
          </p:nvSpPr>
          <p:spPr>
            <a:xfrm>
              <a:off x="3110773" y="1194928"/>
              <a:ext cx="113030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618" y="21046"/>
                    <a:pt x="3236" y="20492"/>
                    <a:pt x="4813" y="19523"/>
                  </a:cubicBezTo>
                  <a:cubicBezTo>
                    <a:pt x="6391" y="18554"/>
                    <a:pt x="7928" y="17169"/>
                    <a:pt x="9546" y="15785"/>
                  </a:cubicBezTo>
                  <a:cubicBezTo>
                    <a:pt x="11164" y="14400"/>
                    <a:pt x="12863" y="13015"/>
                    <a:pt x="14542" y="11354"/>
                  </a:cubicBezTo>
                  <a:cubicBezTo>
                    <a:pt x="16220" y="9692"/>
                    <a:pt x="17879" y="7754"/>
                    <a:pt x="19052" y="5815"/>
                  </a:cubicBezTo>
                  <a:cubicBezTo>
                    <a:pt x="20225" y="3877"/>
                    <a:pt x="20912" y="193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6" name="Line"/>
            <p:cNvSpPr/>
            <p:nvPr/>
          </p:nvSpPr>
          <p:spPr>
            <a:xfrm>
              <a:off x="3256823" y="725028"/>
              <a:ext cx="1905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5760"/>
                    <a:pt x="21600" y="11520"/>
                    <a:pt x="18000" y="15120"/>
                  </a:cubicBezTo>
                  <a:cubicBezTo>
                    <a:pt x="14400" y="18720"/>
                    <a:pt x="7200" y="201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7" name="Line"/>
            <p:cNvSpPr/>
            <p:nvPr/>
          </p:nvSpPr>
          <p:spPr>
            <a:xfrm>
              <a:off x="3256823" y="606080"/>
              <a:ext cx="31751" cy="236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3" fill="norm" stroke="1" extrusionOk="0">
                  <a:moveTo>
                    <a:pt x="0" y="20153"/>
                  </a:moveTo>
                  <a:cubicBezTo>
                    <a:pt x="1440" y="11153"/>
                    <a:pt x="2880" y="2153"/>
                    <a:pt x="6480" y="353"/>
                  </a:cubicBezTo>
                  <a:cubicBezTo>
                    <a:pt x="10080" y="-1447"/>
                    <a:pt x="15840" y="3953"/>
                    <a:pt x="21600" y="93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8" name="Line"/>
            <p:cNvSpPr/>
            <p:nvPr/>
          </p:nvSpPr>
          <p:spPr>
            <a:xfrm>
              <a:off x="3371123" y="712328"/>
              <a:ext cx="1270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9" name="Line"/>
            <p:cNvSpPr/>
            <p:nvPr/>
          </p:nvSpPr>
          <p:spPr>
            <a:xfrm>
              <a:off x="3396523" y="623428"/>
              <a:ext cx="190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0" name="Line"/>
            <p:cNvSpPr/>
            <p:nvPr/>
          </p:nvSpPr>
          <p:spPr>
            <a:xfrm>
              <a:off x="3464492" y="364974"/>
              <a:ext cx="184974" cy="4533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9" h="21417" fill="norm" stroke="1" extrusionOk="0">
                  <a:moveTo>
                    <a:pt x="19874" y="15210"/>
                  </a:moveTo>
                  <a:cubicBezTo>
                    <a:pt x="18660" y="14810"/>
                    <a:pt x="17447" y="14410"/>
                    <a:pt x="14777" y="14460"/>
                  </a:cubicBezTo>
                  <a:cubicBezTo>
                    <a:pt x="12108" y="14510"/>
                    <a:pt x="7982" y="15010"/>
                    <a:pt x="5191" y="15910"/>
                  </a:cubicBezTo>
                  <a:cubicBezTo>
                    <a:pt x="2400" y="16810"/>
                    <a:pt x="943" y="18110"/>
                    <a:pt x="337" y="19110"/>
                  </a:cubicBezTo>
                  <a:cubicBezTo>
                    <a:pt x="-270" y="20110"/>
                    <a:pt x="-27" y="20810"/>
                    <a:pt x="822" y="21160"/>
                  </a:cubicBezTo>
                  <a:cubicBezTo>
                    <a:pt x="1672" y="21510"/>
                    <a:pt x="3128" y="21510"/>
                    <a:pt x="4948" y="21110"/>
                  </a:cubicBezTo>
                  <a:cubicBezTo>
                    <a:pt x="6768" y="20710"/>
                    <a:pt x="8952" y="19910"/>
                    <a:pt x="11258" y="17610"/>
                  </a:cubicBezTo>
                  <a:cubicBezTo>
                    <a:pt x="13564" y="15310"/>
                    <a:pt x="15991" y="11510"/>
                    <a:pt x="17690" y="8610"/>
                  </a:cubicBezTo>
                  <a:cubicBezTo>
                    <a:pt x="19388" y="5710"/>
                    <a:pt x="20359" y="3710"/>
                    <a:pt x="20845" y="2310"/>
                  </a:cubicBezTo>
                  <a:cubicBezTo>
                    <a:pt x="21330" y="910"/>
                    <a:pt x="21330" y="110"/>
                    <a:pt x="20845" y="10"/>
                  </a:cubicBezTo>
                  <a:cubicBezTo>
                    <a:pt x="20359" y="-90"/>
                    <a:pt x="19388" y="510"/>
                    <a:pt x="18175" y="2610"/>
                  </a:cubicBezTo>
                  <a:cubicBezTo>
                    <a:pt x="16961" y="4710"/>
                    <a:pt x="15505" y="8310"/>
                    <a:pt x="15384" y="11610"/>
                  </a:cubicBezTo>
                  <a:cubicBezTo>
                    <a:pt x="15263" y="14910"/>
                    <a:pt x="16476" y="17910"/>
                    <a:pt x="17690" y="209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